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60" r:id="rId4"/>
    <p:sldId id="271" r:id="rId5"/>
    <p:sldId id="261" r:id="rId6"/>
    <p:sldId id="272" r:id="rId7"/>
    <p:sldId id="262" r:id="rId8"/>
    <p:sldId id="273" r:id="rId9"/>
    <p:sldId id="263" r:id="rId10"/>
    <p:sldId id="274" r:id="rId11"/>
    <p:sldId id="264" r:id="rId12"/>
    <p:sldId id="275" r:id="rId13"/>
    <p:sldId id="265" r:id="rId14"/>
    <p:sldId id="276" r:id="rId15"/>
    <p:sldId id="266" r:id="rId16"/>
    <p:sldId id="277" r:id="rId17"/>
    <p:sldId id="267" r:id="rId18"/>
    <p:sldId id="278" r:id="rId19"/>
    <p:sldId id="268" r:id="rId20"/>
    <p:sldId id="279" r:id="rId21"/>
    <p:sldId id="269" r:id="rId22"/>
    <p:sldId id="280" r:id="rId23"/>
    <p:sldId id="281" r:id="rId24"/>
    <p:sldId id="28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18CE58-C8B9-4542-9A53-55CB97DD8DD8}" v="106" dt="2024-05-13T04:00:04.2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776" autoAdjust="0"/>
    <p:restoredTop sz="90467" autoAdjust="0"/>
  </p:normalViewPr>
  <p:slideViewPr>
    <p:cSldViewPr snapToGrid="0">
      <p:cViewPr varScale="1">
        <p:scale>
          <a:sx n="35" d="100"/>
          <a:sy n="35" d="100"/>
        </p:scale>
        <p:origin x="48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7F90CC54-4BF9-459A-857C-DB11976C8C19}"/>
    <pc:docChg chg="undo custSel modSld">
      <pc:chgData name="Alfred Smith" userId="3c60a3631c0db8ad" providerId="LiveId" clId="{7F90CC54-4BF9-459A-857C-DB11976C8C19}" dt="2023-09-13T10:15:27.339" v="57"/>
      <pc:docMkLst>
        <pc:docMk/>
      </pc:docMkLst>
      <pc:sldChg chg="delSp modTransition modAnim">
        <pc:chgData name="Alfred Smith" userId="3c60a3631c0db8ad" providerId="LiveId" clId="{7F90CC54-4BF9-459A-857C-DB11976C8C19}" dt="2023-09-13T10:13:36.317" v="32"/>
        <pc:sldMkLst>
          <pc:docMk/>
          <pc:sldMk cId="1499918570" sldId="257"/>
        </pc:sldMkLst>
        <pc:picChg chg="del">
          <ac:chgData name="Alfred Smith" userId="3c60a3631c0db8ad" providerId="LiveId" clId="{7F90CC54-4BF9-459A-857C-DB11976C8C19}" dt="2023-09-13T10:13:36.317" v="32"/>
          <ac:picMkLst>
            <pc:docMk/>
            <pc:sldMk cId="1499918570" sldId="257"/>
            <ac:picMk id="9" creationId="{5CB8E201-1E84-92F3-33DA-23107F3B071E}"/>
          </ac:picMkLst>
        </pc:picChg>
      </pc:sldChg>
      <pc:sldChg chg="modSp mod modTransition">
        <pc:chgData name="Alfred Smith" userId="3c60a3631c0db8ad" providerId="LiveId" clId="{7F90CC54-4BF9-459A-857C-DB11976C8C19}" dt="2023-09-13T10:13:36.317" v="32"/>
        <pc:sldMkLst>
          <pc:docMk/>
          <pc:sldMk cId="3788111665" sldId="258"/>
        </pc:sldMkLst>
        <pc:spChg chg="mod">
          <ac:chgData name="Alfred Smith" userId="3c60a3631c0db8ad" providerId="LiveId" clId="{7F90CC54-4BF9-459A-857C-DB11976C8C19}" dt="2023-09-13T10:10:21.668" v="7" actId="14100"/>
          <ac:spMkLst>
            <pc:docMk/>
            <pc:sldMk cId="3788111665" sldId="258"/>
            <ac:spMk id="4" creationId="{7B4739A5-A83A-97A4-0BA5-FB9822F57C37}"/>
          </ac:spMkLst>
        </pc:spChg>
        <pc:picChg chg="mod">
          <ac:chgData name="Alfred Smith" userId="3c60a3631c0db8ad" providerId="LiveId" clId="{7F90CC54-4BF9-459A-857C-DB11976C8C19}" dt="2023-09-13T10:10:13.597" v="5" actId="1076"/>
          <ac:picMkLst>
            <pc:docMk/>
            <pc:sldMk cId="3788111665" sldId="258"/>
            <ac:picMk id="3" creationId="{A3F26C31-61B6-95FE-BB8D-AA08EBBCE0F0}"/>
          </ac:picMkLst>
        </pc:picChg>
      </pc:sldChg>
      <pc:sldChg chg="delSp modSp mod modTransition modAnim">
        <pc:chgData name="Alfred Smith" userId="3c60a3631c0db8ad" providerId="LiveId" clId="{7F90CC54-4BF9-459A-857C-DB11976C8C19}" dt="2023-09-13T10:14:14.987" v="43" actId="20577"/>
        <pc:sldMkLst>
          <pc:docMk/>
          <pc:sldMk cId="2346136586" sldId="260"/>
        </pc:sldMkLst>
        <pc:spChg chg="mod">
          <ac:chgData name="Alfred Smith" userId="3c60a3631c0db8ad" providerId="LiveId" clId="{7F90CC54-4BF9-459A-857C-DB11976C8C19}" dt="2023-09-13T10:14:14.987" v="43" actId="20577"/>
          <ac:spMkLst>
            <pc:docMk/>
            <pc:sldMk cId="2346136586" sldId="260"/>
            <ac:spMk id="3" creationId="{A58184BD-88F1-BA02-40C1-D8403D0EEC0D}"/>
          </ac:spMkLst>
        </pc:spChg>
        <pc:picChg chg="del">
          <ac:chgData name="Alfred Smith" userId="3c60a3631c0db8ad" providerId="LiveId" clId="{7F90CC54-4BF9-459A-857C-DB11976C8C19}" dt="2023-09-13T10:13:36.317" v="32"/>
          <ac:picMkLst>
            <pc:docMk/>
            <pc:sldMk cId="2346136586" sldId="260"/>
            <ac:picMk id="7" creationId="{542DF8B0-5274-820E-319D-E2763A68CB08}"/>
          </ac:picMkLst>
        </pc:picChg>
      </pc:sldChg>
      <pc:sldChg chg="delSp modSp mod modTransition modAnim">
        <pc:chgData name="Alfred Smith" userId="3c60a3631c0db8ad" providerId="LiveId" clId="{7F90CC54-4BF9-459A-857C-DB11976C8C19}" dt="2023-09-13T10:14:11.188" v="42" actId="20577"/>
        <pc:sldMkLst>
          <pc:docMk/>
          <pc:sldMk cId="4037329247" sldId="261"/>
        </pc:sldMkLst>
        <pc:spChg chg="mod">
          <ac:chgData name="Alfred Smith" userId="3c60a3631c0db8ad" providerId="LiveId" clId="{7F90CC54-4BF9-459A-857C-DB11976C8C19}" dt="2023-09-13T10:14:11.188" v="42" actId="20577"/>
          <ac:spMkLst>
            <pc:docMk/>
            <pc:sldMk cId="4037329247" sldId="261"/>
            <ac:spMk id="3" creationId="{A58184BD-88F1-BA02-40C1-D8403D0EEC0D}"/>
          </ac:spMkLst>
        </pc:spChg>
        <pc:spChg chg="mod">
          <ac:chgData name="Alfred Smith" userId="3c60a3631c0db8ad" providerId="LiveId" clId="{7F90CC54-4BF9-459A-857C-DB11976C8C19}" dt="2023-09-13T10:10:51.329" v="10"/>
          <ac:spMkLst>
            <pc:docMk/>
            <pc:sldMk cId="4037329247" sldId="261"/>
            <ac:spMk id="4" creationId="{EE2AC625-9141-A801-F431-DD5F79396320}"/>
          </ac:spMkLst>
        </pc:spChg>
        <pc:picChg chg="del">
          <ac:chgData name="Alfred Smith" userId="3c60a3631c0db8ad" providerId="LiveId" clId="{7F90CC54-4BF9-459A-857C-DB11976C8C19}" dt="2023-09-13T10:13:36.317" v="32"/>
          <ac:picMkLst>
            <pc:docMk/>
            <pc:sldMk cId="4037329247" sldId="261"/>
            <ac:picMk id="27" creationId="{3255F809-08A1-AF11-5A0C-6CEC90A2B8CE}"/>
          </ac:picMkLst>
        </pc:picChg>
      </pc:sldChg>
      <pc:sldChg chg="delSp modSp mod modTransition modAnim">
        <pc:chgData name="Alfred Smith" userId="3c60a3631c0db8ad" providerId="LiveId" clId="{7F90CC54-4BF9-459A-857C-DB11976C8C19}" dt="2023-09-13T10:14:07.902" v="41" actId="20577"/>
        <pc:sldMkLst>
          <pc:docMk/>
          <pc:sldMk cId="1909638311" sldId="262"/>
        </pc:sldMkLst>
        <pc:spChg chg="mod">
          <ac:chgData name="Alfred Smith" userId="3c60a3631c0db8ad" providerId="LiveId" clId="{7F90CC54-4BF9-459A-857C-DB11976C8C19}" dt="2023-09-13T10:14:07.902" v="41" actId="20577"/>
          <ac:spMkLst>
            <pc:docMk/>
            <pc:sldMk cId="1909638311" sldId="262"/>
            <ac:spMk id="3" creationId="{A58184BD-88F1-BA02-40C1-D8403D0EEC0D}"/>
          </ac:spMkLst>
        </pc:spChg>
        <pc:spChg chg="mod">
          <ac:chgData name="Alfred Smith" userId="3c60a3631c0db8ad" providerId="LiveId" clId="{7F90CC54-4BF9-459A-857C-DB11976C8C19}" dt="2023-09-13T10:11:04.454" v="11"/>
          <ac:spMkLst>
            <pc:docMk/>
            <pc:sldMk cId="1909638311" sldId="262"/>
            <ac:spMk id="4" creationId="{EE2AC625-9141-A801-F431-DD5F79396320}"/>
          </ac:spMkLst>
        </pc:spChg>
        <pc:picChg chg="del">
          <ac:chgData name="Alfred Smith" userId="3c60a3631c0db8ad" providerId="LiveId" clId="{7F90CC54-4BF9-459A-857C-DB11976C8C19}" dt="2023-09-13T10:13:36.317" v="32"/>
          <ac:picMkLst>
            <pc:docMk/>
            <pc:sldMk cId="1909638311" sldId="262"/>
            <ac:picMk id="41" creationId="{1B94361E-1CAA-0B8B-EFB6-0799BE72439F}"/>
          </ac:picMkLst>
        </pc:picChg>
      </pc:sldChg>
      <pc:sldChg chg="delSp modSp mod modTransition modAnim">
        <pc:chgData name="Alfred Smith" userId="3c60a3631c0db8ad" providerId="LiveId" clId="{7F90CC54-4BF9-459A-857C-DB11976C8C19}" dt="2023-09-13T10:14:04.373" v="40" actId="20577"/>
        <pc:sldMkLst>
          <pc:docMk/>
          <pc:sldMk cId="641208035" sldId="263"/>
        </pc:sldMkLst>
        <pc:spChg chg="mod">
          <ac:chgData name="Alfred Smith" userId="3c60a3631c0db8ad" providerId="LiveId" clId="{7F90CC54-4BF9-459A-857C-DB11976C8C19}" dt="2023-09-13T10:14:04.373" v="40" actId="20577"/>
          <ac:spMkLst>
            <pc:docMk/>
            <pc:sldMk cId="641208035" sldId="263"/>
            <ac:spMk id="3" creationId="{A58184BD-88F1-BA02-40C1-D8403D0EEC0D}"/>
          </ac:spMkLst>
        </pc:spChg>
        <pc:spChg chg="mod">
          <ac:chgData name="Alfred Smith" userId="3c60a3631c0db8ad" providerId="LiveId" clId="{7F90CC54-4BF9-459A-857C-DB11976C8C19}" dt="2023-09-13T10:11:21.279" v="12"/>
          <ac:spMkLst>
            <pc:docMk/>
            <pc:sldMk cId="641208035" sldId="263"/>
            <ac:spMk id="4" creationId="{EE2AC625-9141-A801-F431-DD5F79396320}"/>
          </ac:spMkLst>
        </pc:spChg>
        <pc:picChg chg="del">
          <ac:chgData name="Alfred Smith" userId="3c60a3631c0db8ad" providerId="LiveId" clId="{7F90CC54-4BF9-459A-857C-DB11976C8C19}" dt="2023-09-13T10:13:36.317" v="32"/>
          <ac:picMkLst>
            <pc:docMk/>
            <pc:sldMk cId="641208035" sldId="263"/>
            <ac:picMk id="17" creationId="{75045484-BB39-94AA-F46A-1E5DB39CE97D}"/>
          </ac:picMkLst>
        </pc:picChg>
      </pc:sldChg>
      <pc:sldChg chg="delSp modSp mod modTransition modAnim">
        <pc:chgData name="Alfred Smith" userId="3c60a3631c0db8ad" providerId="LiveId" clId="{7F90CC54-4BF9-459A-857C-DB11976C8C19}" dt="2023-09-13T10:14:00.589" v="39" actId="20577"/>
        <pc:sldMkLst>
          <pc:docMk/>
          <pc:sldMk cId="4044745628" sldId="264"/>
        </pc:sldMkLst>
        <pc:spChg chg="mod">
          <ac:chgData name="Alfred Smith" userId="3c60a3631c0db8ad" providerId="LiveId" clId="{7F90CC54-4BF9-459A-857C-DB11976C8C19}" dt="2023-09-13T10:14:00.589" v="39" actId="20577"/>
          <ac:spMkLst>
            <pc:docMk/>
            <pc:sldMk cId="4044745628" sldId="264"/>
            <ac:spMk id="3" creationId="{A58184BD-88F1-BA02-40C1-D8403D0EEC0D}"/>
          </ac:spMkLst>
        </pc:spChg>
        <pc:spChg chg="mod">
          <ac:chgData name="Alfred Smith" userId="3c60a3631c0db8ad" providerId="LiveId" clId="{7F90CC54-4BF9-459A-857C-DB11976C8C19}" dt="2023-09-13T10:11:35.847" v="13"/>
          <ac:spMkLst>
            <pc:docMk/>
            <pc:sldMk cId="4044745628" sldId="264"/>
            <ac:spMk id="4" creationId="{EE2AC625-9141-A801-F431-DD5F79396320}"/>
          </ac:spMkLst>
        </pc:spChg>
        <pc:picChg chg="del">
          <ac:chgData name="Alfred Smith" userId="3c60a3631c0db8ad" providerId="LiveId" clId="{7F90CC54-4BF9-459A-857C-DB11976C8C19}" dt="2023-09-13T10:13:36.317" v="32"/>
          <ac:picMkLst>
            <pc:docMk/>
            <pc:sldMk cId="4044745628" sldId="264"/>
            <ac:picMk id="11" creationId="{3E314C12-D78E-756B-D899-B7F8E9ABA303}"/>
          </ac:picMkLst>
        </pc:picChg>
      </pc:sldChg>
      <pc:sldChg chg="delSp modSp mod modTransition modAnim">
        <pc:chgData name="Alfred Smith" userId="3c60a3631c0db8ad" providerId="LiveId" clId="{7F90CC54-4BF9-459A-857C-DB11976C8C19}" dt="2023-09-13T10:13:56.840" v="38" actId="20577"/>
        <pc:sldMkLst>
          <pc:docMk/>
          <pc:sldMk cId="978260341" sldId="265"/>
        </pc:sldMkLst>
        <pc:spChg chg="mod">
          <ac:chgData name="Alfred Smith" userId="3c60a3631c0db8ad" providerId="LiveId" clId="{7F90CC54-4BF9-459A-857C-DB11976C8C19}" dt="2023-09-13T10:13:56.840" v="38" actId="20577"/>
          <ac:spMkLst>
            <pc:docMk/>
            <pc:sldMk cId="978260341" sldId="265"/>
            <ac:spMk id="3" creationId="{A58184BD-88F1-BA02-40C1-D8403D0EEC0D}"/>
          </ac:spMkLst>
        </pc:spChg>
        <pc:spChg chg="mod">
          <ac:chgData name="Alfred Smith" userId="3c60a3631c0db8ad" providerId="LiveId" clId="{7F90CC54-4BF9-459A-857C-DB11976C8C19}" dt="2023-09-13T10:11:49.702" v="14"/>
          <ac:spMkLst>
            <pc:docMk/>
            <pc:sldMk cId="978260341" sldId="265"/>
            <ac:spMk id="4" creationId="{EE2AC625-9141-A801-F431-DD5F79396320}"/>
          </ac:spMkLst>
        </pc:spChg>
        <pc:picChg chg="del">
          <ac:chgData name="Alfred Smith" userId="3c60a3631c0db8ad" providerId="LiveId" clId="{7F90CC54-4BF9-459A-857C-DB11976C8C19}" dt="2023-09-13T10:13:36.317" v="32"/>
          <ac:picMkLst>
            <pc:docMk/>
            <pc:sldMk cId="978260341" sldId="265"/>
            <ac:picMk id="27" creationId="{C5FE29CD-3BC3-B436-9D74-628523F180B6}"/>
          </ac:picMkLst>
        </pc:picChg>
      </pc:sldChg>
      <pc:sldChg chg="delSp modSp mod modTransition modAnim">
        <pc:chgData name="Alfred Smith" userId="3c60a3631c0db8ad" providerId="LiveId" clId="{7F90CC54-4BF9-459A-857C-DB11976C8C19}" dt="2023-09-13T10:13:53.176" v="37" actId="20577"/>
        <pc:sldMkLst>
          <pc:docMk/>
          <pc:sldMk cId="3575870363" sldId="266"/>
        </pc:sldMkLst>
        <pc:spChg chg="mod">
          <ac:chgData name="Alfred Smith" userId="3c60a3631c0db8ad" providerId="LiveId" clId="{7F90CC54-4BF9-459A-857C-DB11976C8C19}" dt="2023-09-13T10:13:53.176" v="37" actId="20577"/>
          <ac:spMkLst>
            <pc:docMk/>
            <pc:sldMk cId="3575870363" sldId="266"/>
            <ac:spMk id="3" creationId="{A58184BD-88F1-BA02-40C1-D8403D0EEC0D}"/>
          </ac:spMkLst>
        </pc:spChg>
        <pc:spChg chg="mod">
          <ac:chgData name="Alfred Smith" userId="3c60a3631c0db8ad" providerId="LiveId" clId="{7F90CC54-4BF9-459A-857C-DB11976C8C19}" dt="2023-09-13T10:12:04.279" v="15"/>
          <ac:spMkLst>
            <pc:docMk/>
            <pc:sldMk cId="3575870363" sldId="266"/>
            <ac:spMk id="4" creationId="{EE2AC625-9141-A801-F431-DD5F79396320}"/>
          </ac:spMkLst>
        </pc:spChg>
        <pc:picChg chg="del">
          <ac:chgData name="Alfred Smith" userId="3c60a3631c0db8ad" providerId="LiveId" clId="{7F90CC54-4BF9-459A-857C-DB11976C8C19}" dt="2023-09-13T10:13:36.317" v="32"/>
          <ac:picMkLst>
            <pc:docMk/>
            <pc:sldMk cId="3575870363" sldId="266"/>
            <ac:picMk id="22" creationId="{1D77C158-7A3E-7F84-2E6C-0BB0161FB3A9}"/>
          </ac:picMkLst>
        </pc:picChg>
      </pc:sldChg>
      <pc:sldChg chg="delSp modSp mod modTransition modAnim">
        <pc:chgData name="Alfred Smith" userId="3c60a3631c0db8ad" providerId="LiveId" clId="{7F90CC54-4BF9-459A-857C-DB11976C8C19}" dt="2023-09-13T10:13:49.941" v="36" actId="6549"/>
        <pc:sldMkLst>
          <pc:docMk/>
          <pc:sldMk cId="4017137865" sldId="267"/>
        </pc:sldMkLst>
        <pc:spChg chg="mod">
          <ac:chgData name="Alfred Smith" userId="3c60a3631c0db8ad" providerId="LiveId" clId="{7F90CC54-4BF9-459A-857C-DB11976C8C19}" dt="2023-09-13T10:13:49.941" v="36" actId="6549"/>
          <ac:spMkLst>
            <pc:docMk/>
            <pc:sldMk cId="4017137865" sldId="267"/>
            <ac:spMk id="3" creationId="{A58184BD-88F1-BA02-40C1-D8403D0EEC0D}"/>
          </ac:spMkLst>
        </pc:spChg>
        <pc:spChg chg="mod">
          <ac:chgData name="Alfred Smith" userId="3c60a3631c0db8ad" providerId="LiveId" clId="{7F90CC54-4BF9-459A-857C-DB11976C8C19}" dt="2023-09-13T10:12:35.050" v="28" actId="20577"/>
          <ac:spMkLst>
            <pc:docMk/>
            <pc:sldMk cId="4017137865" sldId="267"/>
            <ac:spMk id="4" creationId="{EE2AC625-9141-A801-F431-DD5F79396320}"/>
          </ac:spMkLst>
        </pc:spChg>
        <pc:picChg chg="del">
          <ac:chgData name="Alfred Smith" userId="3c60a3631c0db8ad" providerId="LiveId" clId="{7F90CC54-4BF9-459A-857C-DB11976C8C19}" dt="2023-09-13T10:13:36.317" v="32"/>
          <ac:picMkLst>
            <pc:docMk/>
            <pc:sldMk cId="4017137865" sldId="267"/>
            <ac:picMk id="11" creationId="{3872FBF9-B1D7-4626-19F4-1E1903F9D4B4}"/>
          </ac:picMkLst>
        </pc:picChg>
      </pc:sldChg>
      <pc:sldChg chg="delSp modSp mod modTransition modAnim">
        <pc:chgData name="Alfred Smith" userId="3c60a3631c0db8ad" providerId="LiveId" clId="{7F90CC54-4BF9-459A-857C-DB11976C8C19}" dt="2023-09-13T10:13:45.905" v="35" actId="20577"/>
        <pc:sldMkLst>
          <pc:docMk/>
          <pc:sldMk cId="3137811553" sldId="268"/>
        </pc:sldMkLst>
        <pc:spChg chg="mod">
          <ac:chgData name="Alfred Smith" userId="3c60a3631c0db8ad" providerId="LiveId" clId="{7F90CC54-4BF9-459A-857C-DB11976C8C19}" dt="2023-09-13T10:13:45.905" v="35" actId="20577"/>
          <ac:spMkLst>
            <pc:docMk/>
            <pc:sldMk cId="3137811553" sldId="268"/>
            <ac:spMk id="3" creationId="{A58184BD-88F1-BA02-40C1-D8403D0EEC0D}"/>
          </ac:spMkLst>
        </pc:spChg>
        <pc:spChg chg="mod">
          <ac:chgData name="Alfred Smith" userId="3c60a3631c0db8ad" providerId="LiveId" clId="{7F90CC54-4BF9-459A-857C-DB11976C8C19}" dt="2023-09-13T10:12:52.426" v="29"/>
          <ac:spMkLst>
            <pc:docMk/>
            <pc:sldMk cId="3137811553" sldId="268"/>
            <ac:spMk id="4" creationId="{EE2AC625-9141-A801-F431-DD5F79396320}"/>
          </ac:spMkLst>
        </pc:spChg>
        <pc:picChg chg="del">
          <ac:chgData name="Alfred Smith" userId="3c60a3631c0db8ad" providerId="LiveId" clId="{7F90CC54-4BF9-459A-857C-DB11976C8C19}" dt="2023-09-13T10:13:36.317" v="32"/>
          <ac:picMkLst>
            <pc:docMk/>
            <pc:sldMk cId="3137811553" sldId="268"/>
            <ac:picMk id="13" creationId="{9EED9D1A-7AB0-0F50-C478-6DFD886F7412}"/>
          </ac:picMkLst>
        </pc:picChg>
      </pc:sldChg>
      <pc:sldChg chg="delSp modSp mod modTransition modAnim">
        <pc:chgData name="Alfred Smith" userId="3c60a3631c0db8ad" providerId="LiveId" clId="{7F90CC54-4BF9-459A-857C-DB11976C8C19}" dt="2023-09-13T10:13:42.380" v="34" actId="20577"/>
        <pc:sldMkLst>
          <pc:docMk/>
          <pc:sldMk cId="100491716" sldId="269"/>
        </pc:sldMkLst>
        <pc:spChg chg="mod">
          <ac:chgData name="Alfred Smith" userId="3c60a3631c0db8ad" providerId="LiveId" clId="{7F90CC54-4BF9-459A-857C-DB11976C8C19}" dt="2023-09-13T10:13:42.380" v="34" actId="20577"/>
          <ac:spMkLst>
            <pc:docMk/>
            <pc:sldMk cId="100491716" sldId="269"/>
            <ac:spMk id="3" creationId="{A58184BD-88F1-BA02-40C1-D8403D0EEC0D}"/>
          </ac:spMkLst>
        </pc:spChg>
        <pc:spChg chg="mod">
          <ac:chgData name="Alfred Smith" userId="3c60a3631c0db8ad" providerId="LiveId" clId="{7F90CC54-4BF9-459A-857C-DB11976C8C19}" dt="2023-09-13T10:13:07.157" v="30"/>
          <ac:spMkLst>
            <pc:docMk/>
            <pc:sldMk cId="100491716" sldId="269"/>
            <ac:spMk id="4" creationId="{EE2AC625-9141-A801-F431-DD5F79396320}"/>
          </ac:spMkLst>
        </pc:spChg>
        <pc:picChg chg="del">
          <ac:chgData name="Alfred Smith" userId="3c60a3631c0db8ad" providerId="LiveId" clId="{7F90CC54-4BF9-459A-857C-DB11976C8C19}" dt="2023-09-13T10:13:36.317" v="32"/>
          <ac:picMkLst>
            <pc:docMk/>
            <pc:sldMk cId="100491716" sldId="269"/>
            <ac:picMk id="50" creationId="{C1D07B60-F64C-2DB5-89BF-CA9BEB277EC4}"/>
          </ac:picMkLst>
        </pc:picChg>
      </pc:sldChg>
      <pc:sldChg chg="addSp delSp modSp mod modTransition">
        <pc:chgData name="Alfred Smith" userId="3c60a3631c0db8ad" providerId="LiveId" clId="{7F90CC54-4BF9-459A-857C-DB11976C8C19}" dt="2023-09-13T10:13:36.317" v="32"/>
        <pc:sldMkLst>
          <pc:docMk/>
          <pc:sldMk cId="939110669" sldId="271"/>
        </pc:sldMkLst>
        <pc:spChg chg="del">
          <ac:chgData name="Alfred Smith" userId="3c60a3631c0db8ad" providerId="LiveId" clId="{7F90CC54-4BF9-459A-857C-DB11976C8C19}" dt="2023-09-13T10:10:31.302" v="8" actId="478"/>
          <ac:spMkLst>
            <pc:docMk/>
            <pc:sldMk cId="939110669" sldId="271"/>
            <ac:spMk id="3" creationId="{937B7608-35A7-3E47-D4CF-F39C31970D7F}"/>
          </ac:spMkLst>
        </pc:spChg>
        <pc:spChg chg="add mod">
          <ac:chgData name="Alfred Smith" userId="3c60a3631c0db8ad" providerId="LiveId" clId="{7F90CC54-4BF9-459A-857C-DB11976C8C19}" dt="2023-09-13T10:10:31.839" v="9"/>
          <ac:spMkLst>
            <pc:docMk/>
            <pc:sldMk cId="939110669" sldId="271"/>
            <ac:spMk id="4" creationId="{8CE21E57-128E-3468-C063-9CAF8AF17536}"/>
          </ac:spMkLst>
        </pc:spChg>
      </pc:sldChg>
      <pc:sldChg chg="modSp mod modTransition">
        <pc:chgData name="Alfred Smith" userId="3c60a3631c0db8ad" providerId="LiveId" clId="{7F90CC54-4BF9-459A-857C-DB11976C8C19}" dt="2023-09-13T10:14:25.999" v="44"/>
        <pc:sldMkLst>
          <pc:docMk/>
          <pc:sldMk cId="4024569785" sldId="272"/>
        </pc:sldMkLst>
        <pc:spChg chg="mod">
          <ac:chgData name="Alfred Smith" userId="3c60a3631c0db8ad" providerId="LiveId" clId="{7F90CC54-4BF9-459A-857C-DB11976C8C19}" dt="2023-09-13T10:14:25.999" v="44"/>
          <ac:spMkLst>
            <pc:docMk/>
            <pc:sldMk cId="4024569785" sldId="272"/>
            <ac:spMk id="4" creationId="{68E5024A-6FE8-1BD7-3DC5-CEE05610026A}"/>
          </ac:spMkLst>
        </pc:spChg>
      </pc:sldChg>
      <pc:sldChg chg="modSp mod modTransition">
        <pc:chgData name="Alfred Smith" userId="3c60a3631c0db8ad" providerId="LiveId" clId="{7F90CC54-4BF9-459A-857C-DB11976C8C19}" dt="2023-09-13T10:14:30.884" v="45"/>
        <pc:sldMkLst>
          <pc:docMk/>
          <pc:sldMk cId="487179600" sldId="273"/>
        </pc:sldMkLst>
        <pc:spChg chg="mod">
          <ac:chgData name="Alfred Smith" userId="3c60a3631c0db8ad" providerId="LiveId" clId="{7F90CC54-4BF9-459A-857C-DB11976C8C19}" dt="2023-09-13T10:14:30.884" v="45"/>
          <ac:spMkLst>
            <pc:docMk/>
            <pc:sldMk cId="487179600" sldId="273"/>
            <ac:spMk id="4" creationId="{A88755AF-C1E9-B8BF-6897-3168ACA581AD}"/>
          </ac:spMkLst>
        </pc:spChg>
      </pc:sldChg>
      <pc:sldChg chg="modSp mod modTransition">
        <pc:chgData name="Alfred Smith" userId="3c60a3631c0db8ad" providerId="LiveId" clId="{7F90CC54-4BF9-459A-857C-DB11976C8C19}" dt="2023-09-13T10:14:35.878" v="46"/>
        <pc:sldMkLst>
          <pc:docMk/>
          <pc:sldMk cId="2168401200" sldId="274"/>
        </pc:sldMkLst>
        <pc:spChg chg="mod">
          <ac:chgData name="Alfred Smith" userId="3c60a3631c0db8ad" providerId="LiveId" clId="{7F90CC54-4BF9-459A-857C-DB11976C8C19}" dt="2023-09-13T10:14:35.878" v="46"/>
          <ac:spMkLst>
            <pc:docMk/>
            <pc:sldMk cId="2168401200" sldId="274"/>
            <ac:spMk id="4" creationId="{5C41BE14-D57A-584E-C0F2-A9A4FF486A34}"/>
          </ac:spMkLst>
        </pc:spChg>
      </pc:sldChg>
      <pc:sldChg chg="modSp mod modTransition">
        <pc:chgData name="Alfred Smith" userId="3c60a3631c0db8ad" providerId="LiveId" clId="{7F90CC54-4BF9-459A-857C-DB11976C8C19}" dt="2023-09-13T10:14:40.402" v="47"/>
        <pc:sldMkLst>
          <pc:docMk/>
          <pc:sldMk cId="2996969115" sldId="275"/>
        </pc:sldMkLst>
        <pc:spChg chg="mod">
          <ac:chgData name="Alfred Smith" userId="3c60a3631c0db8ad" providerId="LiveId" clId="{7F90CC54-4BF9-459A-857C-DB11976C8C19}" dt="2023-09-13T10:14:40.402" v="47"/>
          <ac:spMkLst>
            <pc:docMk/>
            <pc:sldMk cId="2996969115" sldId="275"/>
            <ac:spMk id="4" creationId="{C54C53ED-9356-EDDB-6C01-38416B4C156A}"/>
          </ac:spMkLst>
        </pc:spChg>
      </pc:sldChg>
      <pc:sldChg chg="modSp mod modTransition">
        <pc:chgData name="Alfred Smith" userId="3c60a3631c0db8ad" providerId="LiveId" clId="{7F90CC54-4BF9-459A-857C-DB11976C8C19}" dt="2023-09-13T10:14:44.789" v="48"/>
        <pc:sldMkLst>
          <pc:docMk/>
          <pc:sldMk cId="2390376940" sldId="276"/>
        </pc:sldMkLst>
        <pc:spChg chg="mod">
          <ac:chgData name="Alfred Smith" userId="3c60a3631c0db8ad" providerId="LiveId" clId="{7F90CC54-4BF9-459A-857C-DB11976C8C19}" dt="2023-09-13T10:14:44.789" v="48"/>
          <ac:spMkLst>
            <pc:docMk/>
            <pc:sldMk cId="2390376940" sldId="276"/>
            <ac:spMk id="4" creationId="{BB014D5E-29EB-7542-EA6D-8AB74B226760}"/>
          </ac:spMkLst>
        </pc:spChg>
      </pc:sldChg>
      <pc:sldChg chg="addSp modSp mod modTransition">
        <pc:chgData name="Alfred Smith" userId="3c60a3631c0db8ad" providerId="LiveId" clId="{7F90CC54-4BF9-459A-857C-DB11976C8C19}" dt="2023-09-13T10:15:04.148" v="53" actId="20577"/>
        <pc:sldMkLst>
          <pc:docMk/>
          <pc:sldMk cId="4265919077" sldId="277"/>
        </pc:sldMkLst>
        <pc:spChg chg="add mod">
          <ac:chgData name="Alfred Smith" userId="3c60a3631c0db8ad" providerId="LiveId" clId="{7F90CC54-4BF9-459A-857C-DB11976C8C19}" dt="2023-09-13T10:15:04.148" v="53" actId="20577"/>
          <ac:spMkLst>
            <pc:docMk/>
            <pc:sldMk cId="4265919077" sldId="277"/>
            <ac:spMk id="2" creationId="{B383CE75-816C-D7E2-99BA-2FBC9188E288}"/>
          </ac:spMkLst>
        </pc:spChg>
      </pc:sldChg>
      <pc:sldChg chg="modSp mod modTransition">
        <pc:chgData name="Alfred Smith" userId="3c60a3631c0db8ad" providerId="LiveId" clId="{7F90CC54-4BF9-459A-857C-DB11976C8C19}" dt="2023-09-13T10:15:16.818" v="54"/>
        <pc:sldMkLst>
          <pc:docMk/>
          <pc:sldMk cId="210266664" sldId="278"/>
        </pc:sldMkLst>
        <pc:spChg chg="mod">
          <ac:chgData name="Alfred Smith" userId="3c60a3631c0db8ad" providerId="LiveId" clId="{7F90CC54-4BF9-459A-857C-DB11976C8C19}" dt="2023-09-13T10:15:16.818" v="54"/>
          <ac:spMkLst>
            <pc:docMk/>
            <pc:sldMk cId="210266664" sldId="278"/>
            <ac:spMk id="4" creationId="{03395755-C790-DCAB-AF20-E4CF1AEB4EA9}"/>
          </ac:spMkLst>
        </pc:spChg>
      </pc:sldChg>
      <pc:sldChg chg="modSp mod modTransition">
        <pc:chgData name="Alfred Smith" userId="3c60a3631c0db8ad" providerId="LiveId" clId="{7F90CC54-4BF9-459A-857C-DB11976C8C19}" dt="2023-09-13T10:15:20.892" v="55"/>
        <pc:sldMkLst>
          <pc:docMk/>
          <pc:sldMk cId="888433145" sldId="279"/>
        </pc:sldMkLst>
        <pc:spChg chg="mod">
          <ac:chgData name="Alfred Smith" userId="3c60a3631c0db8ad" providerId="LiveId" clId="{7F90CC54-4BF9-459A-857C-DB11976C8C19}" dt="2023-09-13T10:15:20.892" v="55"/>
          <ac:spMkLst>
            <pc:docMk/>
            <pc:sldMk cId="888433145" sldId="279"/>
            <ac:spMk id="4" creationId="{22872D01-0794-1010-9B3B-9CBFCC4CA573}"/>
          </ac:spMkLst>
        </pc:spChg>
      </pc:sldChg>
      <pc:sldChg chg="modSp mod modTransition">
        <pc:chgData name="Alfred Smith" userId="3c60a3631c0db8ad" providerId="LiveId" clId="{7F90CC54-4BF9-459A-857C-DB11976C8C19}" dt="2023-09-13T10:15:24.124" v="56"/>
        <pc:sldMkLst>
          <pc:docMk/>
          <pc:sldMk cId="791300187" sldId="280"/>
        </pc:sldMkLst>
        <pc:spChg chg="mod">
          <ac:chgData name="Alfred Smith" userId="3c60a3631c0db8ad" providerId="LiveId" clId="{7F90CC54-4BF9-459A-857C-DB11976C8C19}" dt="2023-09-13T10:15:24.124" v="56"/>
          <ac:spMkLst>
            <pc:docMk/>
            <pc:sldMk cId="791300187" sldId="280"/>
            <ac:spMk id="4" creationId="{9D857B87-F1BF-9FF9-F963-7E5D7C6C188A}"/>
          </ac:spMkLst>
        </pc:spChg>
      </pc:sldChg>
      <pc:sldChg chg="delSp modSp mod modTransition modAnim">
        <pc:chgData name="Alfred Smith" userId="3c60a3631c0db8ad" providerId="LiveId" clId="{7F90CC54-4BF9-459A-857C-DB11976C8C19}" dt="2023-09-13T10:13:38.876" v="33" actId="20577"/>
        <pc:sldMkLst>
          <pc:docMk/>
          <pc:sldMk cId="1922139011" sldId="281"/>
        </pc:sldMkLst>
        <pc:spChg chg="mod">
          <ac:chgData name="Alfred Smith" userId="3c60a3631c0db8ad" providerId="LiveId" clId="{7F90CC54-4BF9-459A-857C-DB11976C8C19}" dt="2023-09-13T10:13:38.876" v="33" actId="20577"/>
          <ac:spMkLst>
            <pc:docMk/>
            <pc:sldMk cId="1922139011" sldId="281"/>
            <ac:spMk id="3" creationId="{A58184BD-88F1-BA02-40C1-D8403D0EEC0D}"/>
          </ac:spMkLst>
        </pc:spChg>
        <pc:spChg chg="mod">
          <ac:chgData name="Alfred Smith" userId="3c60a3631c0db8ad" providerId="LiveId" clId="{7F90CC54-4BF9-459A-857C-DB11976C8C19}" dt="2023-09-13T10:13:20.279" v="31"/>
          <ac:spMkLst>
            <pc:docMk/>
            <pc:sldMk cId="1922139011" sldId="281"/>
            <ac:spMk id="4" creationId="{EE2AC625-9141-A801-F431-DD5F79396320}"/>
          </ac:spMkLst>
        </pc:spChg>
        <pc:picChg chg="del">
          <ac:chgData name="Alfred Smith" userId="3c60a3631c0db8ad" providerId="LiveId" clId="{7F90CC54-4BF9-459A-857C-DB11976C8C19}" dt="2023-09-13T10:13:36.317" v="32"/>
          <ac:picMkLst>
            <pc:docMk/>
            <pc:sldMk cId="1922139011" sldId="281"/>
            <ac:picMk id="26" creationId="{B4A180C5-A494-F217-3A8E-B512266483C2}"/>
          </ac:picMkLst>
        </pc:picChg>
      </pc:sldChg>
      <pc:sldChg chg="modSp mod modTransition">
        <pc:chgData name="Alfred Smith" userId="3c60a3631c0db8ad" providerId="LiveId" clId="{7F90CC54-4BF9-459A-857C-DB11976C8C19}" dt="2023-09-13T10:15:27.339" v="57"/>
        <pc:sldMkLst>
          <pc:docMk/>
          <pc:sldMk cId="1126511635" sldId="282"/>
        </pc:sldMkLst>
        <pc:spChg chg="mod">
          <ac:chgData name="Alfred Smith" userId="3c60a3631c0db8ad" providerId="LiveId" clId="{7F90CC54-4BF9-459A-857C-DB11976C8C19}" dt="2023-09-13T10:15:27.339" v="57"/>
          <ac:spMkLst>
            <pc:docMk/>
            <pc:sldMk cId="1126511635" sldId="282"/>
            <ac:spMk id="3" creationId="{B751E8C6-CBDC-3EF1-5520-48956467FA28}"/>
          </ac:spMkLst>
        </pc:spChg>
      </pc:sldChg>
    </pc:docChg>
  </pc:docChgLst>
  <pc:docChgLst>
    <pc:chgData name="Leonie Smith" userId="fed1330f33f5650e" providerId="LiveId" clId="{5318CE58-C8B9-4542-9A53-55CB97DD8DD8}"/>
    <pc:docChg chg="modSld">
      <pc:chgData name="Leonie Smith" userId="fed1330f33f5650e" providerId="LiveId" clId="{5318CE58-C8B9-4542-9A53-55CB97DD8DD8}" dt="2024-05-13T04:00:04.208" v="152"/>
      <pc:docMkLst>
        <pc:docMk/>
      </pc:docMkLst>
      <pc:sldChg chg="addSp delSp modSp mod modTransition modAnim">
        <pc:chgData name="Leonie Smith" userId="fed1330f33f5650e" providerId="LiveId" clId="{5318CE58-C8B9-4542-9A53-55CB97DD8DD8}" dt="2024-05-13T03:14:11.063" v="12"/>
        <pc:sldMkLst>
          <pc:docMk/>
          <pc:sldMk cId="1499918570" sldId="257"/>
        </pc:sldMkLst>
        <pc:picChg chg="add del mod ord">
          <ac:chgData name="Leonie Smith" userId="fed1330f33f5650e" providerId="LiveId" clId="{5318CE58-C8B9-4542-9A53-55CB97DD8DD8}" dt="2024-05-13T03:12:19.508" v="3"/>
          <ac:picMkLst>
            <pc:docMk/>
            <pc:sldMk cId="1499918570" sldId="257"/>
            <ac:picMk id="5" creationId="{26864C97-03B5-7B03-2E1C-BB7A341E1A09}"/>
          </ac:picMkLst>
        </pc:picChg>
        <pc:picChg chg="add del mod">
          <ac:chgData name="Leonie Smith" userId="fed1330f33f5650e" providerId="LiveId" clId="{5318CE58-C8B9-4542-9A53-55CB97DD8DD8}" dt="2024-05-13T03:12:13.948" v="2"/>
          <ac:picMkLst>
            <pc:docMk/>
            <pc:sldMk cId="1499918570" sldId="257"/>
            <ac:picMk id="6" creationId="{0A213147-1FA5-479F-7A83-7B11437BE6F5}"/>
          </ac:picMkLst>
        </pc:picChg>
        <pc:picChg chg="add del mod">
          <ac:chgData name="Leonie Smith" userId="fed1330f33f5650e" providerId="LiveId" clId="{5318CE58-C8B9-4542-9A53-55CB97DD8DD8}" dt="2024-05-13T03:12:26.215" v="5"/>
          <ac:picMkLst>
            <pc:docMk/>
            <pc:sldMk cId="1499918570" sldId="257"/>
            <ac:picMk id="7" creationId="{85C143DE-2C00-0FD5-CB71-D0DE0E1F99DB}"/>
          </ac:picMkLst>
        </pc:picChg>
        <pc:picChg chg="add del mod ord">
          <ac:chgData name="Leonie Smith" userId="fed1330f33f5650e" providerId="LiveId" clId="{5318CE58-C8B9-4542-9A53-55CB97DD8DD8}" dt="2024-05-13T03:12:32.133" v="6"/>
          <ac:picMkLst>
            <pc:docMk/>
            <pc:sldMk cId="1499918570" sldId="257"/>
            <ac:picMk id="11" creationId="{E9887342-DE07-EE77-4ECA-2B91228ECF18}"/>
          </ac:picMkLst>
        </pc:picChg>
        <pc:picChg chg="add del mod">
          <ac:chgData name="Leonie Smith" userId="fed1330f33f5650e" providerId="LiveId" clId="{5318CE58-C8B9-4542-9A53-55CB97DD8DD8}" dt="2024-05-13T03:13:52.847" v="8"/>
          <ac:picMkLst>
            <pc:docMk/>
            <pc:sldMk cId="1499918570" sldId="257"/>
            <ac:picMk id="12" creationId="{38081108-2E7D-783D-C150-09631895B3A1}"/>
          </ac:picMkLst>
        </pc:picChg>
        <pc:picChg chg="add del mod ord">
          <ac:chgData name="Leonie Smith" userId="fed1330f33f5650e" providerId="LiveId" clId="{5318CE58-C8B9-4542-9A53-55CB97DD8DD8}" dt="2024-05-13T03:13:58.848" v="9"/>
          <ac:picMkLst>
            <pc:docMk/>
            <pc:sldMk cId="1499918570" sldId="257"/>
            <ac:picMk id="17" creationId="{E0B751C0-C75A-432F-1029-17C5567261E9}"/>
          </ac:picMkLst>
        </pc:picChg>
        <pc:picChg chg="add del mod">
          <ac:chgData name="Leonie Smith" userId="fed1330f33f5650e" providerId="LiveId" clId="{5318CE58-C8B9-4542-9A53-55CB97DD8DD8}" dt="2024-05-13T03:14:05.019" v="11"/>
          <ac:picMkLst>
            <pc:docMk/>
            <pc:sldMk cId="1499918570" sldId="257"/>
            <ac:picMk id="18" creationId="{3F09E38A-896B-5631-8E5C-58AC62BCFF6B}"/>
          </ac:picMkLst>
        </pc:picChg>
        <pc:picChg chg="add del mod ord">
          <ac:chgData name="Leonie Smith" userId="fed1330f33f5650e" providerId="LiveId" clId="{5318CE58-C8B9-4542-9A53-55CB97DD8DD8}" dt="2024-05-13T03:14:11.063" v="12"/>
          <ac:picMkLst>
            <pc:docMk/>
            <pc:sldMk cId="1499918570" sldId="257"/>
            <ac:picMk id="23" creationId="{65C24F34-DEDD-3045-CD43-9C174CA0387A}"/>
          </ac:picMkLst>
        </pc:picChg>
        <pc:picChg chg="add mod">
          <ac:chgData name="Leonie Smith" userId="fed1330f33f5650e" providerId="LiveId" clId="{5318CE58-C8B9-4542-9A53-55CB97DD8DD8}" dt="2024-05-13T03:14:11.063" v="12"/>
          <ac:picMkLst>
            <pc:docMk/>
            <pc:sldMk cId="1499918570" sldId="257"/>
            <ac:picMk id="24" creationId="{093E92A4-4731-F1E7-A10A-740D47DF5753}"/>
          </ac:picMkLst>
        </pc:picChg>
      </pc:sldChg>
      <pc:sldChg chg="addSp modSp">
        <pc:chgData name="Leonie Smith" userId="fed1330f33f5650e" providerId="LiveId" clId="{5318CE58-C8B9-4542-9A53-55CB97DD8DD8}" dt="2024-05-13T03:14:35.567" v="13"/>
        <pc:sldMkLst>
          <pc:docMk/>
          <pc:sldMk cId="2346136586" sldId="260"/>
        </pc:sldMkLst>
        <pc:picChg chg="add mod">
          <ac:chgData name="Leonie Smith" userId="fed1330f33f5650e" providerId="LiveId" clId="{5318CE58-C8B9-4542-9A53-55CB97DD8DD8}" dt="2024-05-13T03:14:35.567" v="13"/>
          <ac:picMkLst>
            <pc:docMk/>
            <pc:sldMk cId="2346136586" sldId="260"/>
            <ac:picMk id="6" creationId="{B7DDFB2A-523E-9F6F-6DC7-4EE2BE2D4BB4}"/>
          </ac:picMkLst>
        </pc:picChg>
      </pc:sldChg>
      <pc:sldChg chg="addSp delSp modSp mod modTransition modAnim">
        <pc:chgData name="Leonie Smith" userId="fed1330f33f5650e" providerId="LiveId" clId="{5318CE58-C8B9-4542-9A53-55CB97DD8DD8}" dt="2024-05-13T03:25:58.272" v="77"/>
        <pc:sldMkLst>
          <pc:docMk/>
          <pc:sldMk cId="4037329247" sldId="261"/>
        </pc:sldMkLst>
        <pc:picChg chg="add del mod">
          <ac:chgData name="Leonie Smith" userId="fed1330f33f5650e" providerId="LiveId" clId="{5318CE58-C8B9-4542-9A53-55CB97DD8DD8}" dt="2024-05-13T03:15:51.117" v="16"/>
          <ac:picMkLst>
            <pc:docMk/>
            <pc:sldMk cId="4037329247" sldId="261"/>
            <ac:picMk id="6" creationId="{0C4192BD-1CD8-00AD-AAE8-214BC6C3B17C}"/>
          </ac:picMkLst>
        </pc:picChg>
        <pc:picChg chg="add del mod ord">
          <ac:chgData name="Leonie Smith" userId="fed1330f33f5650e" providerId="LiveId" clId="{5318CE58-C8B9-4542-9A53-55CB97DD8DD8}" dt="2024-05-13T03:16:02.106" v="17"/>
          <ac:picMkLst>
            <pc:docMk/>
            <pc:sldMk cId="4037329247" sldId="261"/>
            <ac:picMk id="9" creationId="{9B6731B7-D3BB-7E40-0E79-C10A45743807}"/>
          </ac:picMkLst>
        </pc:picChg>
        <pc:picChg chg="add del mod">
          <ac:chgData name="Leonie Smith" userId="fed1330f33f5650e" providerId="LiveId" clId="{5318CE58-C8B9-4542-9A53-55CB97DD8DD8}" dt="2024-05-13T03:16:03.655" v="19"/>
          <ac:picMkLst>
            <pc:docMk/>
            <pc:sldMk cId="4037329247" sldId="261"/>
            <ac:picMk id="10" creationId="{419DDF69-4C22-589F-B4D8-C49B27023B0F}"/>
          </ac:picMkLst>
        </pc:picChg>
        <pc:picChg chg="add del mod ord">
          <ac:chgData name="Leonie Smith" userId="fed1330f33f5650e" providerId="LiveId" clId="{5318CE58-C8B9-4542-9A53-55CB97DD8DD8}" dt="2024-05-13T03:16:28.381" v="20"/>
          <ac:picMkLst>
            <pc:docMk/>
            <pc:sldMk cId="4037329247" sldId="261"/>
            <ac:picMk id="13" creationId="{5D08664B-AED5-FCB5-84DC-9A725460C7FD}"/>
          </ac:picMkLst>
        </pc:picChg>
        <pc:picChg chg="add del mod">
          <ac:chgData name="Leonie Smith" userId="fed1330f33f5650e" providerId="LiveId" clId="{5318CE58-C8B9-4542-9A53-55CB97DD8DD8}" dt="2024-05-13T03:16:50.671" v="22"/>
          <ac:picMkLst>
            <pc:docMk/>
            <pc:sldMk cId="4037329247" sldId="261"/>
            <ac:picMk id="14" creationId="{8BC1AEFC-A510-3C3F-2C68-564E9F788098}"/>
          </ac:picMkLst>
        </pc:picChg>
        <pc:picChg chg="add del mod ord">
          <ac:chgData name="Leonie Smith" userId="fed1330f33f5650e" providerId="LiveId" clId="{5318CE58-C8B9-4542-9A53-55CB97DD8DD8}" dt="2024-05-13T03:16:54.902" v="23"/>
          <ac:picMkLst>
            <pc:docMk/>
            <pc:sldMk cId="4037329247" sldId="261"/>
            <ac:picMk id="17" creationId="{8385CB32-057B-9A2A-9940-BE049952297C}"/>
          </ac:picMkLst>
        </pc:picChg>
        <pc:picChg chg="add del mod">
          <ac:chgData name="Leonie Smith" userId="fed1330f33f5650e" providerId="LiveId" clId="{5318CE58-C8B9-4542-9A53-55CB97DD8DD8}" dt="2024-05-13T03:17:28.415" v="25"/>
          <ac:picMkLst>
            <pc:docMk/>
            <pc:sldMk cId="4037329247" sldId="261"/>
            <ac:picMk id="18" creationId="{A3113B64-67B1-E92B-76DE-FD7401375F97}"/>
          </ac:picMkLst>
        </pc:picChg>
        <pc:picChg chg="add del mod ord">
          <ac:chgData name="Leonie Smith" userId="fed1330f33f5650e" providerId="LiveId" clId="{5318CE58-C8B9-4542-9A53-55CB97DD8DD8}" dt="2024-05-13T03:17:41.672" v="26"/>
          <ac:picMkLst>
            <pc:docMk/>
            <pc:sldMk cId="4037329247" sldId="261"/>
            <ac:picMk id="21" creationId="{5CE30B93-881B-A7BB-C9AE-82FA1797EA9E}"/>
          </ac:picMkLst>
        </pc:picChg>
        <pc:picChg chg="add del mod">
          <ac:chgData name="Leonie Smith" userId="fed1330f33f5650e" providerId="LiveId" clId="{5318CE58-C8B9-4542-9A53-55CB97DD8DD8}" dt="2024-05-13T03:17:42.844" v="28"/>
          <ac:picMkLst>
            <pc:docMk/>
            <pc:sldMk cId="4037329247" sldId="261"/>
            <ac:picMk id="22" creationId="{C0CCA05E-7F0A-3676-3FA3-CA215F54371D}"/>
          </ac:picMkLst>
        </pc:picChg>
        <pc:picChg chg="add del mod ord">
          <ac:chgData name="Leonie Smith" userId="fed1330f33f5650e" providerId="LiveId" clId="{5318CE58-C8B9-4542-9A53-55CB97DD8DD8}" dt="2024-05-13T03:17:58.476" v="29"/>
          <ac:picMkLst>
            <pc:docMk/>
            <pc:sldMk cId="4037329247" sldId="261"/>
            <ac:picMk id="25" creationId="{547002DC-F72E-8900-F2DC-58A9F92D1A5C}"/>
          </ac:picMkLst>
        </pc:picChg>
        <pc:picChg chg="add del mod">
          <ac:chgData name="Leonie Smith" userId="fed1330f33f5650e" providerId="LiveId" clId="{5318CE58-C8B9-4542-9A53-55CB97DD8DD8}" dt="2024-05-13T03:18:00.008" v="31"/>
          <ac:picMkLst>
            <pc:docMk/>
            <pc:sldMk cId="4037329247" sldId="261"/>
            <ac:picMk id="26" creationId="{0B93199F-7E0E-E5C5-8CEB-5364615C45B2}"/>
          </ac:picMkLst>
        </pc:picChg>
        <pc:picChg chg="add del mod ord">
          <ac:chgData name="Leonie Smith" userId="fed1330f33f5650e" providerId="LiveId" clId="{5318CE58-C8B9-4542-9A53-55CB97DD8DD8}" dt="2024-05-13T03:18:17.919" v="32"/>
          <ac:picMkLst>
            <pc:docMk/>
            <pc:sldMk cId="4037329247" sldId="261"/>
            <ac:picMk id="29" creationId="{1E853CF8-4F7F-BE8B-6352-1F2140009A12}"/>
          </ac:picMkLst>
        </pc:picChg>
        <pc:picChg chg="add del mod">
          <ac:chgData name="Leonie Smith" userId="fed1330f33f5650e" providerId="LiveId" clId="{5318CE58-C8B9-4542-9A53-55CB97DD8DD8}" dt="2024-05-13T03:18:19.189" v="34"/>
          <ac:picMkLst>
            <pc:docMk/>
            <pc:sldMk cId="4037329247" sldId="261"/>
            <ac:picMk id="30" creationId="{48B16014-2D99-450A-FCA5-B90D4B3EFE24}"/>
          </ac:picMkLst>
        </pc:picChg>
        <pc:picChg chg="add del mod ord">
          <ac:chgData name="Leonie Smith" userId="fed1330f33f5650e" providerId="LiveId" clId="{5318CE58-C8B9-4542-9A53-55CB97DD8DD8}" dt="2024-05-13T03:18:50.290" v="35"/>
          <ac:picMkLst>
            <pc:docMk/>
            <pc:sldMk cId="4037329247" sldId="261"/>
            <ac:picMk id="33" creationId="{04834D6D-F685-56B0-DA80-183C4DD15D28}"/>
          </ac:picMkLst>
        </pc:picChg>
        <pc:picChg chg="add del mod">
          <ac:chgData name="Leonie Smith" userId="fed1330f33f5650e" providerId="LiveId" clId="{5318CE58-C8B9-4542-9A53-55CB97DD8DD8}" dt="2024-05-13T03:19:04.714" v="37"/>
          <ac:picMkLst>
            <pc:docMk/>
            <pc:sldMk cId="4037329247" sldId="261"/>
            <ac:picMk id="34" creationId="{E783B067-CEA7-EE4C-BA09-38F2DEAB66E7}"/>
          </ac:picMkLst>
        </pc:picChg>
        <pc:picChg chg="add del mod ord">
          <ac:chgData name="Leonie Smith" userId="fed1330f33f5650e" providerId="LiveId" clId="{5318CE58-C8B9-4542-9A53-55CB97DD8DD8}" dt="2024-05-13T03:19:13.690" v="38"/>
          <ac:picMkLst>
            <pc:docMk/>
            <pc:sldMk cId="4037329247" sldId="261"/>
            <ac:picMk id="37" creationId="{C6CCA2DB-210C-22B6-BEC7-C258C0F9408C}"/>
          </ac:picMkLst>
        </pc:picChg>
        <pc:picChg chg="add del mod">
          <ac:chgData name="Leonie Smith" userId="fed1330f33f5650e" providerId="LiveId" clId="{5318CE58-C8B9-4542-9A53-55CB97DD8DD8}" dt="2024-05-13T03:19:14.725" v="40"/>
          <ac:picMkLst>
            <pc:docMk/>
            <pc:sldMk cId="4037329247" sldId="261"/>
            <ac:picMk id="38" creationId="{1FBAD5D1-EB6A-6F30-55E9-4F8093C54B82}"/>
          </ac:picMkLst>
        </pc:picChg>
        <pc:picChg chg="add del mod ord">
          <ac:chgData name="Leonie Smith" userId="fed1330f33f5650e" providerId="LiveId" clId="{5318CE58-C8B9-4542-9A53-55CB97DD8DD8}" dt="2024-05-13T03:19:43.993" v="41"/>
          <ac:picMkLst>
            <pc:docMk/>
            <pc:sldMk cId="4037329247" sldId="261"/>
            <ac:picMk id="41" creationId="{CE20538F-7811-1832-FC8C-C2F32131937B}"/>
          </ac:picMkLst>
        </pc:picChg>
        <pc:picChg chg="add del mod">
          <ac:chgData name="Leonie Smith" userId="fed1330f33f5650e" providerId="LiveId" clId="{5318CE58-C8B9-4542-9A53-55CB97DD8DD8}" dt="2024-05-13T03:19:46.645" v="43"/>
          <ac:picMkLst>
            <pc:docMk/>
            <pc:sldMk cId="4037329247" sldId="261"/>
            <ac:picMk id="42" creationId="{85DF3A51-EC59-B6FF-AAC4-4B7B09816AC1}"/>
          </ac:picMkLst>
        </pc:picChg>
        <pc:picChg chg="add del mod ord">
          <ac:chgData name="Leonie Smith" userId="fed1330f33f5650e" providerId="LiveId" clId="{5318CE58-C8B9-4542-9A53-55CB97DD8DD8}" dt="2024-05-13T03:20:06.413" v="44"/>
          <ac:picMkLst>
            <pc:docMk/>
            <pc:sldMk cId="4037329247" sldId="261"/>
            <ac:picMk id="45" creationId="{AFEDED7D-D0A8-B649-82CE-4B799E716875}"/>
          </ac:picMkLst>
        </pc:picChg>
        <pc:picChg chg="add del mod">
          <ac:chgData name="Leonie Smith" userId="fed1330f33f5650e" providerId="LiveId" clId="{5318CE58-C8B9-4542-9A53-55CB97DD8DD8}" dt="2024-05-13T03:20:07.626" v="46"/>
          <ac:picMkLst>
            <pc:docMk/>
            <pc:sldMk cId="4037329247" sldId="261"/>
            <ac:picMk id="46" creationId="{623EAC6E-28EC-A7FC-9B67-E58ACD3C48B1}"/>
          </ac:picMkLst>
        </pc:picChg>
        <pc:picChg chg="add del mod ord">
          <ac:chgData name="Leonie Smith" userId="fed1330f33f5650e" providerId="LiveId" clId="{5318CE58-C8B9-4542-9A53-55CB97DD8DD8}" dt="2024-05-13T03:20:27.156" v="47"/>
          <ac:picMkLst>
            <pc:docMk/>
            <pc:sldMk cId="4037329247" sldId="261"/>
            <ac:picMk id="49" creationId="{CB7E92DD-0442-BF93-90C9-134D099DE6E7}"/>
          </ac:picMkLst>
        </pc:picChg>
        <pc:picChg chg="add del mod">
          <ac:chgData name="Leonie Smith" userId="fed1330f33f5650e" providerId="LiveId" clId="{5318CE58-C8B9-4542-9A53-55CB97DD8DD8}" dt="2024-05-13T03:20:30.651" v="49"/>
          <ac:picMkLst>
            <pc:docMk/>
            <pc:sldMk cId="4037329247" sldId="261"/>
            <ac:picMk id="50" creationId="{8D054068-3799-2E49-18B5-66F3EAA9B8CB}"/>
          </ac:picMkLst>
        </pc:picChg>
        <pc:picChg chg="add del mod ord">
          <ac:chgData name="Leonie Smith" userId="fed1330f33f5650e" providerId="LiveId" clId="{5318CE58-C8B9-4542-9A53-55CB97DD8DD8}" dt="2024-05-13T03:20:56.416" v="50"/>
          <ac:picMkLst>
            <pc:docMk/>
            <pc:sldMk cId="4037329247" sldId="261"/>
            <ac:picMk id="53" creationId="{A665C2CE-0C31-6F04-8E54-D0696FA4AD52}"/>
          </ac:picMkLst>
        </pc:picChg>
        <pc:picChg chg="add del mod">
          <ac:chgData name="Leonie Smith" userId="fed1330f33f5650e" providerId="LiveId" clId="{5318CE58-C8B9-4542-9A53-55CB97DD8DD8}" dt="2024-05-13T03:20:58.011" v="52"/>
          <ac:picMkLst>
            <pc:docMk/>
            <pc:sldMk cId="4037329247" sldId="261"/>
            <ac:picMk id="54" creationId="{B4907896-59A7-8B8A-1C42-4954A0CD91B6}"/>
          </ac:picMkLst>
        </pc:picChg>
        <pc:picChg chg="add del mod ord">
          <ac:chgData name="Leonie Smith" userId="fed1330f33f5650e" providerId="LiveId" clId="{5318CE58-C8B9-4542-9A53-55CB97DD8DD8}" dt="2024-05-13T03:21:09.185" v="53"/>
          <ac:picMkLst>
            <pc:docMk/>
            <pc:sldMk cId="4037329247" sldId="261"/>
            <ac:picMk id="57" creationId="{3A28799B-5DF5-D99A-6E46-65F426AB4619}"/>
          </ac:picMkLst>
        </pc:picChg>
        <pc:picChg chg="add del mod">
          <ac:chgData name="Leonie Smith" userId="fed1330f33f5650e" providerId="LiveId" clId="{5318CE58-C8B9-4542-9A53-55CB97DD8DD8}" dt="2024-05-13T03:21:10.295" v="55"/>
          <ac:picMkLst>
            <pc:docMk/>
            <pc:sldMk cId="4037329247" sldId="261"/>
            <ac:picMk id="58" creationId="{0351DBE9-AE54-8413-9ADE-88525180FD16}"/>
          </ac:picMkLst>
        </pc:picChg>
        <pc:picChg chg="add del mod ord">
          <ac:chgData name="Leonie Smith" userId="fed1330f33f5650e" providerId="LiveId" clId="{5318CE58-C8B9-4542-9A53-55CB97DD8DD8}" dt="2024-05-13T03:21:44.778" v="56"/>
          <ac:picMkLst>
            <pc:docMk/>
            <pc:sldMk cId="4037329247" sldId="261"/>
            <ac:picMk id="61" creationId="{36A61FC0-6F89-38FC-C811-C7383DE1673D}"/>
          </ac:picMkLst>
        </pc:picChg>
        <pc:picChg chg="add del mod">
          <ac:chgData name="Leonie Smith" userId="fed1330f33f5650e" providerId="LiveId" clId="{5318CE58-C8B9-4542-9A53-55CB97DD8DD8}" dt="2024-05-13T03:21:59.637" v="58"/>
          <ac:picMkLst>
            <pc:docMk/>
            <pc:sldMk cId="4037329247" sldId="261"/>
            <ac:picMk id="62" creationId="{77AF1647-CC9B-EF29-0E32-26A141D73679}"/>
          </ac:picMkLst>
        </pc:picChg>
        <pc:picChg chg="add del mod ord">
          <ac:chgData name="Leonie Smith" userId="fed1330f33f5650e" providerId="LiveId" clId="{5318CE58-C8B9-4542-9A53-55CB97DD8DD8}" dt="2024-05-13T03:22:22.756" v="59"/>
          <ac:picMkLst>
            <pc:docMk/>
            <pc:sldMk cId="4037329247" sldId="261"/>
            <ac:picMk id="65" creationId="{636A1A9B-2446-E98B-FE4F-00AD107A8FA9}"/>
          </ac:picMkLst>
        </pc:picChg>
        <pc:picChg chg="add del mod">
          <ac:chgData name="Leonie Smith" userId="fed1330f33f5650e" providerId="LiveId" clId="{5318CE58-C8B9-4542-9A53-55CB97DD8DD8}" dt="2024-05-13T03:22:23.833" v="61"/>
          <ac:picMkLst>
            <pc:docMk/>
            <pc:sldMk cId="4037329247" sldId="261"/>
            <ac:picMk id="66" creationId="{0121325D-EDE5-D3CA-68F3-663DE5A09E54}"/>
          </ac:picMkLst>
        </pc:picChg>
        <pc:picChg chg="add del mod ord">
          <ac:chgData name="Leonie Smith" userId="fed1330f33f5650e" providerId="LiveId" clId="{5318CE58-C8B9-4542-9A53-55CB97DD8DD8}" dt="2024-05-13T03:22:35.465" v="62"/>
          <ac:picMkLst>
            <pc:docMk/>
            <pc:sldMk cId="4037329247" sldId="261"/>
            <ac:picMk id="69" creationId="{09A3CD3D-75C5-B8E5-D573-ABD818742E84}"/>
          </ac:picMkLst>
        </pc:picChg>
        <pc:picChg chg="add del mod">
          <ac:chgData name="Leonie Smith" userId="fed1330f33f5650e" providerId="LiveId" clId="{5318CE58-C8B9-4542-9A53-55CB97DD8DD8}" dt="2024-05-13T03:22:36.518" v="64"/>
          <ac:picMkLst>
            <pc:docMk/>
            <pc:sldMk cId="4037329247" sldId="261"/>
            <ac:picMk id="70" creationId="{E0708F38-9ACC-A860-C97C-ECF5A56104E1}"/>
          </ac:picMkLst>
        </pc:picChg>
        <pc:picChg chg="add del mod ord">
          <ac:chgData name="Leonie Smith" userId="fed1330f33f5650e" providerId="LiveId" clId="{5318CE58-C8B9-4542-9A53-55CB97DD8DD8}" dt="2024-05-13T03:22:58.216" v="65"/>
          <ac:picMkLst>
            <pc:docMk/>
            <pc:sldMk cId="4037329247" sldId="261"/>
            <ac:picMk id="73" creationId="{63F6237A-907E-F971-C753-B4FE7D72A8AF}"/>
          </ac:picMkLst>
        </pc:picChg>
        <pc:picChg chg="add del mod">
          <ac:chgData name="Leonie Smith" userId="fed1330f33f5650e" providerId="LiveId" clId="{5318CE58-C8B9-4542-9A53-55CB97DD8DD8}" dt="2024-05-13T03:22:59.556" v="67"/>
          <ac:picMkLst>
            <pc:docMk/>
            <pc:sldMk cId="4037329247" sldId="261"/>
            <ac:picMk id="74" creationId="{26AFACC4-A83A-7492-E229-4044D1E079B8}"/>
          </ac:picMkLst>
        </pc:picChg>
        <pc:picChg chg="add del mod ord">
          <ac:chgData name="Leonie Smith" userId="fed1330f33f5650e" providerId="LiveId" clId="{5318CE58-C8B9-4542-9A53-55CB97DD8DD8}" dt="2024-05-13T03:23:33.724" v="68"/>
          <ac:picMkLst>
            <pc:docMk/>
            <pc:sldMk cId="4037329247" sldId="261"/>
            <ac:picMk id="77" creationId="{FB6F1225-7422-4AF4-E06A-40B28F483BB3}"/>
          </ac:picMkLst>
        </pc:picChg>
        <pc:picChg chg="add del mod">
          <ac:chgData name="Leonie Smith" userId="fed1330f33f5650e" providerId="LiveId" clId="{5318CE58-C8B9-4542-9A53-55CB97DD8DD8}" dt="2024-05-13T03:23:49.681" v="70"/>
          <ac:picMkLst>
            <pc:docMk/>
            <pc:sldMk cId="4037329247" sldId="261"/>
            <ac:picMk id="78" creationId="{115FA777-5D0B-263C-EFC0-D90D278ED332}"/>
          </ac:picMkLst>
        </pc:picChg>
        <pc:picChg chg="add del mod ord">
          <ac:chgData name="Leonie Smith" userId="fed1330f33f5650e" providerId="LiveId" clId="{5318CE58-C8B9-4542-9A53-55CB97DD8DD8}" dt="2024-05-13T03:24:26.090" v="71"/>
          <ac:picMkLst>
            <pc:docMk/>
            <pc:sldMk cId="4037329247" sldId="261"/>
            <ac:picMk id="81" creationId="{A6B62129-F51F-DDB8-1522-4990A7DC9DFF}"/>
          </ac:picMkLst>
        </pc:picChg>
        <pc:picChg chg="add del mod">
          <ac:chgData name="Leonie Smith" userId="fed1330f33f5650e" providerId="LiveId" clId="{5318CE58-C8B9-4542-9A53-55CB97DD8DD8}" dt="2024-05-13T03:24:54.110" v="73"/>
          <ac:picMkLst>
            <pc:docMk/>
            <pc:sldMk cId="4037329247" sldId="261"/>
            <ac:picMk id="82" creationId="{F79C81F7-005C-F713-CD77-01EA1E9298F8}"/>
          </ac:picMkLst>
        </pc:picChg>
        <pc:picChg chg="add del mod ord">
          <ac:chgData name="Leonie Smith" userId="fed1330f33f5650e" providerId="LiveId" clId="{5318CE58-C8B9-4542-9A53-55CB97DD8DD8}" dt="2024-05-13T03:25:18.705" v="74"/>
          <ac:picMkLst>
            <pc:docMk/>
            <pc:sldMk cId="4037329247" sldId="261"/>
            <ac:picMk id="86" creationId="{64EFF69C-8672-D787-5016-D027D4209052}"/>
          </ac:picMkLst>
        </pc:picChg>
        <pc:picChg chg="add del mod">
          <ac:chgData name="Leonie Smith" userId="fed1330f33f5650e" providerId="LiveId" clId="{5318CE58-C8B9-4542-9A53-55CB97DD8DD8}" dt="2024-05-13T03:25:19.902" v="76"/>
          <ac:picMkLst>
            <pc:docMk/>
            <pc:sldMk cId="4037329247" sldId="261"/>
            <ac:picMk id="87" creationId="{A1508AF0-3094-E955-94B3-23E59193165F}"/>
          </ac:picMkLst>
        </pc:picChg>
        <pc:picChg chg="add del mod ord">
          <ac:chgData name="Leonie Smith" userId="fed1330f33f5650e" providerId="LiveId" clId="{5318CE58-C8B9-4542-9A53-55CB97DD8DD8}" dt="2024-05-13T03:25:58.272" v="77"/>
          <ac:picMkLst>
            <pc:docMk/>
            <pc:sldMk cId="4037329247" sldId="261"/>
            <ac:picMk id="90" creationId="{41A2632B-50E0-43DB-5F24-4D4F21B0DA21}"/>
          </ac:picMkLst>
        </pc:picChg>
        <pc:picChg chg="add mod">
          <ac:chgData name="Leonie Smith" userId="fed1330f33f5650e" providerId="LiveId" clId="{5318CE58-C8B9-4542-9A53-55CB97DD8DD8}" dt="2024-05-13T03:25:58.272" v="77"/>
          <ac:picMkLst>
            <pc:docMk/>
            <pc:sldMk cId="4037329247" sldId="261"/>
            <ac:picMk id="91" creationId="{08F687D0-B57F-98B8-1056-1FCCF2FDA9C8}"/>
          </ac:picMkLst>
        </pc:picChg>
      </pc:sldChg>
      <pc:sldChg chg="addSp modSp">
        <pc:chgData name="Leonie Smith" userId="fed1330f33f5650e" providerId="LiveId" clId="{5318CE58-C8B9-4542-9A53-55CB97DD8DD8}" dt="2024-05-13T03:27:28.604" v="78"/>
        <pc:sldMkLst>
          <pc:docMk/>
          <pc:sldMk cId="1909638311" sldId="262"/>
        </pc:sldMkLst>
        <pc:picChg chg="add mod">
          <ac:chgData name="Leonie Smith" userId="fed1330f33f5650e" providerId="LiveId" clId="{5318CE58-C8B9-4542-9A53-55CB97DD8DD8}" dt="2024-05-13T03:27:28.604" v="78"/>
          <ac:picMkLst>
            <pc:docMk/>
            <pc:sldMk cId="1909638311" sldId="262"/>
            <ac:picMk id="6" creationId="{BBD15D42-28FB-CBB6-9529-0F06B8A949A5}"/>
          </ac:picMkLst>
        </pc:picChg>
      </pc:sldChg>
      <pc:sldChg chg="addSp delSp modSp mod modTransition modAnim">
        <pc:chgData name="Leonie Smith" userId="fed1330f33f5650e" providerId="LiveId" clId="{5318CE58-C8B9-4542-9A53-55CB97DD8DD8}" dt="2024-05-13T03:30:05.988" v="94"/>
        <pc:sldMkLst>
          <pc:docMk/>
          <pc:sldMk cId="641208035" sldId="263"/>
        </pc:sldMkLst>
        <pc:picChg chg="add del mod">
          <ac:chgData name="Leonie Smith" userId="fed1330f33f5650e" providerId="LiveId" clId="{5318CE58-C8B9-4542-9A53-55CB97DD8DD8}" dt="2024-05-13T03:28:32.658" v="81"/>
          <ac:picMkLst>
            <pc:docMk/>
            <pc:sldMk cId="641208035" sldId="263"/>
            <ac:picMk id="6" creationId="{946C1634-56BD-37D3-FB1A-481A28A085FD}"/>
          </ac:picMkLst>
        </pc:picChg>
        <pc:picChg chg="add del mod ord">
          <ac:chgData name="Leonie Smith" userId="fed1330f33f5650e" providerId="LiveId" clId="{5318CE58-C8B9-4542-9A53-55CB97DD8DD8}" dt="2024-05-13T03:28:48.938" v="82"/>
          <ac:picMkLst>
            <pc:docMk/>
            <pc:sldMk cId="641208035" sldId="263"/>
            <ac:picMk id="9" creationId="{A1AE443C-50E4-2346-24AF-D56E90BFC6EF}"/>
          </ac:picMkLst>
        </pc:picChg>
        <pc:picChg chg="add del mod">
          <ac:chgData name="Leonie Smith" userId="fed1330f33f5650e" providerId="LiveId" clId="{5318CE58-C8B9-4542-9A53-55CB97DD8DD8}" dt="2024-05-13T03:28:50.450" v="84"/>
          <ac:picMkLst>
            <pc:docMk/>
            <pc:sldMk cId="641208035" sldId="263"/>
            <ac:picMk id="10" creationId="{DD51B2AC-E407-D7D6-A213-05E3DDF4EA72}"/>
          </ac:picMkLst>
        </pc:picChg>
        <pc:picChg chg="add del mod ord">
          <ac:chgData name="Leonie Smith" userId="fed1330f33f5650e" providerId="LiveId" clId="{5318CE58-C8B9-4542-9A53-55CB97DD8DD8}" dt="2024-05-13T03:29:05.517" v="85"/>
          <ac:picMkLst>
            <pc:docMk/>
            <pc:sldMk cId="641208035" sldId="263"/>
            <ac:picMk id="13" creationId="{2781EED7-1C0E-4D62-039F-9A1CF130BAE0}"/>
          </ac:picMkLst>
        </pc:picChg>
        <pc:picChg chg="add del mod">
          <ac:chgData name="Leonie Smith" userId="fed1330f33f5650e" providerId="LiveId" clId="{5318CE58-C8B9-4542-9A53-55CB97DD8DD8}" dt="2024-05-13T03:29:15.582" v="87"/>
          <ac:picMkLst>
            <pc:docMk/>
            <pc:sldMk cId="641208035" sldId="263"/>
            <ac:picMk id="14" creationId="{E11CE89A-216D-FE49-7C5E-C26F11CDB389}"/>
          </ac:picMkLst>
        </pc:picChg>
        <pc:picChg chg="add del mod ord">
          <ac:chgData name="Leonie Smith" userId="fed1330f33f5650e" providerId="LiveId" clId="{5318CE58-C8B9-4542-9A53-55CB97DD8DD8}" dt="2024-05-13T03:29:30.654" v="88"/>
          <ac:picMkLst>
            <pc:docMk/>
            <pc:sldMk cId="641208035" sldId="263"/>
            <ac:picMk id="17" creationId="{E45CCDAD-4B62-BCDE-E407-E00AF217FAB0}"/>
          </ac:picMkLst>
        </pc:picChg>
        <pc:picChg chg="add del mod">
          <ac:chgData name="Leonie Smith" userId="fed1330f33f5650e" providerId="LiveId" clId="{5318CE58-C8B9-4542-9A53-55CB97DD8DD8}" dt="2024-05-13T03:29:41.647" v="90"/>
          <ac:picMkLst>
            <pc:docMk/>
            <pc:sldMk cId="641208035" sldId="263"/>
            <ac:picMk id="18" creationId="{E7897360-6F94-AC40-DCCC-598E136B2C4C}"/>
          </ac:picMkLst>
        </pc:picChg>
        <pc:picChg chg="add del mod ord">
          <ac:chgData name="Leonie Smith" userId="fed1330f33f5650e" providerId="LiveId" clId="{5318CE58-C8B9-4542-9A53-55CB97DD8DD8}" dt="2024-05-13T03:29:48.384" v="91"/>
          <ac:picMkLst>
            <pc:docMk/>
            <pc:sldMk cId="641208035" sldId="263"/>
            <ac:picMk id="22" creationId="{5EAC7D03-09CB-29C4-B36B-592DC001FC9C}"/>
          </ac:picMkLst>
        </pc:picChg>
        <pc:picChg chg="add del mod">
          <ac:chgData name="Leonie Smith" userId="fed1330f33f5650e" providerId="LiveId" clId="{5318CE58-C8B9-4542-9A53-55CB97DD8DD8}" dt="2024-05-13T03:29:49.544" v="93"/>
          <ac:picMkLst>
            <pc:docMk/>
            <pc:sldMk cId="641208035" sldId="263"/>
            <ac:picMk id="23" creationId="{304A457D-E127-8F29-1BEA-F1FCDA149B00}"/>
          </ac:picMkLst>
        </pc:picChg>
        <pc:picChg chg="add del mod ord">
          <ac:chgData name="Leonie Smith" userId="fed1330f33f5650e" providerId="LiveId" clId="{5318CE58-C8B9-4542-9A53-55CB97DD8DD8}" dt="2024-05-13T03:30:05.988" v="94"/>
          <ac:picMkLst>
            <pc:docMk/>
            <pc:sldMk cId="641208035" sldId="263"/>
            <ac:picMk id="26" creationId="{AA836FDA-523C-BF34-CEE3-889681B3FE05}"/>
          </ac:picMkLst>
        </pc:picChg>
        <pc:picChg chg="add mod">
          <ac:chgData name="Leonie Smith" userId="fed1330f33f5650e" providerId="LiveId" clId="{5318CE58-C8B9-4542-9A53-55CB97DD8DD8}" dt="2024-05-13T03:30:05.988" v="94"/>
          <ac:picMkLst>
            <pc:docMk/>
            <pc:sldMk cId="641208035" sldId="263"/>
            <ac:picMk id="27" creationId="{49B4CA37-9CF9-EC32-8712-F9D4844E92AD}"/>
          </ac:picMkLst>
        </pc:picChg>
      </pc:sldChg>
      <pc:sldChg chg="addSp delSp modSp mod modTransition modAnim">
        <pc:chgData name="Leonie Smith" userId="fed1330f33f5650e" providerId="LiveId" clId="{5318CE58-C8B9-4542-9A53-55CB97DD8DD8}" dt="2024-05-13T03:46:47.352" v="110"/>
        <pc:sldMkLst>
          <pc:docMk/>
          <pc:sldMk cId="4044745628" sldId="264"/>
        </pc:sldMkLst>
        <pc:picChg chg="add del mod">
          <ac:chgData name="Leonie Smith" userId="fed1330f33f5650e" providerId="LiveId" clId="{5318CE58-C8B9-4542-9A53-55CB97DD8DD8}" dt="2024-05-13T03:38:15.268" v="97"/>
          <ac:picMkLst>
            <pc:docMk/>
            <pc:sldMk cId="4044745628" sldId="264"/>
            <ac:picMk id="6" creationId="{7E7B568F-8AA9-6A1A-98B3-CB6AEECF97A2}"/>
          </ac:picMkLst>
        </pc:picChg>
        <pc:picChg chg="add del mod ord">
          <ac:chgData name="Leonie Smith" userId="fed1330f33f5650e" providerId="LiveId" clId="{5318CE58-C8B9-4542-9A53-55CB97DD8DD8}" dt="2024-05-13T03:38:19.783" v="98"/>
          <ac:picMkLst>
            <pc:docMk/>
            <pc:sldMk cId="4044745628" sldId="264"/>
            <ac:picMk id="9" creationId="{0FD4A755-7350-5E56-D6A4-81A9D880E7DA}"/>
          </ac:picMkLst>
        </pc:picChg>
        <pc:picChg chg="add del mod">
          <ac:chgData name="Leonie Smith" userId="fed1330f33f5650e" providerId="LiveId" clId="{5318CE58-C8B9-4542-9A53-55CB97DD8DD8}" dt="2024-05-13T03:45:20.080" v="100"/>
          <ac:picMkLst>
            <pc:docMk/>
            <pc:sldMk cId="4044745628" sldId="264"/>
            <ac:picMk id="10" creationId="{7F1560B6-C66F-89F7-B363-14F3F0D729EE}"/>
          </ac:picMkLst>
        </pc:picChg>
        <pc:picChg chg="add del mod ord">
          <ac:chgData name="Leonie Smith" userId="fed1330f33f5650e" providerId="LiveId" clId="{5318CE58-C8B9-4542-9A53-55CB97DD8DD8}" dt="2024-05-13T03:45:33.283" v="101"/>
          <ac:picMkLst>
            <pc:docMk/>
            <pc:sldMk cId="4044745628" sldId="264"/>
            <ac:picMk id="13" creationId="{18F2C6AD-D099-F041-083E-5D433DD7C1AE}"/>
          </ac:picMkLst>
        </pc:picChg>
        <pc:picChg chg="add del mod">
          <ac:chgData name="Leonie Smith" userId="fed1330f33f5650e" providerId="LiveId" clId="{5318CE58-C8B9-4542-9A53-55CB97DD8DD8}" dt="2024-05-13T03:45:34.801" v="103"/>
          <ac:picMkLst>
            <pc:docMk/>
            <pc:sldMk cId="4044745628" sldId="264"/>
            <ac:picMk id="14" creationId="{32A20A5B-A778-F3FB-3456-3BECE05C9811}"/>
          </ac:picMkLst>
        </pc:picChg>
        <pc:picChg chg="add del mod ord">
          <ac:chgData name="Leonie Smith" userId="fed1330f33f5650e" providerId="LiveId" clId="{5318CE58-C8B9-4542-9A53-55CB97DD8DD8}" dt="2024-05-13T03:45:42.383" v="104"/>
          <ac:picMkLst>
            <pc:docMk/>
            <pc:sldMk cId="4044745628" sldId="264"/>
            <ac:picMk id="17" creationId="{0C9A8455-851E-0681-A82C-11BDF6DA85A7}"/>
          </ac:picMkLst>
        </pc:picChg>
        <pc:picChg chg="add del mod">
          <ac:chgData name="Leonie Smith" userId="fed1330f33f5650e" providerId="LiveId" clId="{5318CE58-C8B9-4542-9A53-55CB97DD8DD8}" dt="2024-05-13T03:45:44.231" v="106"/>
          <ac:picMkLst>
            <pc:docMk/>
            <pc:sldMk cId="4044745628" sldId="264"/>
            <ac:picMk id="18" creationId="{C8FA7C7F-2EB6-B3B5-A6BC-F8E46D898512}"/>
          </ac:picMkLst>
        </pc:picChg>
        <pc:picChg chg="add del mod ord">
          <ac:chgData name="Leonie Smith" userId="fed1330f33f5650e" providerId="LiveId" clId="{5318CE58-C8B9-4542-9A53-55CB97DD8DD8}" dt="2024-05-13T03:46:03.160" v="107"/>
          <ac:picMkLst>
            <pc:docMk/>
            <pc:sldMk cId="4044745628" sldId="264"/>
            <ac:picMk id="21" creationId="{BF267842-D033-2DEE-9919-0DEBA9198A63}"/>
          </ac:picMkLst>
        </pc:picChg>
        <pc:picChg chg="add del mod">
          <ac:chgData name="Leonie Smith" userId="fed1330f33f5650e" providerId="LiveId" clId="{5318CE58-C8B9-4542-9A53-55CB97DD8DD8}" dt="2024-05-13T03:46:27.493" v="109"/>
          <ac:picMkLst>
            <pc:docMk/>
            <pc:sldMk cId="4044745628" sldId="264"/>
            <ac:picMk id="22" creationId="{8F3E7489-D4E5-A15A-CA93-B9BFDDE8ED25}"/>
          </ac:picMkLst>
        </pc:picChg>
        <pc:picChg chg="add del mod ord">
          <ac:chgData name="Leonie Smith" userId="fed1330f33f5650e" providerId="LiveId" clId="{5318CE58-C8B9-4542-9A53-55CB97DD8DD8}" dt="2024-05-13T03:46:47.352" v="110"/>
          <ac:picMkLst>
            <pc:docMk/>
            <pc:sldMk cId="4044745628" sldId="264"/>
            <ac:picMk id="28" creationId="{8149C35C-EB81-4FB9-2951-0A857DD45A71}"/>
          </ac:picMkLst>
        </pc:picChg>
        <pc:picChg chg="add mod">
          <ac:chgData name="Leonie Smith" userId="fed1330f33f5650e" providerId="LiveId" clId="{5318CE58-C8B9-4542-9A53-55CB97DD8DD8}" dt="2024-05-13T03:46:47.352" v="110"/>
          <ac:picMkLst>
            <pc:docMk/>
            <pc:sldMk cId="4044745628" sldId="264"/>
            <ac:picMk id="29" creationId="{A22F9CEA-0F4C-AC38-C0CE-CEE4CB7A3557}"/>
          </ac:picMkLst>
        </pc:picChg>
      </pc:sldChg>
      <pc:sldChg chg="addSp delSp modSp mod modTransition modAnim">
        <pc:chgData name="Leonie Smith" userId="fed1330f33f5650e" providerId="LiveId" clId="{5318CE58-C8B9-4542-9A53-55CB97DD8DD8}" dt="2024-05-13T03:52:43.853" v="120"/>
        <pc:sldMkLst>
          <pc:docMk/>
          <pc:sldMk cId="978260341" sldId="265"/>
        </pc:sldMkLst>
        <pc:picChg chg="add del mod">
          <ac:chgData name="Leonie Smith" userId="fed1330f33f5650e" providerId="LiveId" clId="{5318CE58-C8B9-4542-9A53-55CB97DD8DD8}" dt="2024-05-13T03:51:41.787" v="113"/>
          <ac:picMkLst>
            <pc:docMk/>
            <pc:sldMk cId="978260341" sldId="265"/>
            <ac:picMk id="6" creationId="{036E3D49-62D4-0701-6ADB-7C32A96D2D32}"/>
          </ac:picMkLst>
        </pc:picChg>
        <pc:picChg chg="add del mod ord">
          <ac:chgData name="Leonie Smith" userId="fed1330f33f5650e" providerId="LiveId" clId="{5318CE58-C8B9-4542-9A53-55CB97DD8DD8}" dt="2024-05-13T03:51:51.256" v="114"/>
          <ac:picMkLst>
            <pc:docMk/>
            <pc:sldMk cId="978260341" sldId="265"/>
            <ac:picMk id="9" creationId="{A078B0E3-06A1-A54E-AC81-2CFE820D5029}"/>
          </ac:picMkLst>
        </pc:picChg>
        <pc:picChg chg="add del mod">
          <ac:chgData name="Leonie Smith" userId="fed1330f33f5650e" providerId="LiveId" clId="{5318CE58-C8B9-4542-9A53-55CB97DD8DD8}" dt="2024-05-13T03:51:52.351" v="116"/>
          <ac:picMkLst>
            <pc:docMk/>
            <pc:sldMk cId="978260341" sldId="265"/>
            <ac:picMk id="10" creationId="{1BEF459E-60DF-2119-0A1A-A6B8AA3DA322}"/>
          </ac:picMkLst>
        </pc:picChg>
        <pc:picChg chg="add del mod ord">
          <ac:chgData name="Leonie Smith" userId="fed1330f33f5650e" providerId="LiveId" clId="{5318CE58-C8B9-4542-9A53-55CB97DD8DD8}" dt="2024-05-13T03:52:08.998" v="117"/>
          <ac:picMkLst>
            <pc:docMk/>
            <pc:sldMk cId="978260341" sldId="265"/>
            <ac:picMk id="13" creationId="{F9C8C572-77D6-649D-3D7C-FCDF6DFBBBE1}"/>
          </ac:picMkLst>
        </pc:picChg>
        <pc:picChg chg="add del mod">
          <ac:chgData name="Leonie Smith" userId="fed1330f33f5650e" providerId="LiveId" clId="{5318CE58-C8B9-4542-9A53-55CB97DD8DD8}" dt="2024-05-13T03:52:26.378" v="119"/>
          <ac:picMkLst>
            <pc:docMk/>
            <pc:sldMk cId="978260341" sldId="265"/>
            <ac:picMk id="14" creationId="{F5212687-C5AC-49F7-B7DB-92BC72A24FE1}"/>
          </ac:picMkLst>
        </pc:picChg>
        <pc:picChg chg="add del mod ord">
          <ac:chgData name="Leonie Smith" userId="fed1330f33f5650e" providerId="LiveId" clId="{5318CE58-C8B9-4542-9A53-55CB97DD8DD8}" dt="2024-05-13T03:52:43.853" v="120"/>
          <ac:picMkLst>
            <pc:docMk/>
            <pc:sldMk cId="978260341" sldId="265"/>
            <ac:picMk id="19" creationId="{22613F58-09D8-65D0-8F8D-5FBD6DC8DE47}"/>
          </ac:picMkLst>
        </pc:picChg>
        <pc:picChg chg="add mod">
          <ac:chgData name="Leonie Smith" userId="fed1330f33f5650e" providerId="LiveId" clId="{5318CE58-C8B9-4542-9A53-55CB97DD8DD8}" dt="2024-05-13T03:52:43.853" v="120"/>
          <ac:picMkLst>
            <pc:docMk/>
            <pc:sldMk cId="978260341" sldId="265"/>
            <ac:picMk id="20" creationId="{33F5F3CB-E29D-711F-F12E-57C2DFE43EDD}"/>
          </ac:picMkLst>
        </pc:picChg>
      </pc:sldChg>
      <pc:sldChg chg="addSp delSp modSp mod modTransition modAnim">
        <pc:chgData name="Leonie Smith" userId="fed1330f33f5650e" providerId="LiveId" clId="{5318CE58-C8B9-4542-9A53-55CB97DD8DD8}" dt="2024-05-13T03:54:19.988" v="130"/>
        <pc:sldMkLst>
          <pc:docMk/>
          <pc:sldMk cId="3575870363" sldId="266"/>
        </pc:sldMkLst>
        <pc:picChg chg="add del mod">
          <ac:chgData name="Leonie Smith" userId="fed1330f33f5650e" providerId="LiveId" clId="{5318CE58-C8B9-4542-9A53-55CB97DD8DD8}" dt="2024-05-13T03:53:36.280" v="123"/>
          <ac:picMkLst>
            <pc:docMk/>
            <pc:sldMk cId="3575870363" sldId="266"/>
            <ac:picMk id="6" creationId="{6AFE63AD-C75C-D753-5731-54ECD66F1027}"/>
          </ac:picMkLst>
        </pc:picChg>
        <pc:picChg chg="add del mod ord">
          <ac:chgData name="Leonie Smith" userId="fed1330f33f5650e" providerId="LiveId" clId="{5318CE58-C8B9-4542-9A53-55CB97DD8DD8}" dt="2024-05-13T03:53:42.489" v="124"/>
          <ac:picMkLst>
            <pc:docMk/>
            <pc:sldMk cId="3575870363" sldId="266"/>
            <ac:picMk id="9" creationId="{581719A7-B3BA-BA58-E3B6-A44B546EECF5}"/>
          </ac:picMkLst>
        </pc:picChg>
        <pc:picChg chg="add del mod">
          <ac:chgData name="Leonie Smith" userId="fed1330f33f5650e" providerId="LiveId" clId="{5318CE58-C8B9-4542-9A53-55CB97DD8DD8}" dt="2024-05-13T03:53:43.551" v="126"/>
          <ac:picMkLst>
            <pc:docMk/>
            <pc:sldMk cId="3575870363" sldId="266"/>
            <ac:picMk id="10" creationId="{AD07097F-D576-1556-40FF-122398790EB5}"/>
          </ac:picMkLst>
        </pc:picChg>
        <pc:picChg chg="add del mod ord">
          <ac:chgData name="Leonie Smith" userId="fed1330f33f5650e" providerId="LiveId" clId="{5318CE58-C8B9-4542-9A53-55CB97DD8DD8}" dt="2024-05-13T03:53:57.392" v="127"/>
          <ac:picMkLst>
            <pc:docMk/>
            <pc:sldMk cId="3575870363" sldId="266"/>
            <ac:picMk id="13" creationId="{C3DBA183-BBDC-B8DA-A262-0A06D1AA68B9}"/>
          </ac:picMkLst>
        </pc:picChg>
        <pc:picChg chg="add del mod">
          <ac:chgData name="Leonie Smith" userId="fed1330f33f5650e" providerId="LiveId" clId="{5318CE58-C8B9-4542-9A53-55CB97DD8DD8}" dt="2024-05-13T03:54:05.295" v="129"/>
          <ac:picMkLst>
            <pc:docMk/>
            <pc:sldMk cId="3575870363" sldId="266"/>
            <ac:picMk id="14" creationId="{EEDABEA6-CDBB-2E39-D8E1-A67B3D5C2BD0}"/>
          </ac:picMkLst>
        </pc:picChg>
        <pc:picChg chg="add del mod ord">
          <ac:chgData name="Leonie Smith" userId="fed1330f33f5650e" providerId="LiveId" clId="{5318CE58-C8B9-4542-9A53-55CB97DD8DD8}" dt="2024-05-13T03:54:19.988" v="130"/>
          <ac:picMkLst>
            <pc:docMk/>
            <pc:sldMk cId="3575870363" sldId="266"/>
            <ac:picMk id="18" creationId="{1F57972B-DAA5-48C7-284A-372AFA97B50E}"/>
          </ac:picMkLst>
        </pc:picChg>
        <pc:picChg chg="add mod">
          <ac:chgData name="Leonie Smith" userId="fed1330f33f5650e" providerId="LiveId" clId="{5318CE58-C8B9-4542-9A53-55CB97DD8DD8}" dt="2024-05-13T03:54:19.988" v="130"/>
          <ac:picMkLst>
            <pc:docMk/>
            <pc:sldMk cId="3575870363" sldId="266"/>
            <ac:picMk id="19" creationId="{E17A4CDF-6E64-DE4F-C088-51E35705A639}"/>
          </ac:picMkLst>
        </pc:picChg>
      </pc:sldChg>
      <pc:sldChg chg="addSp delSp modSp mod modTransition modAnim">
        <pc:chgData name="Leonie Smith" userId="fed1330f33f5650e" providerId="LiveId" clId="{5318CE58-C8B9-4542-9A53-55CB97DD8DD8}" dt="2024-05-13T03:56:54.636" v="134"/>
        <pc:sldMkLst>
          <pc:docMk/>
          <pc:sldMk cId="4017137865" sldId="267"/>
        </pc:sldMkLst>
        <pc:picChg chg="add del mod">
          <ac:chgData name="Leonie Smith" userId="fed1330f33f5650e" providerId="LiveId" clId="{5318CE58-C8B9-4542-9A53-55CB97DD8DD8}" dt="2024-05-13T03:56:43.127" v="133"/>
          <ac:picMkLst>
            <pc:docMk/>
            <pc:sldMk cId="4017137865" sldId="267"/>
            <ac:picMk id="6" creationId="{C7DFB4C1-CF87-CE5B-E52F-E62D31360840}"/>
          </ac:picMkLst>
        </pc:picChg>
        <pc:picChg chg="add del mod ord">
          <ac:chgData name="Leonie Smith" userId="fed1330f33f5650e" providerId="LiveId" clId="{5318CE58-C8B9-4542-9A53-55CB97DD8DD8}" dt="2024-05-13T03:56:54.636" v="134"/>
          <ac:picMkLst>
            <pc:docMk/>
            <pc:sldMk cId="4017137865" sldId="267"/>
            <ac:picMk id="9" creationId="{E4E43C19-E594-D637-237E-B27D6671257A}"/>
          </ac:picMkLst>
        </pc:picChg>
        <pc:picChg chg="add mod">
          <ac:chgData name="Leonie Smith" userId="fed1330f33f5650e" providerId="LiveId" clId="{5318CE58-C8B9-4542-9A53-55CB97DD8DD8}" dt="2024-05-13T03:56:54.636" v="134"/>
          <ac:picMkLst>
            <pc:docMk/>
            <pc:sldMk cId="4017137865" sldId="267"/>
            <ac:picMk id="10" creationId="{DA1F81B2-3023-930E-AD08-1AB879D05350}"/>
          </ac:picMkLst>
        </pc:picChg>
      </pc:sldChg>
      <pc:sldChg chg="addSp delSp modSp mod modTransition modAnim">
        <pc:chgData name="Leonie Smith" userId="fed1330f33f5650e" providerId="LiveId" clId="{5318CE58-C8B9-4542-9A53-55CB97DD8DD8}" dt="2024-05-13T03:57:55.980" v="141"/>
        <pc:sldMkLst>
          <pc:docMk/>
          <pc:sldMk cId="3137811553" sldId="268"/>
        </pc:sldMkLst>
        <pc:picChg chg="add del mod">
          <ac:chgData name="Leonie Smith" userId="fed1330f33f5650e" providerId="LiveId" clId="{5318CE58-C8B9-4542-9A53-55CB97DD8DD8}" dt="2024-05-13T03:57:21" v="137"/>
          <ac:picMkLst>
            <pc:docMk/>
            <pc:sldMk cId="3137811553" sldId="268"/>
            <ac:picMk id="6" creationId="{F226B106-DB6D-2E2A-FA43-B7B2642B5C1A}"/>
          </ac:picMkLst>
        </pc:picChg>
        <pc:picChg chg="add del mod ord">
          <ac:chgData name="Leonie Smith" userId="fed1330f33f5650e" providerId="LiveId" clId="{5318CE58-C8B9-4542-9A53-55CB97DD8DD8}" dt="2024-05-13T03:57:32.368" v="138"/>
          <ac:picMkLst>
            <pc:docMk/>
            <pc:sldMk cId="3137811553" sldId="268"/>
            <ac:picMk id="9" creationId="{398A94F4-8B87-752F-1745-EA3D0A4BE9BE}"/>
          </ac:picMkLst>
        </pc:picChg>
        <pc:picChg chg="add del mod">
          <ac:chgData name="Leonie Smith" userId="fed1330f33f5650e" providerId="LiveId" clId="{5318CE58-C8B9-4542-9A53-55CB97DD8DD8}" dt="2024-05-13T03:57:43.580" v="140"/>
          <ac:picMkLst>
            <pc:docMk/>
            <pc:sldMk cId="3137811553" sldId="268"/>
            <ac:picMk id="10" creationId="{692A5A84-137E-1EAB-0883-81CC976E468E}"/>
          </ac:picMkLst>
        </pc:picChg>
        <pc:picChg chg="add del mod ord">
          <ac:chgData name="Leonie Smith" userId="fed1330f33f5650e" providerId="LiveId" clId="{5318CE58-C8B9-4542-9A53-55CB97DD8DD8}" dt="2024-05-13T03:57:55.980" v="141"/>
          <ac:picMkLst>
            <pc:docMk/>
            <pc:sldMk cId="3137811553" sldId="268"/>
            <ac:picMk id="15" creationId="{F468BDD0-A05D-A705-A253-09C9083FDFA6}"/>
          </ac:picMkLst>
        </pc:picChg>
        <pc:picChg chg="add mod">
          <ac:chgData name="Leonie Smith" userId="fed1330f33f5650e" providerId="LiveId" clId="{5318CE58-C8B9-4542-9A53-55CB97DD8DD8}" dt="2024-05-13T03:57:55.980" v="141"/>
          <ac:picMkLst>
            <pc:docMk/>
            <pc:sldMk cId="3137811553" sldId="268"/>
            <ac:picMk id="16" creationId="{707DAEC3-8A5C-D2FB-C179-47B67B17C99C}"/>
          </ac:picMkLst>
        </pc:picChg>
      </pc:sldChg>
      <pc:sldChg chg="addSp modSp">
        <pc:chgData name="Leonie Smith" userId="fed1330f33f5650e" providerId="LiveId" clId="{5318CE58-C8B9-4542-9A53-55CB97DD8DD8}" dt="2024-05-13T03:58:38.215" v="142"/>
        <pc:sldMkLst>
          <pc:docMk/>
          <pc:sldMk cId="100491716" sldId="269"/>
        </pc:sldMkLst>
        <pc:picChg chg="add mod">
          <ac:chgData name="Leonie Smith" userId="fed1330f33f5650e" providerId="LiveId" clId="{5318CE58-C8B9-4542-9A53-55CB97DD8DD8}" dt="2024-05-13T03:58:38.215" v="142"/>
          <ac:picMkLst>
            <pc:docMk/>
            <pc:sldMk cId="100491716" sldId="269"/>
            <ac:picMk id="6" creationId="{0BF79E54-32A6-4C92-B52B-B89F88B666AB}"/>
          </ac:picMkLst>
        </pc:picChg>
      </pc:sldChg>
      <pc:sldChg chg="addSp delSp modSp mod modTransition modAnim">
        <pc:chgData name="Leonie Smith" userId="fed1330f33f5650e" providerId="LiveId" clId="{5318CE58-C8B9-4542-9A53-55CB97DD8DD8}" dt="2024-05-13T04:00:04.208" v="152"/>
        <pc:sldMkLst>
          <pc:docMk/>
          <pc:sldMk cId="1922139011" sldId="281"/>
        </pc:sldMkLst>
        <pc:picChg chg="add del mod">
          <ac:chgData name="Leonie Smith" userId="fed1330f33f5650e" providerId="LiveId" clId="{5318CE58-C8B9-4542-9A53-55CB97DD8DD8}" dt="2024-05-13T03:59:19.805" v="145"/>
          <ac:picMkLst>
            <pc:docMk/>
            <pc:sldMk cId="1922139011" sldId="281"/>
            <ac:picMk id="6" creationId="{9683FBA3-FA0C-6E6D-4647-F3A6FC349ED9}"/>
          </ac:picMkLst>
        </pc:picChg>
        <pc:picChg chg="add del mod ord">
          <ac:chgData name="Leonie Smith" userId="fed1330f33f5650e" providerId="LiveId" clId="{5318CE58-C8B9-4542-9A53-55CB97DD8DD8}" dt="2024-05-13T03:59:29.985" v="146"/>
          <ac:picMkLst>
            <pc:docMk/>
            <pc:sldMk cId="1922139011" sldId="281"/>
            <ac:picMk id="9" creationId="{81A2E4AE-D718-3B11-D820-1EA240B32A6D}"/>
          </ac:picMkLst>
        </pc:picChg>
        <pc:picChg chg="add del mod">
          <ac:chgData name="Leonie Smith" userId="fed1330f33f5650e" providerId="LiveId" clId="{5318CE58-C8B9-4542-9A53-55CB97DD8DD8}" dt="2024-05-13T03:59:30.990" v="148"/>
          <ac:picMkLst>
            <pc:docMk/>
            <pc:sldMk cId="1922139011" sldId="281"/>
            <ac:picMk id="10" creationId="{80E57FF2-B092-C88A-84D2-84243A57D8BA}"/>
          </ac:picMkLst>
        </pc:picChg>
        <pc:picChg chg="add del mod ord">
          <ac:chgData name="Leonie Smith" userId="fed1330f33f5650e" providerId="LiveId" clId="{5318CE58-C8B9-4542-9A53-55CB97DD8DD8}" dt="2024-05-13T03:59:44.893" v="149"/>
          <ac:picMkLst>
            <pc:docMk/>
            <pc:sldMk cId="1922139011" sldId="281"/>
            <ac:picMk id="13" creationId="{64C12482-B705-5A11-1595-BC3C9C377DF4}"/>
          </ac:picMkLst>
        </pc:picChg>
        <pc:picChg chg="add del mod">
          <ac:chgData name="Leonie Smith" userId="fed1330f33f5650e" providerId="LiveId" clId="{5318CE58-C8B9-4542-9A53-55CB97DD8DD8}" dt="2024-05-13T03:59:49.644" v="151"/>
          <ac:picMkLst>
            <pc:docMk/>
            <pc:sldMk cId="1922139011" sldId="281"/>
            <ac:picMk id="14" creationId="{7F386431-2A92-1838-BFAD-C85195EC7389}"/>
          </ac:picMkLst>
        </pc:picChg>
        <pc:picChg chg="add del mod ord">
          <ac:chgData name="Leonie Smith" userId="fed1330f33f5650e" providerId="LiveId" clId="{5318CE58-C8B9-4542-9A53-55CB97DD8DD8}" dt="2024-05-13T04:00:04.208" v="152"/>
          <ac:picMkLst>
            <pc:docMk/>
            <pc:sldMk cId="1922139011" sldId="281"/>
            <ac:picMk id="17" creationId="{99A043DF-3DA4-41D0-1C50-34FA095315ED}"/>
          </ac:picMkLst>
        </pc:picChg>
        <pc:picChg chg="add mod">
          <ac:chgData name="Leonie Smith" userId="fed1330f33f5650e" providerId="LiveId" clId="{5318CE58-C8B9-4542-9A53-55CB97DD8DD8}" dt="2024-05-13T04:00:04.208" v="152"/>
          <ac:picMkLst>
            <pc:docMk/>
            <pc:sldMk cId="1922139011" sldId="281"/>
            <ac:picMk id="18" creationId="{C618D927-DD26-3FA9-EEBE-D4423347079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56 </a:t>
            </a:r>
            <a:r>
              <a:rPr lang="en-US" sz="1200" b="1" i="0" u="none" strike="noStrike" baseline="0" dirty="0">
                <a:latin typeface="TimesNewRomanPS-BoldMT"/>
              </a:rPr>
              <a:t>Paul goes to Rome</a:t>
            </a:r>
          </a:p>
          <a:p>
            <a:pPr algn="l"/>
            <a:r>
              <a:rPr lang="en-US" sz="1200" b="0" i="0" u="none" strike="noStrike" baseline="0" dirty="0">
                <a:latin typeface="TimesNewRomanPSMT"/>
              </a:rPr>
              <a:t>1. Paul on the ship – Acts 27:1-32 (Top)</a:t>
            </a:r>
          </a:p>
          <a:p>
            <a:pPr algn="l"/>
            <a:r>
              <a:rPr lang="en-US" sz="1200" b="0" i="0" u="none" strike="noStrike" baseline="0" dirty="0">
                <a:latin typeface="TimesNewRomanPSMT"/>
              </a:rPr>
              <a:t>2. The Shipwreck – Acts 27:33-44 (Center)</a:t>
            </a:r>
          </a:p>
          <a:p>
            <a:pPr algn="l"/>
            <a:r>
              <a:rPr lang="en-US" sz="1200" b="0" i="0" u="none" strike="noStrike" baseline="0" dirty="0">
                <a:latin typeface="TimesNewRomanPSMT"/>
              </a:rPr>
              <a:t>3. Snakebite – Acts 28:1-10 (Right Bottom)</a:t>
            </a:r>
          </a:p>
          <a:p>
            <a:pPr algn="l"/>
            <a:r>
              <a:rPr lang="en-US" sz="1200" b="0" i="0" u="none" strike="noStrike" baseline="0" dirty="0">
                <a:latin typeface="TimesNewRomanPSMT"/>
              </a:rPr>
              <a:t>4. Paul arrives in Rome – Acts 28:11-31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56-2</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24" name="Audio 23">
            <a:hlinkClick r:id="" action="ppaction://media"/>
            <a:extLst>
              <a:ext uri="{FF2B5EF4-FFF2-40B4-BE49-F238E27FC236}">
                <a16:creationId xmlns:a16="http://schemas.microsoft.com/office/drawing/2014/main" id="{093E92A4-4731-F1E7-A10A-740D47DF5753}"/>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728"/>
    </mc:Choice>
    <mc:Fallback xmlns="">
      <p:transition spd="slow" advTm="2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CF6C571-0F2F-134C-9F73-221DE96914C7}"/>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9438069-2347-665F-42E0-14043EE8D482}"/>
              </a:ext>
            </a:extLst>
          </p:cNvPr>
          <p:cNvSpPr txBox="1"/>
          <p:nvPr/>
        </p:nvSpPr>
        <p:spPr>
          <a:xfrm>
            <a:off x="333636" y="5928968"/>
            <a:ext cx="541877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27</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:35,36</a:t>
            </a: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37</a:t>
            </a:r>
            <a:r>
              <a:rPr lang="en-US" sz="3600" b="0" i="0">
                <a:solidFill>
                  <a:srgbClr val="121212"/>
                </a:solidFill>
                <a:effectLst/>
                <a:latin typeface="Inter" panose="020B0502030000000004" pitchFamily="34" charset="0"/>
              </a:rPr>
              <a:t>In all, there were 276  of us on board. </a:t>
            </a:r>
            <a:r>
              <a:rPr lang="en-US" sz="3600" b="0" i="0">
                <a:solidFill>
                  <a:srgbClr val="777A7B"/>
                </a:solidFill>
                <a:effectLst/>
                <a:latin typeface="Inter" panose="020B0502030000000004" pitchFamily="34" charset="0"/>
              </a:rPr>
              <a:t>38</a:t>
            </a:r>
            <a:r>
              <a:rPr lang="en-US" sz="3600" b="0" i="0">
                <a:solidFill>
                  <a:srgbClr val="121212"/>
                </a:solidFill>
                <a:effectLst/>
                <a:latin typeface="Inter" panose="020B0502030000000004" pitchFamily="34" charset="0"/>
              </a:rPr>
              <a:t>After the men had eaten their fill, they lightened the ship by throwing the grain into the sea.</a:t>
            </a:r>
            <a:endParaRPr lang="en-IN" sz="3600" dirty="0"/>
          </a:p>
        </p:txBody>
      </p:sp>
      <p:sp>
        <p:nvSpPr>
          <p:cNvPr id="2" name="TextBox 1">
            <a:extLst>
              <a:ext uri="{FF2B5EF4-FFF2-40B4-BE49-F238E27FC236}">
                <a16:creationId xmlns:a16="http://schemas.microsoft.com/office/drawing/2014/main" id="{95461F24-AD36-82D2-8CF6-06D9043E77AE}"/>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37</a:t>
            </a:r>
            <a:r>
              <a:rPr lang="hi-IN" sz="3600" b="0" i="0" dirty="0">
                <a:solidFill>
                  <a:srgbClr val="000000"/>
                </a:solidFill>
                <a:effectLst/>
                <a:latin typeface="font1"/>
              </a:rPr>
              <a:t> हम सब मिलकर जहाज पर दो सौ छिहत्तर जन थे। </a:t>
            </a:r>
          </a:p>
          <a:p>
            <a:pPr algn="l"/>
            <a:r>
              <a:rPr lang="hi-IN" sz="3600" b="0" i="0" dirty="0">
                <a:solidFill>
                  <a:schemeClr val="bg1">
                    <a:lumMod val="50000"/>
                  </a:schemeClr>
                </a:solidFill>
                <a:effectLst/>
                <a:latin typeface="font1"/>
              </a:rPr>
              <a:t>38</a:t>
            </a:r>
            <a:r>
              <a:rPr lang="hi-IN" sz="3600" b="0" i="0" dirty="0">
                <a:solidFill>
                  <a:srgbClr val="000000"/>
                </a:solidFill>
                <a:effectLst/>
                <a:latin typeface="font1"/>
              </a:rPr>
              <a:t> जब वे भोजन करके तृप्त हुए, तो गेहूँ को समुद्र में फेंककर जहाज हलका करने लगे।</a:t>
            </a:r>
          </a:p>
          <a:p>
            <a:endParaRPr lang="en-IN" sz="3600" dirty="0"/>
          </a:p>
        </p:txBody>
      </p:sp>
      <p:pic>
        <p:nvPicPr>
          <p:cNvPr id="29" name="Audio 28">
            <a:hlinkClick r:id="" action="ppaction://media"/>
            <a:extLst>
              <a:ext uri="{FF2B5EF4-FFF2-40B4-BE49-F238E27FC236}">
                <a16:creationId xmlns:a16="http://schemas.microsoft.com/office/drawing/2014/main" id="{A22F9CEA-0F4C-AC38-C0CE-CEE4CB7A355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6556"/>
    </mc:Choice>
    <mc:Fallback xmlns="">
      <p:transition spd="slow" advTm="16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B2D3E8-832F-B92F-041A-791EDDADF4F4}"/>
              </a:ext>
            </a:extLst>
          </p:cNvPr>
          <p:cNvPicPr>
            <a:picLocks noChangeAspect="1"/>
          </p:cNvPicPr>
          <p:nvPr/>
        </p:nvPicPr>
        <p:blipFill>
          <a:blip r:embed="rId2"/>
          <a:stretch>
            <a:fillRect/>
          </a:stretch>
        </p:blipFill>
        <p:spPr>
          <a:xfrm>
            <a:off x="-1" y="0"/>
            <a:ext cx="13868825" cy="6858000"/>
          </a:xfrm>
          <a:prstGeom prst="rect">
            <a:avLst/>
          </a:prstGeom>
        </p:spPr>
      </p:pic>
      <p:sp>
        <p:nvSpPr>
          <p:cNvPr id="2" name="TextBox 1">
            <a:extLst>
              <a:ext uri="{FF2B5EF4-FFF2-40B4-BE49-F238E27FC236}">
                <a16:creationId xmlns:a16="http://schemas.microsoft.com/office/drawing/2014/main" id="{D1F014C0-49E0-F636-7EA1-2BF51A392163}"/>
              </a:ext>
            </a:extLst>
          </p:cNvPr>
          <p:cNvSpPr txBox="1"/>
          <p:nvPr/>
        </p:nvSpPr>
        <p:spPr>
          <a:xfrm>
            <a:off x="333636" y="5928968"/>
            <a:ext cx="541877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27</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:37,38</a:t>
            </a: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39</a:t>
            </a:r>
            <a:r>
              <a:rPr lang="en-US" sz="3600" b="0" i="0">
                <a:solidFill>
                  <a:srgbClr val="121212"/>
                </a:solidFill>
                <a:effectLst/>
                <a:latin typeface="Inter" panose="020B0502030000000004" pitchFamily="34" charset="0"/>
              </a:rPr>
              <a:t>When daylight came, they did not recognize the land, but they sighted a bay with a sandy beach, where they decided to run the ship aground if they could.</a:t>
            </a:r>
            <a:endParaRPr lang="en-IN" sz="3600" dirty="0"/>
          </a:p>
        </p:txBody>
      </p:sp>
      <p:sp>
        <p:nvSpPr>
          <p:cNvPr id="2" name="TextBox 1">
            <a:extLst>
              <a:ext uri="{FF2B5EF4-FFF2-40B4-BE49-F238E27FC236}">
                <a16:creationId xmlns:a16="http://schemas.microsoft.com/office/drawing/2014/main" id="{20FFE483-609B-A7A6-FB7D-EBC9A00030E0}"/>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39</a:t>
            </a:r>
            <a:r>
              <a:rPr lang="hi-IN" sz="3600" b="0" i="0" dirty="0">
                <a:solidFill>
                  <a:srgbClr val="000000"/>
                </a:solidFill>
                <a:effectLst/>
                <a:latin typeface="font1"/>
              </a:rPr>
              <a:t>जब दिन निकला, तो उन्होंने उस देश को नहीं पहचाना, परन्तु एक खाड़ी देखी जिसका चौरस किनारा था, और विचार किया कि यदि हो सके तो इसी पर जहाज को टिकाएँ।</a:t>
            </a:r>
            <a:endParaRPr lang="en-IN" sz="3600" dirty="0"/>
          </a:p>
        </p:txBody>
      </p:sp>
      <p:pic>
        <p:nvPicPr>
          <p:cNvPr id="20" name="Audio 19">
            <a:hlinkClick r:id="" action="ppaction://media"/>
            <a:extLst>
              <a:ext uri="{FF2B5EF4-FFF2-40B4-BE49-F238E27FC236}">
                <a16:creationId xmlns:a16="http://schemas.microsoft.com/office/drawing/2014/main" id="{33F5F3CB-E29D-711F-F12E-57C2DFE43E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158"/>
    </mc:Choice>
    <mc:Fallback xmlns="">
      <p:transition spd="slow" advTm="14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056B62-2D78-5987-DBBF-7E2ED884F79B}"/>
              </a:ext>
            </a:extLst>
          </p:cNvPr>
          <p:cNvPicPr>
            <a:picLocks noChangeAspect="1"/>
          </p:cNvPicPr>
          <p:nvPr/>
        </p:nvPicPr>
        <p:blipFill>
          <a:blip r:embed="rId2"/>
          <a:stretch>
            <a:fillRect/>
          </a:stretch>
        </p:blipFill>
        <p:spPr>
          <a:xfrm>
            <a:off x="0" y="1"/>
            <a:ext cx="12986794" cy="6858000"/>
          </a:xfrm>
          <a:prstGeom prst="rect">
            <a:avLst/>
          </a:prstGeom>
        </p:spPr>
      </p:pic>
      <p:sp>
        <p:nvSpPr>
          <p:cNvPr id="2" name="TextBox 1">
            <a:extLst>
              <a:ext uri="{FF2B5EF4-FFF2-40B4-BE49-F238E27FC236}">
                <a16:creationId xmlns:a16="http://schemas.microsoft.com/office/drawing/2014/main" id="{8A17C347-509B-480F-BB54-71D9484DF120}"/>
              </a:ext>
            </a:extLst>
          </p:cNvPr>
          <p:cNvSpPr txBox="1"/>
          <p:nvPr/>
        </p:nvSpPr>
        <p:spPr>
          <a:xfrm>
            <a:off x="333636" y="5928968"/>
            <a:ext cx="541877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27</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:39</a:t>
            </a: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40</a:t>
            </a:r>
            <a:r>
              <a:rPr lang="en-US" sz="3600" b="0" i="0">
                <a:solidFill>
                  <a:srgbClr val="121212"/>
                </a:solidFill>
                <a:effectLst/>
                <a:latin typeface="Inter" panose="020B0502030000000004" pitchFamily="34" charset="0"/>
              </a:rPr>
              <a:t>Cutting away the anchors, they left them in the sea as they loosened the ropes that held the rudders. Then they hoisted the foresail to the wind and made for the beach.</a:t>
            </a:r>
            <a:endParaRPr lang="en-IN" sz="3600" dirty="0"/>
          </a:p>
        </p:txBody>
      </p:sp>
      <p:sp>
        <p:nvSpPr>
          <p:cNvPr id="2" name="TextBox 1">
            <a:extLst>
              <a:ext uri="{FF2B5EF4-FFF2-40B4-BE49-F238E27FC236}">
                <a16:creationId xmlns:a16="http://schemas.microsoft.com/office/drawing/2014/main" id="{8010F286-2E42-04BB-497D-D575F535BF2B}"/>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40</a:t>
            </a:r>
            <a:r>
              <a:rPr lang="hi-IN" sz="3600" b="0" i="0" dirty="0">
                <a:solidFill>
                  <a:srgbClr val="000000"/>
                </a:solidFill>
                <a:effectLst/>
                <a:latin typeface="font1"/>
              </a:rPr>
              <a:t>तब उन्होंने लंगरों को खोलकर समुद्र में छोड़ दिया और उसी समय पतवारों के बन्धन खोल दिए, और हवा के सामने अगला पाल चढ़ाकर किनारे की ओर चले।</a:t>
            </a:r>
            <a:endParaRPr lang="en-IN" sz="3600" dirty="0"/>
          </a:p>
        </p:txBody>
      </p:sp>
      <p:pic>
        <p:nvPicPr>
          <p:cNvPr id="19" name="Audio 18">
            <a:hlinkClick r:id="" action="ppaction://media"/>
            <a:extLst>
              <a:ext uri="{FF2B5EF4-FFF2-40B4-BE49-F238E27FC236}">
                <a16:creationId xmlns:a16="http://schemas.microsoft.com/office/drawing/2014/main" id="{E17A4CDF-6E64-DE4F-C088-51E35705A63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1408"/>
    </mc:Choice>
    <mc:Fallback xmlns="">
      <p:transition spd="slow" advTm="11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00A15A-7B68-603F-3744-85B937E5BA4D}"/>
              </a:ext>
            </a:extLst>
          </p:cNvPr>
          <p:cNvSpPr txBox="1"/>
          <p:nvPr/>
        </p:nvSpPr>
        <p:spPr>
          <a:xfrm>
            <a:off x="230605" y="33204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a:t>
            </a:r>
          </a:p>
        </p:txBody>
      </p:sp>
      <p:sp>
        <p:nvSpPr>
          <p:cNvPr id="14" name="TextBox 13">
            <a:extLst>
              <a:ext uri="{FF2B5EF4-FFF2-40B4-BE49-F238E27FC236}">
                <a16:creationId xmlns:a16="http://schemas.microsoft.com/office/drawing/2014/main" id="{60CA0B22-77CD-7CA7-7A26-85D41103DACC}"/>
              </a:ext>
            </a:extLst>
          </p:cNvPr>
          <p:cNvSpPr txBox="1"/>
          <p:nvPr/>
        </p:nvSpPr>
        <p:spPr>
          <a:xfrm flipH="1" flipV="1">
            <a:off x="4022635" y="2919349"/>
            <a:ext cx="3408475" cy="646331"/>
          </a:xfrm>
          <a:prstGeom prst="rect">
            <a:avLst/>
          </a:prstGeom>
          <a:noFill/>
        </p:spPr>
        <p:txBody>
          <a:bodyPr wrap="square" rtlCol="0">
            <a:spAutoFit/>
          </a:bodyPr>
          <a:lstStyle/>
          <a:p>
            <a:r>
              <a:rPr lang="en-US" dirty="0"/>
              <a:t>Sails</a:t>
            </a:r>
          </a:p>
          <a:p>
            <a:endParaRPr lang="en-IN" dirty="0"/>
          </a:p>
        </p:txBody>
      </p:sp>
      <p:pic>
        <p:nvPicPr>
          <p:cNvPr id="8" name="Picture 7">
            <a:extLst>
              <a:ext uri="{FF2B5EF4-FFF2-40B4-BE49-F238E27FC236}">
                <a16:creationId xmlns:a16="http://schemas.microsoft.com/office/drawing/2014/main" id="{CA3D3E1D-F467-2F3F-53DB-E80D28220391}"/>
              </a:ext>
            </a:extLst>
          </p:cNvPr>
          <p:cNvPicPr>
            <a:picLocks noChangeAspect="1"/>
          </p:cNvPicPr>
          <p:nvPr/>
        </p:nvPicPr>
        <p:blipFill>
          <a:blip r:embed="rId2"/>
          <a:stretch>
            <a:fillRect/>
          </a:stretch>
        </p:blipFill>
        <p:spPr>
          <a:xfrm>
            <a:off x="0" y="0"/>
            <a:ext cx="12242058" cy="6858296"/>
          </a:xfrm>
          <a:prstGeom prst="rect">
            <a:avLst/>
          </a:prstGeom>
        </p:spPr>
      </p:pic>
      <p:sp>
        <p:nvSpPr>
          <p:cNvPr id="3" name="TextBox 2">
            <a:extLst>
              <a:ext uri="{FF2B5EF4-FFF2-40B4-BE49-F238E27FC236}">
                <a16:creationId xmlns:a16="http://schemas.microsoft.com/office/drawing/2014/main" id="{C38916BA-40DD-D09B-F8C3-A696192F86A3}"/>
              </a:ext>
            </a:extLst>
          </p:cNvPr>
          <p:cNvSpPr txBox="1"/>
          <p:nvPr/>
        </p:nvSpPr>
        <p:spPr>
          <a:xfrm>
            <a:off x="333636" y="332045"/>
            <a:ext cx="541877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27</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:40</a:t>
            </a: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41</a:t>
            </a:r>
            <a:r>
              <a:rPr lang="en-US" sz="3600" b="0" i="0">
                <a:solidFill>
                  <a:srgbClr val="121212"/>
                </a:solidFill>
                <a:effectLst/>
                <a:latin typeface="Inter" panose="020B0502030000000004" pitchFamily="34" charset="0"/>
              </a:rPr>
              <a:t>But the vessel struck a sandbar and ran aground. The bow stuck fast and would not move, and the stern was being broken up by the pounding of the waves.</a:t>
            </a:r>
            <a:endParaRPr lang="en-IN" sz="3600" dirty="0"/>
          </a:p>
        </p:txBody>
      </p:sp>
      <p:sp>
        <p:nvSpPr>
          <p:cNvPr id="2" name="TextBox 1">
            <a:extLst>
              <a:ext uri="{FF2B5EF4-FFF2-40B4-BE49-F238E27FC236}">
                <a16:creationId xmlns:a16="http://schemas.microsoft.com/office/drawing/2014/main" id="{F728764C-7DF4-1728-92C0-2526E3DB4ED8}"/>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41</a:t>
            </a:r>
            <a:r>
              <a:rPr lang="hi-IN" sz="3200" b="0" i="0" dirty="0">
                <a:solidFill>
                  <a:srgbClr val="000000"/>
                </a:solidFill>
                <a:effectLst/>
                <a:latin typeface="font1"/>
              </a:rPr>
              <a:t>परन्तु दो समुद्र के संगम की जगह पड़कर उन्होंने जहाज को टिकाया, और गलही तो धक्का खाकर गड़ गई, और टल न सकी; परन्तु जहाज का पीछला भाग लहरों के बल से टूटने लगा।</a:t>
            </a:r>
            <a:endParaRPr lang="en-IN" sz="3200" dirty="0"/>
          </a:p>
        </p:txBody>
      </p:sp>
      <p:pic>
        <p:nvPicPr>
          <p:cNvPr id="10" name="Audio 9">
            <a:hlinkClick r:id="" action="ppaction://media"/>
            <a:extLst>
              <a:ext uri="{FF2B5EF4-FFF2-40B4-BE49-F238E27FC236}">
                <a16:creationId xmlns:a16="http://schemas.microsoft.com/office/drawing/2014/main" id="{DA1F81B2-3023-930E-AD08-1AB879D0535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8163"/>
    </mc:Choice>
    <mc:Fallback xmlns="">
      <p:transition spd="slow" advTm="8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13B9CA-FC63-4C5C-3CCA-6BA9C2A40354}"/>
              </a:ext>
            </a:extLst>
          </p:cNvPr>
          <p:cNvPicPr>
            <a:picLocks noChangeAspect="1"/>
          </p:cNvPicPr>
          <p:nvPr/>
        </p:nvPicPr>
        <p:blipFill>
          <a:blip r:embed="rId2"/>
          <a:stretch>
            <a:fillRect/>
          </a:stretch>
        </p:blipFill>
        <p:spPr>
          <a:xfrm>
            <a:off x="0" y="-1"/>
            <a:ext cx="12192000" cy="7330881"/>
          </a:xfrm>
          <a:prstGeom prst="rect">
            <a:avLst/>
          </a:prstGeom>
        </p:spPr>
      </p:pic>
      <p:sp>
        <p:nvSpPr>
          <p:cNvPr id="2" name="TextBox 1">
            <a:extLst>
              <a:ext uri="{FF2B5EF4-FFF2-40B4-BE49-F238E27FC236}">
                <a16:creationId xmlns:a16="http://schemas.microsoft.com/office/drawing/2014/main" id="{C58288B0-C027-FBA0-C9AB-B5BFF995E2C8}"/>
              </a:ext>
            </a:extLst>
          </p:cNvPr>
          <p:cNvSpPr txBox="1"/>
          <p:nvPr/>
        </p:nvSpPr>
        <p:spPr>
          <a:xfrm>
            <a:off x="333636" y="5928968"/>
            <a:ext cx="541877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27</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:41</a:t>
            </a: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42</a:t>
            </a:r>
            <a:r>
              <a:rPr lang="en-US" sz="3600" b="0" i="0">
                <a:solidFill>
                  <a:srgbClr val="121212"/>
                </a:solidFill>
                <a:effectLst/>
                <a:latin typeface="Inter" panose="020B0502030000000004" pitchFamily="34" charset="0"/>
              </a:rPr>
              <a:t>The soldiers planned to kill the prisoners so none of them could swim to freedom.</a:t>
            </a:r>
            <a:endParaRPr lang="en-IN" sz="3600" dirty="0"/>
          </a:p>
        </p:txBody>
      </p:sp>
      <p:sp>
        <p:nvSpPr>
          <p:cNvPr id="2" name="TextBox 1">
            <a:extLst>
              <a:ext uri="{FF2B5EF4-FFF2-40B4-BE49-F238E27FC236}">
                <a16:creationId xmlns:a16="http://schemas.microsoft.com/office/drawing/2014/main" id="{3AEF0A1F-EE69-8148-A06F-39466C544C48}"/>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42</a:t>
            </a:r>
            <a:r>
              <a:rPr lang="hi-IN" sz="3600" b="0" i="0" dirty="0">
                <a:solidFill>
                  <a:srgbClr val="000000"/>
                </a:solidFill>
                <a:effectLst/>
                <a:latin typeface="font1"/>
              </a:rPr>
              <a:t>तब सिपाहियों का यह विचार हुआ कि बन्दियों को मार डालें; ऐसा न हो कि कोई तैर कर निकल भागे।</a:t>
            </a:r>
            <a:endParaRPr lang="en-IN" sz="3600" dirty="0"/>
          </a:p>
        </p:txBody>
      </p:sp>
      <p:pic>
        <p:nvPicPr>
          <p:cNvPr id="16" name="Audio 15">
            <a:hlinkClick r:id="" action="ppaction://media"/>
            <a:extLst>
              <a:ext uri="{FF2B5EF4-FFF2-40B4-BE49-F238E27FC236}">
                <a16:creationId xmlns:a16="http://schemas.microsoft.com/office/drawing/2014/main" id="{707DAEC3-8A5C-D2FB-C179-47B67B17C9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9065"/>
    </mc:Choice>
    <mc:Fallback xmlns="">
      <p:transition spd="slow" advTm="9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3F26C31-61B6-95FE-BB8D-AA08EBBCE0F0}"/>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B4739A5-A83A-97A4-0BA5-FB9822F57C37}"/>
              </a:ext>
            </a:extLst>
          </p:cNvPr>
          <p:cNvSpPr txBox="1"/>
          <p:nvPr/>
        </p:nvSpPr>
        <p:spPr>
          <a:xfrm>
            <a:off x="310275" y="250722"/>
            <a:ext cx="8789484" cy="4194731"/>
          </a:xfrm>
          <a:prstGeom prst="rect">
            <a:avLst/>
          </a:prstGeom>
          <a:noFill/>
        </p:spPr>
        <p:txBody>
          <a:bodyPr wrap="square" rtlCol="0">
            <a:noAutofit/>
          </a:bodyPr>
          <a:lstStyle/>
          <a:p>
            <a:r>
              <a:rPr lang="hi-IN" sz="6000" dirty="0">
                <a:solidFill>
                  <a:schemeClr val="bg1"/>
                </a:solidFill>
              </a:rPr>
              <a:t>जहाज़ का टूटना –</a:t>
            </a:r>
            <a:endParaRPr lang="en-US" sz="6000" dirty="0">
              <a:solidFill>
                <a:schemeClr val="bg1"/>
              </a:solidFill>
            </a:endParaRPr>
          </a:p>
          <a:p>
            <a:r>
              <a:rPr lang="hi-IN" sz="6000" dirty="0">
                <a:solidFill>
                  <a:schemeClr val="bg1"/>
                </a:solidFill>
              </a:rPr>
              <a:t>प्रेरितों के काम 27:33-44</a:t>
            </a:r>
            <a:endParaRPr lang="en-IN" sz="6000" dirty="0">
              <a:solidFill>
                <a:schemeClr val="bg1"/>
              </a:solidFill>
            </a:endParaRPr>
          </a:p>
        </p:txBody>
      </p:sp>
      <p:sp>
        <p:nvSpPr>
          <p:cNvPr id="2" name="TextBox 1">
            <a:extLst>
              <a:ext uri="{FF2B5EF4-FFF2-40B4-BE49-F238E27FC236}">
                <a16:creationId xmlns:a16="http://schemas.microsoft.com/office/drawing/2014/main" id="{78673A2B-0220-6382-23B3-97B701DC09F7}"/>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B275D4-CCFC-412E-BF29-0DA1C3A85859}"/>
              </a:ext>
            </a:extLst>
          </p:cNvPr>
          <p:cNvPicPr>
            <a:picLocks noChangeAspect="1"/>
          </p:cNvPicPr>
          <p:nvPr/>
        </p:nvPicPr>
        <p:blipFill>
          <a:blip r:embed="rId2"/>
          <a:stretch>
            <a:fillRect/>
          </a:stretch>
        </p:blipFill>
        <p:spPr>
          <a:xfrm>
            <a:off x="-457200" y="-169333"/>
            <a:ext cx="12649200" cy="7027333"/>
          </a:xfrm>
          <a:prstGeom prst="rect">
            <a:avLst/>
          </a:prstGeom>
        </p:spPr>
      </p:pic>
      <p:sp>
        <p:nvSpPr>
          <p:cNvPr id="2" name="TextBox 1">
            <a:extLst>
              <a:ext uri="{FF2B5EF4-FFF2-40B4-BE49-F238E27FC236}">
                <a16:creationId xmlns:a16="http://schemas.microsoft.com/office/drawing/2014/main" id="{0C1B9794-F62D-664F-1E49-B663A3F0E7B2}"/>
              </a:ext>
            </a:extLst>
          </p:cNvPr>
          <p:cNvSpPr txBox="1"/>
          <p:nvPr/>
        </p:nvSpPr>
        <p:spPr>
          <a:xfrm>
            <a:off x="333636" y="5928968"/>
            <a:ext cx="541877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27</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:42</a:t>
            </a: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43</a:t>
            </a:r>
            <a:r>
              <a:rPr lang="en-US" sz="3600" b="0" i="0">
                <a:solidFill>
                  <a:srgbClr val="121212"/>
                </a:solidFill>
                <a:effectLst/>
                <a:latin typeface="Inter" panose="020B0502030000000004" pitchFamily="34" charset="0"/>
              </a:rPr>
              <a:t>But the centurion, wanting to spare Paul’s life, thwarted their plan. He commanded those who could swim to jump overboard first and get to land.</a:t>
            </a:r>
            <a:endParaRPr lang="en-IN" sz="3600" dirty="0"/>
          </a:p>
        </p:txBody>
      </p:sp>
      <p:sp>
        <p:nvSpPr>
          <p:cNvPr id="2" name="TextBox 1">
            <a:extLst>
              <a:ext uri="{FF2B5EF4-FFF2-40B4-BE49-F238E27FC236}">
                <a16:creationId xmlns:a16="http://schemas.microsoft.com/office/drawing/2014/main" id="{EE537BEF-90C7-D78B-BAE0-9AEB172DEF85}"/>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43</a:t>
            </a:r>
            <a:r>
              <a:rPr lang="hi-IN" sz="3600" b="0" i="0" dirty="0">
                <a:solidFill>
                  <a:srgbClr val="000000"/>
                </a:solidFill>
                <a:effectLst/>
                <a:latin typeface="font1"/>
              </a:rPr>
              <a:t>परन्तु सूबेदार ने पौलुस को बचाने की इच्छा से उन्हें इस विचार से रोका, और यह कहा, कि जो तैर सकते हैं, पहले कूदकर किनारे पर निकल जाएँ।</a:t>
            </a:r>
            <a:endParaRPr lang="en-IN" sz="3600" dirty="0"/>
          </a:p>
        </p:txBody>
      </p:sp>
      <p:pic>
        <p:nvPicPr>
          <p:cNvPr id="6" name="Audio 5">
            <a:hlinkClick r:id="" action="ppaction://media"/>
            <a:extLst>
              <a:ext uri="{FF2B5EF4-FFF2-40B4-BE49-F238E27FC236}">
                <a16:creationId xmlns:a16="http://schemas.microsoft.com/office/drawing/2014/main" id="{0BF79E54-32A6-4C92-B52B-B89F88B666A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4458"/>
    </mc:Choice>
    <mc:Fallback xmlns="">
      <p:transition spd="slow" advTm="14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35CE804-E237-8E24-33DA-49A15C01781F}"/>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72F7C52-BA7E-A346-5240-51E5CA26B87C}"/>
              </a:ext>
            </a:extLst>
          </p:cNvPr>
          <p:cNvSpPr txBox="1"/>
          <p:nvPr/>
        </p:nvSpPr>
        <p:spPr>
          <a:xfrm>
            <a:off x="333636" y="5928968"/>
            <a:ext cx="541877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27</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:43</a:t>
            </a: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44</a:t>
            </a:r>
            <a:r>
              <a:rPr lang="en-US" sz="3600" b="0" i="0">
                <a:solidFill>
                  <a:srgbClr val="121212"/>
                </a:solidFill>
                <a:effectLst/>
                <a:latin typeface="Inter" panose="020B0502030000000004" pitchFamily="34" charset="0"/>
              </a:rPr>
              <a:t>The rest were to follow on planks and various parts of the ship. In this way everyone was brought safely to land.</a:t>
            </a:r>
            <a:endParaRPr lang="en-IN" sz="3600" dirty="0"/>
          </a:p>
        </p:txBody>
      </p:sp>
      <p:sp>
        <p:nvSpPr>
          <p:cNvPr id="2" name="TextBox 1">
            <a:extLst>
              <a:ext uri="{FF2B5EF4-FFF2-40B4-BE49-F238E27FC236}">
                <a16:creationId xmlns:a16="http://schemas.microsoft.com/office/drawing/2014/main" id="{E9EB4C10-69E1-D3BD-B674-784D00F334DF}"/>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44</a:t>
            </a:r>
            <a:r>
              <a:rPr lang="hi-IN" sz="3600" b="0" i="0" dirty="0">
                <a:solidFill>
                  <a:srgbClr val="000000"/>
                </a:solidFill>
                <a:effectLst/>
                <a:latin typeface="font1"/>
              </a:rPr>
              <a:t>और बाकी कोई पटरों पर, और कोई जहाज की अन्य वस्तुओं के सहारे निकल जाएँ, इस रीति से सब कोई भूमि पर बच निकले।</a:t>
            </a:r>
            <a:endParaRPr lang="en-IN" sz="3600" dirty="0"/>
          </a:p>
        </p:txBody>
      </p:sp>
      <p:pic>
        <p:nvPicPr>
          <p:cNvPr id="18" name="Audio 17">
            <a:hlinkClick r:id="" action="ppaction://media"/>
            <a:extLst>
              <a:ext uri="{FF2B5EF4-FFF2-40B4-BE49-F238E27FC236}">
                <a16:creationId xmlns:a16="http://schemas.microsoft.com/office/drawing/2014/main" id="{C618D927-DD26-3FA9-EEBE-D4423347079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1225"/>
    </mc:Choice>
    <mc:Fallback xmlns="">
      <p:transition spd="slow" advTm="11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01B536-714C-1E8A-4CAB-1A1F745A62DD}"/>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4AE4AEBB-2831-7AC8-4918-92A07112883D}"/>
              </a:ext>
            </a:extLst>
          </p:cNvPr>
          <p:cNvSpPr txBox="1"/>
          <p:nvPr/>
        </p:nvSpPr>
        <p:spPr>
          <a:xfrm>
            <a:off x="333636" y="359442"/>
            <a:ext cx="541877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27</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:44</a:t>
            </a:r>
          </a:p>
        </p:txBody>
      </p:sp>
    </p:spTree>
    <p:extLst>
      <p:ext uri="{BB962C8B-B14F-4D97-AF65-F5344CB8AC3E}">
        <p14:creationId xmlns:p14="http://schemas.microsoft.com/office/powerpoint/2010/main" val="1126511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5400" dirty="0"/>
              <a:t>जहाज़ का टूटना - प्रेरितों के काम 27:33-44</a:t>
            </a:r>
            <a:endParaRPr lang="en-IN" sz="5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The Shipwreck – Acts 27:33-44 </a:t>
            </a:r>
            <a:endParaRPr lang="en-IN" sz="6000" dirty="0"/>
          </a:p>
        </p:txBody>
      </p:sp>
      <p:pic>
        <p:nvPicPr>
          <p:cNvPr id="6" name="Audio 5">
            <a:hlinkClick r:id="" action="ppaction://media"/>
            <a:extLst>
              <a:ext uri="{FF2B5EF4-FFF2-40B4-BE49-F238E27FC236}">
                <a16:creationId xmlns:a16="http://schemas.microsoft.com/office/drawing/2014/main" id="{B7DDFB2A-523E-9F6F-6DC7-4EE2BE2D4BB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2271"/>
    </mc:Choice>
    <mc:Fallback xmlns="">
      <p:transition spd="slow" advTm="2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4FF0E7-3D1A-E7A9-AB2C-2CC3B5E5264A}"/>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3CB081BE-64AF-5B1E-8718-91AEAEC24302}"/>
              </a:ext>
            </a:extLst>
          </p:cNvPr>
          <p:cNvSpPr txBox="1"/>
          <p:nvPr/>
        </p:nvSpPr>
        <p:spPr>
          <a:xfrm>
            <a:off x="310275" y="250722"/>
            <a:ext cx="8789484" cy="4194731"/>
          </a:xfrm>
          <a:prstGeom prst="rect">
            <a:avLst/>
          </a:prstGeom>
          <a:noFill/>
        </p:spPr>
        <p:txBody>
          <a:bodyPr wrap="square" rtlCol="0">
            <a:noAutofit/>
          </a:bodyPr>
          <a:lstStyle/>
          <a:p>
            <a:r>
              <a:rPr lang="hi-IN" sz="6000" dirty="0">
                <a:solidFill>
                  <a:schemeClr val="bg1"/>
                </a:solidFill>
              </a:rPr>
              <a:t>जहाज़ का टूटना –</a:t>
            </a:r>
            <a:endParaRPr lang="en-US" sz="6000" dirty="0">
              <a:solidFill>
                <a:schemeClr val="bg1"/>
              </a:solidFill>
            </a:endParaRPr>
          </a:p>
          <a:p>
            <a:r>
              <a:rPr lang="hi-IN" sz="6000" dirty="0">
                <a:solidFill>
                  <a:schemeClr val="bg1"/>
                </a:solidFill>
              </a:rPr>
              <a:t>प्रेरितों के काम 27:33-44</a:t>
            </a:r>
            <a:endParaRPr lang="en-IN" sz="6000" dirty="0">
              <a:solidFill>
                <a:schemeClr val="bg1"/>
              </a:solidFill>
            </a:endParaRPr>
          </a:p>
        </p:txBody>
      </p:sp>
    </p:spTree>
    <p:extLst>
      <p:ext uri="{BB962C8B-B14F-4D97-AF65-F5344CB8AC3E}">
        <p14:creationId xmlns:p14="http://schemas.microsoft.com/office/powerpoint/2010/main" val="939110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33</a:t>
            </a:r>
            <a:r>
              <a:rPr lang="hi-IN" sz="3600" b="0" i="0" dirty="0">
                <a:solidFill>
                  <a:srgbClr val="000000"/>
                </a:solidFill>
                <a:effectLst/>
                <a:latin typeface="font1"/>
              </a:rPr>
              <a:t>जब भोर होने पर था, तो पौलुस ने यह कहकर, सब को भोजन करने को समझाया, “आज चौदह दिन हुए कि तुम आस देखते-देखते भूखे रहे, और कुछ भोजन न किया।</a:t>
            </a:r>
            <a:endParaRPr lang="en-IN" sz="3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33</a:t>
            </a:r>
            <a:r>
              <a:rPr lang="en-US" sz="3600" b="0" i="0">
                <a:solidFill>
                  <a:srgbClr val="121212"/>
                </a:solidFill>
                <a:effectLst/>
                <a:latin typeface="Inter" panose="020B0502030000000004" pitchFamily="34" charset="0"/>
              </a:rPr>
              <a:t>Right up to daybreak, Paul kept urging them all to eat: “Today is your fourteenth day in constant suspense, without taking any food.</a:t>
            </a:r>
            <a:endParaRPr lang="en-IN" sz="3600" dirty="0"/>
          </a:p>
        </p:txBody>
      </p:sp>
      <p:pic>
        <p:nvPicPr>
          <p:cNvPr id="91" name="Audio 90">
            <a:hlinkClick r:id="" action="ppaction://media"/>
            <a:extLst>
              <a:ext uri="{FF2B5EF4-FFF2-40B4-BE49-F238E27FC236}">
                <a16:creationId xmlns:a16="http://schemas.microsoft.com/office/drawing/2014/main" id="{08F687D0-B57F-98B8-1056-1FCCF2FDA9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35046"/>
    </mc:Choice>
    <mc:Fallback xmlns="">
      <p:transition spd="slow" advTm="35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00B79E2-AD3B-2026-DD41-D717E0531D5B}"/>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8E5024A-6FE8-1BD7-3DC5-CEE05610026A}"/>
              </a:ext>
            </a:extLst>
          </p:cNvPr>
          <p:cNvSpPr txBox="1"/>
          <p:nvPr/>
        </p:nvSpPr>
        <p:spPr>
          <a:xfrm>
            <a:off x="333636" y="5928968"/>
            <a:ext cx="541877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27</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:33</a:t>
            </a: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34</a:t>
            </a:r>
            <a:r>
              <a:rPr lang="en-US" sz="3600" b="0" i="0">
                <a:solidFill>
                  <a:srgbClr val="121212"/>
                </a:solidFill>
                <a:effectLst/>
                <a:latin typeface="Inter" panose="020B0502030000000004" pitchFamily="34" charset="0"/>
              </a:rPr>
              <a:t>So for your own preservation, I urge you to eat something, because not a single hair of your head will be lost.”</a:t>
            </a:r>
            <a:endParaRPr lang="en-IN" sz="3600" dirty="0"/>
          </a:p>
        </p:txBody>
      </p:sp>
      <p:sp>
        <p:nvSpPr>
          <p:cNvPr id="2" name="TextBox 1">
            <a:extLst>
              <a:ext uri="{FF2B5EF4-FFF2-40B4-BE49-F238E27FC236}">
                <a16:creationId xmlns:a16="http://schemas.microsoft.com/office/drawing/2014/main" id="{6F022D5C-64A1-230D-5148-980FA53F0FF0}"/>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34</a:t>
            </a:r>
            <a:r>
              <a:rPr lang="hi-IN" sz="3600" b="0" i="0" dirty="0">
                <a:solidFill>
                  <a:srgbClr val="000000"/>
                </a:solidFill>
                <a:effectLst/>
                <a:latin typeface="font1"/>
              </a:rPr>
              <a:t>इसलिए तुम्हें समझाता हूँ कि कुछ खा लो, जिससे तुम्हारा बचाव हो; क्योंकि तुम में से किसी के सिर का एक बाल भी न गिरेगा।”</a:t>
            </a:r>
            <a:endParaRPr lang="en-IN" sz="3600" dirty="0"/>
          </a:p>
        </p:txBody>
      </p:sp>
      <p:pic>
        <p:nvPicPr>
          <p:cNvPr id="6" name="Audio 5">
            <a:hlinkClick r:id="" action="ppaction://media"/>
            <a:extLst>
              <a:ext uri="{FF2B5EF4-FFF2-40B4-BE49-F238E27FC236}">
                <a16:creationId xmlns:a16="http://schemas.microsoft.com/office/drawing/2014/main" id="{BBD15D42-28FB-CBB6-9529-0F06B8A949A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9364"/>
    </mc:Choice>
    <mc:Fallback xmlns="">
      <p:transition spd="slow" advTm="9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58FA0BB-A76E-4524-A180-8BA356F90E55}"/>
              </a:ext>
            </a:extLst>
          </p:cNvPr>
          <p:cNvPicPr>
            <a:picLocks noChangeAspect="1"/>
          </p:cNvPicPr>
          <p:nvPr/>
        </p:nvPicPr>
        <p:blipFill rotWithShape="1">
          <a:blip r:embed="rId2"/>
          <a:srcRect l="871" r="6222" b="-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C4A13DFC-9198-349D-E2C8-1989B164237F}"/>
              </a:ext>
            </a:extLst>
          </p:cNvPr>
          <p:cNvSpPr txBox="1"/>
          <p:nvPr/>
        </p:nvSpPr>
        <p:spPr>
          <a:xfrm>
            <a:off x="333636" y="5928968"/>
            <a:ext cx="5418771"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27</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:34</a:t>
            </a: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35</a:t>
            </a:r>
            <a:r>
              <a:rPr lang="en-US" sz="3600" b="0" i="0">
                <a:solidFill>
                  <a:srgbClr val="121212"/>
                </a:solidFill>
                <a:effectLst/>
                <a:latin typeface="Inter" panose="020B0502030000000004" pitchFamily="34" charset="0"/>
              </a:rPr>
              <a:t>After he had said this, Paul took bread and gave thanks to God in front of them all. Then he broke it and began to eat. </a:t>
            </a:r>
            <a:r>
              <a:rPr lang="en-US" sz="3600" b="0" i="0">
                <a:solidFill>
                  <a:srgbClr val="777A7B"/>
                </a:solidFill>
                <a:effectLst/>
                <a:latin typeface="Inter" panose="020B0502030000000004" pitchFamily="34" charset="0"/>
              </a:rPr>
              <a:t>36</a:t>
            </a:r>
            <a:r>
              <a:rPr lang="en-US" sz="3600" b="0" i="0">
                <a:solidFill>
                  <a:srgbClr val="121212"/>
                </a:solidFill>
                <a:effectLst/>
                <a:latin typeface="Inter" panose="020B0502030000000004" pitchFamily="34" charset="0"/>
              </a:rPr>
              <a:t>They were all encouraged and took some food themselves.</a:t>
            </a:r>
            <a:endParaRPr lang="en-IN" sz="3600" dirty="0"/>
          </a:p>
        </p:txBody>
      </p:sp>
      <p:sp>
        <p:nvSpPr>
          <p:cNvPr id="2" name="TextBox 1">
            <a:extLst>
              <a:ext uri="{FF2B5EF4-FFF2-40B4-BE49-F238E27FC236}">
                <a16:creationId xmlns:a16="http://schemas.microsoft.com/office/drawing/2014/main" id="{13B7B89E-A9EB-0CA7-13CC-56253F173582}"/>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777A7B"/>
                </a:solidFill>
                <a:effectLst/>
                <a:latin typeface="Inter" panose="020B0502030000000004" pitchFamily="34" charset="0"/>
              </a:rPr>
              <a:t>35</a:t>
            </a:r>
            <a:r>
              <a:rPr lang="hi-IN" sz="4000" b="0" i="0" dirty="0">
                <a:solidFill>
                  <a:srgbClr val="000000"/>
                </a:solidFill>
                <a:effectLst/>
                <a:latin typeface="font1"/>
              </a:rPr>
              <a:t>और यह कहकर उसने रोटी लेकर सब के सामने परमेश्वर का धन्यवाद किया और तोड़कर खाने लगा। </a:t>
            </a:r>
          </a:p>
          <a:p>
            <a:pPr algn="l"/>
            <a:r>
              <a:rPr lang="hi-IN" sz="4000" b="0" i="0" dirty="0">
                <a:solidFill>
                  <a:schemeClr val="bg1">
                    <a:lumMod val="50000"/>
                  </a:schemeClr>
                </a:solidFill>
                <a:effectLst/>
                <a:latin typeface="font1"/>
              </a:rPr>
              <a:t>36</a:t>
            </a:r>
            <a:r>
              <a:rPr lang="hi-IN" sz="4000" b="0" i="0" dirty="0">
                <a:solidFill>
                  <a:srgbClr val="000000"/>
                </a:solidFill>
                <a:effectLst/>
                <a:latin typeface="font1"/>
              </a:rPr>
              <a:t> तब वे सब भी ढाढ़स बाँधकर भोजन करने लगे। </a:t>
            </a:r>
          </a:p>
        </p:txBody>
      </p:sp>
      <p:pic>
        <p:nvPicPr>
          <p:cNvPr id="27" name="Audio 26">
            <a:hlinkClick r:id="" action="ppaction://media"/>
            <a:extLst>
              <a:ext uri="{FF2B5EF4-FFF2-40B4-BE49-F238E27FC236}">
                <a16:creationId xmlns:a16="http://schemas.microsoft.com/office/drawing/2014/main" id="{49B4CA37-9CF9-EC32-8712-F9D4844E92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3071"/>
    </mc:Choice>
    <mc:Fallback xmlns="">
      <p:transition spd="slow" advTm="13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4359</TotalTime>
  <Words>895</Words>
  <Application>Microsoft Office PowerPoint</Application>
  <PresentationFormat>Widescreen</PresentationFormat>
  <Paragraphs>57</Paragraphs>
  <Slides>24</Slides>
  <Notes>1</Notes>
  <HiddenSlides>0</HiddenSlides>
  <MMClips>12</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24</vt:i4>
      </vt:variant>
    </vt:vector>
  </HeadingPairs>
  <TitlesOfParts>
    <vt:vector size="39" baseType="lpstr">
      <vt:lpstr>Aptos</vt:lpstr>
      <vt:lpstr>Arial</vt:lpstr>
      <vt:lpstr>ArialMT</vt:lpstr>
      <vt:lpstr>Calibri</vt:lpstr>
      <vt:lpstr>Calibri Light</vt:lpstr>
      <vt:lpstr>font1</vt:lpstr>
      <vt:lpstr>Inter</vt:lpstr>
      <vt:lpstr>Mangal</vt:lpstr>
      <vt:lpstr>Microsoft Himalaya</vt:lpstr>
      <vt:lpstr>PT Serif</vt:lpstr>
      <vt:lpstr>Symbol</vt:lpstr>
      <vt:lpstr>Times New Roman</vt:lpstr>
      <vt:lpstr>TimesNewRomanPS-BoldMT</vt:lpstr>
      <vt:lpstr>TimesNewRomanPSMT</vt:lpstr>
      <vt:lpstr>Office Theme</vt:lpstr>
      <vt:lpstr>56-2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43</cp:revision>
  <dcterms:created xsi:type="dcterms:W3CDTF">2022-09-30T06:26:14Z</dcterms:created>
  <dcterms:modified xsi:type="dcterms:W3CDTF">2024-08-29T16:33:11Z</dcterms:modified>
</cp:coreProperties>
</file>