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60" r:id="rId4"/>
    <p:sldId id="271" r:id="rId5"/>
    <p:sldId id="261" r:id="rId6"/>
    <p:sldId id="272"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D2788E-9C4B-480C-B05B-807BF8E12F62}" v="62" dt="2024-05-13T04:18:59.6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467" autoAdjust="0"/>
  </p:normalViewPr>
  <p:slideViewPr>
    <p:cSldViewPr snapToGrid="0">
      <p:cViewPr varScale="1">
        <p:scale>
          <a:sx n="59" d="100"/>
          <a:sy n="59" d="100"/>
        </p:scale>
        <p:origin x="1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E900155-3CBF-4D27-AD93-3FB8D54A1CBF}"/>
    <pc:docChg chg="custSel modSld">
      <pc:chgData name="Alfred Smith" userId="3c60a3631c0db8ad" providerId="LiveId" clId="{0E900155-3CBF-4D27-AD93-3FB8D54A1CBF}" dt="2023-09-14T11:57:59.348" v="40"/>
      <pc:docMkLst>
        <pc:docMk/>
      </pc:docMkLst>
      <pc:sldChg chg="delSp modTransition modAnim">
        <pc:chgData name="Alfred Smith" userId="3c60a3631c0db8ad" providerId="LiveId" clId="{0E900155-3CBF-4D27-AD93-3FB8D54A1CBF}" dt="2023-09-14T11:56:40.820" v="19"/>
        <pc:sldMkLst>
          <pc:docMk/>
          <pc:sldMk cId="1499918570" sldId="257"/>
        </pc:sldMkLst>
        <pc:picChg chg="del">
          <ac:chgData name="Alfred Smith" userId="3c60a3631c0db8ad" providerId="LiveId" clId="{0E900155-3CBF-4D27-AD93-3FB8D54A1CBF}" dt="2023-09-14T11:56:40.820" v="19"/>
          <ac:picMkLst>
            <pc:docMk/>
            <pc:sldMk cId="1499918570" sldId="257"/>
            <ac:picMk id="10" creationId="{1EA4D64B-2FBA-5C60-F6E5-36E93F80D95F}"/>
          </ac:picMkLst>
        </pc:picChg>
      </pc:sldChg>
      <pc:sldChg chg="modSp mod modTransition">
        <pc:chgData name="Alfred Smith" userId="3c60a3631c0db8ad" providerId="LiveId" clId="{0E900155-3CBF-4D27-AD93-3FB8D54A1CBF}" dt="2023-09-14T11:56:40.820" v="19"/>
        <pc:sldMkLst>
          <pc:docMk/>
          <pc:sldMk cId="3788111665" sldId="258"/>
        </pc:sldMkLst>
        <pc:spChg chg="mod">
          <ac:chgData name="Alfred Smith" userId="3c60a3631c0db8ad" providerId="LiveId" clId="{0E900155-3CBF-4D27-AD93-3FB8D54A1CBF}" dt="2023-09-14T11:53:49.211" v="8" actId="1076"/>
          <ac:spMkLst>
            <pc:docMk/>
            <pc:sldMk cId="3788111665" sldId="258"/>
            <ac:spMk id="5" creationId="{3306866C-2E84-1DB0-4501-075162E149E1}"/>
          </ac:spMkLst>
        </pc:spChg>
      </pc:sldChg>
      <pc:sldChg chg="delSp modSp mod modTransition modAnim">
        <pc:chgData name="Alfred Smith" userId="3c60a3631c0db8ad" providerId="LiveId" clId="{0E900155-3CBF-4D27-AD93-3FB8D54A1CBF}" dt="2023-09-14T11:57:18.144" v="30" actId="20577"/>
        <pc:sldMkLst>
          <pc:docMk/>
          <pc:sldMk cId="2346136586" sldId="260"/>
        </pc:sldMkLst>
        <pc:spChg chg="mod">
          <ac:chgData name="Alfred Smith" userId="3c60a3631c0db8ad" providerId="LiveId" clId="{0E900155-3CBF-4D27-AD93-3FB8D54A1CBF}" dt="2023-09-14T11:57:18.144" v="30" actId="20577"/>
          <ac:spMkLst>
            <pc:docMk/>
            <pc:sldMk cId="2346136586" sldId="260"/>
            <ac:spMk id="3" creationId="{A58184BD-88F1-BA02-40C1-D8403D0EEC0D}"/>
          </ac:spMkLst>
        </pc:spChg>
        <pc:picChg chg="del">
          <ac:chgData name="Alfred Smith" userId="3c60a3631c0db8ad" providerId="LiveId" clId="{0E900155-3CBF-4D27-AD93-3FB8D54A1CBF}" dt="2023-09-14T11:56:40.820" v="19"/>
          <ac:picMkLst>
            <pc:docMk/>
            <pc:sldMk cId="2346136586" sldId="260"/>
            <ac:picMk id="8" creationId="{9EBB848D-01E3-CE35-AC75-EEC5BB50FFB3}"/>
          </ac:picMkLst>
        </pc:picChg>
      </pc:sldChg>
      <pc:sldChg chg="delSp modSp mod modTransition modAnim">
        <pc:chgData name="Alfred Smith" userId="3c60a3631c0db8ad" providerId="LiveId" clId="{0E900155-3CBF-4D27-AD93-3FB8D54A1CBF}" dt="2023-09-14T11:57:14.606" v="29" actId="20577"/>
        <pc:sldMkLst>
          <pc:docMk/>
          <pc:sldMk cId="4037329247" sldId="261"/>
        </pc:sldMkLst>
        <pc:spChg chg="mod">
          <ac:chgData name="Alfred Smith" userId="3c60a3631c0db8ad" providerId="LiveId" clId="{0E900155-3CBF-4D27-AD93-3FB8D54A1CBF}" dt="2023-09-14T11:57:14.606" v="29" actId="20577"/>
          <ac:spMkLst>
            <pc:docMk/>
            <pc:sldMk cId="4037329247" sldId="261"/>
            <ac:spMk id="3" creationId="{A58184BD-88F1-BA02-40C1-D8403D0EEC0D}"/>
          </ac:spMkLst>
        </pc:spChg>
        <pc:spChg chg="mod">
          <ac:chgData name="Alfred Smith" userId="3c60a3631c0db8ad" providerId="LiveId" clId="{0E900155-3CBF-4D27-AD93-3FB8D54A1CBF}" dt="2023-09-14T11:54:19.310" v="9"/>
          <ac:spMkLst>
            <pc:docMk/>
            <pc:sldMk cId="4037329247" sldId="261"/>
            <ac:spMk id="4" creationId="{EE2AC625-9141-A801-F431-DD5F79396320}"/>
          </ac:spMkLst>
        </pc:spChg>
        <pc:picChg chg="del">
          <ac:chgData name="Alfred Smith" userId="3c60a3631c0db8ad" providerId="LiveId" clId="{0E900155-3CBF-4D27-AD93-3FB8D54A1CBF}" dt="2023-09-14T11:56:40.820" v="19"/>
          <ac:picMkLst>
            <pc:docMk/>
            <pc:sldMk cId="4037329247" sldId="261"/>
            <ac:picMk id="29" creationId="{DD0645B7-0599-BC47-ED2E-E5B3E04833E2}"/>
          </ac:picMkLst>
        </pc:picChg>
      </pc:sldChg>
      <pc:sldChg chg="delSp modSp mod modTransition modAnim">
        <pc:chgData name="Alfred Smith" userId="3c60a3631c0db8ad" providerId="LiveId" clId="{0E900155-3CBF-4D27-AD93-3FB8D54A1CBF}" dt="2023-09-14T11:57:10.892" v="28" actId="20577"/>
        <pc:sldMkLst>
          <pc:docMk/>
          <pc:sldMk cId="1909638311" sldId="262"/>
        </pc:sldMkLst>
        <pc:spChg chg="mod">
          <ac:chgData name="Alfred Smith" userId="3c60a3631c0db8ad" providerId="LiveId" clId="{0E900155-3CBF-4D27-AD93-3FB8D54A1CBF}" dt="2023-09-14T11:57:10.892" v="28" actId="20577"/>
          <ac:spMkLst>
            <pc:docMk/>
            <pc:sldMk cId="1909638311" sldId="262"/>
            <ac:spMk id="3" creationId="{A58184BD-88F1-BA02-40C1-D8403D0EEC0D}"/>
          </ac:spMkLst>
        </pc:spChg>
        <pc:spChg chg="mod">
          <ac:chgData name="Alfred Smith" userId="3c60a3631c0db8ad" providerId="LiveId" clId="{0E900155-3CBF-4D27-AD93-3FB8D54A1CBF}" dt="2023-09-14T11:54:36.043" v="10"/>
          <ac:spMkLst>
            <pc:docMk/>
            <pc:sldMk cId="1909638311" sldId="262"/>
            <ac:spMk id="4" creationId="{EE2AC625-9141-A801-F431-DD5F79396320}"/>
          </ac:spMkLst>
        </pc:spChg>
        <pc:picChg chg="del">
          <ac:chgData name="Alfred Smith" userId="3c60a3631c0db8ad" providerId="LiveId" clId="{0E900155-3CBF-4D27-AD93-3FB8D54A1CBF}" dt="2023-09-14T11:56:40.820" v="19"/>
          <ac:picMkLst>
            <pc:docMk/>
            <pc:sldMk cId="1909638311" sldId="262"/>
            <ac:picMk id="19" creationId="{46BB2114-21CF-74B5-AB65-D6CF91208434}"/>
          </ac:picMkLst>
        </pc:picChg>
      </pc:sldChg>
      <pc:sldChg chg="delSp modSp mod modTransition modAnim">
        <pc:chgData name="Alfred Smith" userId="3c60a3631c0db8ad" providerId="LiveId" clId="{0E900155-3CBF-4D27-AD93-3FB8D54A1CBF}" dt="2023-09-14T11:57:07.986" v="27" actId="20577"/>
        <pc:sldMkLst>
          <pc:docMk/>
          <pc:sldMk cId="641208035" sldId="263"/>
        </pc:sldMkLst>
        <pc:spChg chg="mod">
          <ac:chgData name="Alfred Smith" userId="3c60a3631c0db8ad" providerId="LiveId" clId="{0E900155-3CBF-4D27-AD93-3FB8D54A1CBF}" dt="2023-09-14T11:57:07.986" v="27" actId="20577"/>
          <ac:spMkLst>
            <pc:docMk/>
            <pc:sldMk cId="641208035" sldId="263"/>
            <ac:spMk id="3" creationId="{A58184BD-88F1-BA02-40C1-D8403D0EEC0D}"/>
          </ac:spMkLst>
        </pc:spChg>
        <pc:spChg chg="mod">
          <ac:chgData name="Alfred Smith" userId="3c60a3631c0db8ad" providerId="LiveId" clId="{0E900155-3CBF-4D27-AD93-3FB8D54A1CBF}" dt="2023-09-14T11:54:48.202" v="11"/>
          <ac:spMkLst>
            <pc:docMk/>
            <pc:sldMk cId="641208035" sldId="263"/>
            <ac:spMk id="4" creationId="{EE2AC625-9141-A801-F431-DD5F79396320}"/>
          </ac:spMkLst>
        </pc:spChg>
        <pc:picChg chg="del">
          <ac:chgData name="Alfred Smith" userId="3c60a3631c0db8ad" providerId="LiveId" clId="{0E900155-3CBF-4D27-AD93-3FB8D54A1CBF}" dt="2023-09-14T11:56:40.820" v="19"/>
          <ac:picMkLst>
            <pc:docMk/>
            <pc:sldMk cId="641208035" sldId="263"/>
            <ac:picMk id="31" creationId="{E98BFD4E-1041-4C53-C396-84D93057BCAB}"/>
          </ac:picMkLst>
        </pc:picChg>
      </pc:sldChg>
      <pc:sldChg chg="delSp modSp mod modTransition modAnim">
        <pc:chgData name="Alfred Smith" userId="3c60a3631c0db8ad" providerId="LiveId" clId="{0E900155-3CBF-4D27-AD93-3FB8D54A1CBF}" dt="2023-09-14T11:57:04.600" v="26" actId="20577"/>
        <pc:sldMkLst>
          <pc:docMk/>
          <pc:sldMk cId="4044745628" sldId="264"/>
        </pc:sldMkLst>
        <pc:spChg chg="mod">
          <ac:chgData name="Alfred Smith" userId="3c60a3631c0db8ad" providerId="LiveId" clId="{0E900155-3CBF-4D27-AD93-3FB8D54A1CBF}" dt="2023-09-14T11:57:04.600" v="26" actId="20577"/>
          <ac:spMkLst>
            <pc:docMk/>
            <pc:sldMk cId="4044745628" sldId="264"/>
            <ac:spMk id="3" creationId="{A58184BD-88F1-BA02-40C1-D8403D0EEC0D}"/>
          </ac:spMkLst>
        </pc:spChg>
        <pc:spChg chg="mod">
          <ac:chgData name="Alfred Smith" userId="3c60a3631c0db8ad" providerId="LiveId" clId="{0E900155-3CBF-4D27-AD93-3FB8D54A1CBF}" dt="2023-09-14T11:55:06.822" v="12"/>
          <ac:spMkLst>
            <pc:docMk/>
            <pc:sldMk cId="4044745628" sldId="264"/>
            <ac:spMk id="4" creationId="{EE2AC625-9141-A801-F431-DD5F79396320}"/>
          </ac:spMkLst>
        </pc:spChg>
        <pc:picChg chg="del">
          <ac:chgData name="Alfred Smith" userId="3c60a3631c0db8ad" providerId="LiveId" clId="{0E900155-3CBF-4D27-AD93-3FB8D54A1CBF}" dt="2023-09-14T11:56:40.820" v="19"/>
          <ac:picMkLst>
            <pc:docMk/>
            <pc:sldMk cId="4044745628" sldId="264"/>
            <ac:picMk id="22" creationId="{7B2AAEAA-C4CA-3014-0235-7FE96B984FAE}"/>
          </ac:picMkLst>
        </pc:picChg>
      </pc:sldChg>
      <pc:sldChg chg="delSp modSp mod modTransition modAnim">
        <pc:chgData name="Alfred Smith" userId="3c60a3631c0db8ad" providerId="LiveId" clId="{0E900155-3CBF-4D27-AD93-3FB8D54A1CBF}" dt="2023-09-14T11:57:01.409" v="25" actId="20577"/>
        <pc:sldMkLst>
          <pc:docMk/>
          <pc:sldMk cId="978260341" sldId="265"/>
        </pc:sldMkLst>
        <pc:spChg chg="mod">
          <ac:chgData name="Alfred Smith" userId="3c60a3631c0db8ad" providerId="LiveId" clId="{0E900155-3CBF-4D27-AD93-3FB8D54A1CBF}" dt="2023-09-14T11:57:01.409" v="25" actId="20577"/>
          <ac:spMkLst>
            <pc:docMk/>
            <pc:sldMk cId="978260341" sldId="265"/>
            <ac:spMk id="3" creationId="{A58184BD-88F1-BA02-40C1-D8403D0EEC0D}"/>
          </ac:spMkLst>
        </pc:spChg>
        <pc:spChg chg="mod">
          <ac:chgData name="Alfred Smith" userId="3c60a3631c0db8ad" providerId="LiveId" clId="{0E900155-3CBF-4D27-AD93-3FB8D54A1CBF}" dt="2023-09-14T11:55:19.681" v="13"/>
          <ac:spMkLst>
            <pc:docMk/>
            <pc:sldMk cId="978260341" sldId="265"/>
            <ac:spMk id="4" creationId="{EE2AC625-9141-A801-F431-DD5F79396320}"/>
          </ac:spMkLst>
        </pc:spChg>
        <pc:picChg chg="del">
          <ac:chgData name="Alfred Smith" userId="3c60a3631c0db8ad" providerId="LiveId" clId="{0E900155-3CBF-4D27-AD93-3FB8D54A1CBF}" dt="2023-09-14T11:56:40.820" v="19"/>
          <ac:picMkLst>
            <pc:docMk/>
            <pc:sldMk cId="978260341" sldId="265"/>
            <ac:picMk id="8" creationId="{FD4EB83B-7211-082E-209C-298932A82FAF}"/>
          </ac:picMkLst>
        </pc:picChg>
      </pc:sldChg>
      <pc:sldChg chg="delSp modSp mod modTransition modAnim">
        <pc:chgData name="Alfred Smith" userId="3c60a3631c0db8ad" providerId="LiveId" clId="{0E900155-3CBF-4D27-AD93-3FB8D54A1CBF}" dt="2023-09-14T11:56:58.374" v="24" actId="20577"/>
        <pc:sldMkLst>
          <pc:docMk/>
          <pc:sldMk cId="3575870363" sldId="266"/>
        </pc:sldMkLst>
        <pc:spChg chg="mod">
          <ac:chgData name="Alfred Smith" userId="3c60a3631c0db8ad" providerId="LiveId" clId="{0E900155-3CBF-4D27-AD93-3FB8D54A1CBF}" dt="2023-09-14T11:56:58.374" v="24" actId="20577"/>
          <ac:spMkLst>
            <pc:docMk/>
            <pc:sldMk cId="3575870363" sldId="266"/>
            <ac:spMk id="3" creationId="{A58184BD-88F1-BA02-40C1-D8403D0EEC0D}"/>
          </ac:spMkLst>
        </pc:spChg>
        <pc:spChg chg="mod">
          <ac:chgData name="Alfred Smith" userId="3c60a3631c0db8ad" providerId="LiveId" clId="{0E900155-3CBF-4D27-AD93-3FB8D54A1CBF}" dt="2023-09-14T11:55:39.357" v="14"/>
          <ac:spMkLst>
            <pc:docMk/>
            <pc:sldMk cId="3575870363" sldId="266"/>
            <ac:spMk id="4" creationId="{EE2AC625-9141-A801-F431-DD5F79396320}"/>
          </ac:spMkLst>
        </pc:spChg>
        <pc:picChg chg="del">
          <ac:chgData name="Alfred Smith" userId="3c60a3631c0db8ad" providerId="LiveId" clId="{0E900155-3CBF-4D27-AD93-3FB8D54A1CBF}" dt="2023-09-14T11:56:40.820" v="19"/>
          <ac:picMkLst>
            <pc:docMk/>
            <pc:sldMk cId="3575870363" sldId="266"/>
            <ac:picMk id="12" creationId="{46A8D6C5-E4E9-ECAA-144E-E3A0DF42A88E}"/>
          </ac:picMkLst>
        </pc:picChg>
      </pc:sldChg>
      <pc:sldChg chg="delSp modSp mod modTransition modAnim">
        <pc:chgData name="Alfred Smith" userId="3c60a3631c0db8ad" providerId="LiveId" clId="{0E900155-3CBF-4D27-AD93-3FB8D54A1CBF}" dt="2023-09-14T11:56:54.844" v="23" actId="20577"/>
        <pc:sldMkLst>
          <pc:docMk/>
          <pc:sldMk cId="4017137865" sldId="267"/>
        </pc:sldMkLst>
        <pc:spChg chg="mod">
          <ac:chgData name="Alfred Smith" userId="3c60a3631c0db8ad" providerId="LiveId" clId="{0E900155-3CBF-4D27-AD93-3FB8D54A1CBF}" dt="2023-09-14T11:56:54.844" v="23" actId="20577"/>
          <ac:spMkLst>
            <pc:docMk/>
            <pc:sldMk cId="4017137865" sldId="267"/>
            <ac:spMk id="3" creationId="{A58184BD-88F1-BA02-40C1-D8403D0EEC0D}"/>
          </ac:spMkLst>
        </pc:spChg>
        <pc:spChg chg="mod">
          <ac:chgData name="Alfred Smith" userId="3c60a3631c0db8ad" providerId="LiveId" clId="{0E900155-3CBF-4D27-AD93-3FB8D54A1CBF}" dt="2023-09-14T11:55:53.667" v="15"/>
          <ac:spMkLst>
            <pc:docMk/>
            <pc:sldMk cId="4017137865" sldId="267"/>
            <ac:spMk id="4" creationId="{EE2AC625-9141-A801-F431-DD5F79396320}"/>
          </ac:spMkLst>
        </pc:spChg>
        <pc:picChg chg="del">
          <ac:chgData name="Alfred Smith" userId="3c60a3631c0db8ad" providerId="LiveId" clId="{0E900155-3CBF-4D27-AD93-3FB8D54A1CBF}" dt="2023-09-14T11:56:40.820" v="19"/>
          <ac:picMkLst>
            <pc:docMk/>
            <pc:sldMk cId="4017137865" sldId="267"/>
            <ac:picMk id="22" creationId="{88D9924C-E66D-EB90-1714-7CFB7D73A86D}"/>
          </ac:picMkLst>
        </pc:picChg>
      </pc:sldChg>
      <pc:sldChg chg="delSp modSp mod modTransition modAnim">
        <pc:chgData name="Alfred Smith" userId="3c60a3631c0db8ad" providerId="LiveId" clId="{0E900155-3CBF-4D27-AD93-3FB8D54A1CBF}" dt="2023-09-14T11:56:51.120" v="22" actId="20577"/>
        <pc:sldMkLst>
          <pc:docMk/>
          <pc:sldMk cId="3137811553" sldId="268"/>
        </pc:sldMkLst>
        <pc:spChg chg="mod">
          <ac:chgData name="Alfred Smith" userId="3c60a3631c0db8ad" providerId="LiveId" clId="{0E900155-3CBF-4D27-AD93-3FB8D54A1CBF}" dt="2023-09-14T11:56:51.120" v="22" actId="20577"/>
          <ac:spMkLst>
            <pc:docMk/>
            <pc:sldMk cId="3137811553" sldId="268"/>
            <ac:spMk id="3" creationId="{A58184BD-88F1-BA02-40C1-D8403D0EEC0D}"/>
          </ac:spMkLst>
        </pc:spChg>
        <pc:spChg chg="mod">
          <ac:chgData name="Alfred Smith" userId="3c60a3631c0db8ad" providerId="LiveId" clId="{0E900155-3CBF-4D27-AD93-3FB8D54A1CBF}" dt="2023-09-14T11:56:07.182" v="16"/>
          <ac:spMkLst>
            <pc:docMk/>
            <pc:sldMk cId="3137811553" sldId="268"/>
            <ac:spMk id="4" creationId="{EE2AC625-9141-A801-F431-DD5F79396320}"/>
          </ac:spMkLst>
        </pc:spChg>
        <pc:picChg chg="del">
          <ac:chgData name="Alfred Smith" userId="3c60a3631c0db8ad" providerId="LiveId" clId="{0E900155-3CBF-4D27-AD93-3FB8D54A1CBF}" dt="2023-09-14T11:56:40.820" v="19"/>
          <ac:picMkLst>
            <pc:docMk/>
            <pc:sldMk cId="3137811553" sldId="268"/>
            <ac:picMk id="14" creationId="{76F360C1-9720-E832-1563-59CA2BB1D801}"/>
          </ac:picMkLst>
        </pc:picChg>
      </pc:sldChg>
      <pc:sldChg chg="delSp modSp mod modTransition modAnim">
        <pc:chgData name="Alfred Smith" userId="3c60a3631c0db8ad" providerId="LiveId" clId="{0E900155-3CBF-4D27-AD93-3FB8D54A1CBF}" dt="2023-09-14T11:56:47.724" v="21" actId="20577"/>
        <pc:sldMkLst>
          <pc:docMk/>
          <pc:sldMk cId="100491716" sldId="269"/>
        </pc:sldMkLst>
        <pc:spChg chg="mod">
          <ac:chgData name="Alfred Smith" userId="3c60a3631c0db8ad" providerId="LiveId" clId="{0E900155-3CBF-4D27-AD93-3FB8D54A1CBF}" dt="2023-09-14T11:56:47.724" v="21" actId="20577"/>
          <ac:spMkLst>
            <pc:docMk/>
            <pc:sldMk cId="100491716" sldId="269"/>
            <ac:spMk id="3" creationId="{A58184BD-88F1-BA02-40C1-D8403D0EEC0D}"/>
          </ac:spMkLst>
        </pc:spChg>
        <pc:spChg chg="mod">
          <ac:chgData name="Alfred Smith" userId="3c60a3631c0db8ad" providerId="LiveId" clId="{0E900155-3CBF-4D27-AD93-3FB8D54A1CBF}" dt="2023-09-14T11:56:20.582" v="17"/>
          <ac:spMkLst>
            <pc:docMk/>
            <pc:sldMk cId="100491716" sldId="269"/>
            <ac:spMk id="4" creationId="{EE2AC625-9141-A801-F431-DD5F79396320}"/>
          </ac:spMkLst>
        </pc:spChg>
        <pc:picChg chg="del">
          <ac:chgData name="Alfred Smith" userId="3c60a3631c0db8ad" providerId="LiveId" clId="{0E900155-3CBF-4D27-AD93-3FB8D54A1CBF}" dt="2023-09-14T11:56:40.820" v="19"/>
          <ac:picMkLst>
            <pc:docMk/>
            <pc:sldMk cId="100491716" sldId="269"/>
            <ac:picMk id="8" creationId="{341AE5D8-02AB-AACE-5B74-B07CA3281609}"/>
          </ac:picMkLst>
        </pc:picChg>
      </pc:sldChg>
      <pc:sldChg chg="addSp delSp modSp mod modTransition">
        <pc:chgData name="Alfred Smith" userId="3c60a3631c0db8ad" providerId="LiveId" clId="{0E900155-3CBF-4D27-AD93-3FB8D54A1CBF}" dt="2023-09-14T11:56:40.820" v="19"/>
        <pc:sldMkLst>
          <pc:docMk/>
          <pc:sldMk cId="939110669" sldId="271"/>
        </pc:sldMkLst>
        <pc:spChg chg="del">
          <ac:chgData name="Alfred Smith" userId="3c60a3631c0db8ad" providerId="LiveId" clId="{0E900155-3CBF-4D27-AD93-3FB8D54A1CBF}" dt="2023-09-14T11:53:35.817" v="5" actId="478"/>
          <ac:spMkLst>
            <pc:docMk/>
            <pc:sldMk cId="939110669" sldId="271"/>
            <ac:spMk id="3" creationId="{FFEE1202-4713-52EB-EBE1-E2A981E5427D}"/>
          </ac:spMkLst>
        </pc:spChg>
        <pc:spChg chg="add mod">
          <ac:chgData name="Alfred Smith" userId="3c60a3631c0db8ad" providerId="LiveId" clId="{0E900155-3CBF-4D27-AD93-3FB8D54A1CBF}" dt="2023-09-14T11:53:44.149" v="7" actId="1076"/>
          <ac:spMkLst>
            <pc:docMk/>
            <pc:sldMk cId="939110669" sldId="271"/>
            <ac:spMk id="4" creationId="{7EFF2837-822C-995B-4DC7-BF45A4AB7388}"/>
          </ac:spMkLst>
        </pc:spChg>
      </pc:sldChg>
      <pc:sldChg chg="modSp mod modTransition">
        <pc:chgData name="Alfred Smith" userId="3c60a3631c0db8ad" providerId="LiveId" clId="{0E900155-3CBF-4D27-AD93-3FB8D54A1CBF}" dt="2023-09-14T11:57:29.619" v="31"/>
        <pc:sldMkLst>
          <pc:docMk/>
          <pc:sldMk cId="4024569785" sldId="272"/>
        </pc:sldMkLst>
        <pc:spChg chg="mod">
          <ac:chgData name="Alfred Smith" userId="3c60a3631c0db8ad" providerId="LiveId" clId="{0E900155-3CBF-4D27-AD93-3FB8D54A1CBF}" dt="2023-09-14T11:57:29.619" v="31"/>
          <ac:spMkLst>
            <pc:docMk/>
            <pc:sldMk cId="4024569785" sldId="272"/>
            <ac:spMk id="4" creationId="{C9E720D6-D17A-5C11-B6C8-ABEBC5507CA1}"/>
          </ac:spMkLst>
        </pc:spChg>
      </pc:sldChg>
      <pc:sldChg chg="modSp mod modTransition">
        <pc:chgData name="Alfred Smith" userId="3c60a3631c0db8ad" providerId="LiveId" clId="{0E900155-3CBF-4D27-AD93-3FB8D54A1CBF}" dt="2023-09-14T11:57:32.484" v="32"/>
        <pc:sldMkLst>
          <pc:docMk/>
          <pc:sldMk cId="487179600" sldId="273"/>
        </pc:sldMkLst>
        <pc:spChg chg="mod">
          <ac:chgData name="Alfred Smith" userId="3c60a3631c0db8ad" providerId="LiveId" clId="{0E900155-3CBF-4D27-AD93-3FB8D54A1CBF}" dt="2023-09-14T11:57:32.484" v="32"/>
          <ac:spMkLst>
            <pc:docMk/>
            <pc:sldMk cId="487179600" sldId="273"/>
            <ac:spMk id="4" creationId="{0A7BBC7A-A6B5-C5B1-FC91-AB3886C936CC}"/>
          </ac:spMkLst>
        </pc:spChg>
      </pc:sldChg>
      <pc:sldChg chg="modSp mod modTransition">
        <pc:chgData name="Alfred Smith" userId="3c60a3631c0db8ad" providerId="LiveId" clId="{0E900155-3CBF-4D27-AD93-3FB8D54A1CBF}" dt="2023-09-14T11:57:37.131" v="33"/>
        <pc:sldMkLst>
          <pc:docMk/>
          <pc:sldMk cId="2168401200" sldId="274"/>
        </pc:sldMkLst>
        <pc:spChg chg="mod">
          <ac:chgData name="Alfred Smith" userId="3c60a3631c0db8ad" providerId="LiveId" clId="{0E900155-3CBF-4D27-AD93-3FB8D54A1CBF}" dt="2023-09-14T11:57:37.131" v="33"/>
          <ac:spMkLst>
            <pc:docMk/>
            <pc:sldMk cId="2168401200" sldId="274"/>
            <ac:spMk id="4" creationId="{5BC7E9AA-79E9-BADF-3D3A-AA5D81FE13D5}"/>
          </ac:spMkLst>
        </pc:spChg>
      </pc:sldChg>
      <pc:sldChg chg="modSp mod modTransition">
        <pc:chgData name="Alfred Smith" userId="3c60a3631c0db8ad" providerId="LiveId" clId="{0E900155-3CBF-4D27-AD93-3FB8D54A1CBF}" dt="2023-09-14T11:57:41.250" v="34"/>
        <pc:sldMkLst>
          <pc:docMk/>
          <pc:sldMk cId="2996969115" sldId="275"/>
        </pc:sldMkLst>
        <pc:spChg chg="mod">
          <ac:chgData name="Alfred Smith" userId="3c60a3631c0db8ad" providerId="LiveId" clId="{0E900155-3CBF-4D27-AD93-3FB8D54A1CBF}" dt="2023-09-14T11:57:41.250" v="34"/>
          <ac:spMkLst>
            <pc:docMk/>
            <pc:sldMk cId="2996969115" sldId="275"/>
            <ac:spMk id="6" creationId="{CE12A07A-E81D-2DB2-9493-F22D40D6FD38}"/>
          </ac:spMkLst>
        </pc:spChg>
      </pc:sldChg>
      <pc:sldChg chg="modSp mod modTransition">
        <pc:chgData name="Alfred Smith" userId="3c60a3631c0db8ad" providerId="LiveId" clId="{0E900155-3CBF-4D27-AD93-3FB8D54A1CBF}" dt="2023-09-14T11:57:43.964" v="35"/>
        <pc:sldMkLst>
          <pc:docMk/>
          <pc:sldMk cId="2390376940" sldId="276"/>
        </pc:sldMkLst>
        <pc:spChg chg="mod">
          <ac:chgData name="Alfred Smith" userId="3c60a3631c0db8ad" providerId="LiveId" clId="{0E900155-3CBF-4D27-AD93-3FB8D54A1CBF}" dt="2023-09-14T11:57:43.964" v="35"/>
          <ac:spMkLst>
            <pc:docMk/>
            <pc:sldMk cId="2390376940" sldId="276"/>
            <ac:spMk id="4" creationId="{A7D174B1-5E6C-4BB6-6941-E8D2BAF0EA4B}"/>
          </ac:spMkLst>
        </pc:spChg>
      </pc:sldChg>
      <pc:sldChg chg="modSp mod modTransition">
        <pc:chgData name="Alfred Smith" userId="3c60a3631c0db8ad" providerId="LiveId" clId="{0E900155-3CBF-4D27-AD93-3FB8D54A1CBF}" dt="2023-09-14T11:57:46.780" v="36"/>
        <pc:sldMkLst>
          <pc:docMk/>
          <pc:sldMk cId="4265919077" sldId="277"/>
        </pc:sldMkLst>
        <pc:spChg chg="mod">
          <ac:chgData name="Alfred Smith" userId="3c60a3631c0db8ad" providerId="LiveId" clId="{0E900155-3CBF-4D27-AD93-3FB8D54A1CBF}" dt="2023-09-14T11:57:46.780" v="36"/>
          <ac:spMkLst>
            <pc:docMk/>
            <pc:sldMk cId="4265919077" sldId="277"/>
            <ac:spMk id="4" creationId="{C57C697B-8BBF-C3A7-ED75-1D3F33FEBF66}"/>
          </ac:spMkLst>
        </pc:spChg>
      </pc:sldChg>
      <pc:sldChg chg="modSp mod modTransition">
        <pc:chgData name="Alfred Smith" userId="3c60a3631c0db8ad" providerId="LiveId" clId="{0E900155-3CBF-4D27-AD93-3FB8D54A1CBF}" dt="2023-09-14T11:57:49.187" v="37"/>
        <pc:sldMkLst>
          <pc:docMk/>
          <pc:sldMk cId="210266664" sldId="278"/>
        </pc:sldMkLst>
        <pc:spChg chg="mod">
          <ac:chgData name="Alfred Smith" userId="3c60a3631c0db8ad" providerId="LiveId" clId="{0E900155-3CBF-4D27-AD93-3FB8D54A1CBF}" dt="2023-09-14T11:57:49.187" v="37"/>
          <ac:spMkLst>
            <pc:docMk/>
            <pc:sldMk cId="210266664" sldId="278"/>
            <ac:spMk id="4" creationId="{0F6C4467-2471-2E38-0909-85C53E2FDA72}"/>
          </ac:spMkLst>
        </pc:spChg>
      </pc:sldChg>
      <pc:sldChg chg="modSp mod modTransition">
        <pc:chgData name="Alfred Smith" userId="3c60a3631c0db8ad" providerId="LiveId" clId="{0E900155-3CBF-4D27-AD93-3FB8D54A1CBF}" dt="2023-09-14T11:57:51.615" v="38"/>
        <pc:sldMkLst>
          <pc:docMk/>
          <pc:sldMk cId="888433145" sldId="279"/>
        </pc:sldMkLst>
        <pc:spChg chg="mod">
          <ac:chgData name="Alfred Smith" userId="3c60a3631c0db8ad" providerId="LiveId" clId="{0E900155-3CBF-4D27-AD93-3FB8D54A1CBF}" dt="2023-09-14T11:57:51.615" v="38"/>
          <ac:spMkLst>
            <pc:docMk/>
            <pc:sldMk cId="888433145" sldId="279"/>
            <ac:spMk id="4" creationId="{50F50393-05FB-AF70-7C03-C1E7488659FB}"/>
          </ac:spMkLst>
        </pc:spChg>
      </pc:sldChg>
      <pc:sldChg chg="modSp mod modTransition">
        <pc:chgData name="Alfred Smith" userId="3c60a3631c0db8ad" providerId="LiveId" clId="{0E900155-3CBF-4D27-AD93-3FB8D54A1CBF}" dt="2023-09-14T11:57:55.325" v="39"/>
        <pc:sldMkLst>
          <pc:docMk/>
          <pc:sldMk cId="791300187" sldId="280"/>
        </pc:sldMkLst>
        <pc:spChg chg="mod">
          <ac:chgData name="Alfred Smith" userId="3c60a3631c0db8ad" providerId="LiveId" clId="{0E900155-3CBF-4D27-AD93-3FB8D54A1CBF}" dt="2023-09-14T11:57:55.325" v="39"/>
          <ac:spMkLst>
            <pc:docMk/>
            <pc:sldMk cId="791300187" sldId="280"/>
            <ac:spMk id="4" creationId="{BD236BF3-7053-5844-57FE-8A2014051496}"/>
          </ac:spMkLst>
        </pc:spChg>
      </pc:sldChg>
      <pc:sldChg chg="delSp modSp mod modTransition modAnim">
        <pc:chgData name="Alfred Smith" userId="3c60a3631c0db8ad" providerId="LiveId" clId="{0E900155-3CBF-4D27-AD93-3FB8D54A1CBF}" dt="2023-09-14T11:56:44.354" v="20" actId="20577"/>
        <pc:sldMkLst>
          <pc:docMk/>
          <pc:sldMk cId="1922139011" sldId="281"/>
        </pc:sldMkLst>
        <pc:spChg chg="mod">
          <ac:chgData name="Alfred Smith" userId="3c60a3631c0db8ad" providerId="LiveId" clId="{0E900155-3CBF-4D27-AD93-3FB8D54A1CBF}" dt="2023-09-14T11:56:44.354" v="20" actId="20577"/>
          <ac:spMkLst>
            <pc:docMk/>
            <pc:sldMk cId="1922139011" sldId="281"/>
            <ac:spMk id="3" creationId="{A58184BD-88F1-BA02-40C1-D8403D0EEC0D}"/>
          </ac:spMkLst>
        </pc:spChg>
        <pc:spChg chg="mod">
          <ac:chgData name="Alfred Smith" userId="3c60a3631c0db8ad" providerId="LiveId" clId="{0E900155-3CBF-4D27-AD93-3FB8D54A1CBF}" dt="2023-09-14T11:56:32.370" v="18"/>
          <ac:spMkLst>
            <pc:docMk/>
            <pc:sldMk cId="1922139011" sldId="281"/>
            <ac:spMk id="4" creationId="{EE2AC625-9141-A801-F431-DD5F79396320}"/>
          </ac:spMkLst>
        </pc:spChg>
        <pc:picChg chg="del">
          <ac:chgData name="Alfred Smith" userId="3c60a3631c0db8ad" providerId="LiveId" clId="{0E900155-3CBF-4D27-AD93-3FB8D54A1CBF}" dt="2023-09-14T11:56:40.820" v="19"/>
          <ac:picMkLst>
            <pc:docMk/>
            <pc:sldMk cId="1922139011" sldId="281"/>
            <ac:picMk id="7" creationId="{4BD5D96E-B57B-D4FD-C1E0-BD0D6E764FE0}"/>
          </ac:picMkLst>
        </pc:picChg>
      </pc:sldChg>
      <pc:sldChg chg="modSp mod modTransition">
        <pc:chgData name="Alfred Smith" userId="3c60a3631c0db8ad" providerId="LiveId" clId="{0E900155-3CBF-4D27-AD93-3FB8D54A1CBF}" dt="2023-09-14T11:57:59.348" v="40"/>
        <pc:sldMkLst>
          <pc:docMk/>
          <pc:sldMk cId="1126511635" sldId="282"/>
        </pc:sldMkLst>
        <pc:spChg chg="mod">
          <ac:chgData name="Alfred Smith" userId="3c60a3631c0db8ad" providerId="LiveId" clId="{0E900155-3CBF-4D27-AD93-3FB8D54A1CBF}" dt="2023-09-14T11:57:59.348" v="40"/>
          <ac:spMkLst>
            <pc:docMk/>
            <pc:sldMk cId="1126511635" sldId="282"/>
            <ac:spMk id="3" creationId="{E1D6A55B-2964-C544-2257-EC831841CBBE}"/>
          </ac:spMkLst>
        </pc:spChg>
      </pc:sldChg>
    </pc:docChg>
  </pc:docChgLst>
  <pc:docChgLst>
    <pc:chgData name="Leonie Smith" userId="fed1330f33f5650e" providerId="LiveId" clId="{DAD2788E-9C4B-480C-B05B-807BF8E12F62}"/>
    <pc:docChg chg="custSel modSld">
      <pc:chgData name="Leonie Smith" userId="fed1330f33f5650e" providerId="LiveId" clId="{DAD2788E-9C4B-480C-B05B-807BF8E12F62}" dt="2024-05-13T04:19:39.282" v="87" actId="478"/>
      <pc:docMkLst>
        <pc:docMk/>
      </pc:docMkLst>
      <pc:sldChg chg="addSp modSp">
        <pc:chgData name="Leonie Smith" userId="fed1330f33f5650e" providerId="LiveId" clId="{DAD2788E-9C4B-480C-B05B-807BF8E12F62}" dt="2024-05-13T04:03:05.178" v="0"/>
        <pc:sldMkLst>
          <pc:docMk/>
          <pc:sldMk cId="1499918570" sldId="257"/>
        </pc:sldMkLst>
        <pc:picChg chg="add mod">
          <ac:chgData name="Leonie Smith" userId="fed1330f33f5650e" providerId="LiveId" clId="{DAD2788E-9C4B-480C-B05B-807BF8E12F62}" dt="2024-05-13T04:03:05.178" v="0"/>
          <ac:picMkLst>
            <pc:docMk/>
            <pc:sldMk cId="1499918570" sldId="257"/>
            <ac:picMk id="6" creationId="{3A553E29-DACD-EA94-E449-968B3B9756C1}"/>
          </ac:picMkLst>
        </pc:picChg>
      </pc:sldChg>
      <pc:sldChg chg="addSp delSp modSp mod modTransition modAnim">
        <pc:chgData name="Leonie Smith" userId="fed1330f33f5650e" providerId="LiveId" clId="{DAD2788E-9C4B-480C-B05B-807BF8E12F62}" dt="2024-05-13T04:19:39.282" v="87" actId="478"/>
        <pc:sldMkLst>
          <pc:docMk/>
          <pc:sldMk cId="2346136586" sldId="260"/>
        </pc:sldMkLst>
        <pc:picChg chg="add del mod">
          <ac:chgData name="Leonie Smith" userId="fed1330f33f5650e" providerId="LiveId" clId="{DAD2788E-9C4B-480C-B05B-807BF8E12F62}" dt="2024-05-13T04:18:59.664" v="85"/>
          <ac:picMkLst>
            <pc:docMk/>
            <pc:sldMk cId="2346136586" sldId="260"/>
            <ac:picMk id="7" creationId="{50E43B38-8CE6-42D1-6E53-61A9C709EA1B}"/>
          </ac:picMkLst>
        </pc:picChg>
        <pc:picChg chg="add del mod ord">
          <ac:chgData name="Leonie Smith" userId="fed1330f33f5650e" providerId="LiveId" clId="{DAD2788E-9C4B-480C-B05B-807BF8E12F62}" dt="2024-05-13T04:19:39.282" v="87" actId="478"/>
          <ac:picMkLst>
            <pc:docMk/>
            <pc:sldMk cId="2346136586" sldId="260"/>
            <ac:picMk id="10" creationId="{67D025DB-03D8-0EBB-3EE0-B7A1418CFC8D}"/>
          </ac:picMkLst>
        </pc:picChg>
        <pc:picChg chg="add mod">
          <ac:chgData name="Leonie Smith" userId="fed1330f33f5650e" providerId="LiveId" clId="{DAD2788E-9C4B-480C-B05B-807BF8E12F62}" dt="2024-05-13T04:18:58.900" v="84"/>
          <ac:picMkLst>
            <pc:docMk/>
            <pc:sldMk cId="2346136586" sldId="260"/>
            <ac:picMk id="11" creationId="{98AB501A-1DBA-2AFB-8199-72CDF9A83DA3}"/>
          </ac:picMkLst>
        </pc:picChg>
      </pc:sldChg>
      <pc:sldChg chg="addSp delSp modSp mod modTransition modAnim">
        <pc:chgData name="Leonie Smith" userId="fed1330f33f5650e" providerId="LiveId" clId="{DAD2788E-9C4B-480C-B05B-807BF8E12F62}" dt="2024-05-13T04:04:11.813" v="4"/>
        <pc:sldMkLst>
          <pc:docMk/>
          <pc:sldMk cId="4037329247" sldId="261"/>
        </pc:sldMkLst>
        <pc:picChg chg="add del mod">
          <ac:chgData name="Leonie Smith" userId="fed1330f33f5650e" providerId="LiveId" clId="{DAD2788E-9C4B-480C-B05B-807BF8E12F62}" dt="2024-05-13T04:03:57.402" v="3"/>
          <ac:picMkLst>
            <pc:docMk/>
            <pc:sldMk cId="4037329247" sldId="261"/>
            <ac:picMk id="6" creationId="{99610AFF-E905-7A19-0D78-9A40C346C3B2}"/>
          </ac:picMkLst>
        </pc:picChg>
        <pc:picChg chg="add del mod ord">
          <ac:chgData name="Leonie Smith" userId="fed1330f33f5650e" providerId="LiveId" clId="{DAD2788E-9C4B-480C-B05B-807BF8E12F62}" dt="2024-05-13T04:04:11.813" v="4"/>
          <ac:picMkLst>
            <pc:docMk/>
            <pc:sldMk cId="4037329247" sldId="261"/>
            <ac:picMk id="9" creationId="{2942FE2B-177C-809C-7A07-4DB82AFA0441}"/>
          </ac:picMkLst>
        </pc:picChg>
        <pc:picChg chg="add mod">
          <ac:chgData name="Leonie Smith" userId="fed1330f33f5650e" providerId="LiveId" clId="{DAD2788E-9C4B-480C-B05B-807BF8E12F62}" dt="2024-05-13T04:04:11.813" v="4"/>
          <ac:picMkLst>
            <pc:docMk/>
            <pc:sldMk cId="4037329247" sldId="261"/>
            <ac:picMk id="10" creationId="{B5D53BD5-2AB6-238A-155B-5836D3C430C2}"/>
          </ac:picMkLst>
        </pc:picChg>
      </pc:sldChg>
      <pc:sldChg chg="addSp delSp modSp mod modTransition modAnim">
        <pc:chgData name="Leonie Smith" userId="fed1330f33f5650e" providerId="LiveId" clId="{DAD2788E-9C4B-480C-B05B-807BF8E12F62}" dt="2024-05-13T04:05:34.396" v="8"/>
        <pc:sldMkLst>
          <pc:docMk/>
          <pc:sldMk cId="1909638311" sldId="262"/>
        </pc:sldMkLst>
        <pc:picChg chg="add del mod">
          <ac:chgData name="Leonie Smith" userId="fed1330f33f5650e" providerId="LiveId" clId="{DAD2788E-9C4B-480C-B05B-807BF8E12F62}" dt="2024-05-13T04:05:20.668" v="7"/>
          <ac:picMkLst>
            <pc:docMk/>
            <pc:sldMk cId="1909638311" sldId="262"/>
            <ac:picMk id="6" creationId="{1DF765B0-1513-47CF-C5A1-A3CE95743AE8}"/>
          </ac:picMkLst>
        </pc:picChg>
        <pc:picChg chg="add del mod ord">
          <ac:chgData name="Leonie Smith" userId="fed1330f33f5650e" providerId="LiveId" clId="{DAD2788E-9C4B-480C-B05B-807BF8E12F62}" dt="2024-05-13T04:05:34.396" v="8"/>
          <ac:picMkLst>
            <pc:docMk/>
            <pc:sldMk cId="1909638311" sldId="262"/>
            <ac:picMk id="10" creationId="{A0CCFC06-38C6-5B07-E751-8FBFBE35D955}"/>
          </ac:picMkLst>
        </pc:picChg>
        <pc:picChg chg="add mod">
          <ac:chgData name="Leonie Smith" userId="fed1330f33f5650e" providerId="LiveId" clId="{DAD2788E-9C4B-480C-B05B-807BF8E12F62}" dt="2024-05-13T04:05:34.396" v="8"/>
          <ac:picMkLst>
            <pc:docMk/>
            <pc:sldMk cId="1909638311" sldId="262"/>
            <ac:picMk id="11" creationId="{E584AAAA-F442-EB8B-F2C0-A55023973160}"/>
          </ac:picMkLst>
        </pc:picChg>
      </pc:sldChg>
      <pc:sldChg chg="addSp delSp modSp mod modTransition modAnim">
        <pc:chgData name="Leonie Smith" userId="fed1330f33f5650e" providerId="LiveId" clId="{DAD2788E-9C4B-480C-B05B-807BF8E12F62}" dt="2024-05-13T04:06:30.603" v="12"/>
        <pc:sldMkLst>
          <pc:docMk/>
          <pc:sldMk cId="641208035" sldId="263"/>
        </pc:sldMkLst>
        <pc:picChg chg="add del mod">
          <ac:chgData name="Leonie Smith" userId="fed1330f33f5650e" providerId="LiveId" clId="{DAD2788E-9C4B-480C-B05B-807BF8E12F62}" dt="2024-05-13T04:06:16.083" v="11"/>
          <ac:picMkLst>
            <pc:docMk/>
            <pc:sldMk cId="641208035" sldId="263"/>
            <ac:picMk id="6" creationId="{767C06B7-C629-4BE1-FA13-96080B9BF567}"/>
          </ac:picMkLst>
        </pc:picChg>
        <pc:picChg chg="add del mod ord">
          <ac:chgData name="Leonie Smith" userId="fed1330f33f5650e" providerId="LiveId" clId="{DAD2788E-9C4B-480C-B05B-807BF8E12F62}" dt="2024-05-13T04:06:30.603" v="12"/>
          <ac:picMkLst>
            <pc:docMk/>
            <pc:sldMk cId="641208035" sldId="263"/>
            <ac:picMk id="9" creationId="{0C48A97F-BB7F-E68E-035A-620BF30D0FE3}"/>
          </ac:picMkLst>
        </pc:picChg>
        <pc:picChg chg="add mod">
          <ac:chgData name="Leonie Smith" userId="fed1330f33f5650e" providerId="LiveId" clId="{DAD2788E-9C4B-480C-B05B-807BF8E12F62}" dt="2024-05-13T04:06:30.603" v="12"/>
          <ac:picMkLst>
            <pc:docMk/>
            <pc:sldMk cId="641208035" sldId="263"/>
            <ac:picMk id="10" creationId="{24504C00-2AA1-A599-F6EB-BA5374DD1D15}"/>
          </ac:picMkLst>
        </pc:picChg>
      </pc:sldChg>
      <pc:sldChg chg="addSp delSp modSp mod modTransition modAnim">
        <pc:chgData name="Leonie Smith" userId="fed1330f33f5650e" providerId="LiveId" clId="{DAD2788E-9C4B-480C-B05B-807BF8E12F62}" dt="2024-05-13T04:08:59.979" v="31"/>
        <pc:sldMkLst>
          <pc:docMk/>
          <pc:sldMk cId="4044745628" sldId="264"/>
        </pc:sldMkLst>
        <pc:picChg chg="add del mod">
          <ac:chgData name="Leonie Smith" userId="fed1330f33f5650e" providerId="LiveId" clId="{DAD2788E-9C4B-480C-B05B-807BF8E12F62}" dt="2024-05-13T04:07:53.920" v="15"/>
          <ac:picMkLst>
            <pc:docMk/>
            <pc:sldMk cId="4044745628" sldId="264"/>
            <ac:picMk id="6" creationId="{B02BEFDC-9116-58B8-2A7C-08189D6A30C7}"/>
          </ac:picMkLst>
        </pc:picChg>
        <pc:picChg chg="add del mod ord">
          <ac:chgData name="Leonie Smith" userId="fed1330f33f5650e" providerId="LiveId" clId="{DAD2788E-9C4B-480C-B05B-807BF8E12F62}" dt="2024-05-13T04:08:04.580" v="16"/>
          <ac:picMkLst>
            <pc:docMk/>
            <pc:sldMk cId="4044745628" sldId="264"/>
            <ac:picMk id="9" creationId="{12C37B63-5297-1CDA-186B-3AF94886F10B}"/>
          </ac:picMkLst>
        </pc:picChg>
        <pc:picChg chg="add del mod">
          <ac:chgData name="Leonie Smith" userId="fed1330f33f5650e" providerId="LiveId" clId="{DAD2788E-9C4B-480C-B05B-807BF8E12F62}" dt="2024-05-13T04:08:05.529" v="18"/>
          <ac:picMkLst>
            <pc:docMk/>
            <pc:sldMk cId="4044745628" sldId="264"/>
            <ac:picMk id="10" creationId="{8D6B6C3E-D069-9F45-51B8-C394288B9209}"/>
          </ac:picMkLst>
        </pc:picChg>
        <pc:picChg chg="add del mod ord">
          <ac:chgData name="Leonie Smith" userId="fed1330f33f5650e" providerId="LiveId" clId="{DAD2788E-9C4B-480C-B05B-807BF8E12F62}" dt="2024-05-13T04:08:10.640" v="19"/>
          <ac:picMkLst>
            <pc:docMk/>
            <pc:sldMk cId="4044745628" sldId="264"/>
            <ac:picMk id="13" creationId="{D7B950C5-77CE-C861-8B09-573ACF4D9F3E}"/>
          </ac:picMkLst>
        </pc:picChg>
        <pc:picChg chg="add del mod">
          <ac:chgData name="Leonie Smith" userId="fed1330f33f5650e" providerId="LiveId" clId="{DAD2788E-9C4B-480C-B05B-807BF8E12F62}" dt="2024-05-13T04:08:11.581" v="21"/>
          <ac:picMkLst>
            <pc:docMk/>
            <pc:sldMk cId="4044745628" sldId="264"/>
            <ac:picMk id="14" creationId="{C50A0D8C-FA5F-E4FF-AA7D-0109A43F3995}"/>
          </ac:picMkLst>
        </pc:picChg>
        <pc:picChg chg="add del mod ord">
          <ac:chgData name="Leonie Smith" userId="fed1330f33f5650e" providerId="LiveId" clId="{DAD2788E-9C4B-480C-B05B-807BF8E12F62}" dt="2024-05-13T04:08:25.420" v="22"/>
          <ac:picMkLst>
            <pc:docMk/>
            <pc:sldMk cId="4044745628" sldId="264"/>
            <ac:picMk id="17" creationId="{DF4D5B36-BDBC-178B-9B0F-35B908DF2DC7}"/>
          </ac:picMkLst>
        </pc:picChg>
        <pc:picChg chg="add del mod">
          <ac:chgData name="Leonie Smith" userId="fed1330f33f5650e" providerId="LiveId" clId="{DAD2788E-9C4B-480C-B05B-807BF8E12F62}" dt="2024-05-13T04:08:26.578" v="24"/>
          <ac:picMkLst>
            <pc:docMk/>
            <pc:sldMk cId="4044745628" sldId="264"/>
            <ac:picMk id="18" creationId="{6DE2221A-0AAE-7316-958C-D562A4B7BEA8}"/>
          </ac:picMkLst>
        </pc:picChg>
        <pc:picChg chg="add del mod ord">
          <ac:chgData name="Leonie Smith" userId="fed1330f33f5650e" providerId="LiveId" clId="{DAD2788E-9C4B-480C-B05B-807BF8E12F62}" dt="2024-05-13T04:08:32.044" v="25"/>
          <ac:picMkLst>
            <pc:docMk/>
            <pc:sldMk cId="4044745628" sldId="264"/>
            <ac:picMk id="21" creationId="{222415E5-13E7-BC14-F086-F005538C8E2B}"/>
          </ac:picMkLst>
        </pc:picChg>
        <pc:picChg chg="add del mod">
          <ac:chgData name="Leonie Smith" userId="fed1330f33f5650e" providerId="LiveId" clId="{DAD2788E-9C4B-480C-B05B-807BF8E12F62}" dt="2024-05-13T04:08:34.650" v="27"/>
          <ac:picMkLst>
            <pc:docMk/>
            <pc:sldMk cId="4044745628" sldId="264"/>
            <ac:picMk id="22" creationId="{F901C58F-2CD3-7B7D-9785-54DF10049815}"/>
          </ac:picMkLst>
        </pc:picChg>
        <pc:picChg chg="add del mod ord">
          <ac:chgData name="Leonie Smith" userId="fed1330f33f5650e" providerId="LiveId" clId="{DAD2788E-9C4B-480C-B05B-807BF8E12F62}" dt="2024-05-13T04:08:41.340" v="28"/>
          <ac:picMkLst>
            <pc:docMk/>
            <pc:sldMk cId="4044745628" sldId="264"/>
            <ac:picMk id="25" creationId="{809A88BA-7012-2709-33E3-C9E5B9FF59FB}"/>
          </ac:picMkLst>
        </pc:picChg>
        <pc:picChg chg="add del mod">
          <ac:chgData name="Leonie Smith" userId="fed1330f33f5650e" providerId="LiveId" clId="{DAD2788E-9C4B-480C-B05B-807BF8E12F62}" dt="2024-05-13T04:08:42.194" v="30"/>
          <ac:picMkLst>
            <pc:docMk/>
            <pc:sldMk cId="4044745628" sldId="264"/>
            <ac:picMk id="26" creationId="{A563DAB2-0FC8-0959-0731-4A2561C0BA0C}"/>
          </ac:picMkLst>
        </pc:picChg>
        <pc:picChg chg="add del mod ord">
          <ac:chgData name="Leonie Smith" userId="fed1330f33f5650e" providerId="LiveId" clId="{DAD2788E-9C4B-480C-B05B-807BF8E12F62}" dt="2024-05-13T04:08:59.979" v="31"/>
          <ac:picMkLst>
            <pc:docMk/>
            <pc:sldMk cId="4044745628" sldId="264"/>
            <ac:picMk id="29" creationId="{B57E2081-757D-0BF7-F106-6B6E51D9A653}"/>
          </ac:picMkLst>
        </pc:picChg>
        <pc:picChg chg="add mod">
          <ac:chgData name="Leonie Smith" userId="fed1330f33f5650e" providerId="LiveId" clId="{DAD2788E-9C4B-480C-B05B-807BF8E12F62}" dt="2024-05-13T04:08:59.979" v="31"/>
          <ac:picMkLst>
            <pc:docMk/>
            <pc:sldMk cId="4044745628" sldId="264"/>
            <ac:picMk id="30" creationId="{6CA1B570-F8F0-FFC4-D874-22DDE949E6D9}"/>
          </ac:picMkLst>
        </pc:picChg>
      </pc:sldChg>
      <pc:sldChg chg="addSp modSp">
        <pc:chgData name="Leonie Smith" userId="fed1330f33f5650e" providerId="LiveId" clId="{DAD2788E-9C4B-480C-B05B-807BF8E12F62}" dt="2024-05-13T04:09:28.545" v="32"/>
        <pc:sldMkLst>
          <pc:docMk/>
          <pc:sldMk cId="978260341" sldId="265"/>
        </pc:sldMkLst>
        <pc:picChg chg="add mod">
          <ac:chgData name="Leonie Smith" userId="fed1330f33f5650e" providerId="LiveId" clId="{DAD2788E-9C4B-480C-B05B-807BF8E12F62}" dt="2024-05-13T04:09:28.545" v="32"/>
          <ac:picMkLst>
            <pc:docMk/>
            <pc:sldMk cId="978260341" sldId="265"/>
            <ac:picMk id="6" creationId="{81058CAE-EAE8-3E96-40E5-B3B33A1DC5C2}"/>
          </ac:picMkLst>
        </pc:picChg>
      </pc:sldChg>
      <pc:sldChg chg="addSp delSp modSp mod modTransition modAnim">
        <pc:chgData name="Leonie Smith" userId="fed1330f33f5650e" providerId="LiveId" clId="{DAD2788E-9C4B-480C-B05B-807BF8E12F62}" dt="2024-05-13T04:10:57.754" v="42"/>
        <pc:sldMkLst>
          <pc:docMk/>
          <pc:sldMk cId="3575870363" sldId="266"/>
        </pc:sldMkLst>
        <pc:picChg chg="add del mod">
          <ac:chgData name="Leonie Smith" userId="fed1330f33f5650e" providerId="LiveId" clId="{DAD2788E-9C4B-480C-B05B-807BF8E12F62}" dt="2024-05-13T04:10:01.279" v="35"/>
          <ac:picMkLst>
            <pc:docMk/>
            <pc:sldMk cId="3575870363" sldId="266"/>
            <ac:picMk id="6" creationId="{8A5ACA31-0E88-2711-4C87-46F1B642DA3F}"/>
          </ac:picMkLst>
        </pc:picChg>
        <pc:picChg chg="add del mod ord">
          <ac:chgData name="Leonie Smith" userId="fed1330f33f5650e" providerId="LiveId" clId="{DAD2788E-9C4B-480C-B05B-807BF8E12F62}" dt="2024-05-13T04:10:11.748" v="36"/>
          <ac:picMkLst>
            <pc:docMk/>
            <pc:sldMk cId="3575870363" sldId="266"/>
            <ac:picMk id="9" creationId="{3A9EF47D-921D-D493-4DC4-0BD2D11E4679}"/>
          </ac:picMkLst>
        </pc:picChg>
        <pc:picChg chg="add del mod">
          <ac:chgData name="Leonie Smith" userId="fed1330f33f5650e" providerId="LiveId" clId="{DAD2788E-9C4B-480C-B05B-807BF8E12F62}" dt="2024-05-13T04:10:12.902" v="38"/>
          <ac:picMkLst>
            <pc:docMk/>
            <pc:sldMk cId="3575870363" sldId="266"/>
            <ac:picMk id="10" creationId="{C4F94341-7792-9408-9B90-6CC90170E035}"/>
          </ac:picMkLst>
        </pc:picChg>
        <pc:picChg chg="add del mod ord">
          <ac:chgData name="Leonie Smith" userId="fed1330f33f5650e" providerId="LiveId" clId="{DAD2788E-9C4B-480C-B05B-807BF8E12F62}" dt="2024-05-13T04:10:34.894" v="39"/>
          <ac:picMkLst>
            <pc:docMk/>
            <pc:sldMk cId="3575870363" sldId="266"/>
            <ac:picMk id="13" creationId="{6849183A-AD02-CD0E-AF20-9EFE6B5C3242}"/>
          </ac:picMkLst>
        </pc:picChg>
        <pc:picChg chg="add del mod">
          <ac:chgData name="Leonie Smith" userId="fed1330f33f5650e" providerId="LiveId" clId="{DAD2788E-9C4B-480C-B05B-807BF8E12F62}" dt="2024-05-13T04:10:36.316" v="41"/>
          <ac:picMkLst>
            <pc:docMk/>
            <pc:sldMk cId="3575870363" sldId="266"/>
            <ac:picMk id="14" creationId="{C776FBCB-8735-42E7-66F3-D73997CF7D91}"/>
          </ac:picMkLst>
        </pc:picChg>
        <pc:picChg chg="add del mod ord">
          <ac:chgData name="Leonie Smith" userId="fed1330f33f5650e" providerId="LiveId" clId="{DAD2788E-9C4B-480C-B05B-807BF8E12F62}" dt="2024-05-13T04:10:57.754" v="42"/>
          <ac:picMkLst>
            <pc:docMk/>
            <pc:sldMk cId="3575870363" sldId="266"/>
            <ac:picMk id="17" creationId="{61E7F7F7-2E83-3338-DE59-57F56550EA1B}"/>
          </ac:picMkLst>
        </pc:picChg>
        <pc:picChg chg="add mod">
          <ac:chgData name="Leonie Smith" userId="fed1330f33f5650e" providerId="LiveId" clId="{DAD2788E-9C4B-480C-B05B-807BF8E12F62}" dt="2024-05-13T04:10:57.754" v="42"/>
          <ac:picMkLst>
            <pc:docMk/>
            <pc:sldMk cId="3575870363" sldId="266"/>
            <ac:picMk id="18" creationId="{8D01D976-CA12-F584-9048-A4648F99CF60}"/>
          </ac:picMkLst>
        </pc:picChg>
      </pc:sldChg>
      <pc:sldChg chg="addSp delSp modSp mod modTransition modAnim">
        <pc:chgData name="Leonie Smith" userId="fed1330f33f5650e" providerId="LiveId" clId="{DAD2788E-9C4B-480C-B05B-807BF8E12F62}" dt="2024-05-13T04:13:45.493" v="61"/>
        <pc:sldMkLst>
          <pc:docMk/>
          <pc:sldMk cId="4017137865" sldId="267"/>
        </pc:sldMkLst>
        <pc:picChg chg="add del mod">
          <ac:chgData name="Leonie Smith" userId="fed1330f33f5650e" providerId="LiveId" clId="{DAD2788E-9C4B-480C-B05B-807BF8E12F62}" dt="2024-05-13T04:12:37.510" v="45"/>
          <ac:picMkLst>
            <pc:docMk/>
            <pc:sldMk cId="4017137865" sldId="267"/>
            <ac:picMk id="6" creationId="{AD272381-89B4-90A5-9A4E-DEB18E06020E}"/>
          </ac:picMkLst>
        </pc:picChg>
        <pc:picChg chg="add del mod ord">
          <ac:chgData name="Leonie Smith" userId="fed1330f33f5650e" providerId="LiveId" clId="{DAD2788E-9C4B-480C-B05B-807BF8E12F62}" dt="2024-05-13T04:12:42.881" v="46"/>
          <ac:picMkLst>
            <pc:docMk/>
            <pc:sldMk cId="4017137865" sldId="267"/>
            <ac:picMk id="9" creationId="{FCCA64F0-726D-85BA-8E6A-79EB3F5F8955}"/>
          </ac:picMkLst>
        </pc:picChg>
        <pc:picChg chg="add del mod">
          <ac:chgData name="Leonie Smith" userId="fed1330f33f5650e" providerId="LiveId" clId="{DAD2788E-9C4B-480C-B05B-807BF8E12F62}" dt="2024-05-13T04:12:43.830" v="48"/>
          <ac:picMkLst>
            <pc:docMk/>
            <pc:sldMk cId="4017137865" sldId="267"/>
            <ac:picMk id="10" creationId="{6E624BA5-95EC-6593-2CF8-22BC9FA8307E}"/>
          </ac:picMkLst>
        </pc:picChg>
        <pc:picChg chg="add del mod ord">
          <ac:chgData name="Leonie Smith" userId="fed1330f33f5650e" providerId="LiveId" clId="{DAD2788E-9C4B-480C-B05B-807BF8E12F62}" dt="2024-05-13T04:12:57.562" v="49"/>
          <ac:picMkLst>
            <pc:docMk/>
            <pc:sldMk cId="4017137865" sldId="267"/>
            <ac:picMk id="13" creationId="{92C746B5-F757-5DDA-9BDC-E20071A9870B}"/>
          </ac:picMkLst>
        </pc:picChg>
        <pc:picChg chg="add del mod">
          <ac:chgData name="Leonie Smith" userId="fed1330f33f5650e" providerId="LiveId" clId="{DAD2788E-9C4B-480C-B05B-807BF8E12F62}" dt="2024-05-13T04:13:00.530" v="51"/>
          <ac:picMkLst>
            <pc:docMk/>
            <pc:sldMk cId="4017137865" sldId="267"/>
            <ac:picMk id="14" creationId="{153CA2F8-38A1-E965-76BC-CB9580EC5347}"/>
          </ac:picMkLst>
        </pc:picChg>
        <pc:picChg chg="add del mod ord">
          <ac:chgData name="Leonie Smith" userId="fed1330f33f5650e" providerId="LiveId" clId="{DAD2788E-9C4B-480C-B05B-807BF8E12F62}" dt="2024-05-13T04:13:06.074" v="52"/>
          <ac:picMkLst>
            <pc:docMk/>
            <pc:sldMk cId="4017137865" sldId="267"/>
            <ac:picMk id="17" creationId="{1B62F9FB-EC99-D990-B80A-CAA4FE215EFA}"/>
          </ac:picMkLst>
        </pc:picChg>
        <pc:picChg chg="add del mod">
          <ac:chgData name="Leonie Smith" userId="fed1330f33f5650e" providerId="LiveId" clId="{DAD2788E-9C4B-480C-B05B-807BF8E12F62}" dt="2024-05-13T04:13:07.214" v="54"/>
          <ac:picMkLst>
            <pc:docMk/>
            <pc:sldMk cId="4017137865" sldId="267"/>
            <ac:picMk id="18" creationId="{843D22BD-A219-DF85-5403-E3DE85D71C8F}"/>
          </ac:picMkLst>
        </pc:picChg>
        <pc:picChg chg="add del mod ord">
          <ac:chgData name="Leonie Smith" userId="fed1330f33f5650e" providerId="LiveId" clId="{DAD2788E-9C4B-480C-B05B-807BF8E12F62}" dt="2024-05-13T04:13:15.088" v="55"/>
          <ac:picMkLst>
            <pc:docMk/>
            <pc:sldMk cId="4017137865" sldId="267"/>
            <ac:picMk id="21" creationId="{EEBF1C90-C419-AC51-F7D7-B89E68DEC3FE}"/>
          </ac:picMkLst>
        </pc:picChg>
        <pc:picChg chg="add del mod">
          <ac:chgData name="Leonie Smith" userId="fed1330f33f5650e" providerId="LiveId" clId="{DAD2788E-9C4B-480C-B05B-807BF8E12F62}" dt="2024-05-13T04:13:16.421" v="57"/>
          <ac:picMkLst>
            <pc:docMk/>
            <pc:sldMk cId="4017137865" sldId="267"/>
            <ac:picMk id="22" creationId="{9F4D67F6-6D18-E4A1-5003-03E58C6F44A5}"/>
          </ac:picMkLst>
        </pc:picChg>
        <pc:picChg chg="add del mod ord">
          <ac:chgData name="Leonie Smith" userId="fed1330f33f5650e" providerId="LiveId" clId="{DAD2788E-9C4B-480C-B05B-807BF8E12F62}" dt="2024-05-13T04:13:28.219" v="58"/>
          <ac:picMkLst>
            <pc:docMk/>
            <pc:sldMk cId="4017137865" sldId="267"/>
            <ac:picMk id="25" creationId="{D70F196A-CB5B-BFC8-C592-FFC83131EF70}"/>
          </ac:picMkLst>
        </pc:picChg>
        <pc:picChg chg="add del mod">
          <ac:chgData name="Leonie Smith" userId="fed1330f33f5650e" providerId="LiveId" clId="{DAD2788E-9C4B-480C-B05B-807BF8E12F62}" dt="2024-05-13T04:13:29.544" v="60"/>
          <ac:picMkLst>
            <pc:docMk/>
            <pc:sldMk cId="4017137865" sldId="267"/>
            <ac:picMk id="26" creationId="{D8EDDB9A-786C-C419-18C3-7B68EF58CA8B}"/>
          </ac:picMkLst>
        </pc:picChg>
        <pc:picChg chg="add del mod ord">
          <ac:chgData name="Leonie Smith" userId="fed1330f33f5650e" providerId="LiveId" clId="{DAD2788E-9C4B-480C-B05B-807BF8E12F62}" dt="2024-05-13T04:13:45.493" v="61"/>
          <ac:picMkLst>
            <pc:docMk/>
            <pc:sldMk cId="4017137865" sldId="267"/>
            <ac:picMk id="29" creationId="{80B59F3B-A018-4469-D082-12D23A4F2BAB}"/>
          </ac:picMkLst>
        </pc:picChg>
        <pc:picChg chg="add mod">
          <ac:chgData name="Leonie Smith" userId="fed1330f33f5650e" providerId="LiveId" clId="{DAD2788E-9C4B-480C-B05B-807BF8E12F62}" dt="2024-05-13T04:13:45.493" v="61"/>
          <ac:picMkLst>
            <pc:docMk/>
            <pc:sldMk cId="4017137865" sldId="267"/>
            <ac:picMk id="30" creationId="{3DFCA908-6541-1B02-D2B9-6423391F4760}"/>
          </ac:picMkLst>
        </pc:picChg>
      </pc:sldChg>
      <pc:sldChg chg="addSp delSp modSp mod modTransition modAnim">
        <pc:chgData name="Leonie Smith" userId="fed1330f33f5650e" providerId="LiveId" clId="{DAD2788E-9C4B-480C-B05B-807BF8E12F62}" dt="2024-05-13T04:16:28.838" v="77"/>
        <pc:sldMkLst>
          <pc:docMk/>
          <pc:sldMk cId="3137811553" sldId="268"/>
        </pc:sldMkLst>
        <pc:picChg chg="add del mod">
          <ac:chgData name="Leonie Smith" userId="fed1330f33f5650e" providerId="LiveId" clId="{DAD2788E-9C4B-480C-B05B-807BF8E12F62}" dt="2024-05-13T04:15:20.055" v="64"/>
          <ac:picMkLst>
            <pc:docMk/>
            <pc:sldMk cId="3137811553" sldId="268"/>
            <ac:picMk id="6" creationId="{DD22C10A-236C-51F0-9EC9-975D7F1A988D}"/>
          </ac:picMkLst>
        </pc:picChg>
        <pc:picChg chg="add del mod ord">
          <ac:chgData name="Leonie Smith" userId="fed1330f33f5650e" providerId="LiveId" clId="{DAD2788E-9C4B-480C-B05B-807BF8E12F62}" dt="2024-05-13T04:15:24.659" v="65"/>
          <ac:picMkLst>
            <pc:docMk/>
            <pc:sldMk cId="3137811553" sldId="268"/>
            <ac:picMk id="9" creationId="{1EBCA512-2C64-0568-4D5C-B5EE91144A55}"/>
          </ac:picMkLst>
        </pc:picChg>
        <pc:picChg chg="add del mod">
          <ac:chgData name="Leonie Smith" userId="fed1330f33f5650e" providerId="LiveId" clId="{DAD2788E-9C4B-480C-B05B-807BF8E12F62}" dt="2024-05-13T04:15:26.169" v="67"/>
          <ac:picMkLst>
            <pc:docMk/>
            <pc:sldMk cId="3137811553" sldId="268"/>
            <ac:picMk id="10" creationId="{39B91B7B-612B-8DA0-0285-69FD50BFC496}"/>
          </ac:picMkLst>
        </pc:picChg>
        <pc:picChg chg="add del mod ord">
          <ac:chgData name="Leonie Smith" userId="fed1330f33f5650e" providerId="LiveId" clId="{DAD2788E-9C4B-480C-B05B-807BF8E12F62}" dt="2024-05-13T04:15:36.852" v="68"/>
          <ac:picMkLst>
            <pc:docMk/>
            <pc:sldMk cId="3137811553" sldId="268"/>
            <ac:picMk id="13" creationId="{3272D32C-708E-1186-4D81-0A5346E4C7D0}"/>
          </ac:picMkLst>
        </pc:picChg>
        <pc:picChg chg="add del mod">
          <ac:chgData name="Leonie Smith" userId="fed1330f33f5650e" providerId="LiveId" clId="{DAD2788E-9C4B-480C-B05B-807BF8E12F62}" dt="2024-05-13T04:15:38.347" v="70"/>
          <ac:picMkLst>
            <pc:docMk/>
            <pc:sldMk cId="3137811553" sldId="268"/>
            <ac:picMk id="14" creationId="{544BBC8D-485B-885A-62A3-288716C4FB19}"/>
          </ac:picMkLst>
        </pc:picChg>
        <pc:picChg chg="add del mod ord">
          <ac:chgData name="Leonie Smith" userId="fed1330f33f5650e" providerId="LiveId" clId="{DAD2788E-9C4B-480C-B05B-807BF8E12F62}" dt="2024-05-13T04:15:49.261" v="71"/>
          <ac:picMkLst>
            <pc:docMk/>
            <pc:sldMk cId="3137811553" sldId="268"/>
            <ac:picMk id="17" creationId="{1EC740B7-7C51-6B61-8FAB-CAD1AF0F995B}"/>
          </ac:picMkLst>
        </pc:picChg>
        <pc:picChg chg="add del mod">
          <ac:chgData name="Leonie Smith" userId="fed1330f33f5650e" providerId="LiveId" clId="{DAD2788E-9C4B-480C-B05B-807BF8E12F62}" dt="2024-05-13T04:15:50.139" v="73"/>
          <ac:picMkLst>
            <pc:docMk/>
            <pc:sldMk cId="3137811553" sldId="268"/>
            <ac:picMk id="18" creationId="{0AD9D8A4-F121-E16C-5431-2F57DA870738}"/>
          </ac:picMkLst>
        </pc:picChg>
        <pc:picChg chg="add del mod ord">
          <ac:chgData name="Leonie Smith" userId="fed1330f33f5650e" providerId="LiveId" clId="{DAD2788E-9C4B-480C-B05B-807BF8E12F62}" dt="2024-05-13T04:16:05.778" v="74"/>
          <ac:picMkLst>
            <pc:docMk/>
            <pc:sldMk cId="3137811553" sldId="268"/>
            <ac:picMk id="21" creationId="{0DF096F0-E927-DFD9-0EEB-CC980953DE28}"/>
          </ac:picMkLst>
        </pc:picChg>
        <pc:picChg chg="add del mod">
          <ac:chgData name="Leonie Smith" userId="fed1330f33f5650e" providerId="LiveId" clId="{DAD2788E-9C4B-480C-B05B-807BF8E12F62}" dt="2024-05-13T04:16:13.467" v="76"/>
          <ac:picMkLst>
            <pc:docMk/>
            <pc:sldMk cId="3137811553" sldId="268"/>
            <ac:picMk id="22" creationId="{7F1596AF-B749-2809-1A23-3DA3A222532E}"/>
          </ac:picMkLst>
        </pc:picChg>
        <pc:picChg chg="add del mod ord">
          <ac:chgData name="Leonie Smith" userId="fed1330f33f5650e" providerId="LiveId" clId="{DAD2788E-9C4B-480C-B05B-807BF8E12F62}" dt="2024-05-13T04:16:28.838" v="77"/>
          <ac:picMkLst>
            <pc:docMk/>
            <pc:sldMk cId="3137811553" sldId="268"/>
            <ac:picMk id="26" creationId="{D11E8832-C261-7DC2-0819-A4A4903C95D7}"/>
          </ac:picMkLst>
        </pc:picChg>
        <pc:picChg chg="add mod">
          <ac:chgData name="Leonie Smith" userId="fed1330f33f5650e" providerId="LiveId" clId="{DAD2788E-9C4B-480C-B05B-807BF8E12F62}" dt="2024-05-13T04:16:28.838" v="77"/>
          <ac:picMkLst>
            <pc:docMk/>
            <pc:sldMk cId="3137811553" sldId="268"/>
            <ac:picMk id="27" creationId="{C0ECC6EF-04D8-C554-06DE-618D576377CB}"/>
          </ac:picMkLst>
        </pc:picChg>
      </pc:sldChg>
      <pc:sldChg chg="addSp modSp">
        <pc:chgData name="Leonie Smith" userId="fed1330f33f5650e" providerId="LiveId" clId="{DAD2788E-9C4B-480C-B05B-807BF8E12F62}" dt="2024-05-13T04:17:00.862" v="78"/>
        <pc:sldMkLst>
          <pc:docMk/>
          <pc:sldMk cId="100491716" sldId="269"/>
        </pc:sldMkLst>
        <pc:picChg chg="add mod">
          <ac:chgData name="Leonie Smith" userId="fed1330f33f5650e" providerId="LiveId" clId="{DAD2788E-9C4B-480C-B05B-807BF8E12F62}" dt="2024-05-13T04:17:00.862" v="78"/>
          <ac:picMkLst>
            <pc:docMk/>
            <pc:sldMk cId="100491716" sldId="269"/>
            <ac:picMk id="6" creationId="{F1019832-E793-DC93-DB05-F0249DBDE0B7}"/>
          </ac:picMkLst>
        </pc:picChg>
      </pc:sldChg>
      <pc:sldChg chg="addSp modSp">
        <pc:chgData name="Leonie Smith" userId="fed1330f33f5650e" providerId="LiveId" clId="{DAD2788E-9C4B-480C-B05B-807BF8E12F62}" dt="2024-05-13T04:17:59.170" v="79"/>
        <pc:sldMkLst>
          <pc:docMk/>
          <pc:sldMk cId="1922139011" sldId="281"/>
        </pc:sldMkLst>
        <pc:picChg chg="add mod">
          <ac:chgData name="Leonie Smith" userId="fed1330f33f5650e" providerId="LiveId" clId="{DAD2788E-9C4B-480C-B05B-807BF8E12F62}" dt="2024-05-13T04:17:59.170" v="79"/>
          <ac:picMkLst>
            <pc:docMk/>
            <pc:sldMk cId="1922139011" sldId="281"/>
            <ac:picMk id="6" creationId="{14923888-A74A-05BD-BC67-54755E4E4E6D}"/>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29-08-2024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56 </a:t>
            </a:r>
            <a:r>
              <a:rPr lang="en-US" sz="1200" b="1" i="0" u="none" strike="noStrike" baseline="0" dirty="0">
                <a:latin typeface="TimesNewRomanPS-BoldMT"/>
              </a:rPr>
              <a:t>Paul goes to Rome</a:t>
            </a:r>
          </a:p>
          <a:p>
            <a:pPr algn="l"/>
            <a:r>
              <a:rPr lang="en-US" sz="1200" b="0" i="0" u="none" strike="noStrike" baseline="0" dirty="0">
                <a:latin typeface="TimesNewRomanPSMT"/>
              </a:rPr>
              <a:t>1. Paul on the ship – Acts 27:1-32 (Top)</a:t>
            </a:r>
          </a:p>
          <a:p>
            <a:pPr algn="l"/>
            <a:r>
              <a:rPr lang="en-US" sz="1200" b="0" i="0" u="none" strike="noStrike" baseline="0" dirty="0">
                <a:latin typeface="TimesNewRomanPSMT"/>
              </a:rPr>
              <a:t>2. The Shipwreck – Acts 27:33-44 (Center)</a:t>
            </a:r>
          </a:p>
          <a:p>
            <a:pPr algn="l"/>
            <a:r>
              <a:rPr lang="en-US" sz="1200" b="0" i="0" u="none" strike="noStrike" baseline="0" dirty="0">
                <a:latin typeface="TimesNewRomanPSMT"/>
              </a:rPr>
              <a:t>3. Snakebite – Acts 28:1-10 (Right Bottom)</a:t>
            </a:r>
          </a:p>
          <a:p>
            <a:pPr algn="l"/>
            <a:r>
              <a:rPr lang="en-US" sz="1200" b="0" i="0" u="none" strike="noStrike" baseline="0" dirty="0">
                <a:latin typeface="TimesNewRomanPSMT"/>
              </a:rPr>
              <a:t>4. Paul arrives in Rome – Acts 28:11-31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29-08-2024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29-08-2024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56-3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6" name="Audio 5">
            <a:hlinkClick r:id="" action="ppaction://media"/>
            <a:extLst>
              <a:ext uri="{FF2B5EF4-FFF2-40B4-BE49-F238E27FC236}">
                <a16:creationId xmlns:a16="http://schemas.microsoft.com/office/drawing/2014/main" id="{3A553E29-DACD-EA94-E449-968B3B9756C1}"/>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2745"/>
    </mc:Choice>
    <mc:Fallback xmlns="">
      <p:transition spd="slow" advTm="2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EBE9995-8EC8-A537-4E8A-528C1A213AE1}"/>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6FE6107-214F-B059-E646-C2C816F7EB76}"/>
              </a:ext>
            </a:extLst>
          </p:cNvPr>
          <p:cNvSpPr txBox="1"/>
          <p:nvPr/>
        </p:nvSpPr>
        <p:spPr>
          <a:xfrm>
            <a:off x="8149243" y="6036680"/>
            <a:ext cx="431985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:3</a:t>
            </a: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When the islanders saw the creature hanging from his hand, they said to one another, “Surely this man is a murderer. Although he was saved from the sea, Justice  has not allowed him to live.”</a:t>
            </a:r>
            <a:endParaRPr lang="en-IN" sz="3600" dirty="0"/>
          </a:p>
        </p:txBody>
      </p:sp>
      <p:sp>
        <p:nvSpPr>
          <p:cNvPr id="2" name="TextBox 1">
            <a:extLst>
              <a:ext uri="{FF2B5EF4-FFF2-40B4-BE49-F238E27FC236}">
                <a16:creationId xmlns:a16="http://schemas.microsoft.com/office/drawing/2014/main" id="{E14B207E-CE32-67E5-5BE0-ED0D682F751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4</a:t>
            </a:r>
            <a:r>
              <a:rPr lang="hi-IN" sz="3600" b="0" i="0" dirty="0">
                <a:solidFill>
                  <a:srgbClr val="000000"/>
                </a:solidFill>
                <a:effectLst/>
                <a:latin typeface="font1"/>
              </a:rPr>
              <a:t>जब उन निवासियों ने साँप को उसके हाथ में लटके हुए देखा, तो आपस में कहा, “सचमुच यह मनुष्य हत्यारा है, कि यद्यपि समुद्र से बच गया, तो भी न्याय ने जीवित रहने न दिया।”</a:t>
            </a:r>
            <a:endParaRPr lang="en-IN" sz="3600" dirty="0"/>
          </a:p>
        </p:txBody>
      </p:sp>
      <p:pic>
        <p:nvPicPr>
          <p:cNvPr id="30" name="Audio 29">
            <a:hlinkClick r:id="" action="ppaction://media"/>
            <a:extLst>
              <a:ext uri="{FF2B5EF4-FFF2-40B4-BE49-F238E27FC236}">
                <a16:creationId xmlns:a16="http://schemas.microsoft.com/office/drawing/2014/main" id="{6CA1B570-F8F0-FFC4-D874-22DDE949E6D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4405"/>
    </mc:Choice>
    <mc:Fallback xmlns="">
      <p:transition spd="slow" advTm="14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E9D646E3-2586-E7D8-3428-CADEB34C1A59}"/>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334D015-F2C6-DBED-CD4A-68D7EA62B73A}"/>
              </a:ext>
            </a:extLst>
          </p:cNvPr>
          <p:cNvSpPr txBox="1"/>
          <p:nvPr/>
        </p:nvSpPr>
        <p:spPr>
          <a:xfrm>
            <a:off x="252152" y="267650"/>
            <a:ext cx="431985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:4</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5</a:t>
            </a:r>
            <a:r>
              <a:rPr lang="en-US" sz="3600" b="0" i="0">
                <a:solidFill>
                  <a:srgbClr val="121212"/>
                </a:solidFill>
                <a:effectLst/>
                <a:latin typeface="Inter" panose="020B0502030000000004" pitchFamily="34" charset="0"/>
              </a:rPr>
              <a:t>But Paul shook the creature off into the fire and suffered no ill effects.</a:t>
            </a:r>
            <a:endParaRPr lang="en-IN" sz="3600" dirty="0"/>
          </a:p>
        </p:txBody>
      </p:sp>
      <p:sp>
        <p:nvSpPr>
          <p:cNvPr id="2" name="TextBox 1">
            <a:extLst>
              <a:ext uri="{FF2B5EF4-FFF2-40B4-BE49-F238E27FC236}">
                <a16:creationId xmlns:a16="http://schemas.microsoft.com/office/drawing/2014/main" id="{C02B974D-47BC-9077-7F70-A064E535FFA2}"/>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5</a:t>
            </a:r>
            <a:r>
              <a:rPr lang="hi-IN" sz="3600" b="0" i="0" dirty="0">
                <a:solidFill>
                  <a:srgbClr val="000000"/>
                </a:solidFill>
                <a:effectLst/>
                <a:latin typeface="font1"/>
              </a:rPr>
              <a:t>तब उसने साँप को आग में झटक दिया, और उसे कुछ हानि न पहुँची।</a:t>
            </a:r>
            <a:endParaRPr lang="en-IN" sz="3600" dirty="0"/>
          </a:p>
        </p:txBody>
      </p:sp>
      <p:pic>
        <p:nvPicPr>
          <p:cNvPr id="6" name="Audio 5">
            <a:hlinkClick r:id="" action="ppaction://media"/>
            <a:extLst>
              <a:ext uri="{FF2B5EF4-FFF2-40B4-BE49-F238E27FC236}">
                <a16:creationId xmlns:a16="http://schemas.microsoft.com/office/drawing/2014/main" id="{81058CAE-EAE8-3E96-40E5-B3B33A1DC5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5477"/>
    </mc:Choice>
    <mc:Fallback xmlns="">
      <p:transition spd="slow" advTm="5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B85547-131C-5AE0-A9F7-9FD95334DD62}"/>
              </a:ext>
            </a:extLst>
          </p:cNvPr>
          <p:cNvPicPr>
            <a:picLocks noChangeAspect="1"/>
          </p:cNvPicPr>
          <p:nvPr/>
        </p:nvPicPr>
        <p:blipFill>
          <a:blip r:embed="rId2"/>
          <a:stretch>
            <a:fillRect/>
          </a:stretch>
        </p:blipFill>
        <p:spPr>
          <a:xfrm>
            <a:off x="0" y="1"/>
            <a:ext cx="12278788" cy="6858000"/>
          </a:xfrm>
          <a:prstGeom prst="rect">
            <a:avLst/>
          </a:prstGeom>
        </p:spPr>
      </p:pic>
      <p:sp>
        <p:nvSpPr>
          <p:cNvPr id="2" name="TextBox 1">
            <a:extLst>
              <a:ext uri="{FF2B5EF4-FFF2-40B4-BE49-F238E27FC236}">
                <a16:creationId xmlns:a16="http://schemas.microsoft.com/office/drawing/2014/main" id="{B0686E10-A56B-C71D-EC53-9AEEC9A65EBA}"/>
              </a:ext>
            </a:extLst>
          </p:cNvPr>
          <p:cNvSpPr txBox="1"/>
          <p:nvPr/>
        </p:nvSpPr>
        <p:spPr>
          <a:xfrm>
            <a:off x="252152" y="267650"/>
            <a:ext cx="431985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:5</a:t>
            </a: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The islanders were expecting him to swell up or suddenly drop dead. But after waiting a long time and seeing nothing unusual happen to him, they changed their minds and said he was a god.</a:t>
            </a:r>
            <a:endParaRPr lang="en-IN" sz="3600" dirty="0"/>
          </a:p>
        </p:txBody>
      </p:sp>
      <p:sp>
        <p:nvSpPr>
          <p:cNvPr id="2" name="TextBox 1">
            <a:extLst>
              <a:ext uri="{FF2B5EF4-FFF2-40B4-BE49-F238E27FC236}">
                <a16:creationId xmlns:a16="http://schemas.microsoft.com/office/drawing/2014/main" id="{E387CF24-2DB8-7A50-A4C4-A6FDCA5EF1B3}"/>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6</a:t>
            </a:r>
            <a:r>
              <a:rPr lang="hi-IN" sz="3600" b="0" i="0" dirty="0">
                <a:solidFill>
                  <a:srgbClr val="000000"/>
                </a:solidFill>
                <a:effectLst/>
                <a:latin typeface="font1"/>
              </a:rPr>
              <a:t>परन्तु वे प्रतीक्षा कर रहे थे कि वह सूज जाएगा, या एकाएक गिरकर मर जाएगा, परन्तु जब वे बहुत देर तक देखते रहे और देखा कि उसका कुछ भी नहीं बिगड़ा, तो और ही विचार कर कहा, “यह तो कोई देवता है।”</a:t>
            </a:r>
            <a:endParaRPr lang="en-IN" sz="3600" dirty="0"/>
          </a:p>
        </p:txBody>
      </p:sp>
      <p:pic>
        <p:nvPicPr>
          <p:cNvPr id="18" name="Audio 17">
            <a:hlinkClick r:id="" action="ppaction://media"/>
            <a:extLst>
              <a:ext uri="{FF2B5EF4-FFF2-40B4-BE49-F238E27FC236}">
                <a16:creationId xmlns:a16="http://schemas.microsoft.com/office/drawing/2014/main" id="{8D01D976-CA12-F584-9048-A4648F99CF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8119"/>
    </mc:Choice>
    <mc:Fallback xmlns="">
      <p:transition spd="slow" advTm="18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CAF90F-CBB9-2E5A-DE89-14400E3E0911}"/>
              </a:ext>
            </a:extLst>
          </p:cNvPr>
          <p:cNvPicPr>
            <a:picLocks noChangeAspect="1"/>
          </p:cNvPicPr>
          <p:nvPr/>
        </p:nvPicPr>
        <p:blipFill rotWithShape="1">
          <a:blip r:embed="rId2"/>
          <a:srcRect t="508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5C7C9C6-0501-ADFA-AA48-A4D60EF285EF}"/>
              </a:ext>
            </a:extLst>
          </p:cNvPr>
          <p:cNvSpPr txBox="1"/>
          <p:nvPr/>
        </p:nvSpPr>
        <p:spPr>
          <a:xfrm>
            <a:off x="252152" y="267650"/>
            <a:ext cx="431985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:6</a:t>
            </a: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Nearby stood an estate belonging to Publius, the chief official of the island. He welcomed us and entertained us hospitably for three days.</a:t>
            </a:r>
            <a:endParaRPr lang="en-IN" sz="3600" dirty="0"/>
          </a:p>
        </p:txBody>
      </p:sp>
      <p:sp>
        <p:nvSpPr>
          <p:cNvPr id="2" name="TextBox 1">
            <a:extLst>
              <a:ext uri="{FF2B5EF4-FFF2-40B4-BE49-F238E27FC236}">
                <a16:creationId xmlns:a16="http://schemas.microsoft.com/office/drawing/2014/main" id="{5533510F-DD35-A8F1-7579-6AC6BEA0734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7</a:t>
            </a:r>
            <a:r>
              <a:rPr lang="hi-IN" sz="3600" b="0" i="0" dirty="0">
                <a:solidFill>
                  <a:srgbClr val="000000"/>
                </a:solidFill>
                <a:effectLst/>
                <a:latin typeface="font1"/>
              </a:rPr>
              <a:t>उस जगह के आस-पास पुबलियुस नामक उस टापू के प्रधान की भूमि थी: उसने हमें अपने घर ले जाकर तीन दिन मित्रभाव से पहुनाई की।</a:t>
            </a:r>
            <a:endParaRPr lang="en-IN" sz="3600" dirty="0"/>
          </a:p>
        </p:txBody>
      </p:sp>
      <p:pic>
        <p:nvPicPr>
          <p:cNvPr id="30" name="Audio 29">
            <a:hlinkClick r:id="" action="ppaction://media"/>
            <a:extLst>
              <a:ext uri="{FF2B5EF4-FFF2-40B4-BE49-F238E27FC236}">
                <a16:creationId xmlns:a16="http://schemas.microsoft.com/office/drawing/2014/main" id="{3DFCA908-6541-1B02-D2B9-6423391F47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633"/>
    </mc:Choice>
    <mc:Fallback xmlns="">
      <p:transition spd="slow" advTm="126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E381334-070D-97BA-CB44-0FF97D1C1672}"/>
              </a:ext>
            </a:extLst>
          </p:cNvPr>
          <p:cNvPicPr>
            <a:picLocks noChangeAspect="1"/>
          </p:cNvPicPr>
          <p:nvPr/>
        </p:nvPicPr>
        <p:blipFill rotWithShape="1">
          <a:blip r:embed="rId2"/>
          <a:srcRect r="3094"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FFC1083-0EC4-BA76-3F0B-AC31AF8ACAF7}"/>
              </a:ext>
            </a:extLst>
          </p:cNvPr>
          <p:cNvSpPr txBox="1"/>
          <p:nvPr/>
        </p:nvSpPr>
        <p:spPr>
          <a:xfrm>
            <a:off x="252152" y="267650"/>
            <a:ext cx="431985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:7</a:t>
            </a: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8</a:t>
            </a:r>
            <a:r>
              <a:rPr lang="en-US" sz="3600" b="0" i="0">
                <a:solidFill>
                  <a:srgbClr val="121212"/>
                </a:solidFill>
                <a:effectLst/>
                <a:latin typeface="Inter" panose="020B0502030000000004" pitchFamily="34" charset="0"/>
              </a:rPr>
              <a:t>The father of Publius was sick in bed, suffering from fever and dysentery. Paul went in to see him, and after praying and placing his hands on him, he healed the man.</a:t>
            </a:r>
            <a:endParaRPr lang="en-IN" sz="3600" dirty="0"/>
          </a:p>
        </p:txBody>
      </p:sp>
      <p:sp>
        <p:nvSpPr>
          <p:cNvPr id="2" name="TextBox 1">
            <a:extLst>
              <a:ext uri="{FF2B5EF4-FFF2-40B4-BE49-F238E27FC236}">
                <a16:creationId xmlns:a16="http://schemas.microsoft.com/office/drawing/2014/main" id="{E4DAA021-8F77-9DAC-9334-9924F06A1794}"/>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8</a:t>
            </a:r>
            <a:r>
              <a:rPr lang="hi-IN" sz="3600" b="0" i="0" dirty="0">
                <a:solidFill>
                  <a:srgbClr val="000000"/>
                </a:solidFill>
                <a:effectLst/>
                <a:latin typeface="font1"/>
              </a:rPr>
              <a:t>पुबलियुस के पिता तेज बुखार और पेचिश से रोगी पड़ा था। अतः पौलुस ने उसके पास घर में जाकर प्रार्थना की, और उस पर हाथ रखकर उसे चंगा किया।</a:t>
            </a:r>
            <a:endParaRPr lang="en-IN" sz="3600" dirty="0"/>
          </a:p>
        </p:txBody>
      </p:sp>
      <p:pic>
        <p:nvPicPr>
          <p:cNvPr id="27" name="Audio 26">
            <a:hlinkClick r:id="" action="ppaction://media"/>
            <a:extLst>
              <a:ext uri="{FF2B5EF4-FFF2-40B4-BE49-F238E27FC236}">
                <a16:creationId xmlns:a16="http://schemas.microsoft.com/office/drawing/2014/main" id="{C0ECC6EF-04D8-C554-06DE-618D576377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045"/>
    </mc:Choice>
    <mc:Fallback xmlns="">
      <p:transition spd="slow" advTm="12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6873370-1366-7141-F71E-E26ED2A9B4CB}"/>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5" name="TextBox 4">
            <a:extLst>
              <a:ext uri="{FF2B5EF4-FFF2-40B4-BE49-F238E27FC236}">
                <a16:creationId xmlns:a16="http://schemas.microsoft.com/office/drawing/2014/main" id="{3306866C-2E84-1DB0-4501-075162E149E1}"/>
              </a:ext>
            </a:extLst>
          </p:cNvPr>
          <p:cNvSpPr txBox="1"/>
          <p:nvPr/>
        </p:nvSpPr>
        <p:spPr>
          <a:xfrm>
            <a:off x="243408" y="242086"/>
            <a:ext cx="6157389" cy="2538309"/>
          </a:xfrm>
          <a:prstGeom prst="rect">
            <a:avLst/>
          </a:prstGeom>
          <a:noFill/>
        </p:spPr>
        <p:txBody>
          <a:bodyPr wrap="square" rtlCol="0">
            <a:noAutofit/>
          </a:bodyPr>
          <a:lstStyle/>
          <a:p>
            <a:r>
              <a:rPr lang="hi-IN" sz="3600" dirty="0">
                <a:solidFill>
                  <a:schemeClr val="bg1"/>
                </a:solidFill>
              </a:rPr>
              <a:t>माल्टा द्वीप पर पौलॉस का स्वागत और सांप का काटना - प्रेरितों के काम 28:1-10</a:t>
            </a:r>
            <a:endParaRPr lang="en-IN" sz="3600" dirty="0">
              <a:solidFill>
                <a:schemeClr val="bg1"/>
              </a:solidFill>
            </a:endParaRPr>
          </a:p>
        </p:txBody>
      </p:sp>
      <p:sp>
        <p:nvSpPr>
          <p:cNvPr id="2" name="TextBox 1">
            <a:extLst>
              <a:ext uri="{FF2B5EF4-FFF2-40B4-BE49-F238E27FC236}">
                <a16:creationId xmlns:a16="http://schemas.microsoft.com/office/drawing/2014/main" id="{56B2FF95-AE03-0508-6FB2-57DC53717492}"/>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89CEF1A-DAC7-5242-F75E-F42BFC1953AE}"/>
              </a:ext>
            </a:extLst>
          </p:cNvPr>
          <p:cNvPicPr>
            <a:picLocks noChangeAspect="1"/>
          </p:cNvPicPr>
          <p:nvPr/>
        </p:nvPicPr>
        <p:blipFill rotWithShape="1">
          <a:blip r:embed="rId2"/>
          <a:srcRect t="176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A3B0C34-0AD4-AA32-2620-51FD5E60CA18}"/>
              </a:ext>
            </a:extLst>
          </p:cNvPr>
          <p:cNvSpPr txBox="1"/>
          <p:nvPr/>
        </p:nvSpPr>
        <p:spPr>
          <a:xfrm>
            <a:off x="252152" y="267650"/>
            <a:ext cx="431985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:8</a:t>
            </a: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9</a:t>
            </a:r>
            <a:r>
              <a:rPr lang="en-US" sz="3600" b="0" i="0">
                <a:solidFill>
                  <a:srgbClr val="121212"/>
                </a:solidFill>
                <a:effectLst/>
                <a:latin typeface="Inter" panose="020B0502030000000004" pitchFamily="34" charset="0"/>
              </a:rPr>
              <a:t>After this had happened, the rest of the sick on the island came and were cured as well.</a:t>
            </a:r>
            <a:endParaRPr lang="en-IN" sz="3600" dirty="0"/>
          </a:p>
        </p:txBody>
      </p:sp>
      <p:sp>
        <p:nvSpPr>
          <p:cNvPr id="2" name="TextBox 1">
            <a:extLst>
              <a:ext uri="{FF2B5EF4-FFF2-40B4-BE49-F238E27FC236}">
                <a16:creationId xmlns:a16="http://schemas.microsoft.com/office/drawing/2014/main" id="{D7199EDC-2AE0-D25E-34F9-231ABC3C86DB}"/>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9</a:t>
            </a:r>
            <a:r>
              <a:rPr lang="hi-IN" sz="3600" b="0" i="0" dirty="0">
                <a:solidFill>
                  <a:srgbClr val="000000"/>
                </a:solidFill>
                <a:effectLst/>
                <a:latin typeface="font1"/>
              </a:rPr>
              <a:t>जब ऐसा हुआ, तो उस टापू के बाकी बीमार आए, और चंगे किए गए।</a:t>
            </a:r>
            <a:endParaRPr lang="en-IN" sz="3600" dirty="0"/>
          </a:p>
        </p:txBody>
      </p:sp>
      <p:pic>
        <p:nvPicPr>
          <p:cNvPr id="6" name="Audio 5">
            <a:hlinkClick r:id="" action="ppaction://media"/>
            <a:extLst>
              <a:ext uri="{FF2B5EF4-FFF2-40B4-BE49-F238E27FC236}">
                <a16:creationId xmlns:a16="http://schemas.microsoft.com/office/drawing/2014/main" id="{F1019832-E793-DC93-DB05-F0249DBDE0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346"/>
    </mc:Choice>
    <mc:Fallback xmlns="">
      <p:transition spd="slow" advTm="93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4592D0A3-F62A-19C3-8A58-6BDC2FC63E1E}"/>
              </a:ext>
            </a:extLst>
          </p:cNvPr>
          <p:cNvPicPr>
            <a:picLocks noChangeAspect="1"/>
          </p:cNvPicPr>
          <p:nvPr/>
        </p:nvPicPr>
        <p:blipFill rotWithShape="1">
          <a:blip r:embed="rId2"/>
          <a:srcRect l="1865" r="745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F7FDC87C-268D-A943-94BB-28CE346D15AC}"/>
              </a:ext>
            </a:extLst>
          </p:cNvPr>
          <p:cNvSpPr txBox="1"/>
          <p:nvPr/>
        </p:nvSpPr>
        <p:spPr>
          <a:xfrm>
            <a:off x="8099363" y="267650"/>
            <a:ext cx="431985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:9</a:t>
            </a: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10</a:t>
            </a:r>
            <a:r>
              <a:rPr lang="en-US" sz="3600" b="0" i="0">
                <a:solidFill>
                  <a:srgbClr val="121212"/>
                </a:solidFill>
                <a:effectLst/>
                <a:latin typeface="Inter" panose="020B0502030000000004" pitchFamily="34" charset="0"/>
              </a:rPr>
              <a:t>The islanders honored us in many ways and supplied our needs when we were ready to sail.</a:t>
            </a:r>
            <a:endParaRPr lang="en-IN" sz="3600" dirty="0"/>
          </a:p>
        </p:txBody>
      </p:sp>
      <p:sp>
        <p:nvSpPr>
          <p:cNvPr id="2" name="TextBox 1">
            <a:extLst>
              <a:ext uri="{FF2B5EF4-FFF2-40B4-BE49-F238E27FC236}">
                <a16:creationId xmlns:a16="http://schemas.microsoft.com/office/drawing/2014/main" id="{256A0022-A480-98F8-8F71-403FC6DF9A0D}"/>
              </a:ext>
            </a:extLst>
          </p:cNvPr>
          <p:cNvSpPr txBox="1"/>
          <p:nvPr/>
        </p:nvSpPr>
        <p:spPr>
          <a:xfrm>
            <a:off x="6096000" y="166254"/>
            <a:ext cx="6096000" cy="6558101"/>
          </a:xfrm>
          <a:prstGeom prst="rect">
            <a:avLst/>
          </a:prstGeom>
          <a:noFill/>
        </p:spPr>
        <p:txBody>
          <a:bodyPr wrap="square" rtlCol="0">
            <a:noAutofit/>
          </a:bodyPr>
          <a:lstStyle/>
          <a:p>
            <a:r>
              <a:rPr lang="hi-IN" sz="3200" b="0" i="0" dirty="0">
                <a:solidFill>
                  <a:srgbClr val="777A7B"/>
                </a:solidFill>
                <a:effectLst/>
                <a:latin typeface="Inter" panose="020B0502030000000004" pitchFamily="34" charset="0"/>
              </a:rPr>
              <a:t>10</a:t>
            </a:r>
            <a:r>
              <a:rPr lang="hi-IN" sz="3200" b="0" i="0" dirty="0">
                <a:solidFill>
                  <a:srgbClr val="000000"/>
                </a:solidFill>
                <a:effectLst/>
                <a:latin typeface="font1"/>
              </a:rPr>
              <a:t>उन्होंने हमारा बहुत आदर किया, और जब हम चलने लगे, तो जो कुछ हमारे लिये आवश्यक था, जहाज पर रख दिया।</a:t>
            </a:r>
            <a:endParaRPr lang="en-IN" sz="3200" dirty="0"/>
          </a:p>
        </p:txBody>
      </p:sp>
      <p:pic>
        <p:nvPicPr>
          <p:cNvPr id="6" name="Audio 5">
            <a:hlinkClick r:id="" action="ppaction://media"/>
            <a:extLst>
              <a:ext uri="{FF2B5EF4-FFF2-40B4-BE49-F238E27FC236}">
                <a16:creationId xmlns:a16="http://schemas.microsoft.com/office/drawing/2014/main" id="{14923888-A74A-05BD-BC67-54755E4E4E6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2115"/>
    </mc:Choice>
    <mc:Fallback xmlns="">
      <p:transition spd="slow" advTm="12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3254DA-3338-559F-7A48-C50ECB2B9231}"/>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BE76963A-3600-4EDB-4CAD-AC6898321122}"/>
              </a:ext>
            </a:extLst>
          </p:cNvPr>
          <p:cNvSpPr txBox="1"/>
          <p:nvPr/>
        </p:nvSpPr>
        <p:spPr>
          <a:xfrm>
            <a:off x="252152" y="267650"/>
            <a:ext cx="431985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:10</a:t>
            </a:r>
          </a:p>
        </p:txBody>
      </p:sp>
    </p:spTree>
    <p:extLst>
      <p:ext uri="{BB962C8B-B14F-4D97-AF65-F5344CB8AC3E}">
        <p14:creationId xmlns:p14="http://schemas.microsoft.com/office/powerpoint/2010/main" val="1126511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dirty="0"/>
              <a:t>माल्टा द्वीप पर पौलॉस का स्वागत और सांप का काटना - प्रेरितों के काम 28:1-10</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Snakebite – Acts 28:1-10 </a:t>
            </a:r>
            <a:endParaRPr lang="en-IN" sz="6000" dirty="0"/>
          </a:p>
        </p:txBody>
      </p:sp>
      <p:pic>
        <p:nvPicPr>
          <p:cNvPr id="7" name="Audio 6">
            <a:hlinkClick r:id="" action="ppaction://media"/>
            <a:extLst>
              <a:ext uri="{FF2B5EF4-FFF2-40B4-BE49-F238E27FC236}">
                <a16:creationId xmlns:a16="http://schemas.microsoft.com/office/drawing/2014/main" id="{50E43B38-8CE6-42D1-6E53-61A9C709EA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4276"/>
    </mc:Choice>
    <mc:Fallback xmlns="">
      <p:transition spd="slow" advTm="4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08607A-511B-5035-CE56-BF6B4885E6F1}"/>
              </a:ext>
            </a:extLst>
          </p:cNvPr>
          <p:cNvPicPr>
            <a:picLocks noChangeAspect="1"/>
          </p:cNvPicPr>
          <p:nvPr/>
        </p:nvPicPr>
        <p:blipFill rotWithShape="1">
          <a:blip r:embed="rId2"/>
          <a:srcRect b="176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3B0419DF-7D96-C5A8-902D-0408C667B794}"/>
              </a:ext>
            </a:extLst>
          </p:cNvPr>
          <p:cNvSpPr txBox="1"/>
          <p:nvPr/>
        </p:nvSpPr>
        <p:spPr>
          <a:xfrm>
            <a:off x="243408" y="242086"/>
            <a:ext cx="6157389" cy="2538309"/>
          </a:xfrm>
          <a:prstGeom prst="rect">
            <a:avLst/>
          </a:prstGeom>
          <a:noFill/>
        </p:spPr>
        <p:txBody>
          <a:bodyPr wrap="square" rtlCol="0">
            <a:noAutofit/>
          </a:bodyPr>
          <a:lstStyle/>
          <a:p>
            <a:r>
              <a:rPr lang="hi-IN" sz="3600" dirty="0">
                <a:solidFill>
                  <a:schemeClr val="bg1"/>
                </a:solidFill>
              </a:rPr>
              <a:t>माल्टा द्वीप पर पौलॉस का स्वागत और सांप का काटना - प्रेरितों के काम 28:1-10</a:t>
            </a:r>
            <a:endParaRPr lang="en-IN" sz="3600" dirty="0">
              <a:solidFill>
                <a:schemeClr val="bg1"/>
              </a:solidFill>
            </a:endParaRPr>
          </a:p>
        </p:txBody>
      </p:sp>
    </p:spTree>
    <p:extLst>
      <p:ext uri="{BB962C8B-B14F-4D97-AF65-F5344CB8AC3E}">
        <p14:creationId xmlns:p14="http://schemas.microsoft.com/office/powerpoint/2010/main" val="9391106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a:t>
            </a:r>
            <a:r>
              <a:rPr lang="hi-IN" sz="4000" b="0" i="0" dirty="0">
                <a:solidFill>
                  <a:srgbClr val="000000"/>
                </a:solidFill>
                <a:effectLst/>
                <a:latin typeface="font1"/>
              </a:rPr>
              <a:t>जब हम बच निकले, तो पता चला कि यह टापू </a:t>
            </a:r>
            <a:r>
              <a:rPr lang="hi-IN" sz="4000" b="0" i="1" dirty="0">
                <a:solidFill>
                  <a:srgbClr val="000000"/>
                </a:solidFill>
                <a:effectLst/>
                <a:latin typeface="font1"/>
              </a:rPr>
              <a:t>माल्टा</a:t>
            </a:r>
            <a:r>
              <a:rPr lang="en-US" sz="4000" b="0" i="0" baseline="30000" dirty="0">
                <a:solidFill>
                  <a:srgbClr val="000080"/>
                </a:solidFill>
                <a:effectLst/>
                <a:latin typeface="font1"/>
              </a:rPr>
              <a:t>a</a:t>
            </a:r>
            <a:r>
              <a:rPr lang="en-US" sz="4000" b="0" i="0" dirty="0">
                <a:solidFill>
                  <a:srgbClr val="000000"/>
                </a:solidFill>
                <a:effectLst/>
                <a:latin typeface="font1"/>
              </a:rPr>
              <a:t> </a:t>
            </a:r>
            <a:r>
              <a:rPr lang="hi-IN" sz="4000" b="0" i="0" dirty="0">
                <a:solidFill>
                  <a:srgbClr val="000000"/>
                </a:solidFill>
                <a:effectLst/>
                <a:latin typeface="font1"/>
              </a:rPr>
              <a:t>कहलाता है।</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800" b="0" i="0">
                <a:solidFill>
                  <a:srgbClr val="777A7B"/>
                </a:solidFill>
                <a:effectLst/>
                <a:latin typeface="Inter" panose="020B0502030000000004" pitchFamily="34" charset="0"/>
              </a:rPr>
              <a:t>1</a:t>
            </a:r>
            <a:r>
              <a:rPr lang="en-US" sz="3800" b="0" i="0">
                <a:solidFill>
                  <a:srgbClr val="121212"/>
                </a:solidFill>
                <a:effectLst/>
                <a:latin typeface="Inter" panose="020B0502030000000004" pitchFamily="34" charset="0"/>
              </a:rPr>
              <a:t>Once we were safely ashore, we learned that the island was called Malta.</a:t>
            </a:r>
            <a:endParaRPr lang="en-IN" sz="3800" dirty="0"/>
          </a:p>
        </p:txBody>
      </p:sp>
      <p:pic>
        <p:nvPicPr>
          <p:cNvPr id="10" name="Audio 9">
            <a:hlinkClick r:id="" action="ppaction://media"/>
            <a:extLst>
              <a:ext uri="{FF2B5EF4-FFF2-40B4-BE49-F238E27FC236}">
                <a16:creationId xmlns:a16="http://schemas.microsoft.com/office/drawing/2014/main" id="{B5D53BD5-2AB6-238A-155B-5836D3C430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082"/>
    </mc:Choice>
    <mc:Fallback xmlns="">
      <p:transition spd="slow" advTm="11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39B68F3-62A0-2C58-98F5-42715F6038FA}"/>
              </a:ext>
            </a:extLst>
          </p:cNvPr>
          <p:cNvPicPr>
            <a:picLocks noChangeAspect="1"/>
          </p:cNvPicPr>
          <p:nvPr/>
        </p:nvPicPr>
        <p:blipFill rotWithShape="1">
          <a:blip r:embed="rId2"/>
          <a:srcRect l="10206"/>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C9E720D6-D17A-5C11-B6C8-ABEBC5507CA1}"/>
              </a:ext>
            </a:extLst>
          </p:cNvPr>
          <p:cNvSpPr txBox="1"/>
          <p:nvPr/>
        </p:nvSpPr>
        <p:spPr>
          <a:xfrm>
            <a:off x="252152" y="267650"/>
            <a:ext cx="431985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:1</a:t>
            </a:r>
          </a:p>
        </p:txBody>
      </p:sp>
    </p:spTree>
    <p:extLst>
      <p:ext uri="{BB962C8B-B14F-4D97-AF65-F5344CB8AC3E}">
        <p14:creationId xmlns:p14="http://schemas.microsoft.com/office/powerpoint/2010/main" val="4024569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The islanders showed us extraordinary kindness. They kindled a fire and welcomed all of us because it was raining and cold.</a:t>
            </a:r>
            <a:endParaRPr lang="en-IN" sz="3600" dirty="0"/>
          </a:p>
        </p:txBody>
      </p:sp>
      <p:sp>
        <p:nvSpPr>
          <p:cNvPr id="2" name="TextBox 1">
            <a:extLst>
              <a:ext uri="{FF2B5EF4-FFF2-40B4-BE49-F238E27FC236}">
                <a16:creationId xmlns:a16="http://schemas.microsoft.com/office/drawing/2014/main" id="{C65463B7-AF84-5FD8-FB73-05379746746C}"/>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2</a:t>
            </a:r>
            <a:r>
              <a:rPr lang="hi-IN" sz="3600" b="0" i="0" dirty="0">
                <a:solidFill>
                  <a:srgbClr val="000000"/>
                </a:solidFill>
                <a:effectLst/>
                <a:latin typeface="font1"/>
              </a:rPr>
              <a:t>और वहाँ के निवासियों ने हम पर अनोखी कृपा की; क्योंकि मेंह के कारण जो बरस रहा था और जाड़े के कारण, उन्होंने आग सुलगाकर हम सब को ठहराया।</a:t>
            </a:r>
            <a:endParaRPr lang="en-IN" sz="3600" dirty="0"/>
          </a:p>
        </p:txBody>
      </p:sp>
      <p:pic>
        <p:nvPicPr>
          <p:cNvPr id="11" name="Audio 10">
            <a:hlinkClick r:id="" action="ppaction://media"/>
            <a:extLst>
              <a:ext uri="{FF2B5EF4-FFF2-40B4-BE49-F238E27FC236}">
                <a16:creationId xmlns:a16="http://schemas.microsoft.com/office/drawing/2014/main" id="{E584AAAA-F442-EB8B-F2C0-A5502397316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429"/>
    </mc:Choice>
    <mc:Fallback xmlns="">
      <p:transition spd="slow" advTm="10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FCFAD5D-0949-987D-66E3-20B2F158F5D6}"/>
              </a:ext>
            </a:extLst>
          </p:cNvPr>
          <p:cNvPicPr>
            <a:picLocks noChangeAspect="1"/>
          </p:cNvPicPr>
          <p:nvPr/>
        </p:nvPicPr>
        <p:blipFill rotWithShape="1">
          <a:blip r:embed="rId2"/>
          <a:srcRect l="4427" r="1"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ABC27FC-58D1-CC62-7BF5-55617E4ACE68}"/>
              </a:ext>
            </a:extLst>
          </p:cNvPr>
          <p:cNvSpPr txBox="1"/>
          <p:nvPr/>
        </p:nvSpPr>
        <p:spPr>
          <a:xfrm>
            <a:off x="252152" y="267650"/>
            <a:ext cx="4319852" cy="646331"/>
          </a:xfrm>
          <a:prstGeom prst="rect">
            <a:avLst/>
          </a:prstGeom>
          <a:noFill/>
        </p:spPr>
        <p:txBody>
          <a:bodyPr wrap="square" rtlCol="0">
            <a:spAutoFit/>
          </a:bodyPr>
          <a:lstStyle/>
          <a:p>
            <a:r>
              <a:rPr lang="hi-IN" sz="3600" b="0" i="0" u="none" strike="noStrike" baseline="0" dirty="0">
                <a:solidFill>
                  <a:schemeClr val="bg1"/>
                </a:solidFill>
                <a:latin typeface="Mangal" panose="02040503050203030202" pitchFamily="18" charset="0"/>
                <a:cs typeface="Mangal" panose="02040503050203030202" pitchFamily="18" charset="0"/>
              </a:rPr>
              <a:t>प्रेरितों के काम</a:t>
            </a:r>
            <a:r>
              <a:rPr lang="en-US" sz="2800" b="0" i="0" u="none" strike="noStrike" baseline="0" dirty="0">
                <a:solidFill>
                  <a:schemeClr val="bg1"/>
                </a:solidFill>
                <a:latin typeface="Mangal" panose="02040503050203030202" pitchFamily="18" charset="0"/>
                <a:cs typeface="Mangal" panose="02040503050203030202" pitchFamily="18" charset="0"/>
              </a:rPr>
              <a:t> </a:t>
            </a:r>
            <a:r>
              <a:rPr lang="en-IN" sz="2800" b="1" i="0" cap="all" dirty="0">
                <a:solidFill>
                  <a:schemeClr val="bg1"/>
                </a:solidFill>
                <a:effectLst/>
                <a:latin typeface="Mangal" panose="02040503050203030202" pitchFamily="18" charset="0"/>
                <a:ea typeface="Microsoft Himalaya" panose="01010100010101010101" pitchFamily="2" charset="0"/>
                <a:cs typeface="Mangal" panose="02040503050203030202" pitchFamily="18" charset="0"/>
              </a:rPr>
              <a:t>28</a:t>
            </a:r>
            <a:r>
              <a:rPr lang="en-IN" sz="2800" b="1" cap="all" dirty="0">
                <a:solidFill>
                  <a:schemeClr val="bg1"/>
                </a:solidFill>
                <a:latin typeface="Mangal" panose="02040503050203030202" pitchFamily="18" charset="0"/>
                <a:ea typeface="Microsoft Himalaya" panose="01010100010101010101" pitchFamily="2" charset="0"/>
                <a:cs typeface="Mangal" panose="02040503050203030202" pitchFamily="18" charset="0"/>
              </a:rPr>
              <a:t>:2</a:t>
            </a: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3</a:t>
            </a:r>
            <a:r>
              <a:rPr lang="en-US" sz="3600" b="0" i="0">
                <a:solidFill>
                  <a:srgbClr val="121212"/>
                </a:solidFill>
                <a:effectLst/>
                <a:latin typeface="Inter" panose="020B0502030000000004" pitchFamily="34" charset="0"/>
              </a:rPr>
              <a:t>Paul gathered a bundle of sticks, and as he laid them on the fire, a viper, driven out by the heat, fastened itself to his hand.</a:t>
            </a:r>
            <a:endParaRPr lang="en-IN" sz="1100" dirty="0"/>
          </a:p>
        </p:txBody>
      </p:sp>
      <p:sp>
        <p:nvSpPr>
          <p:cNvPr id="2" name="TextBox 1">
            <a:extLst>
              <a:ext uri="{FF2B5EF4-FFF2-40B4-BE49-F238E27FC236}">
                <a16:creationId xmlns:a16="http://schemas.microsoft.com/office/drawing/2014/main" id="{081E3BB0-5080-FDB8-0A12-667BEAC9F917}"/>
              </a:ext>
            </a:extLst>
          </p:cNvPr>
          <p:cNvSpPr txBox="1"/>
          <p:nvPr/>
        </p:nvSpPr>
        <p:spPr>
          <a:xfrm>
            <a:off x="6096000" y="166254"/>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3</a:t>
            </a:r>
            <a:r>
              <a:rPr lang="hi-IN" sz="3600" b="0" i="0" dirty="0">
                <a:solidFill>
                  <a:srgbClr val="000000"/>
                </a:solidFill>
                <a:effectLst/>
                <a:latin typeface="font1"/>
              </a:rPr>
              <a:t>जब पौलुस ने लकड़ियों का गट्ठा बटोरकर आग पर रखा, तो </a:t>
            </a:r>
            <a:r>
              <a:rPr lang="hi-IN" sz="3600" b="0" i="1" dirty="0">
                <a:solidFill>
                  <a:srgbClr val="000000"/>
                </a:solidFill>
                <a:effectLst/>
                <a:latin typeface="font1"/>
              </a:rPr>
              <a:t>एक साँप</a:t>
            </a:r>
            <a:r>
              <a:rPr lang="en-US" sz="3600" b="0" i="0" baseline="30000" dirty="0">
                <a:solidFill>
                  <a:srgbClr val="000080"/>
                </a:solidFill>
                <a:effectLst/>
                <a:latin typeface="font1"/>
              </a:rPr>
              <a:t>b</a:t>
            </a:r>
            <a:r>
              <a:rPr lang="en-US" sz="3600" b="0" i="0" dirty="0">
                <a:solidFill>
                  <a:srgbClr val="000000"/>
                </a:solidFill>
                <a:effectLst/>
                <a:latin typeface="font1"/>
              </a:rPr>
              <a:t> </a:t>
            </a:r>
            <a:r>
              <a:rPr lang="hi-IN" sz="3600" b="0" i="0" dirty="0">
                <a:solidFill>
                  <a:srgbClr val="000000"/>
                </a:solidFill>
                <a:effectLst/>
                <a:latin typeface="font1"/>
              </a:rPr>
              <a:t>आँच पाकर निकला और उसके हाथ से लिपट गया।</a:t>
            </a:r>
            <a:endParaRPr lang="en-IN" sz="3600" dirty="0"/>
          </a:p>
        </p:txBody>
      </p:sp>
      <p:pic>
        <p:nvPicPr>
          <p:cNvPr id="10" name="Audio 9">
            <a:hlinkClick r:id="" action="ppaction://media"/>
            <a:extLst>
              <a:ext uri="{FF2B5EF4-FFF2-40B4-BE49-F238E27FC236}">
                <a16:creationId xmlns:a16="http://schemas.microsoft.com/office/drawing/2014/main" id="{24504C00-2AA1-A599-F6EB-BA5374DD1D1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196"/>
    </mc:Choice>
    <mc:Fallback xmlns="">
      <p:transition spd="slow" advTm="111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2702</TotalTime>
  <Words>851</Words>
  <Application>Microsoft Office PowerPoint</Application>
  <PresentationFormat>Widescreen</PresentationFormat>
  <Paragraphs>51</Paragraphs>
  <Slides>24</Slides>
  <Notes>1</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Aptos</vt:lpstr>
      <vt:lpstr>Arial</vt:lpstr>
      <vt:lpstr>Calibri</vt:lpstr>
      <vt:lpstr>Calibri Light</vt:lpstr>
      <vt:lpstr>font1</vt:lpstr>
      <vt:lpstr>Inter</vt:lpstr>
      <vt:lpstr>Mangal</vt:lpstr>
      <vt:lpstr>PT Serif</vt:lpstr>
      <vt:lpstr>Symbol</vt:lpstr>
      <vt:lpstr>Times New Roman</vt:lpstr>
      <vt:lpstr>TimesNewRomanPS-BoldMT</vt:lpstr>
      <vt:lpstr>TimesNewRomanPSMT</vt:lpstr>
      <vt:lpstr>Office Theme</vt:lpstr>
      <vt:lpstr>56-3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45</cp:revision>
  <dcterms:created xsi:type="dcterms:W3CDTF">2022-09-30T06:26:14Z</dcterms:created>
  <dcterms:modified xsi:type="dcterms:W3CDTF">2024-08-29T16:38:59Z</dcterms:modified>
</cp:coreProperties>
</file>