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7" r:id="rId14"/>
    <p:sldId id="278" r:id="rId15"/>
    <p:sldId id="268" r:id="rId16"/>
    <p:sldId id="279" r:id="rId17"/>
    <p:sldId id="269" r:id="rId18"/>
    <p:sldId id="280" r:id="rId19"/>
    <p:sldId id="281" r:id="rId20"/>
    <p:sldId id="284" r:id="rId21"/>
    <p:sldId id="283" r:id="rId22"/>
    <p:sldId id="282"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2" r:id="rId39"/>
    <p:sldId id="301"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41B43-4070-421A-A277-E6BDACC9242A}" v="110" dt="2024-05-13T04:55:44.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64" d="100"/>
          <a:sy n="64" d="100"/>
        </p:scale>
        <p:origin x="5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021E7C9-A08F-4619-8A54-696BA98D4B76}"/>
    <pc:docChg chg="undo custSel modSld">
      <pc:chgData name="Alfred Smith" userId="3c60a3631c0db8ad" providerId="LiveId" clId="{6021E7C9-A08F-4619-8A54-696BA98D4B76}" dt="2023-09-14T12:10:26.915" v="144"/>
      <pc:docMkLst>
        <pc:docMk/>
      </pc:docMkLst>
      <pc:sldChg chg="delSp modTransition modAnim">
        <pc:chgData name="Alfred Smith" userId="3c60a3631c0db8ad" providerId="LiveId" clId="{6021E7C9-A08F-4619-8A54-696BA98D4B76}" dt="2023-09-14T12:08:05.060" v="110"/>
        <pc:sldMkLst>
          <pc:docMk/>
          <pc:sldMk cId="1499918570" sldId="257"/>
        </pc:sldMkLst>
        <pc:picChg chg="del">
          <ac:chgData name="Alfred Smith" userId="3c60a3631c0db8ad" providerId="LiveId" clId="{6021E7C9-A08F-4619-8A54-696BA98D4B76}" dt="2023-09-14T12:08:05.060" v="110"/>
          <ac:picMkLst>
            <pc:docMk/>
            <pc:sldMk cId="1499918570" sldId="257"/>
            <ac:picMk id="9" creationId="{E76DDD38-14CD-1B17-5310-9C4336E2E3CB}"/>
          </ac:picMkLst>
        </pc:picChg>
      </pc:sldChg>
      <pc:sldChg chg="modSp mod modTransition">
        <pc:chgData name="Alfred Smith" userId="3c60a3631c0db8ad" providerId="LiveId" clId="{6021E7C9-A08F-4619-8A54-696BA98D4B76}" dt="2023-09-14T12:08:05.060" v="110"/>
        <pc:sldMkLst>
          <pc:docMk/>
          <pc:sldMk cId="3788111665" sldId="258"/>
        </pc:sldMkLst>
        <pc:spChg chg="mod">
          <ac:chgData name="Alfred Smith" userId="3c60a3631c0db8ad" providerId="LiveId" clId="{6021E7C9-A08F-4619-8A54-696BA98D4B76}" dt="2023-09-14T11:59:48.297" v="3" actId="14100"/>
          <ac:spMkLst>
            <pc:docMk/>
            <pc:sldMk cId="3788111665" sldId="258"/>
            <ac:spMk id="5" creationId="{B315A9DA-AAA1-7FBE-6101-825718EB9073}"/>
          </ac:spMkLst>
        </pc:spChg>
      </pc:sldChg>
      <pc:sldChg chg="delSp modTransition modAnim">
        <pc:chgData name="Alfred Smith" userId="3c60a3631c0db8ad" providerId="LiveId" clId="{6021E7C9-A08F-4619-8A54-696BA98D4B76}" dt="2023-09-14T12:08:05.060" v="110"/>
        <pc:sldMkLst>
          <pc:docMk/>
          <pc:sldMk cId="2346136586" sldId="260"/>
        </pc:sldMkLst>
        <pc:picChg chg="del">
          <ac:chgData name="Alfred Smith" userId="3c60a3631c0db8ad" providerId="LiveId" clId="{6021E7C9-A08F-4619-8A54-696BA98D4B76}" dt="2023-09-14T12:08:05.060" v="110"/>
          <ac:picMkLst>
            <pc:docMk/>
            <pc:sldMk cId="2346136586" sldId="260"/>
            <ac:picMk id="18" creationId="{F95E4F8A-996E-9194-4003-EF1481638B6D}"/>
          </ac:picMkLst>
        </pc:picChg>
      </pc:sldChg>
      <pc:sldChg chg="delSp modTransition modAnim">
        <pc:chgData name="Alfred Smith" userId="3c60a3631c0db8ad" providerId="LiveId" clId="{6021E7C9-A08F-4619-8A54-696BA98D4B76}" dt="2023-09-14T12:08:05.060" v="110"/>
        <pc:sldMkLst>
          <pc:docMk/>
          <pc:sldMk cId="641208035" sldId="263"/>
        </pc:sldMkLst>
        <pc:picChg chg="del">
          <ac:chgData name="Alfred Smith" userId="3c60a3631c0db8ad" providerId="LiveId" clId="{6021E7C9-A08F-4619-8A54-696BA98D4B76}" dt="2023-09-14T12:08:05.060" v="110"/>
          <ac:picMkLst>
            <pc:docMk/>
            <pc:sldMk cId="641208035" sldId="263"/>
            <ac:picMk id="14" creationId="{3105A615-144F-9BA8-B91C-754996CB1807}"/>
          </ac:picMkLst>
        </pc:picChg>
      </pc:sldChg>
      <pc:sldChg chg="delSp modSp mod modTransition modAnim">
        <pc:chgData name="Alfred Smith" userId="3c60a3631c0db8ad" providerId="LiveId" clId="{6021E7C9-A08F-4619-8A54-696BA98D4B76}" dt="2023-09-14T12:09:03.760" v="127" actId="20577"/>
        <pc:sldMkLst>
          <pc:docMk/>
          <pc:sldMk cId="4044745628" sldId="264"/>
        </pc:sldMkLst>
        <pc:spChg chg="mod">
          <ac:chgData name="Alfred Smith" userId="3c60a3631c0db8ad" providerId="LiveId" clId="{6021E7C9-A08F-4619-8A54-696BA98D4B76}" dt="2023-09-14T12:09:03.760" v="127" actId="20577"/>
          <ac:spMkLst>
            <pc:docMk/>
            <pc:sldMk cId="4044745628" sldId="264"/>
            <ac:spMk id="3" creationId="{A58184BD-88F1-BA02-40C1-D8403D0EEC0D}"/>
          </ac:spMkLst>
        </pc:spChg>
        <pc:spChg chg="mod">
          <ac:chgData name="Alfred Smith" userId="3c60a3631c0db8ad" providerId="LiveId" clId="{6021E7C9-A08F-4619-8A54-696BA98D4B76}" dt="2023-09-14T12:00:33.493" v="6"/>
          <ac:spMkLst>
            <pc:docMk/>
            <pc:sldMk cId="4044745628" sldId="264"/>
            <ac:spMk id="4" creationId="{EE2AC625-9141-A801-F431-DD5F79396320}"/>
          </ac:spMkLst>
        </pc:spChg>
        <pc:picChg chg="del">
          <ac:chgData name="Alfred Smith" userId="3c60a3631c0db8ad" providerId="LiveId" clId="{6021E7C9-A08F-4619-8A54-696BA98D4B76}" dt="2023-09-14T12:08:05.060" v="110"/>
          <ac:picMkLst>
            <pc:docMk/>
            <pc:sldMk cId="4044745628" sldId="264"/>
            <ac:picMk id="13" creationId="{B60A8588-ED15-BE99-E323-143F82934004}"/>
          </ac:picMkLst>
        </pc:picChg>
      </pc:sldChg>
      <pc:sldChg chg="delSp modSp mod modTransition modAnim">
        <pc:chgData name="Alfred Smith" userId="3c60a3631c0db8ad" providerId="LiveId" clId="{6021E7C9-A08F-4619-8A54-696BA98D4B76}" dt="2023-09-14T12:09:00.246" v="126" actId="20577"/>
        <pc:sldMkLst>
          <pc:docMk/>
          <pc:sldMk cId="978260341" sldId="265"/>
        </pc:sldMkLst>
        <pc:spChg chg="mod">
          <ac:chgData name="Alfred Smith" userId="3c60a3631c0db8ad" providerId="LiveId" clId="{6021E7C9-A08F-4619-8A54-696BA98D4B76}" dt="2023-09-14T12:09:00.246" v="126" actId="20577"/>
          <ac:spMkLst>
            <pc:docMk/>
            <pc:sldMk cId="978260341" sldId="265"/>
            <ac:spMk id="3" creationId="{A58184BD-88F1-BA02-40C1-D8403D0EEC0D}"/>
          </ac:spMkLst>
        </pc:spChg>
        <pc:spChg chg="mod">
          <ac:chgData name="Alfred Smith" userId="3c60a3631c0db8ad" providerId="LiveId" clId="{6021E7C9-A08F-4619-8A54-696BA98D4B76}" dt="2023-09-14T12:00:48.510" v="7"/>
          <ac:spMkLst>
            <pc:docMk/>
            <pc:sldMk cId="978260341" sldId="265"/>
            <ac:spMk id="4" creationId="{EE2AC625-9141-A801-F431-DD5F79396320}"/>
          </ac:spMkLst>
        </pc:spChg>
        <pc:picChg chg="del">
          <ac:chgData name="Alfred Smith" userId="3c60a3631c0db8ad" providerId="LiveId" clId="{6021E7C9-A08F-4619-8A54-696BA98D4B76}" dt="2023-09-14T12:08:05.060" v="110"/>
          <ac:picMkLst>
            <pc:docMk/>
            <pc:sldMk cId="978260341" sldId="265"/>
            <ac:picMk id="29" creationId="{E4ED349D-B7CE-58D6-0EFA-74A1AE48F8C5}"/>
          </ac:picMkLst>
        </pc:picChg>
      </pc:sldChg>
      <pc:sldChg chg="delSp modSp mod modTransition modAnim">
        <pc:chgData name="Alfred Smith" userId="3c60a3631c0db8ad" providerId="LiveId" clId="{6021E7C9-A08F-4619-8A54-696BA98D4B76}" dt="2023-09-14T12:08:57.211" v="125" actId="20577"/>
        <pc:sldMkLst>
          <pc:docMk/>
          <pc:sldMk cId="3575870363" sldId="266"/>
        </pc:sldMkLst>
        <pc:spChg chg="mod">
          <ac:chgData name="Alfred Smith" userId="3c60a3631c0db8ad" providerId="LiveId" clId="{6021E7C9-A08F-4619-8A54-696BA98D4B76}" dt="2023-09-14T12:08:57.211" v="125" actId="20577"/>
          <ac:spMkLst>
            <pc:docMk/>
            <pc:sldMk cId="3575870363" sldId="266"/>
            <ac:spMk id="3" creationId="{A58184BD-88F1-BA02-40C1-D8403D0EEC0D}"/>
          </ac:spMkLst>
        </pc:spChg>
        <pc:spChg chg="mod">
          <ac:chgData name="Alfred Smith" userId="3c60a3631c0db8ad" providerId="LiveId" clId="{6021E7C9-A08F-4619-8A54-696BA98D4B76}" dt="2023-09-14T12:01:45.908" v="20" actId="20577"/>
          <ac:spMkLst>
            <pc:docMk/>
            <pc:sldMk cId="3575870363" sldId="266"/>
            <ac:spMk id="4" creationId="{EE2AC625-9141-A801-F431-DD5F79396320}"/>
          </ac:spMkLst>
        </pc:spChg>
        <pc:picChg chg="del">
          <ac:chgData name="Alfred Smith" userId="3c60a3631c0db8ad" providerId="LiveId" clId="{6021E7C9-A08F-4619-8A54-696BA98D4B76}" dt="2023-09-14T12:08:05.060" v="110"/>
          <ac:picMkLst>
            <pc:docMk/>
            <pc:sldMk cId="3575870363" sldId="266"/>
            <ac:picMk id="15" creationId="{5E71B9F6-545F-1823-EDF7-305F6B5BC794}"/>
          </ac:picMkLst>
        </pc:picChg>
      </pc:sldChg>
      <pc:sldChg chg="delSp modSp mod modTransition modAnim">
        <pc:chgData name="Alfred Smith" userId="3c60a3631c0db8ad" providerId="LiveId" clId="{6021E7C9-A08F-4619-8A54-696BA98D4B76}" dt="2023-09-14T12:08:53.807" v="124" actId="20577"/>
        <pc:sldMkLst>
          <pc:docMk/>
          <pc:sldMk cId="4017137865" sldId="267"/>
        </pc:sldMkLst>
        <pc:spChg chg="mod">
          <ac:chgData name="Alfred Smith" userId="3c60a3631c0db8ad" providerId="LiveId" clId="{6021E7C9-A08F-4619-8A54-696BA98D4B76}" dt="2023-09-14T12:08:53.807" v="124" actId="20577"/>
          <ac:spMkLst>
            <pc:docMk/>
            <pc:sldMk cId="4017137865" sldId="267"/>
            <ac:spMk id="3" creationId="{A58184BD-88F1-BA02-40C1-D8403D0EEC0D}"/>
          </ac:spMkLst>
        </pc:spChg>
        <pc:spChg chg="mod">
          <ac:chgData name="Alfred Smith" userId="3c60a3631c0db8ad" providerId="LiveId" clId="{6021E7C9-A08F-4619-8A54-696BA98D4B76}" dt="2023-09-14T12:02:17.170" v="33" actId="20577"/>
          <ac:spMkLst>
            <pc:docMk/>
            <pc:sldMk cId="4017137865" sldId="267"/>
            <ac:spMk id="4" creationId="{EE2AC625-9141-A801-F431-DD5F79396320}"/>
          </ac:spMkLst>
        </pc:spChg>
        <pc:picChg chg="del">
          <ac:chgData name="Alfred Smith" userId="3c60a3631c0db8ad" providerId="LiveId" clId="{6021E7C9-A08F-4619-8A54-696BA98D4B76}" dt="2023-09-14T12:08:05.060" v="110"/>
          <ac:picMkLst>
            <pc:docMk/>
            <pc:sldMk cId="4017137865" sldId="267"/>
            <ac:picMk id="19" creationId="{79F45FA1-846A-F252-C858-C6B8F956B1AE}"/>
          </ac:picMkLst>
        </pc:picChg>
      </pc:sldChg>
      <pc:sldChg chg="delSp modSp mod modTransition modAnim">
        <pc:chgData name="Alfred Smith" userId="3c60a3631c0db8ad" providerId="LiveId" clId="{6021E7C9-A08F-4619-8A54-696BA98D4B76}" dt="2023-09-14T12:08:49.667" v="123" actId="20577"/>
        <pc:sldMkLst>
          <pc:docMk/>
          <pc:sldMk cId="3137811553" sldId="268"/>
        </pc:sldMkLst>
        <pc:spChg chg="mod">
          <ac:chgData name="Alfred Smith" userId="3c60a3631c0db8ad" providerId="LiveId" clId="{6021E7C9-A08F-4619-8A54-696BA98D4B76}" dt="2023-09-14T12:08:49.667" v="123" actId="20577"/>
          <ac:spMkLst>
            <pc:docMk/>
            <pc:sldMk cId="3137811553" sldId="268"/>
            <ac:spMk id="3" creationId="{A58184BD-88F1-BA02-40C1-D8403D0EEC0D}"/>
          </ac:spMkLst>
        </pc:spChg>
        <pc:spChg chg="mod">
          <ac:chgData name="Alfred Smith" userId="3c60a3631c0db8ad" providerId="LiveId" clId="{6021E7C9-A08F-4619-8A54-696BA98D4B76}" dt="2023-09-14T12:02:51.567" v="49" actId="20577"/>
          <ac:spMkLst>
            <pc:docMk/>
            <pc:sldMk cId="3137811553" sldId="268"/>
            <ac:spMk id="4" creationId="{EE2AC625-9141-A801-F431-DD5F79396320}"/>
          </ac:spMkLst>
        </pc:spChg>
        <pc:picChg chg="del">
          <ac:chgData name="Alfred Smith" userId="3c60a3631c0db8ad" providerId="LiveId" clId="{6021E7C9-A08F-4619-8A54-696BA98D4B76}" dt="2023-09-14T12:08:05.060" v="110"/>
          <ac:picMkLst>
            <pc:docMk/>
            <pc:sldMk cId="3137811553" sldId="268"/>
            <ac:picMk id="13" creationId="{9B0DE6BD-AA88-D79C-A898-38DF841E96A4}"/>
          </ac:picMkLst>
        </pc:picChg>
      </pc:sldChg>
      <pc:sldChg chg="delSp modSp mod modTransition modAnim">
        <pc:chgData name="Alfred Smith" userId="3c60a3631c0db8ad" providerId="LiveId" clId="{6021E7C9-A08F-4619-8A54-696BA98D4B76}" dt="2023-09-14T12:08:46.570" v="122" actId="20577"/>
        <pc:sldMkLst>
          <pc:docMk/>
          <pc:sldMk cId="100491716" sldId="269"/>
        </pc:sldMkLst>
        <pc:spChg chg="mod">
          <ac:chgData name="Alfred Smith" userId="3c60a3631c0db8ad" providerId="LiveId" clId="{6021E7C9-A08F-4619-8A54-696BA98D4B76}" dt="2023-09-14T12:08:46.570" v="122" actId="20577"/>
          <ac:spMkLst>
            <pc:docMk/>
            <pc:sldMk cId="100491716" sldId="269"/>
            <ac:spMk id="3" creationId="{A58184BD-88F1-BA02-40C1-D8403D0EEC0D}"/>
          </ac:spMkLst>
        </pc:spChg>
        <pc:spChg chg="mod">
          <ac:chgData name="Alfred Smith" userId="3c60a3631c0db8ad" providerId="LiveId" clId="{6021E7C9-A08F-4619-8A54-696BA98D4B76}" dt="2023-09-14T12:03:07.729" v="50"/>
          <ac:spMkLst>
            <pc:docMk/>
            <pc:sldMk cId="100491716" sldId="269"/>
            <ac:spMk id="4" creationId="{EE2AC625-9141-A801-F431-DD5F79396320}"/>
          </ac:spMkLst>
        </pc:spChg>
        <pc:picChg chg="del">
          <ac:chgData name="Alfred Smith" userId="3c60a3631c0db8ad" providerId="LiveId" clId="{6021E7C9-A08F-4619-8A54-696BA98D4B76}" dt="2023-09-14T12:08:05.060" v="110"/>
          <ac:picMkLst>
            <pc:docMk/>
            <pc:sldMk cId="100491716" sldId="269"/>
            <ac:picMk id="11" creationId="{1D25A7CA-139A-FC41-9BEB-338A5BE1526D}"/>
          </ac:picMkLst>
        </pc:picChg>
      </pc:sldChg>
      <pc:sldChg chg="addSp delSp modSp mod modTransition">
        <pc:chgData name="Alfred Smith" userId="3c60a3631c0db8ad" providerId="LiveId" clId="{6021E7C9-A08F-4619-8A54-696BA98D4B76}" dt="2023-09-14T12:08:05.060" v="110"/>
        <pc:sldMkLst>
          <pc:docMk/>
          <pc:sldMk cId="939110669" sldId="271"/>
        </pc:sldMkLst>
        <pc:spChg chg="add mod">
          <ac:chgData name="Alfred Smith" userId="3c60a3631c0db8ad" providerId="LiveId" clId="{6021E7C9-A08F-4619-8A54-696BA98D4B76}" dt="2023-09-14T11:59:56.587" v="5"/>
          <ac:spMkLst>
            <pc:docMk/>
            <pc:sldMk cId="939110669" sldId="271"/>
            <ac:spMk id="2" creationId="{F78A87EC-28AA-B8FB-9059-479EF3504687}"/>
          </ac:spMkLst>
        </pc:spChg>
        <pc:spChg chg="del">
          <ac:chgData name="Alfred Smith" userId="3c60a3631c0db8ad" providerId="LiveId" clId="{6021E7C9-A08F-4619-8A54-696BA98D4B76}" dt="2023-09-14T11:59:55.350" v="4" actId="478"/>
          <ac:spMkLst>
            <pc:docMk/>
            <pc:sldMk cId="939110669" sldId="271"/>
            <ac:spMk id="4" creationId="{ACF62FD2-666C-2B4E-C1BA-0B1F98570E56}"/>
          </ac:spMkLst>
        </pc:spChg>
      </pc:sldChg>
      <pc:sldChg chg="modTransition">
        <pc:chgData name="Alfred Smith" userId="3c60a3631c0db8ad" providerId="LiveId" clId="{6021E7C9-A08F-4619-8A54-696BA98D4B76}" dt="2023-09-14T12:08:05.060" v="110"/>
        <pc:sldMkLst>
          <pc:docMk/>
          <pc:sldMk cId="2168401200" sldId="274"/>
        </pc:sldMkLst>
      </pc:sldChg>
      <pc:sldChg chg="modSp mod modTransition">
        <pc:chgData name="Alfred Smith" userId="3c60a3631c0db8ad" providerId="LiveId" clId="{6021E7C9-A08F-4619-8A54-696BA98D4B76}" dt="2023-09-14T12:09:20.546" v="128"/>
        <pc:sldMkLst>
          <pc:docMk/>
          <pc:sldMk cId="2996969115" sldId="275"/>
        </pc:sldMkLst>
        <pc:spChg chg="mod">
          <ac:chgData name="Alfred Smith" userId="3c60a3631c0db8ad" providerId="LiveId" clId="{6021E7C9-A08F-4619-8A54-696BA98D4B76}" dt="2023-09-14T12:09:20.546" v="128"/>
          <ac:spMkLst>
            <pc:docMk/>
            <pc:sldMk cId="2996969115" sldId="275"/>
            <ac:spMk id="4" creationId="{52C859BF-08F1-FBE8-8869-9B0257833BD3}"/>
          </ac:spMkLst>
        </pc:spChg>
      </pc:sldChg>
      <pc:sldChg chg="modSp mod modTransition">
        <pc:chgData name="Alfred Smith" userId="3c60a3631c0db8ad" providerId="LiveId" clId="{6021E7C9-A08F-4619-8A54-696BA98D4B76}" dt="2023-09-14T12:09:24.150" v="129"/>
        <pc:sldMkLst>
          <pc:docMk/>
          <pc:sldMk cId="2390376940" sldId="276"/>
        </pc:sldMkLst>
        <pc:spChg chg="mod">
          <ac:chgData name="Alfred Smith" userId="3c60a3631c0db8ad" providerId="LiveId" clId="{6021E7C9-A08F-4619-8A54-696BA98D4B76}" dt="2023-09-14T12:09:24.150" v="129"/>
          <ac:spMkLst>
            <pc:docMk/>
            <pc:sldMk cId="2390376940" sldId="276"/>
            <ac:spMk id="4" creationId="{A295245D-3BEA-34B6-5996-DCDBD6D8CFF0}"/>
          </ac:spMkLst>
        </pc:spChg>
      </pc:sldChg>
      <pc:sldChg chg="modSp mod modTransition">
        <pc:chgData name="Alfred Smith" userId="3c60a3631c0db8ad" providerId="LiveId" clId="{6021E7C9-A08F-4619-8A54-696BA98D4B76}" dt="2023-09-14T12:09:27.035" v="130"/>
        <pc:sldMkLst>
          <pc:docMk/>
          <pc:sldMk cId="4265919077" sldId="277"/>
        </pc:sldMkLst>
        <pc:spChg chg="mod">
          <ac:chgData name="Alfred Smith" userId="3c60a3631c0db8ad" providerId="LiveId" clId="{6021E7C9-A08F-4619-8A54-696BA98D4B76}" dt="2023-09-14T12:09:27.035" v="130"/>
          <ac:spMkLst>
            <pc:docMk/>
            <pc:sldMk cId="4265919077" sldId="277"/>
            <ac:spMk id="4" creationId="{CB5A74D4-4AEC-88F7-B91D-DED609B83804}"/>
          </ac:spMkLst>
        </pc:spChg>
      </pc:sldChg>
      <pc:sldChg chg="modSp mod modTransition">
        <pc:chgData name="Alfred Smith" userId="3c60a3631c0db8ad" providerId="LiveId" clId="{6021E7C9-A08F-4619-8A54-696BA98D4B76}" dt="2023-09-14T12:09:29.710" v="131"/>
        <pc:sldMkLst>
          <pc:docMk/>
          <pc:sldMk cId="210266664" sldId="278"/>
        </pc:sldMkLst>
        <pc:spChg chg="mod">
          <ac:chgData name="Alfred Smith" userId="3c60a3631c0db8ad" providerId="LiveId" clId="{6021E7C9-A08F-4619-8A54-696BA98D4B76}" dt="2023-09-14T12:09:29.710" v="131"/>
          <ac:spMkLst>
            <pc:docMk/>
            <pc:sldMk cId="210266664" sldId="278"/>
            <ac:spMk id="4" creationId="{3D10E30C-F225-7953-C7C7-0C802D2680AC}"/>
          </ac:spMkLst>
        </pc:spChg>
      </pc:sldChg>
      <pc:sldChg chg="modSp mod modTransition">
        <pc:chgData name="Alfred Smith" userId="3c60a3631c0db8ad" providerId="LiveId" clId="{6021E7C9-A08F-4619-8A54-696BA98D4B76}" dt="2023-09-14T12:09:34.031" v="132"/>
        <pc:sldMkLst>
          <pc:docMk/>
          <pc:sldMk cId="888433145" sldId="279"/>
        </pc:sldMkLst>
        <pc:spChg chg="mod">
          <ac:chgData name="Alfred Smith" userId="3c60a3631c0db8ad" providerId="LiveId" clId="{6021E7C9-A08F-4619-8A54-696BA98D4B76}" dt="2023-09-14T12:09:34.031" v="132"/>
          <ac:spMkLst>
            <pc:docMk/>
            <pc:sldMk cId="888433145" sldId="279"/>
            <ac:spMk id="4" creationId="{C44282DD-108A-0CC2-FC3D-CE507A30A6E6}"/>
          </ac:spMkLst>
        </pc:spChg>
      </pc:sldChg>
      <pc:sldChg chg="modSp mod modTransition">
        <pc:chgData name="Alfred Smith" userId="3c60a3631c0db8ad" providerId="LiveId" clId="{6021E7C9-A08F-4619-8A54-696BA98D4B76}" dt="2023-09-14T12:09:36.618" v="133"/>
        <pc:sldMkLst>
          <pc:docMk/>
          <pc:sldMk cId="791300187" sldId="280"/>
        </pc:sldMkLst>
        <pc:spChg chg="mod">
          <ac:chgData name="Alfred Smith" userId="3c60a3631c0db8ad" providerId="LiveId" clId="{6021E7C9-A08F-4619-8A54-696BA98D4B76}" dt="2023-09-14T12:09:36.618" v="133"/>
          <ac:spMkLst>
            <pc:docMk/>
            <pc:sldMk cId="791300187" sldId="280"/>
            <ac:spMk id="4" creationId="{72E028CD-E88A-00F8-95BE-EDABD56F2375}"/>
          </ac:spMkLst>
        </pc:spChg>
      </pc:sldChg>
      <pc:sldChg chg="delSp modSp mod modTransition modAnim">
        <pc:chgData name="Alfred Smith" userId="3c60a3631c0db8ad" providerId="LiveId" clId="{6021E7C9-A08F-4619-8A54-696BA98D4B76}" dt="2023-09-14T12:08:43.317" v="121" actId="20577"/>
        <pc:sldMkLst>
          <pc:docMk/>
          <pc:sldMk cId="1922139011" sldId="281"/>
        </pc:sldMkLst>
        <pc:spChg chg="mod">
          <ac:chgData name="Alfred Smith" userId="3c60a3631c0db8ad" providerId="LiveId" clId="{6021E7C9-A08F-4619-8A54-696BA98D4B76}" dt="2023-09-14T12:08:43.317" v="121" actId="20577"/>
          <ac:spMkLst>
            <pc:docMk/>
            <pc:sldMk cId="1922139011" sldId="281"/>
            <ac:spMk id="3" creationId="{A58184BD-88F1-BA02-40C1-D8403D0EEC0D}"/>
          </ac:spMkLst>
        </pc:spChg>
        <pc:spChg chg="mod">
          <ac:chgData name="Alfred Smith" userId="3c60a3631c0db8ad" providerId="LiveId" clId="{6021E7C9-A08F-4619-8A54-696BA98D4B76}" dt="2023-09-14T12:03:27.086" v="51"/>
          <ac:spMkLst>
            <pc:docMk/>
            <pc:sldMk cId="1922139011" sldId="281"/>
            <ac:spMk id="4" creationId="{EE2AC625-9141-A801-F431-DD5F79396320}"/>
          </ac:spMkLst>
        </pc:spChg>
        <pc:picChg chg="del">
          <ac:chgData name="Alfred Smith" userId="3c60a3631c0db8ad" providerId="LiveId" clId="{6021E7C9-A08F-4619-8A54-696BA98D4B76}" dt="2023-09-14T12:08:05.060" v="110"/>
          <ac:picMkLst>
            <pc:docMk/>
            <pc:sldMk cId="1922139011" sldId="281"/>
            <ac:picMk id="7" creationId="{8F729925-9756-6A49-A99A-A6704568D639}"/>
          </ac:picMkLst>
        </pc:picChg>
      </pc:sldChg>
      <pc:sldChg chg="modSp mod modTransition">
        <pc:chgData name="Alfred Smith" userId="3c60a3631c0db8ad" providerId="LiveId" clId="{6021E7C9-A08F-4619-8A54-696BA98D4B76}" dt="2023-09-14T12:09:45.508" v="135"/>
        <pc:sldMkLst>
          <pc:docMk/>
          <pc:sldMk cId="1126511635" sldId="282"/>
        </pc:sldMkLst>
        <pc:spChg chg="mod">
          <ac:chgData name="Alfred Smith" userId="3c60a3631c0db8ad" providerId="LiveId" clId="{6021E7C9-A08F-4619-8A54-696BA98D4B76}" dt="2023-09-14T12:09:45.508" v="135"/>
          <ac:spMkLst>
            <pc:docMk/>
            <pc:sldMk cId="1126511635" sldId="282"/>
            <ac:spMk id="4" creationId="{D6558FE6-229C-49B3-5AD5-D935EE2C6D73}"/>
          </ac:spMkLst>
        </pc:spChg>
      </pc:sldChg>
      <pc:sldChg chg="delSp modSp mod modTransition modAnim">
        <pc:chgData name="Alfred Smith" userId="3c60a3631c0db8ad" providerId="LiveId" clId="{6021E7C9-A08F-4619-8A54-696BA98D4B76}" dt="2023-09-14T12:08:40.334" v="120" actId="20577"/>
        <pc:sldMkLst>
          <pc:docMk/>
          <pc:sldMk cId="3166251957" sldId="283"/>
        </pc:sldMkLst>
        <pc:spChg chg="mod">
          <ac:chgData name="Alfred Smith" userId="3c60a3631c0db8ad" providerId="LiveId" clId="{6021E7C9-A08F-4619-8A54-696BA98D4B76}" dt="2023-09-14T12:08:40.334" v="120" actId="20577"/>
          <ac:spMkLst>
            <pc:docMk/>
            <pc:sldMk cId="3166251957" sldId="283"/>
            <ac:spMk id="3" creationId="{A58184BD-88F1-BA02-40C1-D8403D0EEC0D}"/>
          </ac:spMkLst>
        </pc:spChg>
        <pc:spChg chg="mod">
          <ac:chgData name="Alfred Smith" userId="3c60a3631c0db8ad" providerId="LiveId" clId="{6021E7C9-A08F-4619-8A54-696BA98D4B76}" dt="2023-09-14T12:03:52.570" v="54"/>
          <ac:spMkLst>
            <pc:docMk/>
            <pc:sldMk cId="3166251957" sldId="283"/>
            <ac:spMk id="4" creationId="{EE2AC625-9141-A801-F431-DD5F79396320}"/>
          </ac:spMkLst>
        </pc:spChg>
        <pc:picChg chg="del">
          <ac:chgData name="Alfred Smith" userId="3c60a3631c0db8ad" providerId="LiveId" clId="{6021E7C9-A08F-4619-8A54-696BA98D4B76}" dt="2023-09-14T12:08:05.060" v="110"/>
          <ac:picMkLst>
            <pc:docMk/>
            <pc:sldMk cId="3166251957" sldId="283"/>
            <ac:picMk id="20" creationId="{7C4D3282-E9C6-0564-1768-E762C2DED485}"/>
          </ac:picMkLst>
        </pc:picChg>
      </pc:sldChg>
      <pc:sldChg chg="modSp mod modTransition">
        <pc:chgData name="Alfred Smith" userId="3c60a3631c0db8ad" providerId="LiveId" clId="{6021E7C9-A08F-4619-8A54-696BA98D4B76}" dt="2023-09-14T12:09:42.131" v="134"/>
        <pc:sldMkLst>
          <pc:docMk/>
          <pc:sldMk cId="3922583308" sldId="284"/>
        </pc:sldMkLst>
        <pc:spChg chg="mod">
          <ac:chgData name="Alfred Smith" userId="3c60a3631c0db8ad" providerId="LiveId" clId="{6021E7C9-A08F-4619-8A54-696BA98D4B76}" dt="2023-09-14T12:09:42.131" v="134"/>
          <ac:spMkLst>
            <pc:docMk/>
            <pc:sldMk cId="3922583308" sldId="284"/>
            <ac:spMk id="4" creationId="{344259D9-8096-AE22-9ADF-56497626177B}"/>
          </ac:spMkLst>
        </pc:spChg>
      </pc:sldChg>
      <pc:sldChg chg="delSp modSp mod modTransition modAnim">
        <pc:chgData name="Alfred Smith" userId="3c60a3631c0db8ad" providerId="LiveId" clId="{6021E7C9-A08F-4619-8A54-696BA98D4B76}" dt="2023-09-14T12:08:37.124" v="119" actId="20577"/>
        <pc:sldMkLst>
          <pc:docMk/>
          <pc:sldMk cId="1522780631" sldId="285"/>
        </pc:sldMkLst>
        <pc:spChg chg="mod">
          <ac:chgData name="Alfred Smith" userId="3c60a3631c0db8ad" providerId="LiveId" clId="{6021E7C9-A08F-4619-8A54-696BA98D4B76}" dt="2023-09-14T12:08:37.124" v="119" actId="20577"/>
          <ac:spMkLst>
            <pc:docMk/>
            <pc:sldMk cId="1522780631" sldId="285"/>
            <ac:spMk id="3" creationId="{A58184BD-88F1-BA02-40C1-D8403D0EEC0D}"/>
          </ac:spMkLst>
        </pc:spChg>
        <pc:spChg chg="mod">
          <ac:chgData name="Alfred Smith" userId="3c60a3631c0db8ad" providerId="LiveId" clId="{6021E7C9-A08F-4619-8A54-696BA98D4B76}" dt="2023-09-14T12:04:04.516" v="55"/>
          <ac:spMkLst>
            <pc:docMk/>
            <pc:sldMk cId="1522780631" sldId="285"/>
            <ac:spMk id="4" creationId="{EE2AC625-9141-A801-F431-DD5F79396320}"/>
          </ac:spMkLst>
        </pc:spChg>
        <pc:picChg chg="del">
          <ac:chgData name="Alfred Smith" userId="3c60a3631c0db8ad" providerId="LiveId" clId="{6021E7C9-A08F-4619-8A54-696BA98D4B76}" dt="2023-09-14T12:08:05.060" v="110"/>
          <ac:picMkLst>
            <pc:docMk/>
            <pc:sldMk cId="1522780631" sldId="285"/>
            <ac:picMk id="16" creationId="{0C79B7F6-1DB2-EBD7-07C3-959F38A06014}"/>
          </ac:picMkLst>
        </pc:picChg>
      </pc:sldChg>
      <pc:sldChg chg="modSp mod modTransition">
        <pc:chgData name="Alfred Smith" userId="3c60a3631c0db8ad" providerId="LiveId" clId="{6021E7C9-A08F-4619-8A54-696BA98D4B76}" dt="2023-09-14T12:09:48.008" v="136"/>
        <pc:sldMkLst>
          <pc:docMk/>
          <pc:sldMk cId="1850742486" sldId="286"/>
        </pc:sldMkLst>
        <pc:spChg chg="mod">
          <ac:chgData name="Alfred Smith" userId="3c60a3631c0db8ad" providerId="LiveId" clId="{6021E7C9-A08F-4619-8A54-696BA98D4B76}" dt="2023-09-14T12:09:48.008" v="136"/>
          <ac:spMkLst>
            <pc:docMk/>
            <pc:sldMk cId="1850742486" sldId="286"/>
            <ac:spMk id="4" creationId="{586BC53C-91EB-18D0-2940-D8BDD5F5A6FF}"/>
          </ac:spMkLst>
        </pc:spChg>
      </pc:sldChg>
      <pc:sldChg chg="delSp modSp mod modTransition modAnim">
        <pc:chgData name="Alfred Smith" userId="3c60a3631c0db8ad" providerId="LiveId" clId="{6021E7C9-A08F-4619-8A54-696BA98D4B76}" dt="2023-09-14T12:08:33.741" v="118" actId="20577"/>
        <pc:sldMkLst>
          <pc:docMk/>
          <pc:sldMk cId="2332778949" sldId="287"/>
        </pc:sldMkLst>
        <pc:spChg chg="mod">
          <ac:chgData name="Alfred Smith" userId="3c60a3631c0db8ad" providerId="LiveId" clId="{6021E7C9-A08F-4619-8A54-696BA98D4B76}" dt="2023-09-14T12:08:33.741" v="118" actId="20577"/>
          <ac:spMkLst>
            <pc:docMk/>
            <pc:sldMk cId="2332778949" sldId="287"/>
            <ac:spMk id="3" creationId="{A58184BD-88F1-BA02-40C1-D8403D0EEC0D}"/>
          </ac:spMkLst>
        </pc:spChg>
        <pc:spChg chg="mod">
          <ac:chgData name="Alfred Smith" userId="3c60a3631c0db8ad" providerId="LiveId" clId="{6021E7C9-A08F-4619-8A54-696BA98D4B76}" dt="2023-09-14T12:04:30.434" v="56"/>
          <ac:spMkLst>
            <pc:docMk/>
            <pc:sldMk cId="2332778949" sldId="287"/>
            <ac:spMk id="4" creationId="{EE2AC625-9141-A801-F431-DD5F79396320}"/>
          </ac:spMkLst>
        </pc:spChg>
        <pc:picChg chg="del">
          <ac:chgData name="Alfred Smith" userId="3c60a3631c0db8ad" providerId="LiveId" clId="{6021E7C9-A08F-4619-8A54-696BA98D4B76}" dt="2023-09-14T12:08:05.060" v="110"/>
          <ac:picMkLst>
            <pc:docMk/>
            <pc:sldMk cId="2332778949" sldId="287"/>
            <ac:picMk id="7" creationId="{79A445E1-C7D0-9731-E5EF-9626C3B7BB03}"/>
          </ac:picMkLst>
        </pc:picChg>
      </pc:sldChg>
      <pc:sldChg chg="modSp mod modTransition">
        <pc:chgData name="Alfred Smith" userId="3c60a3631c0db8ad" providerId="LiveId" clId="{6021E7C9-A08F-4619-8A54-696BA98D4B76}" dt="2023-09-14T12:09:51.372" v="137"/>
        <pc:sldMkLst>
          <pc:docMk/>
          <pc:sldMk cId="1828872212" sldId="288"/>
        </pc:sldMkLst>
        <pc:spChg chg="mod">
          <ac:chgData name="Alfred Smith" userId="3c60a3631c0db8ad" providerId="LiveId" clId="{6021E7C9-A08F-4619-8A54-696BA98D4B76}" dt="2023-09-14T12:09:51.372" v="137"/>
          <ac:spMkLst>
            <pc:docMk/>
            <pc:sldMk cId="1828872212" sldId="288"/>
            <ac:spMk id="4" creationId="{1F9DF1FC-E284-D7B2-BD6F-13E5732D6BDB}"/>
          </ac:spMkLst>
        </pc:spChg>
      </pc:sldChg>
      <pc:sldChg chg="delSp modSp mod modTransition modAnim">
        <pc:chgData name="Alfred Smith" userId="3c60a3631c0db8ad" providerId="LiveId" clId="{6021E7C9-A08F-4619-8A54-696BA98D4B76}" dt="2023-09-14T12:08:30.824" v="117" actId="20577"/>
        <pc:sldMkLst>
          <pc:docMk/>
          <pc:sldMk cId="3153919605" sldId="289"/>
        </pc:sldMkLst>
        <pc:spChg chg="mod">
          <ac:chgData name="Alfred Smith" userId="3c60a3631c0db8ad" providerId="LiveId" clId="{6021E7C9-A08F-4619-8A54-696BA98D4B76}" dt="2023-09-14T12:08:30.824" v="117" actId="20577"/>
          <ac:spMkLst>
            <pc:docMk/>
            <pc:sldMk cId="3153919605" sldId="289"/>
            <ac:spMk id="3" creationId="{A58184BD-88F1-BA02-40C1-D8403D0EEC0D}"/>
          </ac:spMkLst>
        </pc:spChg>
        <pc:spChg chg="mod">
          <ac:chgData name="Alfred Smith" userId="3c60a3631c0db8ad" providerId="LiveId" clId="{6021E7C9-A08F-4619-8A54-696BA98D4B76}" dt="2023-09-14T12:05:14.311" v="59"/>
          <ac:spMkLst>
            <pc:docMk/>
            <pc:sldMk cId="3153919605" sldId="289"/>
            <ac:spMk id="4" creationId="{EE2AC625-9141-A801-F431-DD5F79396320}"/>
          </ac:spMkLst>
        </pc:spChg>
        <pc:picChg chg="del">
          <ac:chgData name="Alfred Smith" userId="3c60a3631c0db8ad" providerId="LiveId" clId="{6021E7C9-A08F-4619-8A54-696BA98D4B76}" dt="2023-09-14T12:08:05.060" v="110"/>
          <ac:picMkLst>
            <pc:docMk/>
            <pc:sldMk cId="3153919605" sldId="289"/>
            <ac:picMk id="12" creationId="{F27D0F05-B24C-D223-53F9-00F0A908229D}"/>
          </ac:picMkLst>
        </pc:picChg>
      </pc:sldChg>
      <pc:sldChg chg="modSp mod modTransition">
        <pc:chgData name="Alfred Smith" userId="3c60a3631c0db8ad" providerId="LiveId" clId="{6021E7C9-A08F-4619-8A54-696BA98D4B76}" dt="2023-09-14T12:09:54.968" v="138"/>
        <pc:sldMkLst>
          <pc:docMk/>
          <pc:sldMk cId="1292473336" sldId="290"/>
        </pc:sldMkLst>
        <pc:spChg chg="mod">
          <ac:chgData name="Alfred Smith" userId="3c60a3631c0db8ad" providerId="LiveId" clId="{6021E7C9-A08F-4619-8A54-696BA98D4B76}" dt="2023-09-14T12:09:54.968" v="138"/>
          <ac:spMkLst>
            <pc:docMk/>
            <pc:sldMk cId="1292473336" sldId="290"/>
            <ac:spMk id="4" creationId="{475CBEFD-49FE-5FE8-13D1-4FE5FA7A7C85}"/>
          </ac:spMkLst>
        </pc:spChg>
      </pc:sldChg>
      <pc:sldChg chg="delSp modSp mod modTransition modAnim">
        <pc:chgData name="Alfred Smith" userId="3c60a3631c0db8ad" providerId="LiveId" clId="{6021E7C9-A08F-4619-8A54-696BA98D4B76}" dt="2023-09-14T12:08:26.899" v="116" actId="20577"/>
        <pc:sldMkLst>
          <pc:docMk/>
          <pc:sldMk cId="1878919862" sldId="291"/>
        </pc:sldMkLst>
        <pc:spChg chg="mod">
          <ac:chgData name="Alfred Smith" userId="3c60a3631c0db8ad" providerId="LiveId" clId="{6021E7C9-A08F-4619-8A54-696BA98D4B76}" dt="2023-09-14T12:08:26.899" v="116" actId="20577"/>
          <ac:spMkLst>
            <pc:docMk/>
            <pc:sldMk cId="1878919862" sldId="291"/>
            <ac:spMk id="3" creationId="{A58184BD-88F1-BA02-40C1-D8403D0EEC0D}"/>
          </ac:spMkLst>
        </pc:spChg>
        <pc:spChg chg="mod">
          <ac:chgData name="Alfred Smith" userId="3c60a3631c0db8ad" providerId="LiveId" clId="{6021E7C9-A08F-4619-8A54-696BA98D4B76}" dt="2023-09-14T12:05:48.038" v="62" actId="20577"/>
          <ac:spMkLst>
            <pc:docMk/>
            <pc:sldMk cId="1878919862" sldId="291"/>
            <ac:spMk id="4" creationId="{EE2AC625-9141-A801-F431-DD5F79396320}"/>
          </ac:spMkLst>
        </pc:spChg>
        <pc:picChg chg="del">
          <ac:chgData name="Alfred Smith" userId="3c60a3631c0db8ad" providerId="LiveId" clId="{6021E7C9-A08F-4619-8A54-696BA98D4B76}" dt="2023-09-14T12:08:05.060" v="110"/>
          <ac:picMkLst>
            <pc:docMk/>
            <pc:sldMk cId="1878919862" sldId="291"/>
            <ac:picMk id="37" creationId="{1E5B303C-38BB-08AB-0252-35122774804F}"/>
          </ac:picMkLst>
        </pc:picChg>
      </pc:sldChg>
      <pc:sldChg chg="modSp mod modTransition">
        <pc:chgData name="Alfred Smith" userId="3c60a3631c0db8ad" providerId="LiveId" clId="{6021E7C9-A08F-4619-8A54-696BA98D4B76}" dt="2023-09-14T12:10:09.559" v="139"/>
        <pc:sldMkLst>
          <pc:docMk/>
          <pc:sldMk cId="1014080634" sldId="292"/>
        </pc:sldMkLst>
        <pc:spChg chg="mod">
          <ac:chgData name="Alfred Smith" userId="3c60a3631c0db8ad" providerId="LiveId" clId="{6021E7C9-A08F-4619-8A54-696BA98D4B76}" dt="2023-09-14T12:10:09.559" v="139"/>
          <ac:spMkLst>
            <pc:docMk/>
            <pc:sldMk cId="1014080634" sldId="292"/>
            <ac:spMk id="4" creationId="{FCD565C8-3DE9-47EA-8F25-4DB2B8544BC3}"/>
          </ac:spMkLst>
        </pc:spChg>
      </pc:sldChg>
      <pc:sldChg chg="delSp modSp mod modTransition modAnim">
        <pc:chgData name="Alfred Smith" userId="3c60a3631c0db8ad" providerId="LiveId" clId="{6021E7C9-A08F-4619-8A54-696BA98D4B76}" dt="2023-09-14T12:08:23.679" v="115" actId="20577"/>
        <pc:sldMkLst>
          <pc:docMk/>
          <pc:sldMk cId="2219299321" sldId="293"/>
        </pc:sldMkLst>
        <pc:spChg chg="mod">
          <ac:chgData name="Alfred Smith" userId="3c60a3631c0db8ad" providerId="LiveId" clId="{6021E7C9-A08F-4619-8A54-696BA98D4B76}" dt="2023-09-14T12:08:23.679" v="115" actId="20577"/>
          <ac:spMkLst>
            <pc:docMk/>
            <pc:sldMk cId="2219299321" sldId="293"/>
            <ac:spMk id="3" creationId="{A58184BD-88F1-BA02-40C1-D8403D0EEC0D}"/>
          </ac:spMkLst>
        </pc:spChg>
        <pc:spChg chg="mod">
          <ac:chgData name="Alfred Smith" userId="3c60a3631c0db8ad" providerId="LiveId" clId="{6021E7C9-A08F-4619-8A54-696BA98D4B76}" dt="2023-09-14T12:06:25.358" v="93" actId="20577"/>
          <ac:spMkLst>
            <pc:docMk/>
            <pc:sldMk cId="2219299321" sldId="293"/>
            <ac:spMk id="4" creationId="{EE2AC625-9141-A801-F431-DD5F79396320}"/>
          </ac:spMkLst>
        </pc:spChg>
        <pc:picChg chg="del">
          <ac:chgData name="Alfred Smith" userId="3c60a3631c0db8ad" providerId="LiveId" clId="{6021E7C9-A08F-4619-8A54-696BA98D4B76}" dt="2023-09-14T12:08:05.060" v="110"/>
          <ac:picMkLst>
            <pc:docMk/>
            <pc:sldMk cId="2219299321" sldId="293"/>
            <ac:picMk id="38" creationId="{68D9BD73-6167-7C9A-D7F3-D966EACF18A7}"/>
          </ac:picMkLst>
        </pc:picChg>
      </pc:sldChg>
      <pc:sldChg chg="modSp mod modTransition">
        <pc:chgData name="Alfred Smith" userId="3c60a3631c0db8ad" providerId="LiveId" clId="{6021E7C9-A08F-4619-8A54-696BA98D4B76}" dt="2023-09-14T12:10:12.892" v="140"/>
        <pc:sldMkLst>
          <pc:docMk/>
          <pc:sldMk cId="2859407553" sldId="294"/>
        </pc:sldMkLst>
        <pc:spChg chg="mod">
          <ac:chgData name="Alfred Smith" userId="3c60a3631c0db8ad" providerId="LiveId" clId="{6021E7C9-A08F-4619-8A54-696BA98D4B76}" dt="2023-09-14T12:10:12.892" v="140"/>
          <ac:spMkLst>
            <pc:docMk/>
            <pc:sldMk cId="2859407553" sldId="294"/>
            <ac:spMk id="4" creationId="{B79E9FC8-D4C2-DC07-11C4-9E6C6EFB2C05}"/>
          </ac:spMkLst>
        </pc:spChg>
      </pc:sldChg>
      <pc:sldChg chg="delSp modSp mod modTransition modAnim">
        <pc:chgData name="Alfred Smith" userId="3c60a3631c0db8ad" providerId="LiveId" clId="{6021E7C9-A08F-4619-8A54-696BA98D4B76}" dt="2023-09-14T12:08:20.225" v="114" actId="20577"/>
        <pc:sldMkLst>
          <pc:docMk/>
          <pc:sldMk cId="3279066978" sldId="295"/>
        </pc:sldMkLst>
        <pc:spChg chg="mod">
          <ac:chgData name="Alfred Smith" userId="3c60a3631c0db8ad" providerId="LiveId" clId="{6021E7C9-A08F-4619-8A54-696BA98D4B76}" dt="2023-09-14T12:08:20.225" v="114" actId="20577"/>
          <ac:spMkLst>
            <pc:docMk/>
            <pc:sldMk cId="3279066978" sldId="295"/>
            <ac:spMk id="3" creationId="{A58184BD-88F1-BA02-40C1-D8403D0EEC0D}"/>
          </ac:spMkLst>
        </pc:spChg>
        <pc:spChg chg="mod">
          <ac:chgData name="Alfred Smith" userId="3c60a3631c0db8ad" providerId="LiveId" clId="{6021E7C9-A08F-4619-8A54-696BA98D4B76}" dt="2023-09-14T12:06:40.049" v="94"/>
          <ac:spMkLst>
            <pc:docMk/>
            <pc:sldMk cId="3279066978" sldId="295"/>
            <ac:spMk id="4" creationId="{EE2AC625-9141-A801-F431-DD5F79396320}"/>
          </ac:spMkLst>
        </pc:spChg>
        <pc:picChg chg="del">
          <ac:chgData name="Alfred Smith" userId="3c60a3631c0db8ad" providerId="LiveId" clId="{6021E7C9-A08F-4619-8A54-696BA98D4B76}" dt="2023-09-14T12:08:05.060" v="110"/>
          <ac:picMkLst>
            <pc:docMk/>
            <pc:sldMk cId="3279066978" sldId="295"/>
            <ac:picMk id="40" creationId="{E4079671-1EA2-CA56-0859-115CBCADF314}"/>
          </ac:picMkLst>
        </pc:picChg>
      </pc:sldChg>
      <pc:sldChg chg="modSp mod modTransition">
        <pc:chgData name="Alfred Smith" userId="3c60a3631c0db8ad" providerId="LiveId" clId="{6021E7C9-A08F-4619-8A54-696BA98D4B76}" dt="2023-09-14T12:10:16.559" v="141"/>
        <pc:sldMkLst>
          <pc:docMk/>
          <pc:sldMk cId="47807235" sldId="296"/>
        </pc:sldMkLst>
        <pc:spChg chg="mod">
          <ac:chgData name="Alfred Smith" userId="3c60a3631c0db8ad" providerId="LiveId" clId="{6021E7C9-A08F-4619-8A54-696BA98D4B76}" dt="2023-09-14T12:10:16.559" v="141"/>
          <ac:spMkLst>
            <pc:docMk/>
            <pc:sldMk cId="47807235" sldId="296"/>
            <ac:spMk id="4" creationId="{852F807E-48B0-73D1-5874-278A0BD8A659}"/>
          </ac:spMkLst>
        </pc:spChg>
      </pc:sldChg>
      <pc:sldChg chg="delSp modSp mod modTransition modAnim">
        <pc:chgData name="Alfred Smith" userId="3c60a3631c0db8ad" providerId="LiveId" clId="{6021E7C9-A08F-4619-8A54-696BA98D4B76}" dt="2023-09-14T12:08:16.493" v="113" actId="20577"/>
        <pc:sldMkLst>
          <pc:docMk/>
          <pc:sldMk cId="3636060961" sldId="297"/>
        </pc:sldMkLst>
        <pc:spChg chg="mod">
          <ac:chgData name="Alfred Smith" userId="3c60a3631c0db8ad" providerId="LiveId" clId="{6021E7C9-A08F-4619-8A54-696BA98D4B76}" dt="2023-09-14T12:08:16.493" v="113" actId="20577"/>
          <ac:spMkLst>
            <pc:docMk/>
            <pc:sldMk cId="3636060961" sldId="297"/>
            <ac:spMk id="3" creationId="{A58184BD-88F1-BA02-40C1-D8403D0EEC0D}"/>
          </ac:spMkLst>
        </pc:spChg>
        <pc:spChg chg="mod">
          <ac:chgData name="Alfred Smith" userId="3c60a3631c0db8ad" providerId="LiveId" clId="{6021E7C9-A08F-4619-8A54-696BA98D4B76}" dt="2023-09-14T12:07:01.247" v="95"/>
          <ac:spMkLst>
            <pc:docMk/>
            <pc:sldMk cId="3636060961" sldId="297"/>
            <ac:spMk id="4" creationId="{EE2AC625-9141-A801-F431-DD5F79396320}"/>
          </ac:spMkLst>
        </pc:spChg>
        <pc:picChg chg="del">
          <ac:chgData name="Alfred Smith" userId="3c60a3631c0db8ad" providerId="LiveId" clId="{6021E7C9-A08F-4619-8A54-696BA98D4B76}" dt="2023-09-14T12:08:05.060" v="110"/>
          <ac:picMkLst>
            <pc:docMk/>
            <pc:sldMk cId="3636060961" sldId="297"/>
            <ac:picMk id="21" creationId="{7F1F5B25-0CC7-15D7-D7A8-1EA7A2445D46}"/>
          </ac:picMkLst>
        </pc:picChg>
      </pc:sldChg>
      <pc:sldChg chg="modSp mod modTransition">
        <pc:chgData name="Alfred Smith" userId="3c60a3631c0db8ad" providerId="LiveId" clId="{6021E7C9-A08F-4619-8A54-696BA98D4B76}" dt="2023-09-14T12:10:21.317" v="142"/>
        <pc:sldMkLst>
          <pc:docMk/>
          <pc:sldMk cId="1920476595" sldId="298"/>
        </pc:sldMkLst>
        <pc:spChg chg="mod">
          <ac:chgData name="Alfred Smith" userId="3c60a3631c0db8ad" providerId="LiveId" clId="{6021E7C9-A08F-4619-8A54-696BA98D4B76}" dt="2023-09-14T12:10:21.317" v="142"/>
          <ac:spMkLst>
            <pc:docMk/>
            <pc:sldMk cId="1920476595" sldId="298"/>
            <ac:spMk id="4" creationId="{EC2CEFBB-2D56-EE5F-7E1B-FDB8F71E9E5F}"/>
          </ac:spMkLst>
        </pc:spChg>
      </pc:sldChg>
      <pc:sldChg chg="delSp modSp mod modTransition modAnim">
        <pc:chgData name="Alfred Smith" userId="3c60a3631c0db8ad" providerId="LiveId" clId="{6021E7C9-A08F-4619-8A54-696BA98D4B76}" dt="2023-09-14T12:08:13.446" v="112" actId="20577"/>
        <pc:sldMkLst>
          <pc:docMk/>
          <pc:sldMk cId="2859807765" sldId="299"/>
        </pc:sldMkLst>
        <pc:spChg chg="mod">
          <ac:chgData name="Alfred Smith" userId="3c60a3631c0db8ad" providerId="LiveId" clId="{6021E7C9-A08F-4619-8A54-696BA98D4B76}" dt="2023-09-14T12:08:13.446" v="112" actId="20577"/>
          <ac:spMkLst>
            <pc:docMk/>
            <pc:sldMk cId="2859807765" sldId="299"/>
            <ac:spMk id="3" creationId="{A58184BD-88F1-BA02-40C1-D8403D0EEC0D}"/>
          </ac:spMkLst>
        </pc:spChg>
        <pc:spChg chg="mod">
          <ac:chgData name="Alfred Smith" userId="3c60a3631c0db8ad" providerId="LiveId" clId="{6021E7C9-A08F-4619-8A54-696BA98D4B76}" dt="2023-09-14T12:07:24.274" v="98" actId="20577"/>
          <ac:spMkLst>
            <pc:docMk/>
            <pc:sldMk cId="2859807765" sldId="299"/>
            <ac:spMk id="4" creationId="{EE2AC625-9141-A801-F431-DD5F79396320}"/>
          </ac:spMkLst>
        </pc:spChg>
        <pc:picChg chg="del">
          <ac:chgData name="Alfred Smith" userId="3c60a3631c0db8ad" providerId="LiveId" clId="{6021E7C9-A08F-4619-8A54-696BA98D4B76}" dt="2023-09-14T12:08:05.060" v="110"/>
          <ac:picMkLst>
            <pc:docMk/>
            <pc:sldMk cId="2859807765" sldId="299"/>
            <ac:picMk id="14" creationId="{B687D97F-0971-FFDB-E188-E51E8EEB1A79}"/>
          </ac:picMkLst>
        </pc:picChg>
      </pc:sldChg>
      <pc:sldChg chg="modSp mod modTransition">
        <pc:chgData name="Alfred Smith" userId="3c60a3631c0db8ad" providerId="LiveId" clId="{6021E7C9-A08F-4619-8A54-696BA98D4B76}" dt="2023-09-14T12:10:26.915" v="144"/>
        <pc:sldMkLst>
          <pc:docMk/>
          <pc:sldMk cId="3301951225" sldId="300"/>
        </pc:sldMkLst>
        <pc:spChg chg="mod">
          <ac:chgData name="Alfred Smith" userId="3c60a3631c0db8ad" providerId="LiveId" clId="{6021E7C9-A08F-4619-8A54-696BA98D4B76}" dt="2023-09-14T12:10:26.915" v="144"/>
          <ac:spMkLst>
            <pc:docMk/>
            <pc:sldMk cId="3301951225" sldId="300"/>
            <ac:spMk id="4" creationId="{46D7F886-D346-94FC-3135-0203D6934525}"/>
          </ac:spMkLst>
        </pc:spChg>
      </pc:sldChg>
      <pc:sldChg chg="delSp modSp mod modTransition modAnim">
        <pc:chgData name="Alfred Smith" userId="3c60a3631c0db8ad" providerId="LiveId" clId="{6021E7C9-A08F-4619-8A54-696BA98D4B76}" dt="2023-09-14T12:08:10.278" v="111" actId="20577"/>
        <pc:sldMkLst>
          <pc:docMk/>
          <pc:sldMk cId="2705290756" sldId="301"/>
        </pc:sldMkLst>
        <pc:spChg chg="mod">
          <ac:chgData name="Alfred Smith" userId="3c60a3631c0db8ad" providerId="LiveId" clId="{6021E7C9-A08F-4619-8A54-696BA98D4B76}" dt="2023-09-14T12:08:10.278" v="111" actId="20577"/>
          <ac:spMkLst>
            <pc:docMk/>
            <pc:sldMk cId="2705290756" sldId="301"/>
            <ac:spMk id="3" creationId="{A58184BD-88F1-BA02-40C1-D8403D0EEC0D}"/>
          </ac:spMkLst>
        </pc:spChg>
        <pc:spChg chg="mod">
          <ac:chgData name="Alfred Smith" userId="3c60a3631c0db8ad" providerId="LiveId" clId="{6021E7C9-A08F-4619-8A54-696BA98D4B76}" dt="2023-09-14T12:07:48.961" v="109" actId="20577"/>
          <ac:spMkLst>
            <pc:docMk/>
            <pc:sldMk cId="2705290756" sldId="301"/>
            <ac:spMk id="4" creationId="{EE2AC625-9141-A801-F431-DD5F79396320}"/>
          </ac:spMkLst>
        </pc:spChg>
        <pc:picChg chg="del">
          <ac:chgData name="Alfred Smith" userId="3c60a3631c0db8ad" providerId="LiveId" clId="{6021E7C9-A08F-4619-8A54-696BA98D4B76}" dt="2023-09-14T12:08:05.060" v="110"/>
          <ac:picMkLst>
            <pc:docMk/>
            <pc:sldMk cId="2705290756" sldId="301"/>
            <ac:picMk id="16" creationId="{131FBF65-3665-81BD-C578-C179892C561C}"/>
          </ac:picMkLst>
        </pc:picChg>
      </pc:sldChg>
      <pc:sldChg chg="modSp mod modTransition">
        <pc:chgData name="Alfred Smith" userId="3c60a3631c0db8ad" providerId="LiveId" clId="{6021E7C9-A08F-4619-8A54-696BA98D4B76}" dt="2023-09-14T12:10:24.079" v="143"/>
        <pc:sldMkLst>
          <pc:docMk/>
          <pc:sldMk cId="3641161459" sldId="302"/>
        </pc:sldMkLst>
        <pc:spChg chg="mod">
          <ac:chgData name="Alfred Smith" userId="3c60a3631c0db8ad" providerId="LiveId" clId="{6021E7C9-A08F-4619-8A54-696BA98D4B76}" dt="2023-09-14T12:10:24.079" v="143"/>
          <ac:spMkLst>
            <pc:docMk/>
            <pc:sldMk cId="3641161459" sldId="302"/>
            <ac:spMk id="3" creationId="{5DD4AE47-F4CE-2023-2189-16988294F554}"/>
          </ac:spMkLst>
        </pc:spChg>
      </pc:sldChg>
    </pc:docChg>
  </pc:docChgLst>
  <pc:docChgLst>
    <pc:chgData name="Leonie Smith" userId="fed1330f33f5650e" providerId="LiveId" clId="{C2A41B43-4070-421A-A277-E6BDACC9242A}"/>
    <pc:docChg chg="modSld">
      <pc:chgData name="Leonie Smith" userId="fed1330f33f5650e" providerId="LiveId" clId="{C2A41B43-4070-421A-A277-E6BDACC9242A}" dt="2024-05-13T04:55:44.780" v="154"/>
      <pc:docMkLst>
        <pc:docMk/>
      </pc:docMkLst>
      <pc:sldChg chg="addSp modSp">
        <pc:chgData name="Leonie Smith" userId="fed1330f33f5650e" providerId="LiveId" clId="{C2A41B43-4070-421A-A277-E6BDACC9242A}" dt="2024-05-13T04:21:47.631" v="0"/>
        <pc:sldMkLst>
          <pc:docMk/>
          <pc:sldMk cId="1499918570" sldId="257"/>
        </pc:sldMkLst>
        <pc:picChg chg="add mod">
          <ac:chgData name="Leonie Smith" userId="fed1330f33f5650e" providerId="LiveId" clId="{C2A41B43-4070-421A-A277-E6BDACC9242A}" dt="2024-05-13T04:21:47.631" v="0"/>
          <ac:picMkLst>
            <pc:docMk/>
            <pc:sldMk cId="1499918570" sldId="257"/>
            <ac:picMk id="6" creationId="{940437E9-6511-DF75-0553-C1A10B92F4F4}"/>
          </ac:picMkLst>
        </pc:picChg>
      </pc:sldChg>
      <pc:sldChg chg="addSp delSp modSp mod modTransition modAnim">
        <pc:chgData name="Leonie Smith" userId="fed1330f33f5650e" providerId="LiveId" clId="{C2A41B43-4070-421A-A277-E6BDACC9242A}" dt="2024-05-13T04:23:38.587" v="10"/>
        <pc:sldMkLst>
          <pc:docMk/>
          <pc:sldMk cId="2346136586" sldId="260"/>
        </pc:sldMkLst>
        <pc:picChg chg="add del mod">
          <ac:chgData name="Leonie Smith" userId="fed1330f33f5650e" providerId="LiveId" clId="{C2A41B43-4070-421A-A277-E6BDACC9242A}" dt="2024-05-13T04:22:16.383" v="3"/>
          <ac:picMkLst>
            <pc:docMk/>
            <pc:sldMk cId="2346136586" sldId="260"/>
            <ac:picMk id="6" creationId="{25DB0937-B0FE-3FDC-6D57-518AF4D613FC}"/>
          </ac:picMkLst>
        </pc:picChg>
        <pc:picChg chg="add del mod ord">
          <ac:chgData name="Leonie Smith" userId="fed1330f33f5650e" providerId="LiveId" clId="{C2A41B43-4070-421A-A277-E6BDACC9242A}" dt="2024-05-13T04:22:22.493" v="4"/>
          <ac:picMkLst>
            <pc:docMk/>
            <pc:sldMk cId="2346136586" sldId="260"/>
            <ac:picMk id="11" creationId="{2BBCDEFD-A874-97DC-9C90-578C1A4D0D24}"/>
          </ac:picMkLst>
        </pc:picChg>
        <pc:picChg chg="add del mod">
          <ac:chgData name="Leonie Smith" userId="fed1330f33f5650e" providerId="LiveId" clId="{C2A41B43-4070-421A-A277-E6BDACC9242A}" dt="2024-05-13T04:23:21.318" v="6"/>
          <ac:picMkLst>
            <pc:docMk/>
            <pc:sldMk cId="2346136586" sldId="260"/>
            <ac:picMk id="12" creationId="{27450849-55FF-AF62-20F3-EAFB021938C1}"/>
          </ac:picMkLst>
        </pc:picChg>
        <pc:picChg chg="add del mod ord">
          <ac:chgData name="Leonie Smith" userId="fed1330f33f5650e" providerId="LiveId" clId="{C2A41B43-4070-421A-A277-E6BDACC9242A}" dt="2024-05-13T04:23:27.105" v="7"/>
          <ac:picMkLst>
            <pc:docMk/>
            <pc:sldMk cId="2346136586" sldId="260"/>
            <ac:picMk id="17" creationId="{B0CB9B51-B865-BEF4-26D7-7376912EA1CF}"/>
          </ac:picMkLst>
        </pc:picChg>
        <pc:picChg chg="add del mod">
          <ac:chgData name="Leonie Smith" userId="fed1330f33f5650e" providerId="LiveId" clId="{C2A41B43-4070-421A-A277-E6BDACC9242A}" dt="2024-05-13T04:23:32.875" v="9"/>
          <ac:picMkLst>
            <pc:docMk/>
            <pc:sldMk cId="2346136586" sldId="260"/>
            <ac:picMk id="18" creationId="{02C8F5C6-4A85-3490-D732-AE3F8F416E8D}"/>
          </ac:picMkLst>
        </pc:picChg>
        <pc:picChg chg="add del mod ord">
          <ac:chgData name="Leonie Smith" userId="fed1330f33f5650e" providerId="LiveId" clId="{C2A41B43-4070-421A-A277-E6BDACC9242A}" dt="2024-05-13T04:23:38.587" v="10"/>
          <ac:picMkLst>
            <pc:docMk/>
            <pc:sldMk cId="2346136586" sldId="260"/>
            <ac:picMk id="23" creationId="{289BB655-64B1-F80F-10CF-82D30C7C98CC}"/>
          </ac:picMkLst>
        </pc:picChg>
        <pc:picChg chg="add mod">
          <ac:chgData name="Leonie Smith" userId="fed1330f33f5650e" providerId="LiveId" clId="{C2A41B43-4070-421A-A277-E6BDACC9242A}" dt="2024-05-13T04:23:38.587" v="10"/>
          <ac:picMkLst>
            <pc:docMk/>
            <pc:sldMk cId="2346136586" sldId="260"/>
            <ac:picMk id="24" creationId="{43766F45-E8FE-22DD-5646-2FB8B048FE1D}"/>
          </ac:picMkLst>
        </pc:picChg>
      </pc:sldChg>
      <pc:sldChg chg="addSp modSp">
        <pc:chgData name="Leonie Smith" userId="fed1330f33f5650e" providerId="LiveId" clId="{C2A41B43-4070-421A-A277-E6BDACC9242A}" dt="2024-05-13T04:27:32.387" v="11"/>
        <pc:sldMkLst>
          <pc:docMk/>
          <pc:sldMk cId="641208035" sldId="263"/>
        </pc:sldMkLst>
        <pc:picChg chg="add mod">
          <ac:chgData name="Leonie Smith" userId="fed1330f33f5650e" providerId="LiveId" clId="{C2A41B43-4070-421A-A277-E6BDACC9242A}" dt="2024-05-13T04:27:32.387" v="11"/>
          <ac:picMkLst>
            <pc:docMk/>
            <pc:sldMk cId="641208035" sldId="263"/>
            <ac:picMk id="6" creationId="{ECFE34BD-77E5-0B49-B24C-1450E640C450}"/>
          </ac:picMkLst>
        </pc:picChg>
      </pc:sldChg>
      <pc:sldChg chg="addSp delSp modSp mod modTransition modAnim">
        <pc:chgData name="Leonie Smith" userId="fed1330f33f5650e" providerId="LiveId" clId="{C2A41B43-4070-421A-A277-E6BDACC9242A}" dt="2024-05-13T04:29:55.751" v="21"/>
        <pc:sldMkLst>
          <pc:docMk/>
          <pc:sldMk cId="4044745628" sldId="264"/>
        </pc:sldMkLst>
        <pc:picChg chg="add del mod">
          <ac:chgData name="Leonie Smith" userId="fed1330f33f5650e" providerId="LiveId" clId="{C2A41B43-4070-421A-A277-E6BDACC9242A}" dt="2024-05-13T04:29:06.817" v="14"/>
          <ac:picMkLst>
            <pc:docMk/>
            <pc:sldMk cId="4044745628" sldId="264"/>
            <ac:picMk id="7" creationId="{6187D927-6942-3F8F-4661-3E5BDA347C6E}"/>
          </ac:picMkLst>
        </pc:picChg>
        <pc:picChg chg="add del mod ord">
          <ac:chgData name="Leonie Smith" userId="fed1330f33f5650e" providerId="LiveId" clId="{C2A41B43-4070-421A-A277-E6BDACC9242A}" dt="2024-05-13T04:29:17.127" v="15"/>
          <ac:picMkLst>
            <pc:docMk/>
            <pc:sldMk cId="4044745628" sldId="264"/>
            <ac:picMk id="10" creationId="{B114A7D0-2A9D-9624-8620-2C2E47AD85D0}"/>
          </ac:picMkLst>
        </pc:picChg>
        <pc:picChg chg="add del mod">
          <ac:chgData name="Leonie Smith" userId="fed1330f33f5650e" providerId="LiveId" clId="{C2A41B43-4070-421A-A277-E6BDACC9242A}" dt="2024-05-13T04:29:21.212" v="17"/>
          <ac:picMkLst>
            <pc:docMk/>
            <pc:sldMk cId="4044745628" sldId="264"/>
            <ac:picMk id="11" creationId="{7222A8C5-A41A-F338-BD6A-CE407C0789DB}"/>
          </ac:picMkLst>
        </pc:picChg>
        <pc:picChg chg="add del mod ord">
          <ac:chgData name="Leonie Smith" userId="fed1330f33f5650e" providerId="LiveId" clId="{C2A41B43-4070-421A-A277-E6BDACC9242A}" dt="2024-05-13T04:29:36.253" v="18"/>
          <ac:picMkLst>
            <pc:docMk/>
            <pc:sldMk cId="4044745628" sldId="264"/>
            <ac:picMk id="14" creationId="{26165C97-940B-623A-FDBA-C090B536F667}"/>
          </ac:picMkLst>
        </pc:picChg>
        <pc:picChg chg="add del mod">
          <ac:chgData name="Leonie Smith" userId="fed1330f33f5650e" providerId="LiveId" clId="{C2A41B43-4070-421A-A277-E6BDACC9242A}" dt="2024-05-13T04:29:38.433" v="20"/>
          <ac:picMkLst>
            <pc:docMk/>
            <pc:sldMk cId="4044745628" sldId="264"/>
            <ac:picMk id="15" creationId="{C9119143-E459-128D-E5E8-A94F0C6EADA8}"/>
          </ac:picMkLst>
        </pc:picChg>
        <pc:picChg chg="add del mod ord">
          <ac:chgData name="Leonie Smith" userId="fed1330f33f5650e" providerId="LiveId" clId="{C2A41B43-4070-421A-A277-E6BDACC9242A}" dt="2024-05-13T04:29:55.751" v="21"/>
          <ac:picMkLst>
            <pc:docMk/>
            <pc:sldMk cId="4044745628" sldId="264"/>
            <ac:picMk id="18" creationId="{B40BFAF9-F61F-5314-112D-CF735BE24D7F}"/>
          </ac:picMkLst>
        </pc:picChg>
        <pc:picChg chg="add mod">
          <ac:chgData name="Leonie Smith" userId="fed1330f33f5650e" providerId="LiveId" clId="{C2A41B43-4070-421A-A277-E6BDACC9242A}" dt="2024-05-13T04:29:55.751" v="21"/>
          <ac:picMkLst>
            <pc:docMk/>
            <pc:sldMk cId="4044745628" sldId="264"/>
            <ac:picMk id="19" creationId="{3EBB59E7-E02F-87E5-E8FB-AD04C2D10D61}"/>
          </ac:picMkLst>
        </pc:picChg>
      </pc:sldChg>
      <pc:sldChg chg="addSp modSp">
        <pc:chgData name="Leonie Smith" userId="fed1330f33f5650e" providerId="LiveId" clId="{C2A41B43-4070-421A-A277-E6BDACC9242A}" dt="2024-05-13T04:30:32.733" v="22"/>
        <pc:sldMkLst>
          <pc:docMk/>
          <pc:sldMk cId="978260341" sldId="265"/>
        </pc:sldMkLst>
        <pc:picChg chg="add mod">
          <ac:chgData name="Leonie Smith" userId="fed1330f33f5650e" providerId="LiveId" clId="{C2A41B43-4070-421A-A277-E6BDACC9242A}" dt="2024-05-13T04:30:32.733" v="22"/>
          <ac:picMkLst>
            <pc:docMk/>
            <pc:sldMk cId="978260341" sldId="265"/>
            <ac:picMk id="6" creationId="{A0D2204F-D2C4-6098-3569-E99B305D60B8}"/>
          </ac:picMkLst>
        </pc:picChg>
      </pc:sldChg>
      <pc:sldChg chg="addSp delSp modSp mod modTransition modAnim">
        <pc:chgData name="Leonie Smith" userId="fed1330f33f5650e" providerId="LiveId" clId="{C2A41B43-4070-421A-A277-E6BDACC9242A}" dt="2024-05-13T04:31:36.772" v="29"/>
        <pc:sldMkLst>
          <pc:docMk/>
          <pc:sldMk cId="3575870363" sldId="266"/>
        </pc:sldMkLst>
        <pc:picChg chg="add del mod">
          <ac:chgData name="Leonie Smith" userId="fed1330f33f5650e" providerId="LiveId" clId="{C2A41B43-4070-421A-A277-E6BDACC9242A}" dt="2024-05-13T04:31:16.903" v="25"/>
          <ac:picMkLst>
            <pc:docMk/>
            <pc:sldMk cId="3575870363" sldId="266"/>
            <ac:picMk id="6" creationId="{E987F49F-008E-E69E-02C5-2F9C618C1133}"/>
          </ac:picMkLst>
        </pc:picChg>
        <pc:picChg chg="add del mod ord">
          <ac:chgData name="Leonie Smith" userId="fed1330f33f5650e" providerId="LiveId" clId="{C2A41B43-4070-421A-A277-E6BDACC9242A}" dt="2024-05-13T04:31:22.981" v="26"/>
          <ac:picMkLst>
            <pc:docMk/>
            <pc:sldMk cId="3575870363" sldId="266"/>
            <ac:picMk id="11" creationId="{9D2132CD-58A5-324B-A460-CE0AA2B6CD0F}"/>
          </ac:picMkLst>
        </pc:picChg>
        <pc:picChg chg="add del mod">
          <ac:chgData name="Leonie Smith" userId="fed1330f33f5650e" providerId="LiveId" clId="{C2A41B43-4070-421A-A277-E6BDACC9242A}" dt="2024-05-13T04:31:23.775" v="28"/>
          <ac:picMkLst>
            <pc:docMk/>
            <pc:sldMk cId="3575870363" sldId="266"/>
            <ac:picMk id="12" creationId="{09CE89AE-04C1-1616-7536-31C1BD511F0F}"/>
          </ac:picMkLst>
        </pc:picChg>
        <pc:picChg chg="add del mod ord">
          <ac:chgData name="Leonie Smith" userId="fed1330f33f5650e" providerId="LiveId" clId="{C2A41B43-4070-421A-A277-E6BDACC9242A}" dt="2024-05-13T04:31:36.772" v="29"/>
          <ac:picMkLst>
            <pc:docMk/>
            <pc:sldMk cId="3575870363" sldId="266"/>
            <ac:picMk id="15" creationId="{411F0738-3FCC-6B77-5066-14A05880429A}"/>
          </ac:picMkLst>
        </pc:picChg>
        <pc:picChg chg="add mod">
          <ac:chgData name="Leonie Smith" userId="fed1330f33f5650e" providerId="LiveId" clId="{C2A41B43-4070-421A-A277-E6BDACC9242A}" dt="2024-05-13T04:31:36.772" v="29"/>
          <ac:picMkLst>
            <pc:docMk/>
            <pc:sldMk cId="3575870363" sldId="266"/>
            <ac:picMk id="16" creationId="{B141FA9D-1AF7-9AA6-B0A4-E77FF484BBE8}"/>
          </ac:picMkLst>
        </pc:picChg>
      </pc:sldChg>
      <pc:sldChg chg="addSp delSp modSp mod modTransition modAnim">
        <pc:chgData name="Leonie Smith" userId="fed1330f33f5650e" providerId="LiveId" clId="{C2A41B43-4070-421A-A277-E6BDACC9242A}" dt="2024-05-13T04:33:47.852" v="45"/>
        <pc:sldMkLst>
          <pc:docMk/>
          <pc:sldMk cId="4017137865" sldId="267"/>
        </pc:sldMkLst>
        <pc:picChg chg="add del mod">
          <ac:chgData name="Leonie Smith" userId="fed1330f33f5650e" providerId="LiveId" clId="{C2A41B43-4070-421A-A277-E6BDACC9242A}" dt="2024-05-13T04:32:22.475" v="32"/>
          <ac:picMkLst>
            <pc:docMk/>
            <pc:sldMk cId="4017137865" sldId="267"/>
            <ac:picMk id="6" creationId="{C5BDBA1D-0463-0081-726E-BDFCA97289D7}"/>
          </ac:picMkLst>
        </pc:picChg>
        <pc:picChg chg="add del mod ord">
          <ac:chgData name="Leonie Smith" userId="fed1330f33f5650e" providerId="LiveId" clId="{C2A41B43-4070-421A-A277-E6BDACC9242A}" dt="2024-05-13T04:32:36.791" v="33"/>
          <ac:picMkLst>
            <pc:docMk/>
            <pc:sldMk cId="4017137865" sldId="267"/>
            <ac:picMk id="9" creationId="{A728BFB4-F6D0-4068-508A-A37801851B6B}"/>
          </ac:picMkLst>
        </pc:picChg>
        <pc:picChg chg="add del mod">
          <ac:chgData name="Leonie Smith" userId="fed1330f33f5650e" providerId="LiveId" clId="{C2A41B43-4070-421A-A277-E6BDACC9242A}" dt="2024-05-13T04:32:37.724" v="35"/>
          <ac:picMkLst>
            <pc:docMk/>
            <pc:sldMk cId="4017137865" sldId="267"/>
            <ac:picMk id="10" creationId="{5D41A68F-6DBC-24DF-D820-6B4B0E4CD4A0}"/>
          </ac:picMkLst>
        </pc:picChg>
        <pc:picChg chg="add del mod ord">
          <ac:chgData name="Leonie Smith" userId="fed1330f33f5650e" providerId="LiveId" clId="{C2A41B43-4070-421A-A277-E6BDACC9242A}" dt="2024-05-13T04:32:44.880" v="36"/>
          <ac:picMkLst>
            <pc:docMk/>
            <pc:sldMk cId="4017137865" sldId="267"/>
            <ac:picMk id="13" creationId="{2EEDF6E7-0FEC-34BF-4164-993331088F66}"/>
          </ac:picMkLst>
        </pc:picChg>
        <pc:picChg chg="add del mod">
          <ac:chgData name="Leonie Smith" userId="fed1330f33f5650e" providerId="LiveId" clId="{C2A41B43-4070-421A-A277-E6BDACC9242A}" dt="2024-05-13T04:32:46.005" v="38"/>
          <ac:picMkLst>
            <pc:docMk/>
            <pc:sldMk cId="4017137865" sldId="267"/>
            <ac:picMk id="14" creationId="{CFFC58D7-5666-C961-4517-27C792FCACF9}"/>
          </ac:picMkLst>
        </pc:picChg>
        <pc:picChg chg="add del mod ord">
          <ac:chgData name="Leonie Smith" userId="fed1330f33f5650e" providerId="LiveId" clId="{C2A41B43-4070-421A-A277-E6BDACC9242A}" dt="2024-05-13T04:32:53.792" v="39"/>
          <ac:picMkLst>
            <pc:docMk/>
            <pc:sldMk cId="4017137865" sldId="267"/>
            <ac:picMk id="17" creationId="{B18AE5C6-697A-BCC9-F61F-72A8A4E8CE7B}"/>
          </ac:picMkLst>
        </pc:picChg>
        <pc:picChg chg="add del mod">
          <ac:chgData name="Leonie Smith" userId="fed1330f33f5650e" providerId="LiveId" clId="{C2A41B43-4070-421A-A277-E6BDACC9242A}" dt="2024-05-13T04:32:54.877" v="41"/>
          <ac:picMkLst>
            <pc:docMk/>
            <pc:sldMk cId="4017137865" sldId="267"/>
            <ac:picMk id="18" creationId="{F833B8E5-4B36-6BD7-D179-0A54EEFCA7CE}"/>
          </ac:picMkLst>
        </pc:picChg>
        <pc:picChg chg="add del mod ord">
          <ac:chgData name="Leonie Smith" userId="fed1330f33f5650e" providerId="LiveId" clId="{C2A41B43-4070-421A-A277-E6BDACC9242A}" dt="2024-05-13T04:33:12.412" v="42"/>
          <ac:picMkLst>
            <pc:docMk/>
            <pc:sldMk cId="4017137865" sldId="267"/>
            <ac:picMk id="21" creationId="{6CF61833-8345-F7A9-5316-C5922DECB619}"/>
          </ac:picMkLst>
        </pc:picChg>
        <pc:picChg chg="add del mod">
          <ac:chgData name="Leonie Smith" userId="fed1330f33f5650e" providerId="LiveId" clId="{C2A41B43-4070-421A-A277-E6BDACC9242A}" dt="2024-05-13T04:33:30.546" v="44"/>
          <ac:picMkLst>
            <pc:docMk/>
            <pc:sldMk cId="4017137865" sldId="267"/>
            <ac:picMk id="22" creationId="{01392273-1F54-A95C-8BCA-3E22869A0C6C}"/>
          </ac:picMkLst>
        </pc:picChg>
        <pc:picChg chg="add del mod ord">
          <ac:chgData name="Leonie Smith" userId="fed1330f33f5650e" providerId="LiveId" clId="{C2A41B43-4070-421A-A277-E6BDACC9242A}" dt="2024-05-13T04:33:47.852" v="45"/>
          <ac:picMkLst>
            <pc:docMk/>
            <pc:sldMk cId="4017137865" sldId="267"/>
            <ac:picMk id="27" creationId="{8EE76200-8369-8341-A997-578F16F8B168}"/>
          </ac:picMkLst>
        </pc:picChg>
        <pc:picChg chg="add mod">
          <ac:chgData name="Leonie Smith" userId="fed1330f33f5650e" providerId="LiveId" clId="{C2A41B43-4070-421A-A277-E6BDACC9242A}" dt="2024-05-13T04:33:47.852" v="45"/>
          <ac:picMkLst>
            <pc:docMk/>
            <pc:sldMk cId="4017137865" sldId="267"/>
            <ac:picMk id="28" creationId="{1A4792E5-5767-4081-4619-319547C9209A}"/>
          </ac:picMkLst>
        </pc:picChg>
      </pc:sldChg>
      <pc:sldChg chg="addSp delSp modSp mod modTransition modAnim">
        <pc:chgData name="Leonie Smith" userId="fed1330f33f5650e" providerId="LiveId" clId="{C2A41B43-4070-421A-A277-E6BDACC9242A}" dt="2024-05-13T04:35:26.149" v="55"/>
        <pc:sldMkLst>
          <pc:docMk/>
          <pc:sldMk cId="3137811553" sldId="268"/>
        </pc:sldMkLst>
        <pc:picChg chg="add del mod">
          <ac:chgData name="Leonie Smith" userId="fed1330f33f5650e" providerId="LiveId" clId="{C2A41B43-4070-421A-A277-E6BDACC9242A}" dt="2024-05-13T04:34:20.995" v="48"/>
          <ac:picMkLst>
            <pc:docMk/>
            <pc:sldMk cId="3137811553" sldId="268"/>
            <ac:picMk id="6" creationId="{EDA7A665-E01D-AF39-E254-42A9E847037A}"/>
          </ac:picMkLst>
        </pc:picChg>
        <pc:picChg chg="add del mod ord">
          <ac:chgData name="Leonie Smith" userId="fed1330f33f5650e" providerId="LiveId" clId="{C2A41B43-4070-421A-A277-E6BDACC9242A}" dt="2024-05-13T04:34:32.907" v="49"/>
          <ac:picMkLst>
            <pc:docMk/>
            <pc:sldMk cId="3137811553" sldId="268"/>
            <ac:picMk id="9" creationId="{FDDF824E-D297-0F89-9F14-2E8D13CA35EF}"/>
          </ac:picMkLst>
        </pc:picChg>
        <pc:picChg chg="add del mod">
          <ac:chgData name="Leonie Smith" userId="fed1330f33f5650e" providerId="LiveId" clId="{C2A41B43-4070-421A-A277-E6BDACC9242A}" dt="2024-05-13T04:34:47.533" v="51"/>
          <ac:picMkLst>
            <pc:docMk/>
            <pc:sldMk cId="3137811553" sldId="268"/>
            <ac:picMk id="10" creationId="{E58DF635-1444-E256-09FB-72EA4CEBFC62}"/>
          </ac:picMkLst>
        </pc:picChg>
        <pc:picChg chg="add del mod ord">
          <ac:chgData name="Leonie Smith" userId="fed1330f33f5650e" providerId="LiveId" clId="{C2A41B43-4070-421A-A277-E6BDACC9242A}" dt="2024-05-13T04:35:00.893" v="52"/>
          <ac:picMkLst>
            <pc:docMk/>
            <pc:sldMk cId="3137811553" sldId="268"/>
            <ac:picMk id="15" creationId="{F012F116-676D-5E4B-81EB-234ACBDCC230}"/>
          </ac:picMkLst>
        </pc:picChg>
        <pc:picChg chg="add del mod">
          <ac:chgData name="Leonie Smith" userId="fed1330f33f5650e" providerId="LiveId" clId="{C2A41B43-4070-421A-A277-E6BDACC9242A}" dt="2024-05-13T04:35:12.423" v="54"/>
          <ac:picMkLst>
            <pc:docMk/>
            <pc:sldMk cId="3137811553" sldId="268"/>
            <ac:picMk id="16" creationId="{2F16A130-AE5E-B165-8EC4-3D9BA4DDECB8}"/>
          </ac:picMkLst>
        </pc:picChg>
        <pc:picChg chg="add del mod ord">
          <ac:chgData name="Leonie Smith" userId="fed1330f33f5650e" providerId="LiveId" clId="{C2A41B43-4070-421A-A277-E6BDACC9242A}" dt="2024-05-13T04:35:26.149" v="55"/>
          <ac:picMkLst>
            <pc:docMk/>
            <pc:sldMk cId="3137811553" sldId="268"/>
            <ac:picMk id="20" creationId="{FD6A9C6A-2374-32E6-FEFC-4C3F2F4BF122}"/>
          </ac:picMkLst>
        </pc:picChg>
        <pc:picChg chg="add mod">
          <ac:chgData name="Leonie Smith" userId="fed1330f33f5650e" providerId="LiveId" clId="{C2A41B43-4070-421A-A277-E6BDACC9242A}" dt="2024-05-13T04:35:26.149" v="55"/>
          <ac:picMkLst>
            <pc:docMk/>
            <pc:sldMk cId="3137811553" sldId="268"/>
            <ac:picMk id="21" creationId="{53131EA1-D8BF-4C35-7AD3-5DF2BEF719C9}"/>
          </ac:picMkLst>
        </pc:picChg>
      </pc:sldChg>
      <pc:sldChg chg="addSp delSp modSp mod modTransition modAnim">
        <pc:chgData name="Leonie Smith" userId="fed1330f33f5650e" providerId="LiveId" clId="{C2A41B43-4070-421A-A277-E6BDACC9242A}" dt="2024-05-13T04:37:26.410" v="62"/>
        <pc:sldMkLst>
          <pc:docMk/>
          <pc:sldMk cId="100491716" sldId="269"/>
        </pc:sldMkLst>
        <pc:picChg chg="add del mod">
          <ac:chgData name="Leonie Smith" userId="fed1330f33f5650e" providerId="LiveId" clId="{C2A41B43-4070-421A-A277-E6BDACC9242A}" dt="2024-05-13T04:36:04.098" v="58"/>
          <ac:picMkLst>
            <pc:docMk/>
            <pc:sldMk cId="100491716" sldId="269"/>
            <ac:picMk id="7" creationId="{AED0814C-F034-36AC-136B-28408E73FD00}"/>
          </ac:picMkLst>
        </pc:picChg>
        <pc:picChg chg="add del mod ord">
          <ac:chgData name="Leonie Smith" userId="fed1330f33f5650e" providerId="LiveId" clId="{C2A41B43-4070-421A-A277-E6BDACC9242A}" dt="2024-05-13T04:36:17.548" v="59"/>
          <ac:picMkLst>
            <pc:docMk/>
            <pc:sldMk cId="100491716" sldId="269"/>
            <ac:picMk id="10" creationId="{F90E59F1-1AD7-349A-E737-05D2A829113B}"/>
          </ac:picMkLst>
        </pc:picChg>
        <pc:picChg chg="add del mod">
          <ac:chgData name="Leonie Smith" userId="fed1330f33f5650e" providerId="LiveId" clId="{C2A41B43-4070-421A-A277-E6BDACC9242A}" dt="2024-05-13T04:37:13.825" v="61"/>
          <ac:picMkLst>
            <pc:docMk/>
            <pc:sldMk cId="100491716" sldId="269"/>
            <ac:picMk id="11" creationId="{E98A6D46-C045-0A85-B331-DB486EC00F40}"/>
          </ac:picMkLst>
        </pc:picChg>
        <pc:picChg chg="add del mod ord">
          <ac:chgData name="Leonie Smith" userId="fed1330f33f5650e" providerId="LiveId" clId="{C2A41B43-4070-421A-A277-E6BDACC9242A}" dt="2024-05-13T04:37:26.410" v="62"/>
          <ac:picMkLst>
            <pc:docMk/>
            <pc:sldMk cId="100491716" sldId="269"/>
            <ac:picMk id="16" creationId="{D97CD6AC-2E4C-0691-E334-1DB9CFE5C8D2}"/>
          </ac:picMkLst>
        </pc:picChg>
        <pc:picChg chg="add mod">
          <ac:chgData name="Leonie Smith" userId="fed1330f33f5650e" providerId="LiveId" clId="{C2A41B43-4070-421A-A277-E6BDACC9242A}" dt="2024-05-13T04:37:26.410" v="62"/>
          <ac:picMkLst>
            <pc:docMk/>
            <pc:sldMk cId="100491716" sldId="269"/>
            <ac:picMk id="17" creationId="{013C30E6-35E0-31FE-B4D9-E43B00878EBC}"/>
          </ac:picMkLst>
        </pc:picChg>
      </pc:sldChg>
      <pc:sldChg chg="addSp delSp modSp mod modTransition modAnim">
        <pc:chgData name="Leonie Smith" userId="fed1330f33f5650e" providerId="LiveId" clId="{C2A41B43-4070-421A-A277-E6BDACC9242A}" dt="2024-05-13T04:38:14.380" v="66"/>
        <pc:sldMkLst>
          <pc:docMk/>
          <pc:sldMk cId="1922139011" sldId="281"/>
        </pc:sldMkLst>
        <pc:picChg chg="add del mod">
          <ac:chgData name="Leonie Smith" userId="fed1330f33f5650e" providerId="LiveId" clId="{C2A41B43-4070-421A-A277-E6BDACC9242A}" dt="2024-05-13T04:38:00.937" v="65"/>
          <ac:picMkLst>
            <pc:docMk/>
            <pc:sldMk cId="1922139011" sldId="281"/>
            <ac:picMk id="7" creationId="{907C26C4-F52F-AE44-6B4B-9B42A28C85E7}"/>
          </ac:picMkLst>
        </pc:picChg>
        <pc:picChg chg="add del mod ord">
          <ac:chgData name="Leonie Smith" userId="fed1330f33f5650e" providerId="LiveId" clId="{C2A41B43-4070-421A-A277-E6BDACC9242A}" dt="2024-05-13T04:38:14.380" v="66"/>
          <ac:picMkLst>
            <pc:docMk/>
            <pc:sldMk cId="1922139011" sldId="281"/>
            <ac:picMk id="10" creationId="{057A66B6-D6D1-8B19-807D-9560D9B77809}"/>
          </ac:picMkLst>
        </pc:picChg>
        <pc:picChg chg="add mod">
          <ac:chgData name="Leonie Smith" userId="fed1330f33f5650e" providerId="LiveId" clId="{C2A41B43-4070-421A-A277-E6BDACC9242A}" dt="2024-05-13T04:38:14.380" v="66"/>
          <ac:picMkLst>
            <pc:docMk/>
            <pc:sldMk cId="1922139011" sldId="281"/>
            <ac:picMk id="11" creationId="{B009FD28-8B74-6B7B-761E-9FF3FDA3DC35}"/>
          </ac:picMkLst>
        </pc:picChg>
      </pc:sldChg>
      <pc:sldChg chg="addSp modSp">
        <pc:chgData name="Leonie Smith" userId="fed1330f33f5650e" providerId="LiveId" clId="{C2A41B43-4070-421A-A277-E6BDACC9242A}" dt="2024-05-13T04:38:57.594" v="67"/>
        <pc:sldMkLst>
          <pc:docMk/>
          <pc:sldMk cId="3166251957" sldId="283"/>
        </pc:sldMkLst>
        <pc:picChg chg="add mod">
          <ac:chgData name="Leonie Smith" userId="fed1330f33f5650e" providerId="LiveId" clId="{C2A41B43-4070-421A-A277-E6BDACC9242A}" dt="2024-05-13T04:38:57.594" v="67"/>
          <ac:picMkLst>
            <pc:docMk/>
            <pc:sldMk cId="3166251957" sldId="283"/>
            <ac:picMk id="6" creationId="{404E0629-956F-F0AC-53A0-C60C78E9DE87}"/>
          </ac:picMkLst>
        </pc:picChg>
      </pc:sldChg>
      <pc:sldChg chg="addSp delSp modSp mod modTransition modAnim">
        <pc:chgData name="Leonie Smith" userId="fed1330f33f5650e" providerId="LiveId" clId="{C2A41B43-4070-421A-A277-E6BDACC9242A}" dt="2024-05-13T04:40:42.193" v="77"/>
        <pc:sldMkLst>
          <pc:docMk/>
          <pc:sldMk cId="1522780631" sldId="285"/>
        </pc:sldMkLst>
        <pc:picChg chg="add del mod">
          <ac:chgData name="Leonie Smith" userId="fed1330f33f5650e" providerId="LiveId" clId="{C2A41B43-4070-421A-A277-E6BDACC9242A}" dt="2024-05-13T04:40:08.883" v="70"/>
          <ac:picMkLst>
            <pc:docMk/>
            <pc:sldMk cId="1522780631" sldId="285"/>
            <ac:picMk id="6" creationId="{94D1EFE8-623B-8D6B-444D-44CA7FEF377F}"/>
          </ac:picMkLst>
        </pc:picChg>
        <pc:picChg chg="add del mod ord">
          <ac:chgData name="Leonie Smith" userId="fed1330f33f5650e" providerId="LiveId" clId="{C2A41B43-4070-421A-A277-E6BDACC9242A}" dt="2024-05-13T04:40:21.510" v="71"/>
          <ac:picMkLst>
            <pc:docMk/>
            <pc:sldMk cId="1522780631" sldId="285"/>
            <ac:picMk id="9" creationId="{46CD8A89-9F81-DCBA-7BB3-DAD2B1625495}"/>
          </ac:picMkLst>
        </pc:picChg>
        <pc:picChg chg="add del mod">
          <ac:chgData name="Leonie Smith" userId="fed1330f33f5650e" providerId="LiveId" clId="{C2A41B43-4070-421A-A277-E6BDACC9242A}" dt="2024-05-13T04:40:22.413" v="73"/>
          <ac:picMkLst>
            <pc:docMk/>
            <pc:sldMk cId="1522780631" sldId="285"/>
            <ac:picMk id="10" creationId="{092ED0A0-9AAD-4357-18DD-A55A4C494367}"/>
          </ac:picMkLst>
        </pc:picChg>
        <pc:picChg chg="add del mod ord">
          <ac:chgData name="Leonie Smith" userId="fed1330f33f5650e" providerId="LiveId" clId="{C2A41B43-4070-421A-A277-E6BDACC9242A}" dt="2024-05-13T04:40:28.218" v="74"/>
          <ac:picMkLst>
            <pc:docMk/>
            <pc:sldMk cId="1522780631" sldId="285"/>
            <ac:picMk id="13" creationId="{2491197E-8045-4DFF-69B1-B9836AC6C198}"/>
          </ac:picMkLst>
        </pc:picChg>
        <pc:picChg chg="add del mod">
          <ac:chgData name="Leonie Smith" userId="fed1330f33f5650e" providerId="LiveId" clId="{C2A41B43-4070-421A-A277-E6BDACC9242A}" dt="2024-05-13T04:40:29.286" v="76"/>
          <ac:picMkLst>
            <pc:docMk/>
            <pc:sldMk cId="1522780631" sldId="285"/>
            <ac:picMk id="14" creationId="{4CDB5549-31D0-4848-5D78-E6569E075A70}"/>
          </ac:picMkLst>
        </pc:picChg>
        <pc:picChg chg="add del mod ord">
          <ac:chgData name="Leonie Smith" userId="fed1330f33f5650e" providerId="LiveId" clId="{C2A41B43-4070-421A-A277-E6BDACC9242A}" dt="2024-05-13T04:40:42.193" v="77"/>
          <ac:picMkLst>
            <pc:docMk/>
            <pc:sldMk cId="1522780631" sldId="285"/>
            <ac:picMk id="17" creationId="{F93CE9E1-B01E-079A-3BC6-F09F833DEB10}"/>
          </ac:picMkLst>
        </pc:picChg>
        <pc:picChg chg="add mod">
          <ac:chgData name="Leonie Smith" userId="fed1330f33f5650e" providerId="LiveId" clId="{C2A41B43-4070-421A-A277-E6BDACC9242A}" dt="2024-05-13T04:40:42.193" v="77"/>
          <ac:picMkLst>
            <pc:docMk/>
            <pc:sldMk cId="1522780631" sldId="285"/>
            <ac:picMk id="18" creationId="{1AAF1335-737B-FDE6-4A09-23C062A71F41}"/>
          </ac:picMkLst>
        </pc:picChg>
      </pc:sldChg>
      <pc:sldChg chg="addSp delSp modSp mod modTransition modAnim">
        <pc:chgData name="Leonie Smith" userId="fed1330f33f5650e" providerId="LiveId" clId="{C2A41B43-4070-421A-A277-E6BDACC9242A}" dt="2024-05-13T04:45:33.751" v="111"/>
        <pc:sldMkLst>
          <pc:docMk/>
          <pc:sldMk cId="2332778949" sldId="287"/>
        </pc:sldMkLst>
        <pc:picChg chg="add del mod">
          <ac:chgData name="Leonie Smith" userId="fed1330f33f5650e" providerId="LiveId" clId="{C2A41B43-4070-421A-A277-E6BDACC9242A}" dt="2024-05-13T04:41:58.971" v="80"/>
          <ac:picMkLst>
            <pc:docMk/>
            <pc:sldMk cId="2332778949" sldId="287"/>
            <ac:picMk id="6" creationId="{35FDDFF3-5C5C-F16B-3644-19AF484B1454}"/>
          </ac:picMkLst>
        </pc:picChg>
        <pc:picChg chg="add del mod ord">
          <ac:chgData name="Leonie Smith" userId="fed1330f33f5650e" providerId="LiveId" clId="{C2A41B43-4070-421A-A277-E6BDACC9242A}" dt="2024-05-13T04:42:06.309" v="81"/>
          <ac:picMkLst>
            <pc:docMk/>
            <pc:sldMk cId="2332778949" sldId="287"/>
            <ac:picMk id="9" creationId="{2F91E1B1-7F27-A634-1C1F-75411417623E}"/>
          </ac:picMkLst>
        </pc:picChg>
        <pc:picChg chg="add del mod">
          <ac:chgData name="Leonie Smith" userId="fed1330f33f5650e" providerId="LiveId" clId="{C2A41B43-4070-421A-A277-E6BDACC9242A}" dt="2024-05-13T04:42:07.324" v="83"/>
          <ac:picMkLst>
            <pc:docMk/>
            <pc:sldMk cId="2332778949" sldId="287"/>
            <ac:picMk id="10" creationId="{44BB417D-DDF3-B0FF-A964-991D7F2F0DA1}"/>
          </ac:picMkLst>
        </pc:picChg>
        <pc:picChg chg="add del mod ord">
          <ac:chgData name="Leonie Smith" userId="fed1330f33f5650e" providerId="LiveId" clId="{C2A41B43-4070-421A-A277-E6BDACC9242A}" dt="2024-05-13T04:42:34.595" v="84"/>
          <ac:picMkLst>
            <pc:docMk/>
            <pc:sldMk cId="2332778949" sldId="287"/>
            <ac:picMk id="13" creationId="{30182FA9-BF1F-4EF7-E275-42F9A43403B0}"/>
          </ac:picMkLst>
        </pc:picChg>
        <pc:picChg chg="add del mod">
          <ac:chgData name="Leonie Smith" userId="fed1330f33f5650e" providerId="LiveId" clId="{C2A41B43-4070-421A-A277-E6BDACC9242A}" dt="2024-05-13T04:42:54.043" v="86"/>
          <ac:picMkLst>
            <pc:docMk/>
            <pc:sldMk cId="2332778949" sldId="287"/>
            <ac:picMk id="14" creationId="{EAB59F07-64F3-5BF5-4253-3EF2C6A81550}"/>
          </ac:picMkLst>
        </pc:picChg>
        <pc:picChg chg="add del mod ord">
          <ac:chgData name="Leonie Smith" userId="fed1330f33f5650e" providerId="LiveId" clId="{C2A41B43-4070-421A-A277-E6BDACC9242A}" dt="2024-05-13T04:43:03.304" v="87"/>
          <ac:picMkLst>
            <pc:docMk/>
            <pc:sldMk cId="2332778949" sldId="287"/>
            <ac:picMk id="18" creationId="{9C41BD94-93E7-46C1-F1C9-148C21AF1FD6}"/>
          </ac:picMkLst>
        </pc:picChg>
        <pc:picChg chg="add del mod">
          <ac:chgData name="Leonie Smith" userId="fed1330f33f5650e" providerId="LiveId" clId="{C2A41B43-4070-421A-A277-E6BDACC9242A}" dt="2024-05-13T04:43:04.080" v="89"/>
          <ac:picMkLst>
            <pc:docMk/>
            <pc:sldMk cId="2332778949" sldId="287"/>
            <ac:picMk id="19" creationId="{051C36E6-F577-BF43-D0A6-EBEAB3196FDE}"/>
          </ac:picMkLst>
        </pc:picChg>
        <pc:picChg chg="add del mod ord">
          <ac:chgData name="Leonie Smith" userId="fed1330f33f5650e" providerId="LiveId" clId="{C2A41B43-4070-421A-A277-E6BDACC9242A}" dt="2024-05-13T04:43:34.547" v="90"/>
          <ac:picMkLst>
            <pc:docMk/>
            <pc:sldMk cId="2332778949" sldId="287"/>
            <ac:picMk id="22" creationId="{E8F07EF7-72EA-AD85-AD82-72C5B0524D6C}"/>
          </ac:picMkLst>
        </pc:picChg>
        <pc:picChg chg="add del mod">
          <ac:chgData name="Leonie Smith" userId="fed1330f33f5650e" providerId="LiveId" clId="{C2A41B43-4070-421A-A277-E6BDACC9242A}" dt="2024-05-13T04:43:36.298" v="92"/>
          <ac:picMkLst>
            <pc:docMk/>
            <pc:sldMk cId="2332778949" sldId="287"/>
            <ac:picMk id="23" creationId="{E63147EC-8C40-7779-906F-C21900F093CA}"/>
          </ac:picMkLst>
        </pc:picChg>
        <pc:picChg chg="add del mod ord">
          <ac:chgData name="Leonie Smith" userId="fed1330f33f5650e" providerId="LiveId" clId="{C2A41B43-4070-421A-A277-E6BDACC9242A}" dt="2024-05-13T04:43:40.793" v="93"/>
          <ac:picMkLst>
            <pc:docMk/>
            <pc:sldMk cId="2332778949" sldId="287"/>
            <ac:picMk id="26" creationId="{D2B92B67-FD61-1D94-9600-8E8FEAEE1F7A}"/>
          </ac:picMkLst>
        </pc:picChg>
        <pc:picChg chg="add del mod">
          <ac:chgData name="Leonie Smith" userId="fed1330f33f5650e" providerId="LiveId" clId="{C2A41B43-4070-421A-A277-E6BDACC9242A}" dt="2024-05-13T04:43:41.905" v="95"/>
          <ac:picMkLst>
            <pc:docMk/>
            <pc:sldMk cId="2332778949" sldId="287"/>
            <ac:picMk id="27" creationId="{140B6DB1-BF26-F20C-5079-7B4C4D248DC9}"/>
          </ac:picMkLst>
        </pc:picChg>
        <pc:picChg chg="add del mod ord">
          <ac:chgData name="Leonie Smith" userId="fed1330f33f5650e" providerId="LiveId" clId="{C2A41B43-4070-421A-A277-E6BDACC9242A}" dt="2024-05-13T04:43:48.433" v="96"/>
          <ac:picMkLst>
            <pc:docMk/>
            <pc:sldMk cId="2332778949" sldId="287"/>
            <ac:picMk id="30" creationId="{CC176932-BBAC-ED6C-0E6F-784AE531C729}"/>
          </ac:picMkLst>
        </pc:picChg>
        <pc:picChg chg="add del mod">
          <ac:chgData name="Leonie Smith" userId="fed1330f33f5650e" providerId="LiveId" clId="{C2A41B43-4070-421A-A277-E6BDACC9242A}" dt="2024-05-13T04:43:49.576" v="98"/>
          <ac:picMkLst>
            <pc:docMk/>
            <pc:sldMk cId="2332778949" sldId="287"/>
            <ac:picMk id="31" creationId="{79759C59-35A4-D2E1-DFAC-43CB407ACABA}"/>
          </ac:picMkLst>
        </pc:picChg>
        <pc:picChg chg="add del mod ord">
          <ac:chgData name="Leonie Smith" userId="fed1330f33f5650e" providerId="LiveId" clId="{C2A41B43-4070-421A-A277-E6BDACC9242A}" dt="2024-05-13T04:43:58.747" v="99"/>
          <ac:picMkLst>
            <pc:docMk/>
            <pc:sldMk cId="2332778949" sldId="287"/>
            <ac:picMk id="34" creationId="{6AC1A846-8B3D-05B8-A8C9-F973C49DABBE}"/>
          </ac:picMkLst>
        </pc:picChg>
        <pc:picChg chg="add del mod">
          <ac:chgData name="Leonie Smith" userId="fed1330f33f5650e" providerId="LiveId" clId="{C2A41B43-4070-421A-A277-E6BDACC9242A}" dt="2024-05-13T04:43:59.721" v="101"/>
          <ac:picMkLst>
            <pc:docMk/>
            <pc:sldMk cId="2332778949" sldId="287"/>
            <ac:picMk id="35" creationId="{5552EE44-99A0-8F58-9785-5216CB540D76}"/>
          </ac:picMkLst>
        </pc:picChg>
        <pc:picChg chg="add del mod ord">
          <ac:chgData name="Leonie Smith" userId="fed1330f33f5650e" providerId="LiveId" clId="{C2A41B43-4070-421A-A277-E6BDACC9242A}" dt="2024-05-13T04:44:23.772" v="102"/>
          <ac:picMkLst>
            <pc:docMk/>
            <pc:sldMk cId="2332778949" sldId="287"/>
            <ac:picMk id="38" creationId="{BB3C7D97-16CF-E08C-9D24-F48193586E38}"/>
          </ac:picMkLst>
        </pc:picChg>
        <pc:picChg chg="add del mod">
          <ac:chgData name="Leonie Smith" userId="fed1330f33f5650e" providerId="LiveId" clId="{C2A41B43-4070-421A-A277-E6BDACC9242A}" dt="2024-05-13T04:44:24.882" v="104"/>
          <ac:picMkLst>
            <pc:docMk/>
            <pc:sldMk cId="2332778949" sldId="287"/>
            <ac:picMk id="39" creationId="{47D09434-FF04-60BB-2BB7-2B60331E8336}"/>
          </ac:picMkLst>
        </pc:picChg>
        <pc:picChg chg="add del mod ord">
          <ac:chgData name="Leonie Smith" userId="fed1330f33f5650e" providerId="LiveId" clId="{C2A41B43-4070-421A-A277-E6BDACC9242A}" dt="2024-05-13T04:44:32.367" v="105"/>
          <ac:picMkLst>
            <pc:docMk/>
            <pc:sldMk cId="2332778949" sldId="287"/>
            <ac:picMk id="42" creationId="{CBE8FD28-FC21-41C2-E468-4CA7EE743C88}"/>
          </ac:picMkLst>
        </pc:picChg>
        <pc:picChg chg="add del mod">
          <ac:chgData name="Leonie Smith" userId="fed1330f33f5650e" providerId="LiveId" clId="{C2A41B43-4070-421A-A277-E6BDACC9242A}" dt="2024-05-13T04:44:33.264" v="107"/>
          <ac:picMkLst>
            <pc:docMk/>
            <pc:sldMk cId="2332778949" sldId="287"/>
            <ac:picMk id="43" creationId="{2662128A-6032-8A26-801D-746342071F93}"/>
          </ac:picMkLst>
        </pc:picChg>
        <pc:picChg chg="add del mod ord">
          <ac:chgData name="Leonie Smith" userId="fed1330f33f5650e" providerId="LiveId" clId="{C2A41B43-4070-421A-A277-E6BDACC9242A}" dt="2024-05-13T04:45:00.473" v="108"/>
          <ac:picMkLst>
            <pc:docMk/>
            <pc:sldMk cId="2332778949" sldId="287"/>
            <ac:picMk id="46" creationId="{6FF44D79-4775-3666-E0E9-C3BFFC93B37F}"/>
          </ac:picMkLst>
        </pc:picChg>
        <pc:picChg chg="add del mod">
          <ac:chgData name="Leonie Smith" userId="fed1330f33f5650e" providerId="LiveId" clId="{C2A41B43-4070-421A-A277-E6BDACC9242A}" dt="2024-05-13T04:45:05.399" v="110"/>
          <ac:picMkLst>
            <pc:docMk/>
            <pc:sldMk cId="2332778949" sldId="287"/>
            <ac:picMk id="47" creationId="{3295E76F-5ABB-523E-81F3-79CA5F75785C}"/>
          </ac:picMkLst>
        </pc:picChg>
        <pc:picChg chg="add del mod ord">
          <ac:chgData name="Leonie Smith" userId="fed1330f33f5650e" providerId="LiveId" clId="{C2A41B43-4070-421A-A277-E6BDACC9242A}" dt="2024-05-13T04:45:33.751" v="111"/>
          <ac:picMkLst>
            <pc:docMk/>
            <pc:sldMk cId="2332778949" sldId="287"/>
            <ac:picMk id="50" creationId="{F666CE23-BC67-A4A8-71E3-539FCD961004}"/>
          </ac:picMkLst>
        </pc:picChg>
        <pc:picChg chg="add mod">
          <ac:chgData name="Leonie Smith" userId="fed1330f33f5650e" providerId="LiveId" clId="{C2A41B43-4070-421A-A277-E6BDACC9242A}" dt="2024-05-13T04:45:33.751" v="111"/>
          <ac:picMkLst>
            <pc:docMk/>
            <pc:sldMk cId="2332778949" sldId="287"/>
            <ac:picMk id="51" creationId="{EE41CD59-4C21-E7B5-3971-24D29A8B3575}"/>
          </ac:picMkLst>
        </pc:picChg>
      </pc:sldChg>
      <pc:sldChg chg="addSp modSp">
        <pc:chgData name="Leonie Smith" userId="fed1330f33f5650e" providerId="LiveId" clId="{C2A41B43-4070-421A-A277-E6BDACC9242A}" dt="2024-05-13T04:46:20.951" v="112"/>
        <pc:sldMkLst>
          <pc:docMk/>
          <pc:sldMk cId="3153919605" sldId="289"/>
        </pc:sldMkLst>
        <pc:picChg chg="add mod">
          <ac:chgData name="Leonie Smith" userId="fed1330f33f5650e" providerId="LiveId" clId="{C2A41B43-4070-421A-A277-E6BDACC9242A}" dt="2024-05-13T04:46:20.951" v="112"/>
          <ac:picMkLst>
            <pc:docMk/>
            <pc:sldMk cId="3153919605" sldId="289"/>
            <ac:picMk id="6" creationId="{6E04EE3F-F2A4-CDB1-C977-707B42C90D9D}"/>
          </ac:picMkLst>
        </pc:picChg>
      </pc:sldChg>
      <pc:sldChg chg="addSp delSp modSp mod modTransition modAnim">
        <pc:chgData name="Leonie Smith" userId="fed1330f33f5650e" providerId="LiveId" clId="{C2A41B43-4070-421A-A277-E6BDACC9242A}" dt="2024-05-13T04:48:37.505" v="122"/>
        <pc:sldMkLst>
          <pc:docMk/>
          <pc:sldMk cId="1878919862" sldId="291"/>
        </pc:sldMkLst>
        <pc:picChg chg="add del mod">
          <ac:chgData name="Leonie Smith" userId="fed1330f33f5650e" providerId="LiveId" clId="{C2A41B43-4070-421A-A277-E6BDACC9242A}" dt="2024-05-13T04:48:00.090" v="115"/>
          <ac:picMkLst>
            <pc:docMk/>
            <pc:sldMk cId="1878919862" sldId="291"/>
            <ac:picMk id="6" creationId="{FB429C39-4E6C-A9E2-AAF4-75B2036DF404}"/>
          </ac:picMkLst>
        </pc:picChg>
        <pc:picChg chg="add del mod ord">
          <ac:chgData name="Leonie Smith" userId="fed1330f33f5650e" providerId="LiveId" clId="{C2A41B43-4070-421A-A277-E6BDACC9242A}" dt="2024-05-13T04:48:05.331" v="116"/>
          <ac:picMkLst>
            <pc:docMk/>
            <pc:sldMk cId="1878919862" sldId="291"/>
            <ac:picMk id="9" creationId="{73A12042-DB19-6102-A563-259CAC58EF0E}"/>
          </ac:picMkLst>
        </pc:picChg>
        <pc:picChg chg="add del mod">
          <ac:chgData name="Leonie Smith" userId="fed1330f33f5650e" providerId="LiveId" clId="{C2A41B43-4070-421A-A277-E6BDACC9242A}" dt="2024-05-13T04:48:06.526" v="118"/>
          <ac:picMkLst>
            <pc:docMk/>
            <pc:sldMk cId="1878919862" sldId="291"/>
            <ac:picMk id="10" creationId="{18B1CBE6-3686-F6C9-E8E1-166228D470AB}"/>
          </ac:picMkLst>
        </pc:picChg>
        <pc:picChg chg="add del mod ord">
          <ac:chgData name="Leonie Smith" userId="fed1330f33f5650e" providerId="LiveId" clId="{C2A41B43-4070-421A-A277-E6BDACC9242A}" dt="2024-05-13T04:48:16.928" v="119"/>
          <ac:picMkLst>
            <pc:docMk/>
            <pc:sldMk cId="1878919862" sldId="291"/>
            <ac:picMk id="13" creationId="{DE2BFD02-D94D-6516-DC55-C15A09A91AC8}"/>
          </ac:picMkLst>
        </pc:picChg>
        <pc:picChg chg="add del mod">
          <ac:chgData name="Leonie Smith" userId="fed1330f33f5650e" providerId="LiveId" clId="{C2A41B43-4070-421A-A277-E6BDACC9242A}" dt="2024-05-13T04:48:18.438" v="121"/>
          <ac:picMkLst>
            <pc:docMk/>
            <pc:sldMk cId="1878919862" sldId="291"/>
            <ac:picMk id="14" creationId="{4DC4EDCE-0E75-D45E-80F1-2945B3FCE686}"/>
          </ac:picMkLst>
        </pc:picChg>
        <pc:picChg chg="add del mod ord">
          <ac:chgData name="Leonie Smith" userId="fed1330f33f5650e" providerId="LiveId" clId="{C2A41B43-4070-421A-A277-E6BDACC9242A}" dt="2024-05-13T04:48:37.505" v="122"/>
          <ac:picMkLst>
            <pc:docMk/>
            <pc:sldMk cId="1878919862" sldId="291"/>
            <ac:picMk id="17" creationId="{E7F6F1D2-C256-F75F-9136-02C424F9CE49}"/>
          </ac:picMkLst>
        </pc:picChg>
        <pc:picChg chg="add mod">
          <ac:chgData name="Leonie Smith" userId="fed1330f33f5650e" providerId="LiveId" clId="{C2A41B43-4070-421A-A277-E6BDACC9242A}" dt="2024-05-13T04:48:37.505" v="122"/>
          <ac:picMkLst>
            <pc:docMk/>
            <pc:sldMk cId="1878919862" sldId="291"/>
            <ac:picMk id="18" creationId="{0EC0A0F5-A391-B85C-24FD-91E402A142A0}"/>
          </ac:picMkLst>
        </pc:picChg>
      </pc:sldChg>
      <pc:sldChg chg="addSp delSp modSp mod modTransition modAnim">
        <pc:chgData name="Leonie Smith" userId="fed1330f33f5650e" providerId="LiveId" clId="{C2A41B43-4070-421A-A277-E6BDACC9242A}" dt="2024-05-13T04:49:42.007" v="126"/>
        <pc:sldMkLst>
          <pc:docMk/>
          <pc:sldMk cId="2219299321" sldId="293"/>
        </pc:sldMkLst>
        <pc:picChg chg="add del mod">
          <ac:chgData name="Leonie Smith" userId="fed1330f33f5650e" providerId="LiveId" clId="{C2A41B43-4070-421A-A277-E6BDACC9242A}" dt="2024-05-13T04:49:29.146" v="125"/>
          <ac:picMkLst>
            <pc:docMk/>
            <pc:sldMk cId="2219299321" sldId="293"/>
            <ac:picMk id="6" creationId="{45A44F00-4920-F840-CB34-CC4A3E847DE2}"/>
          </ac:picMkLst>
        </pc:picChg>
        <pc:picChg chg="add del mod ord">
          <ac:chgData name="Leonie Smith" userId="fed1330f33f5650e" providerId="LiveId" clId="{C2A41B43-4070-421A-A277-E6BDACC9242A}" dt="2024-05-13T04:49:42.007" v="126"/>
          <ac:picMkLst>
            <pc:docMk/>
            <pc:sldMk cId="2219299321" sldId="293"/>
            <ac:picMk id="10" creationId="{C5EDF941-61EC-91F1-BF3F-D2EA6254BFD5}"/>
          </ac:picMkLst>
        </pc:picChg>
        <pc:picChg chg="add mod">
          <ac:chgData name="Leonie Smith" userId="fed1330f33f5650e" providerId="LiveId" clId="{C2A41B43-4070-421A-A277-E6BDACC9242A}" dt="2024-05-13T04:49:42.007" v="126"/>
          <ac:picMkLst>
            <pc:docMk/>
            <pc:sldMk cId="2219299321" sldId="293"/>
            <ac:picMk id="11" creationId="{416CA5A2-3E2C-6030-9009-5597818CFC9D}"/>
          </ac:picMkLst>
        </pc:picChg>
      </pc:sldChg>
      <pc:sldChg chg="addSp delSp modSp mod modTransition modAnim">
        <pc:chgData name="Leonie Smith" userId="fed1330f33f5650e" providerId="LiveId" clId="{C2A41B43-4070-421A-A277-E6BDACC9242A}" dt="2024-05-13T04:52:42.182" v="142"/>
        <pc:sldMkLst>
          <pc:docMk/>
          <pc:sldMk cId="3279066978" sldId="295"/>
        </pc:sldMkLst>
        <pc:picChg chg="add del mod">
          <ac:chgData name="Leonie Smith" userId="fed1330f33f5650e" providerId="LiveId" clId="{C2A41B43-4070-421A-A277-E6BDACC9242A}" dt="2024-05-13T04:51:19.063" v="129"/>
          <ac:picMkLst>
            <pc:docMk/>
            <pc:sldMk cId="3279066978" sldId="295"/>
            <ac:picMk id="6" creationId="{9C2847B5-E573-641A-0E7A-5F676E9F1413}"/>
          </ac:picMkLst>
        </pc:picChg>
        <pc:picChg chg="add del mod ord">
          <ac:chgData name="Leonie Smith" userId="fed1330f33f5650e" providerId="LiveId" clId="{C2A41B43-4070-421A-A277-E6BDACC9242A}" dt="2024-05-13T04:51:38.753" v="130"/>
          <ac:picMkLst>
            <pc:docMk/>
            <pc:sldMk cId="3279066978" sldId="295"/>
            <ac:picMk id="9" creationId="{DC28DBD0-0373-39B9-7DA3-B0C3D6A7601F}"/>
          </ac:picMkLst>
        </pc:picChg>
        <pc:picChg chg="add del mod">
          <ac:chgData name="Leonie Smith" userId="fed1330f33f5650e" providerId="LiveId" clId="{C2A41B43-4070-421A-A277-E6BDACC9242A}" dt="2024-05-13T04:51:49.017" v="132"/>
          <ac:picMkLst>
            <pc:docMk/>
            <pc:sldMk cId="3279066978" sldId="295"/>
            <ac:picMk id="10" creationId="{C27510B5-F33B-9004-D985-35C80DCF0E7D}"/>
          </ac:picMkLst>
        </pc:picChg>
        <pc:picChg chg="add del mod ord">
          <ac:chgData name="Leonie Smith" userId="fed1330f33f5650e" providerId="LiveId" clId="{C2A41B43-4070-421A-A277-E6BDACC9242A}" dt="2024-05-13T04:52:01.053" v="133"/>
          <ac:picMkLst>
            <pc:docMk/>
            <pc:sldMk cId="3279066978" sldId="295"/>
            <ac:picMk id="14" creationId="{14DCD0CC-CFFA-DAA4-0B7A-3325C5993CDB}"/>
          </ac:picMkLst>
        </pc:picChg>
        <pc:picChg chg="add del mod">
          <ac:chgData name="Leonie Smith" userId="fed1330f33f5650e" providerId="LiveId" clId="{C2A41B43-4070-421A-A277-E6BDACC9242A}" dt="2024-05-13T04:52:02.036" v="135"/>
          <ac:picMkLst>
            <pc:docMk/>
            <pc:sldMk cId="3279066978" sldId="295"/>
            <ac:picMk id="15" creationId="{3678FF78-68CC-2F10-5064-8CF7C134148E}"/>
          </ac:picMkLst>
        </pc:picChg>
        <pc:picChg chg="add del mod ord">
          <ac:chgData name="Leonie Smith" userId="fed1330f33f5650e" providerId="LiveId" clId="{C2A41B43-4070-421A-A277-E6BDACC9242A}" dt="2024-05-13T04:52:15.896" v="136"/>
          <ac:picMkLst>
            <pc:docMk/>
            <pc:sldMk cId="3279066978" sldId="295"/>
            <ac:picMk id="18" creationId="{85B48D55-F7D0-C477-DC33-737BECB17647}"/>
          </ac:picMkLst>
        </pc:picChg>
        <pc:picChg chg="add del mod">
          <ac:chgData name="Leonie Smith" userId="fed1330f33f5650e" providerId="LiveId" clId="{C2A41B43-4070-421A-A277-E6BDACC9242A}" dt="2024-05-13T04:52:16.822" v="138"/>
          <ac:picMkLst>
            <pc:docMk/>
            <pc:sldMk cId="3279066978" sldId="295"/>
            <ac:picMk id="19" creationId="{04E56182-3DCE-CCC5-4991-B76DAB9B8A72}"/>
          </ac:picMkLst>
        </pc:picChg>
        <pc:picChg chg="add del mod ord">
          <ac:chgData name="Leonie Smith" userId="fed1330f33f5650e" providerId="LiveId" clId="{C2A41B43-4070-421A-A277-E6BDACC9242A}" dt="2024-05-13T04:52:21.511" v="139"/>
          <ac:picMkLst>
            <pc:docMk/>
            <pc:sldMk cId="3279066978" sldId="295"/>
            <ac:picMk id="22" creationId="{CC6F259F-D821-8820-C700-DAA3C977463D}"/>
          </ac:picMkLst>
        </pc:picChg>
        <pc:picChg chg="add del mod">
          <ac:chgData name="Leonie Smith" userId="fed1330f33f5650e" providerId="LiveId" clId="{C2A41B43-4070-421A-A277-E6BDACC9242A}" dt="2024-05-13T04:52:23.283" v="141"/>
          <ac:picMkLst>
            <pc:docMk/>
            <pc:sldMk cId="3279066978" sldId="295"/>
            <ac:picMk id="23" creationId="{1A9ECC99-1BB2-03CE-068C-EE51B55FCD02}"/>
          </ac:picMkLst>
        </pc:picChg>
        <pc:picChg chg="add del mod ord">
          <ac:chgData name="Leonie Smith" userId="fed1330f33f5650e" providerId="LiveId" clId="{C2A41B43-4070-421A-A277-E6BDACC9242A}" dt="2024-05-13T04:52:42.182" v="142"/>
          <ac:picMkLst>
            <pc:docMk/>
            <pc:sldMk cId="3279066978" sldId="295"/>
            <ac:picMk id="26" creationId="{2F0529C1-7C03-E59F-1129-200697A459FC}"/>
          </ac:picMkLst>
        </pc:picChg>
        <pc:picChg chg="add mod">
          <ac:chgData name="Leonie Smith" userId="fed1330f33f5650e" providerId="LiveId" clId="{C2A41B43-4070-421A-A277-E6BDACC9242A}" dt="2024-05-13T04:52:42.182" v="142"/>
          <ac:picMkLst>
            <pc:docMk/>
            <pc:sldMk cId="3279066978" sldId="295"/>
            <ac:picMk id="27" creationId="{E3B5EC28-A29C-B2A4-A946-A36130AE3986}"/>
          </ac:picMkLst>
        </pc:picChg>
      </pc:sldChg>
      <pc:sldChg chg="addSp modSp">
        <pc:chgData name="Leonie Smith" userId="fed1330f33f5650e" providerId="LiveId" clId="{C2A41B43-4070-421A-A277-E6BDACC9242A}" dt="2024-05-13T04:53:48.890" v="143"/>
        <pc:sldMkLst>
          <pc:docMk/>
          <pc:sldMk cId="3636060961" sldId="297"/>
        </pc:sldMkLst>
        <pc:picChg chg="add mod">
          <ac:chgData name="Leonie Smith" userId="fed1330f33f5650e" providerId="LiveId" clId="{C2A41B43-4070-421A-A277-E6BDACC9242A}" dt="2024-05-13T04:53:48.890" v="143"/>
          <ac:picMkLst>
            <pc:docMk/>
            <pc:sldMk cId="3636060961" sldId="297"/>
            <ac:picMk id="6" creationId="{F8CD6CEF-8EC8-F143-1131-7E60C25D2853}"/>
          </ac:picMkLst>
        </pc:picChg>
      </pc:sldChg>
      <pc:sldChg chg="addSp delSp modSp mod modTransition modAnim">
        <pc:chgData name="Leonie Smith" userId="fed1330f33f5650e" providerId="LiveId" clId="{C2A41B43-4070-421A-A277-E6BDACC9242A}" dt="2024-05-13T04:55:13.587" v="153"/>
        <pc:sldMkLst>
          <pc:docMk/>
          <pc:sldMk cId="2859807765" sldId="299"/>
        </pc:sldMkLst>
        <pc:picChg chg="add del mod">
          <ac:chgData name="Leonie Smith" userId="fed1330f33f5650e" providerId="LiveId" clId="{C2A41B43-4070-421A-A277-E6BDACC9242A}" dt="2024-05-13T04:54:25.914" v="146"/>
          <ac:picMkLst>
            <pc:docMk/>
            <pc:sldMk cId="2859807765" sldId="299"/>
            <ac:picMk id="6" creationId="{A649F3F5-87F4-9FAD-55EE-6147F82745DB}"/>
          </ac:picMkLst>
        </pc:picChg>
        <pc:picChg chg="add del mod ord">
          <ac:chgData name="Leonie Smith" userId="fed1330f33f5650e" providerId="LiveId" clId="{C2A41B43-4070-421A-A277-E6BDACC9242A}" dt="2024-05-13T04:54:38.640" v="147"/>
          <ac:picMkLst>
            <pc:docMk/>
            <pc:sldMk cId="2859807765" sldId="299"/>
            <ac:picMk id="9" creationId="{F3676820-48B4-C816-E428-91F637A4F3A3}"/>
          </ac:picMkLst>
        </pc:picChg>
        <pc:picChg chg="add del mod">
          <ac:chgData name="Leonie Smith" userId="fed1330f33f5650e" providerId="LiveId" clId="{C2A41B43-4070-421A-A277-E6BDACC9242A}" dt="2024-05-13T04:54:39.665" v="149"/>
          <ac:picMkLst>
            <pc:docMk/>
            <pc:sldMk cId="2859807765" sldId="299"/>
            <ac:picMk id="10" creationId="{ADC4BAA3-83A3-04C2-8B72-2DE617372843}"/>
          </ac:picMkLst>
        </pc:picChg>
        <pc:picChg chg="add del mod ord">
          <ac:chgData name="Leonie Smith" userId="fed1330f33f5650e" providerId="LiveId" clId="{C2A41B43-4070-421A-A277-E6BDACC9242A}" dt="2024-05-13T04:54:51.797" v="150"/>
          <ac:picMkLst>
            <pc:docMk/>
            <pc:sldMk cId="2859807765" sldId="299"/>
            <ac:picMk id="13" creationId="{EDC542AF-7B0B-952E-2804-32EE18AEBC08}"/>
          </ac:picMkLst>
        </pc:picChg>
        <pc:picChg chg="add del mod">
          <ac:chgData name="Leonie Smith" userId="fed1330f33f5650e" providerId="LiveId" clId="{C2A41B43-4070-421A-A277-E6BDACC9242A}" dt="2024-05-13T04:55:00.161" v="152"/>
          <ac:picMkLst>
            <pc:docMk/>
            <pc:sldMk cId="2859807765" sldId="299"/>
            <ac:picMk id="14" creationId="{FC3B9B29-8208-A96C-272F-FE5530A4F1A7}"/>
          </ac:picMkLst>
        </pc:picChg>
        <pc:picChg chg="add del mod ord">
          <ac:chgData name="Leonie Smith" userId="fed1330f33f5650e" providerId="LiveId" clId="{C2A41B43-4070-421A-A277-E6BDACC9242A}" dt="2024-05-13T04:55:13.587" v="153"/>
          <ac:picMkLst>
            <pc:docMk/>
            <pc:sldMk cId="2859807765" sldId="299"/>
            <ac:picMk id="18" creationId="{253228E6-FB75-2381-6631-738F0EF51FC6}"/>
          </ac:picMkLst>
        </pc:picChg>
        <pc:picChg chg="add mod">
          <ac:chgData name="Leonie Smith" userId="fed1330f33f5650e" providerId="LiveId" clId="{C2A41B43-4070-421A-A277-E6BDACC9242A}" dt="2024-05-13T04:55:13.587" v="153"/>
          <ac:picMkLst>
            <pc:docMk/>
            <pc:sldMk cId="2859807765" sldId="299"/>
            <ac:picMk id="19" creationId="{41A57B7D-DF7E-8280-C0CD-6638D1215685}"/>
          </ac:picMkLst>
        </pc:picChg>
      </pc:sldChg>
      <pc:sldChg chg="addSp modSp">
        <pc:chgData name="Leonie Smith" userId="fed1330f33f5650e" providerId="LiveId" clId="{C2A41B43-4070-421A-A277-E6BDACC9242A}" dt="2024-05-13T04:55:44.780" v="154"/>
        <pc:sldMkLst>
          <pc:docMk/>
          <pc:sldMk cId="2705290756" sldId="301"/>
        </pc:sldMkLst>
        <pc:picChg chg="add mod">
          <ac:chgData name="Leonie Smith" userId="fed1330f33f5650e" providerId="LiveId" clId="{C2A41B43-4070-421A-A277-E6BDACC9242A}" dt="2024-05-13T04:55:44.780" v="154"/>
          <ac:picMkLst>
            <pc:docMk/>
            <pc:sldMk cId="2705290756" sldId="301"/>
            <ac:picMk id="7" creationId="{1F93FE3A-5940-B377-198B-9EE1DC2C8DC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40437E9-6511-DF75-0553-C1A10B92F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48"/>
    </mc:Choice>
    <mc:Fallback xmlns="">
      <p:transition spd="slow" advTm="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2" name="TextBox 1">
            <a:extLst>
              <a:ext uri="{FF2B5EF4-FFF2-40B4-BE49-F238E27FC236}">
                <a16:creationId xmlns:a16="http://schemas.microsoft.com/office/drawing/2014/main" id="{B2737B08-585F-8CCC-19D7-2D5804E66713}"/>
              </a:ext>
            </a:extLst>
          </p:cNvPr>
          <p:cNvSpPr txBox="1"/>
          <p:nvPr/>
        </p:nvSpPr>
        <p:spPr>
          <a:xfrm>
            <a:off x="7899862" y="6053305"/>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17</a:t>
            </a:r>
            <a:r>
              <a:rPr lang="en-US" sz="3600" b="0" i="0" dirty="0">
                <a:solidFill>
                  <a:srgbClr val="121212"/>
                </a:solidFill>
                <a:effectLst/>
                <a:latin typeface="Inter" panose="020B0502030000000004" pitchFamily="34" charset="0"/>
              </a:rPr>
              <a:t>After three days, he called together the leaders of the Jews. When they had gathered, he said to them…</a:t>
            </a:r>
            <a:endParaRPr lang="en-IN" sz="3600" dirty="0"/>
          </a:p>
        </p:txBody>
      </p:sp>
      <p:sp>
        <p:nvSpPr>
          <p:cNvPr id="2" name="TextBox 1">
            <a:extLst>
              <a:ext uri="{FF2B5EF4-FFF2-40B4-BE49-F238E27FC236}">
                <a16:creationId xmlns:a16="http://schemas.microsoft.com/office/drawing/2014/main" id="{D35FE0F7-1D88-1DE2-D014-D38ECF75041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 तीन दिन के बाद उसने यहूदियों के प्रमुख लोगों को बुलाया, और जब वे इकट्ठे हुए तो उनसे कहा</a:t>
            </a:r>
            <a:r>
              <a:rPr lang="en-US" sz="3600" b="0" i="0" dirty="0">
                <a:solidFill>
                  <a:srgbClr val="000000"/>
                </a:solidFill>
                <a:effectLst/>
                <a:latin typeface="font1"/>
              </a:rPr>
              <a:t>…</a:t>
            </a:r>
            <a:endParaRPr lang="en-IN" sz="3600" dirty="0"/>
          </a:p>
        </p:txBody>
      </p:sp>
      <p:pic>
        <p:nvPicPr>
          <p:cNvPr id="16" name="Audio 15">
            <a:hlinkClick r:id="" action="ppaction://media"/>
            <a:extLst>
              <a:ext uri="{FF2B5EF4-FFF2-40B4-BE49-F238E27FC236}">
                <a16:creationId xmlns:a16="http://schemas.microsoft.com/office/drawing/2014/main" id="{B141FA9D-1AF7-9AA6-B0A4-E77FF484BB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667"/>
    </mc:Choice>
    <mc:Fallback xmlns="">
      <p:transition spd="slow" advTm="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0C9A353-AC23-B6CA-3CE5-70E3098BE147}"/>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…“Brothers, although I have done nothing against our people or the customs of our fathers, I was taken prisoner in Jerusalem and handed over to the Romans.</a:t>
            </a:r>
            <a:endParaRPr lang="en-IN" sz="3600" dirty="0"/>
          </a:p>
        </p:txBody>
      </p:sp>
      <p:sp>
        <p:nvSpPr>
          <p:cNvPr id="2" name="TextBox 1">
            <a:extLst>
              <a:ext uri="{FF2B5EF4-FFF2-40B4-BE49-F238E27FC236}">
                <a16:creationId xmlns:a16="http://schemas.microsoft.com/office/drawing/2014/main" id="{BBE49A82-E853-AA88-6A4C-0765BB557D58}"/>
              </a:ext>
            </a:extLst>
          </p:cNvPr>
          <p:cNvSpPr txBox="1"/>
          <p:nvPr/>
        </p:nvSpPr>
        <p:spPr>
          <a:xfrm>
            <a:off x="6096000" y="166254"/>
            <a:ext cx="6096000" cy="6558101"/>
          </a:xfrm>
          <a:prstGeom prst="rect">
            <a:avLst/>
          </a:prstGeom>
          <a:noFill/>
        </p:spPr>
        <p:txBody>
          <a:bodyPr wrap="square" rtlCol="0">
            <a:noAutofit/>
          </a:bodyPr>
          <a:lstStyle/>
          <a:p>
            <a:r>
              <a:rPr lang="en-US" sz="3600" b="0" i="0" dirty="0">
                <a:solidFill>
                  <a:srgbClr val="000000"/>
                </a:solidFill>
                <a:effectLst/>
                <a:latin typeface="font1"/>
              </a:rPr>
              <a:t>…</a:t>
            </a:r>
            <a:r>
              <a:rPr lang="hi-IN" sz="3600" b="0" i="0" dirty="0">
                <a:solidFill>
                  <a:srgbClr val="000000"/>
                </a:solidFill>
                <a:effectLst/>
                <a:latin typeface="font1"/>
              </a:rPr>
              <a:t>“हे भाइयों, मैंने अपने लोगों के या पूर्वजों की प्रथाओं के विरोध में कुछ भी नहीं किया, फिर भी बन्दी बनाकर यरूशलेम से रोमियों के हाथ सौंपा गया।</a:t>
            </a:r>
            <a:endParaRPr lang="en-IN" sz="3600" dirty="0"/>
          </a:p>
        </p:txBody>
      </p:sp>
      <p:pic>
        <p:nvPicPr>
          <p:cNvPr id="28" name="Audio 27">
            <a:hlinkClick r:id="" action="ppaction://media"/>
            <a:extLst>
              <a:ext uri="{FF2B5EF4-FFF2-40B4-BE49-F238E27FC236}">
                <a16:creationId xmlns:a16="http://schemas.microsoft.com/office/drawing/2014/main" id="{1A4792E5-5767-4081-4619-319547C920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40"/>
    </mc:Choice>
    <mc:Fallback xmlns="">
      <p:transition spd="slow" advTm="1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9D31-F220-A34B-B8CF-1A4428EA2A44}"/>
              </a:ext>
            </a:extLst>
          </p:cNvPr>
          <p:cNvPicPr>
            <a:picLocks noChangeAspect="1"/>
          </p:cNvPicPr>
          <p:nvPr/>
        </p:nvPicPr>
        <p:blipFill>
          <a:blip r:embed="rId2"/>
          <a:stretch>
            <a:fillRect/>
          </a:stretch>
        </p:blipFill>
        <p:spPr>
          <a:xfrm>
            <a:off x="0" y="-444160"/>
            <a:ext cx="12192000" cy="7302160"/>
          </a:xfrm>
          <a:prstGeom prst="rect">
            <a:avLst/>
          </a:prstGeom>
        </p:spPr>
      </p:pic>
      <p:sp>
        <p:nvSpPr>
          <p:cNvPr id="2" name="TextBox 1">
            <a:extLst>
              <a:ext uri="{FF2B5EF4-FFF2-40B4-BE49-F238E27FC236}">
                <a16:creationId xmlns:a16="http://schemas.microsoft.com/office/drawing/2014/main" id="{3233AD10-D69E-6BD1-54A1-809FB68C6F82}"/>
              </a:ext>
            </a:extLst>
          </p:cNvPr>
          <p:cNvSpPr txBox="1"/>
          <p:nvPr/>
        </p:nvSpPr>
        <p:spPr>
          <a:xfrm>
            <a:off x="7899868" y="6020054"/>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p>
        </p:txBody>
      </p:sp>
    </p:spTree>
    <p:extLst>
      <p:ext uri="{BB962C8B-B14F-4D97-AF65-F5344CB8AC3E}">
        <p14:creationId xmlns:p14="http://schemas.microsoft.com/office/powerpoint/2010/main" val="21026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They examined me and wanted to release me, because there was no basis for a death sentence against me.</a:t>
            </a:r>
            <a:endParaRPr lang="en-IN" sz="3600" dirty="0"/>
          </a:p>
        </p:txBody>
      </p:sp>
      <p:sp>
        <p:nvSpPr>
          <p:cNvPr id="2" name="TextBox 1">
            <a:extLst>
              <a:ext uri="{FF2B5EF4-FFF2-40B4-BE49-F238E27FC236}">
                <a16:creationId xmlns:a16="http://schemas.microsoft.com/office/drawing/2014/main" id="{ECFD6F8A-C24C-7B10-3E0A-EF462BBFEFB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 उन्होंने मुझे जाँचकर छोड़ देना चाहा, क्योंकि मुझ में मृत्यु के योग्य कोई दोष न था।</a:t>
            </a:r>
            <a:endParaRPr lang="en-IN" sz="3600" dirty="0"/>
          </a:p>
        </p:txBody>
      </p:sp>
      <p:pic>
        <p:nvPicPr>
          <p:cNvPr id="21" name="Audio 20">
            <a:hlinkClick r:id="" action="ppaction://media"/>
            <a:extLst>
              <a:ext uri="{FF2B5EF4-FFF2-40B4-BE49-F238E27FC236}">
                <a16:creationId xmlns:a16="http://schemas.microsoft.com/office/drawing/2014/main" id="{53131EA1-D8BF-4C35-7AD3-5DF2BEF71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450"/>
    </mc:Choice>
    <mc:Fallback xmlns="">
      <p:transition spd="slow" advTm="1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7EA1699-4C8F-9FDB-6685-A4E44AFC2C39}"/>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a:t>
            </a:r>
          </a:p>
        </p:txBody>
      </p:sp>
    </p:spTree>
    <p:extLst>
      <p:ext uri="{BB962C8B-B14F-4D97-AF65-F5344CB8AC3E}">
        <p14:creationId xmlns:p14="http://schemas.microsoft.com/office/powerpoint/2010/main" val="88843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But when the Jews objected, I was compelled to appeal to Caesar, even though I have no charge to bring against my nation.</a:t>
            </a:r>
            <a:endParaRPr lang="en-IN" sz="3600" dirty="0"/>
          </a:p>
        </p:txBody>
      </p:sp>
      <p:sp>
        <p:nvSpPr>
          <p:cNvPr id="2" name="TextBox 1">
            <a:extLst>
              <a:ext uri="{FF2B5EF4-FFF2-40B4-BE49-F238E27FC236}">
                <a16:creationId xmlns:a16="http://schemas.microsoft.com/office/drawing/2014/main" id="{9A893526-48B0-2788-5DFF-F6FA64B0A73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 परन्तु जब यहूदी इसके विरोध में बोलने लगे, तो मुझे कैसर की दुहाई देनी पड़ी; यह नहीं कि मुझे अपने लोगों पर कोई दोष लगाना था।</a:t>
            </a:r>
            <a:endParaRPr lang="en-IN" sz="3600" dirty="0"/>
          </a:p>
        </p:txBody>
      </p:sp>
      <p:pic>
        <p:nvPicPr>
          <p:cNvPr id="17" name="Audio 16">
            <a:hlinkClick r:id="" action="ppaction://media"/>
            <a:extLst>
              <a:ext uri="{FF2B5EF4-FFF2-40B4-BE49-F238E27FC236}">
                <a16:creationId xmlns:a16="http://schemas.microsoft.com/office/drawing/2014/main" id="{013C30E6-35E0-31FE-B4D9-E43B00878E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373"/>
    </mc:Choice>
    <mc:Fallback xmlns="">
      <p:transition spd="slow" advTm="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2520875-B521-59BC-A2E2-1E0A991FCF42}"/>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79130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So for this reason I have called to see you and speak with you. It is because of the hope of Israel that I am bound with this chain.”</a:t>
            </a:r>
            <a:endParaRPr lang="en-IN" sz="3600" dirty="0"/>
          </a:p>
        </p:txBody>
      </p:sp>
      <p:sp>
        <p:nvSpPr>
          <p:cNvPr id="2" name="TextBox 1">
            <a:extLst>
              <a:ext uri="{FF2B5EF4-FFF2-40B4-BE49-F238E27FC236}">
                <a16:creationId xmlns:a16="http://schemas.microsoft.com/office/drawing/2014/main" id="{3787D029-F1C6-69B7-AFFB-E265535AD3F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 इसलिए मैंने तुम को बुलाया है, कि तुम से मिलूँ और बातचीत करूँ; क्योंकि इस्राएल की आशा के लिये मैं इस जंजीर से जकड़ा हुआ हूँ।”</a:t>
            </a:r>
            <a:endParaRPr lang="en-IN" sz="3600" dirty="0"/>
          </a:p>
        </p:txBody>
      </p:sp>
      <p:pic>
        <p:nvPicPr>
          <p:cNvPr id="11" name="Audio 10">
            <a:hlinkClick r:id="" action="ppaction://media"/>
            <a:extLst>
              <a:ext uri="{FF2B5EF4-FFF2-40B4-BE49-F238E27FC236}">
                <a16:creationId xmlns:a16="http://schemas.microsoft.com/office/drawing/2014/main" id="{B009FD28-8B74-6B7B-761E-9FF3FDA3DC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129"/>
    </mc:Choice>
    <mc:Fallback xmlns="">
      <p:transition spd="slow" advTm="1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368923" y="300487"/>
            <a:ext cx="8524354" cy="2184952"/>
          </a:xfrm>
          <a:prstGeom prst="rect">
            <a:avLst/>
          </a:prstGeom>
          <a:noFill/>
        </p:spPr>
        <p:txBody>
          <a:bodyPr wrap="square" rtlCol="0">
            <a:noAutofit/>
          </a:bodyPr>
          <a:lstStyle/>
          <a:p>
            <a:r>
              <a:rPr lang="hi-IN" sz="6000" b="0" i="0" u="none" strike="noStrike" baseline="0" dirty="0">
                <a:solidFill>
                  <a:schemeClr val="bg1"/>
                </a:solidFill>
                <a:latin typeface="TimesNewRomanPSMT"/>
              </a:rPr>
              <a:t>पौलॉस का रोम में आना - प्रेरितों के काम 28:15-31</a:t>
            </a:r>
            <a:endParaRPr lang="en-IN" sz="6000" dirty="0">
              <a:solidFill>
                <a:schemeClr val="bg1"/>
              </a:solidFill>
            </a:endParaRPr>
          </a:p>
        </p:txBody>
      </p:sp>
      <p:sp>
        <p:nvSpPr>
          <p:cNvPr id="2" name="TextBox 1">
            <a:extLst>
              <a:ext uri="{FF2B5EF4-FFF2-40B4-BE49-F238E27FC236}">
                <a16:creationId xmlns:a16="http://schemas.microsoft.com/office/drawing/2014/main" id="{CF010981-DF6A-E7DE-0980-ED915474427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2DF6187-B59F-DCA6-1B62-2C9E82930FC6}"/>
              </a:ext>
            </a:extLst>
          </p:cNvPr>
          <p:cNvSpPr txBox="1"/>
          <p:nvPr/>
        </p:nvSpPr>
        <p:spPr>
          <a:xfrm>
            <a:off x="7816740" y="5887051"/>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392258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The leaders replied, “We have not received any letters about you from Judea, nor have any of the brothers from there reported or even mentioned anything bad about you.</a:t>
            </a:r>
            <a:endParaRPr lang="en-IN" sz="3600" dirty="0"/>
          </a:p>
        </p:txBody>
      </p:sp>
      <p:sp>
        <p:nvSpPr>
          <p:cNvPr id="2" name="TextBox 1">
            <a:extLst>
              <a:ext uri="{FF2B5EF4-FFF2-40B4-BE49-F238E27FC236}">
                <a16:creationId xmlns:a16="http://schemas.microsoft.com/office/drawing/2014/main" id="{7BDB6354-B98E-74BC-F169-8A49E07AB29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 उन्होंने उससे कहा, “न हमने तेरे विषय में यहूदियों से चिट्ठियाँ पाईं, और न भाइयों में से किसी ने आकर तेरे विषय में कुछ बताया, और न बुरा कहा।</a:t>
            </a:r>
            <a:endParaRPr lang="en-IN" sz="3600" dirty="0"/>
          </a:p>
        </p:txBody>
      </p:sp>
      <p:pic>
        <p:nvPicPr>
          <p:cNvPr id="6" name="Audio 5">
            <a:hlinkClick r:id="" action="ppaction://media"/>
            <a:extLst>
              <a:ext uri="{FF2B5EF4-FFF2-40B4-BE49-F238E27FC236}">
                <a16:creationId xmlns:a16="http://schemas.microsoft.com/office/drawing/2014/main" id="{404E0629-956F-F0AC-53A0-C60C78E9DE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958"/>
    </mc:Choice>
    <mc:Fallback xmlns="">
      <p:transition spd="slow" advTm="1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B041440-72CC-1A91-87F6-65D87F38A3E2}"/>
              </a:ext>
            </a:extLst>
          </p:cNvPr>
          <p:cNvSpPr txBox="1"/>
          <p:nvPr/>
        </p:nvSpPr>
        <p:spPr>
          <a:xfrm>
            <a:off x="7783482" y="5982930"/>
            <a:ext cx="5051372" cy="587574"/>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But we consider your views worth hearing, because we know that people everywhere are speaking against this sect.”</a:t>
            </a:r>
            <a:endParaRPr lang="en-IN" sz="3600" dirty="0"/>
          </a:p>
        </p:txBody>
      </p:sp>
      <p:sp>
        <p:nvSpPr>
          <p:cNvPr id="2" name="TextBox 1">
            <a:extLst>
              <a:ext uri="{FF2B5EF4-FFF2-40B4-BE49-F238E27FC236}">
                <a16:creationId xmlns:a16="http://schemas.microsoft.com/office/drawing/2014/main" id="{080FD363-DE02-1C12-FDE2-9FC26EB3026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 परन्तु तेरा विचार क्या है? वही हम तुझ से सुनना चाहते हैं, क्योंकि हम जानते हैं, कि हर जगह इस मत के विरोध में लोग बातें करते हैं।”</a:t>
            </a:r>
            <a:endParaRPr lang="en-IN" sz="3600" dirty="0"/>
          </a:p>
        </p:txBody>
      </p:sp>
      <p:pic>
        <p:nvPicPr>
          <p:cNvPr id="18" name="Audio 17">
            <a:hlinkClick r:id="" action="ppaction://media"/>
            <a:extLst>
              <a:ext uri="{FF2B5EF4-FFF2-40B4-BE49-F238E27FC236}">
                <a16:creationId xmlns:a16="http://schemas.microsoft.com/office/drawing/2014/main" id="{1AAF1335-737B-FDE6-4A09-23C062A71F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83F34A5-8B50-C768-E23D-5E96BD492D4E}"/>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23</a:t>
            </a:r>
            <a:r>
              <a:rPr lang="en-US" sz="3600" b="0" i="0" dirty="0">
                <a:solidFill>
                  <a:srgbClr val="121212"/>
                </a:solidFill>
                <a:effectLst/>
                <a:latin typeface="Inter" panose="020B0502030000000004" pitchFamily="34" charset="0"/>
              </a:rPr>
              <a:t>So they set a day to meet with Paul, and many people came to the place he was staying. He expounded to them from morning to evening, testifying about the kingdom of God and persuading them about Jesus from the Law of Moses and the Prophets.</a:t>
            </a:r>
            <a:endParaRPr lang="en-IN" sz="3600" dirty="0"/>
          </a:p>
        </p:txBody>
      </p:sp>
      <p:sp>
        <p:nvSpPr>
          <p:cNvPr id="2" name="TextBox 1">
            <a:extLst>
              <a:ext uri="{FF2B5EF4-FFF2-40B4-BE49-F238E27FC236}">
                <a16:creationId xmlns:a16="http://schemas.microsoft.com/office/drawing/2014/main" id="{9804B3A9-89A5-3352-7FF8-71094BC8887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000000"/>
                </a:solidFill>
                <a:effectLst/>
                <a:latin typeface="font1"/>
              </a:rPr>
              <a:t> तब उन्होंने उसके लिये एक दिन ठहराया, और बहुत से लोग उसके यहाँ इकट्ठे हुए, और वह परमेश्वर के राज्य की गवाही देता हुआ, और मूसा की व्यवस्था और भविष्यद्वक्ताओं की पुस्तकों से यीशु के विषय में समझा-समझाकर भोर से साँझ तक वर्णन करता रहा।</a:t>
            </a:r>
            <a:endParaRPr lang="en-IN" sz="3600" dirty="0"/>
          </a:p>
        </p:txBody>
      </p:sp>
      <p:pic>
        <p:nvPicPr>
          <p:cNvPr id="51" name="Audio 50">
            <a:hlinkClick r:id="" action="ppaction://media"/>
            <a:extLst>
              <a:ext uri="{FF2B5EF4-FFF2-40B4-BE49-F238E27FC236}">
                <a16:creationId xmlns:a16="http://schemas.microsoft.com/office/drawing/2014/main" id="{EE41CD59-4C21-E7B5-3971-24D29A8B35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5017"/>
    </mc:Choice>
    <mc:Fallback xmlns="">
      <p:transition spd="slow" advTm="2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90E22A-1200-0F96-0EC7-88EBC220ABC8}"/>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a:t>
            </a:r>
          </a:p>
        </p:txBody>
      </p:sp>
    </p:spTree>
    <p:extLst>
      <p:ext uri="{BB962C8B-B14F-4D97-AF65-F5344CB8AC3E}">
        <p14:creationId xmlns:p14="http://schemas.microsoft.com/office/powerpoint/2010/main" val="182887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Some of them were convinced by what he said, but others refused to believe.</a:t>
            </a:r>
            <a:endParaRPr lang="en-IN" sz="3600" dirty="0"/>
          </a:p>
        </p:txBody>
      </p:sp>
      <p:sp>
        <p:nvSpPr>
          <p:cNvPr id="2" name="TextBox 1">
            <a:extLst>
              <a:ext uri="{FF2B5EF4-FFF2-40B4-BE49-F238E27FC236}">
                <a16:creationId xmlns:a16="http://schemas.microsoft.com/office/drawing/2014/main" id="{8A237621-9917-B12C-B2B1-0DA9983FF32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000000"/>
                </a:solidFill>
                <a:effectLst/>
                <a:latin typeface="font1"/>
              </a:rPr>
              <a:t> तब कुछ ने उन बातों को मान लिया, और कुछ ने विश्वास न किया।</a:t>
            </a:r>
            <a:endParaRPr lang="en-IN" sz="3600" dirty="0"/>
          </a:p>
        </p:txBody>
      </p:sp>
      <p:pic>
        <p:nvPicPr>
          <p:cNvPr id="6" name="Audio 5">
            <a:hlinkClick r:id="" action="ppaction://media"/>
            <a:extLst>
              <a:ext uri="{FF2B5EF4-FFF2-40B4-BE49-F238E27FC236}">
                <a16:creationId xmlns:a16="http://schemas.microsoft.com/office/drawing/2014/main" id="{6E04EE3F-F2A4-CDB1-C977-707B42C90D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021"/>
    </mc:Choice>
    <mc:Fallback xmlns="">
      <p:transition spd="slow" advTm="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A4D8-F17A-D83B-A02E-DA4304A6B46D}"/>
              </a:ext>
            </a:extLst>
          </p:cNvPr>
          <p:cNvPicPr>
            <a:picLocks noChangeAspect="1"/>
          </p:cNvPicPr>
          <p:nvPr/>
        </p:nvPicPr>
        <p:blipFill>
          <a:blip r:embed="rId2"/>
          <a:stretch>
            <a:fillRect/>
          </a:stretch>
        </p:blipFill>
        <p:spPr>
          <a:xfrm>
            <a:off x="0" y="-26691"/>
            <a:ext cx="12651971" cy="6884691"/>
          </a:xfrm>
          <a:prstGeom prst="rect">
            <a:avLst/>
          </a:prstGeom>
        </p:spPr>
      </p:pic>
      <p:sp>
        <p:nvSpPr>
          <p:cNvPr id="2" name="TextBox 1">
            <a:extLst>
              <a:ext uri="{FF2B5EF4-FFF2-40B4-BE49-F238E27FC236}">
                <a16:creationId xmlns:a16="http://schemas.microsoft.com/office/drawing/2014/main" id="{E7DFEAEB-4C90-98A3-AF10-D6D07664EEC5}"/>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129247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They disagreed among themselves and began to leave after Paul had made this final statement: “The Holy Spirit was right when He spoke to your fathers through Isaiah the prophet:</a:t>
            </a:r>
            <a:endParaRPr lang="en-IN" sz="3600" dirty="0"/>
          </a:p>
        </p:txBody>
      </p:sp>
      <p:sp>
        <p:nvSpPr>
          <p:cNvPr id="2" name="TextBox 1">
            <a:extLst>
              <a:ext uri="{FF2B5EF4-FFF2-40B4-BE49-F238E27FC236}">
                <a16:creationId xmlns:a16="http://schemas.microsoft.com/office/drawing/2014/main" id="{1409048C-9CFE-A193-7981-FDB1AB5F9A9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000000"/>
                </a:solidFill>
                <a:effectLst/>
                <a:latin typeface="font1"/>
              </a:rPr>
              <a:t> जब वे आपस में एकमत न हुए, तो पौलुस के इस एक बात के कहने पर चले गए, “पवित्र आत्मा ने यशायाह भविष्यद्वक्ता के द्वारा तुम्हारे पूर्वजों से ठीक ही कहा,</a:t>
            </a:r>
            <a:endParaRPr lang="en-IN" sz="3600" dirty="0"/>
          </a:p>
        </p:txBody>
      </p:sp>
      <p:pic>
        <p:nvPicPr>
          <p:cNvPr id="18" name="Audio 17">
            <a:hlinkClick r:id="" action="ppaction://media"/>
            <a:extLst>
              <a:ext uri="{FF2B5EF4-FFF2-40B4-BE49-F238E27FC236}">
                <a16:creationId xmlns:a16="http://schemas.microsoft.com/office/drawing/2014/main" id="{0EC0A0F5-A391-B85C-24FD-91E402A142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711"/>
    </mc:Choice>
    <mc:Fallback xmlns="">
      <p:transition spd="slow" advTm="15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i="0" cap="all" dirty="0">
                <a:solidFill>
                  <a:srgbClr val="121212"/>
                </a:solidFill>
                <a:effectLst/>
                <a:latin typeface="ArialMT"/>
              </a:rPr>
              <a:t>पौलॉस का रोम में आना - प्रेरितों के काम 28:15-31</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Paul arrives in Rome – Acts 28:15-31 </a:t>
            </a:r>
            <a:endParaRPr lang="en-IN" sz="4800" dirty="0"/>
          </a:p>
        </p:txBody>
      </p:sp>
      <p:pic>
        <p:nvPicPr>
          <p:cNvPr id="24" name="Audio 23">
            <a:hlinkClick r:id="" action="ppaction://media"/>
            <a:extLst>
              <a:ext uri="{FF2B5EF4-FFF2-40B4-BE49-F238E27FC236}">
                <a16:creationId xmlns:a16="http://schemas.microsoft.com/office/drawing/2014/main" id="{43766F45-E8FE-22DD-5646-2FB8B048FE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385"/>
    </mc:Choice>
    <mc:Fallback xmlns="">
      <p:transition spd="slow" advTm="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A702A5-CBC5-7761-630A-1300E3D2F288}"/>
              </a:ext>
            </a:extLst>
          </p:cNvPr>
          <p:cNvSpPr txBox="1"/>
          <p:nvPr/>
        </p:nvSpPr>
        <p:spPr>
          <a:xfrm>
            <a:off x="335285" y="5936923"/>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a:t>
            </a:r>
          </a:p>
        </p:txBody>
      </p:sp>
    </p:spTree>
    <p:extLst>
      <p:ext uri="{BB962C8B-B14F-4D97-AF65-F5344CB8AC3E}">
        <p14:creationId xmlns:p14="http://schemas.microsoft.com/office/powerpoint/2010/main" val="1014080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‘Go to this people and say,</a:t>
            </a:r>
          </a:p>
          <a:p>
            <a:pPr algn="l"/>
            <a:r>
              <a:rPr lang="en-US" sz="3600" b="0" i="0">
                <a:solidFill>
                  <a:srgbClr val="121212"/>
                </a:solidFill>
                <a:effectLst/>
                <a:latin typeface="Inter" panose="020B0502030000000004" pitchFamily="34" charset="0"/>
              </a:rPr>
              <a:t>“You will be ever hearing but never understanding;</a:t>
            </a:r>
          </a:p>
          <a:p>
            <a:pPr algn="l"/>
            <a:r>
              <a:rPr lang="en-US" sz="3600" b="0" i="0">
                <a:solidFill>
                  <a:srgbClr val="121212"/>
                </a:solidFill>
                <a:effectLst/>
                <a:latin typeface="Inter" panose="020B0502030000000004" pitchFamily="34" charset="0"/>
              </a:rPr>
              <a:t>you will be ever seeing but never perceiving.”</a:t>
            </a:r>
          </a:p>
        </p:txBody>
      </p:sp>
      <p:sp>
        <p:nvSpPr>
          <p:cNvPr id="2" name="TextBox 1">
            <a:extLst>
              <a:ext uri="{FF2B5EF4-FFF2-40B4-BE49-F238E27FC236}">
                <a16:creationId xmlns:a16="http://schemas.microsoft.com/office/drawing/2014/main" id="{CD85D62B-D42E-A564-8416-1D61D32D76FB}"/>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26</a:t>
            </a:r>
            <a:r>
              <a:rPr lang="hi-IN" sz="3600" b="0" i="0" dirty="0">
                <a:solidFill>
                  <a:srgbClr val="000000"/>
                </a:solidFill>
                <a:effectLst/>
                <a:latin typeface="font1"/>
              </a:rPr>
              <a:t> ‘जाकर इन लोगों से कह,</a:t>
            </a:r>
          </a:p>
          <a:p>
            <a:pPr algn="l"/>
            <a:r>
              <a:rPr lang="hi-IN" sz="3600" b="0" i="0" dirty="0">
                <a:solidFill>
                  <a:srgbClr val="000000"/>
                </a:solidFill>
                <a:effectLst/>
                <a:latin typeface="font1"/>
              </a:rPr>
              <a:t>कि सुनते तो रहोगे, परन्तु न समझोगे,</a:t>
            </a:r>
          </a:p>
          <a:p>
            <a:pPr algn="l"/>
            <a:r>
              <a:rPr lang="hi-IN" sz="3600" b="0" i="0" dirty="0">
                <a:solidFill>
                  <a:srgbClr val="000000"/>
                </a:solidFill>
                <a:effectLst/>
                <a:latin typeface="font1"/>
              </a:rPr>
              <a:t>और देखते तो रहोगे, परन्तु न बूझोगे;</a:t>
            </a:r>
          </a:p>
          <a:p>
            <a:pPr algn="l"/>
            <a:endParaRPr lang="hi-IN" sz="3600" b="0" i="0" dirty="0">
              <a:solidFill>
                <a:srgbClr val="121212"/>
              </a:solidFill>
              <a:effectLst/>
              <a:latin typeface="Inter" panose="020B0502030000000004" pitchFamily="34" charset="0"/>
            </a:endParaRPr>
          </a:p>
        </p:txBody>
      </p:sp>
      <p:pic>
        <p:nvPicPr>
          <p:cNvPr id="11" name="Audio 10">
            <a:hlinkClick r:id="" action="ppaction://media"/>
            <a:extLst>
              <a:ext uri="{FF2B5EF4-FFF2-40B4-BE49-F238E27FC236}">
                <a16:creationId xmlns:a16="http://schemas.microsoft.com/office/drawing/2014/main" id="{416CA5A2-3E2C-6030-9009-5597818CFC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499"/>
    </mc:Choice>
    <mc:Fallback xmlns="">
      <p:transition spd="slow" advTm="9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6228C3F-46B1-33D9-6520-254CEDB844BD}"/>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:26</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dirty="0">
                <a:solidFill>
                  <a:srgbClr val="777A7B"/>
                </a:solidFill>
                <a:effectLst/>
                <a:latin typeface="Inter" panose="020B0502030000000004" pitchFamily="34" charset="0"/>
              </a:rPr>
              <a:t>27</a:t>
            </a:r>
            <a:r>
              <a:rPr lang="en-US" sz="3200" b="0" i="0" dirty="0">
                <a:solidFill>
                  <a:srgbClr val="121212"/>
                </a:solidFill>
                <a:effectLst/>
                <a:latin typeface="Inter" panose="020B0502030000000004" pitchFamily="34" charset="0"/>
              </a:rPr>
              <a:t>For this people’s heart has grown callous;</a:t>
            </a:r>
          </a:p>
          <a:p>
            <a:pPr algn="l"/>
            <a:r>
              <a:rPr lang="en-US" sz="3200" b="0" i="0" dirty="0">
                <a:solidFill>
                  <a:srgbClr val="121212"/>
                </a:solidFill>
                <a:effectLst/>
                <a:latin typeface="Inter" panose="020B0502030000000004" pitchFamily="34" charset="0"/>
              </a:rPr>
              <a:t>they hardly hear with their ears,</a:t>
            </a:r>
          </a:p>
          <a:p>
            <a:pPr algn="l"/>
            <a:r>
              <a:rPr lang="en-US" sz="3200" b="0" i="0" dirty="0">
                <a:solidFill>
                  <a:srgbClr val="121212"/>
                </a:solidFill>
                <a:effectLst/>
                <a:latin typeface="Inter" panose="020B0502030000000004" pitchFamily="34" charset="0"/>
              </a:rPr>
              <a:t>and they have closed their eyes.</a:t>
            </a:r>
          </a:p>
          <a:p>
            <a:pPr algn="l"/>
            <a:r>
              <a:rPr lang="en-US" sz="3200" b="0" i="0" dirty="0">
                <a:solidFill>
                  <a:srgbClr val="121212"/>
                </a:solidFill>
                <a:effectLst/>
                <a:latin typeface="Inter" panose="020B0502030000000004" pitchFamily="34" charset="0"/>
              </a:rPr>
              <a:t>Otherwise they might see with their eyes,</a:t>
            </a:r>
          </a:p>
          <a:p>
            <a:pPr algn="l"/>
            <a:r>
              <a:rPr lang="en-US" sz="3200" b="0" i="0" dirty="0">
                <a:solidFill>
                  <a:srgbClr val="121212"/>
                </a:solidFill>
                <a:effectLst/>
                <a:latin typeface="Inter" panose="020B0502030000000004" pitchFamily="34" charset="0"/>
              </a:rPr>
              <a:t>hear with their ears,</a:t>
            </a:r>
          </a:p>
          <a:p>
            <a:pPr algn="l"/>
            <a:r>
              <a:rPr lang="en-US" sz="3200" b="0" i="0" dirty="0">
                <a:solidFill>
                  <a:srgbClr val="121212"/>
                </a:solidFill>
                <a:effectLst/>
                <a:latin typeface="Inter" panose="020B0502030000000004" pitchFamily="34" charset="0"/>
              </a:rPr>
              <a:t>understand with their hearts,</a:t>
            </a:r>
          </a:p>
          <a:p>
            <a:pPr algn="l"/>
            <a:r>
              <a:rPr lang="en-US" sz="3200" b="0" i="0" dirty="0">
                <a:solidFill>
                  <a:srgbClr val="121212"/>
                </a:solidFill>
                <a:effectLst/>
                <a:latin typeface="Inter" panose="020B0502030000000004" pitchFamily="34" charset="0"/>
              </a:rPr>
              <a:t>and turn, and I would heal them.’</a:t>
            </a:r>
          </a:p>
        </p:txBody>
      </p:sp>
      <p:sp>
        <p:nvSpPr>
          <p:cNvPr id="2" name="TextBox 1">
            <a:extLst>
              <a:ext uri="{FF2B5EF4-FFF2-40B4-BE49-F238E27FC236}">
                <a16:creationId xmlns:a16="http://schemas.microsoft.com/office/drawing/2014/main" id="{AED62F0E-8B0D-14A8-1A83-E4E7022976BF}"/>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27</a:t>
            </a:r>
            <a:r>
              <a:rPr lang="hi-IN" sz="3600" b="0" i="0" dirty="0">
                <a:solidFill>
                  <a:srgbClr val="000000"/>
                </a:solidFill>
                <a:effectLst/>
                <a:latin typeface="font1"/>
              </a:rPr>
              <a:t> क्योंकि इन लोगों का मन मोटा,</a:t>
            </a:r>
          </a:p>
          <a:p>
            <a:pPr algn="l"/>
            <a:r>
              <a:rPr lang="hi-IN" sz="3600" b="0" i="0" dirty="0">
                <a:solidFill>
                  <a:srgbClr val="000000"/>
                </a:solidFill>
                <a:effectLst/>
                <a:latin typeface="font1"/>
              </a:rPr>
              <a:t>और उनके कान भारी हो गए हैं,</a:t>
            </a:r>
          </a:p>
          <a:p>
            <a:pPr algn="l"/>
            <a:r>
              <a:rPr lang="hi-IN" sz="3600" b="0" i="0" dirty="0">
                <a:solidFill>
                  <a:srgbClr val="000000"/>
                </a:solidFill>
                <a:effectLst/>
                <a:latin typeface="font1"/>
              </a:rPr>
              <a:t>और उन्होंने अपनी आँखें बन्द की हैं,</a:t>
            </a:r>
          </a:p>
          <a:p>
            <a:pPr algn="l"/>
            <a:r>
              <a:rPr lang="hi-IN" sz="3600" b="0" i="0" dirty="0">
                <a:solidFill>
                  <a:srgbClr val="000000"/>
                </a:solidFill>
                <a:effectLst/>
                <a:latin typeface="font1"/>
              </a:rPr>
              <a:t>ऐसा न हो कि वे कभी आँखों से देखें,</a:t>
            </a:r>
          </a:p>
          <a:p>
            <a:pPr algn="l"/>
            <a:r>
              <a:rPr lang="hi-IN" sz="3600" b="0" i="0" dirty="0">
                <a:solidFill>
                  <a:srgbClr val="000000"/>
                </a:solidFill>
                <a:effectLst/>
                <a:latin typeface="font1"/>
              </a:rPr>
              <a:t>और कानों से सुनें,</a:t>
            </a:r>
          </a:p>
          <a:p>
            <a:pPr algn="l"/>
            <a:r>
              <a:rPr lang="hi-IN" sz="3600" b="0" i="0" dirty="0">
                <a:solidFill>
                  <a:srgbClr val="000000"/>
                </a:solidFill>
                <a:effectLst/>
                <a:latin typeface="font1"/>
              </a:rPr>
              <a:t>और मन से समझें</a:t>
            </a:r>
          </a:p>
          <a:p>
            <a:pPr algn="l"/>
            <a:r>
              <a:rPr lang="hi-IN" sz="3600" b="0" i="0" dirty="0">
                <a:solidFill>
                  <a:srgbClr val="000000"/>
                </a:solidFill>
                <a:effectLst/>
                <a:latin typeface="font1"/>
              </a:rPr>
              <a:t>और फिरें,</a:t>
            </a:r>
          </a:p>
          <a:p>
            <a:pPr algn="l"/>
            <a:r>
              <a:rPr lang="hi-IN" sz="3600" b="0" i="0" dirty="0">
                <a:solidFill>
                  <a:srgbClr val="000000"/>
                </a:solidFill>
                <a:effectLst/>
                <a:latin typeface="font1"/>
              </a:rPr>
              <a:t>और मैं उन्हें चंगा करूँ।’</a:t>
            </a:r>
          </a:p>
          <a:p>
            <a:pPr algn="l"/>
            <a:endParaRPr lang="hi-IN" sz="3600" b="0" i="0" dirty="0">
              <a:solidFill>
                <a:srgbClr val="121212"/>
              </a:solidFill>
              <a:effectLst/>
              <a:latin typeface="Inter" panose="020B0502030000000004" pitchFamily="34" charset="0"/>
            </a:endParaRPr>
          </a:p>
        </p:txBody>
      </p:sp>
      <p:pic>
        <p:nvPicPr>
          <p:cNvPr id="27" name="Audio 26">
            <a:hlinkClick r:id="" action="ppaction://media"/>
            <a:extLst>
              <a:ext uri="{FF2B5EF4-FFF2-40B4-BE49-F238E27FC236}">
                <a16:creationId xmlns:a16="http://schemas.microsoft.com/office/drawing/2014/main" id="{E3B5EC28-A29C-B2A4-A946-A36130AE39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637"/>
    </mc:Choice>
    <mc:Fallback xmlns="">
      <p:transition spd="slow" advTm="1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2" name="TextBox 1">
            <a:extLst>
              <a:ext uri="{FF2B5EF4-FFF2-40B4-BE49-F238E27FC236}">
                <a16:creationId xmlns:a16="http://schemas.microsoft.com/office/drawing/2014/main" id="{0AE9FDC3-8C5E-6F10-A2CB-B04FD596D9DA}"/>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:27</a:t>
            </a:r>
          </a:p>
        </p:txBody>
      </p:sp>
    </p:spTree>
    <p:extLst>
      <p:ext uri="{BB962C8B-B14F-4D97-AF65-F5344CB8AC3E}">
        <p14:creationId xmlns:p14="http://schemas.microsoft.com/office/powerpoint/2010/main" val="4780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Be advised, therefore, that God’s salvation has been sent to the Gentiles, and they will listen!”</a:t>
            </a:r>
            <a:endParaRPr lang="en-IN" sz="3600" dirty="0"/>
          </a:p>
        </p:txBody>
      </p:sp>
      <p:sp>
        <p:nvSpPr>
          <p:cNvPr id="2" name="TextBox 1">
            <a:extLst>
              <a:ext uri="{FF2B5EF4-FFF2-40B4-BE49-F238E27FC236}">
                <a16:creationId xmlns:a16="http://schemas.microsoft.com/office/drawing/2014/main" id="{C2C9A2AE-C578-078B-2579-B129E750876B}"/>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28</a:t>
            </a:r>
            <a:r>
              <a:rPr lang="hi-IN" sz="3200" b="0" i="0" dirty="0">
                <a:solidFill>
                  <a:srgbClr val="000000"/>
                </a:solidFill>
                <a:effectLst/>
                <a:latin typeface="font1"/>
              </a:rPr>
              <a:t> “अतः तुम जानो, कि परमेश्वर के इस उद्धार की कथा अन्यजातियों के पास भेजी गई है, और वे सुनेंगे।”</a:t>
            </a:r>
            <a:endParaRPr lang="en-IN" sz="3200" dirty="0"/>
          </a:p>
        </p:txBody>
      </p:sp>
      <p:pic>
        <p:nvPicPr>
          <p:cNvPr id="6" name="Audio 5">
            <a:hlinkClick r:id="" action="ppaction://media"/>
            <a:extLst>
              <a:ext uri="{FF2B5EF4-FFF2-40B4-BE49-F238E27FC236}">
                <a16:creationId xmlns:a16="http://schemas.microsoft.com/office/drawing/2014/main" id="{F8CD6CEF-8EC8-F143-1131-7E60C25D28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6060961"/>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2" name="TextBox 1">
            <a:extLst>
              <a:ext uri="{FF2B5EF4-FFF2-40B4-BE49-F238E27FC236}">
                <a16:creationId xmlns:a16="http://schemas.microsoft.com/office/drawing/2014/main" id="{4F33448D-8F73-6C33-36B0-3926B28E1BDD}"/>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192047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Paul stayed there two full years in his own rented house, welcoming all who came to visit him.</a:t>
            </a:r>
            <a:endParaRPr lang="en-IN" sz="3600" dirty="0"/>
          </a:p>
        </p:txBody>
      </p:sp>
      <p:sp>
        <p:nvSpPr>
          <p:cNvPr id="2" name="TextBox 1">
            <a:extLst>
              <a:ext uri="{FF2B5EF4-FFF2-40B4-BE49-F238E27FC236}">
                <a16:creationId xmlns:a16="http://schemas.microsoft.com/office/drawing/2014/main" id="{CB747FE9-9E8F-40FA-EF7A-4767251EB97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000000"/>
                </a:solidFill>
                <a:effectLst/>
                <a:latin typeface="font1"/>
              </a:rPr>
              <a:t> और पौलुस पूरे दो वर्ष अपने किराये के घर में रहा,</a:t>
            </a:r>
            <a:endParaRPr lang="en-IN" sz="3600" dirty="0"/>
          </a:p>
        </p:txBody>
      </p:sp>
      <p:pic>
        <p:nvPicPr>
          <p:cNvPr id="19" name="Audio 18">
            <a:hlinkClick r:id="" action="ppaction://media"/>
            <a:extLst>
              <a:ext uri="{FF2B5EF4-FFF2-40B4-BE49-F238E27FC236}">
                <a16:creationId xmlns:a16="http://schemas.microsoft.com/office/drawing/2014/main" id="{41A57B7D-DF7E-8280-C0CD-6638D12156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9807765"/>
      </p:ext>
    </p:extLst>
  </p:cSld>
  <p:clrMapOvr>
    <a:masterClrMapping/>
  </p:clrMapOvr>
  <mc:AlternateContent xmlns:mc="http://schemas.openxmlformats.org/markup-compatibility/2006" xmlns:p14="http://schemas.microsoft.com/office/powerpoint/2010/main">
    <mc:Choice Requires="p14">
      <p:transition spd="slow" p14:dur="2000" advTm="10125"/>
    </mc:Choice>
    <mc:Fallback xmlns="">
      <p:transition spd="slow" advTm="1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4" name="TextBox 3">
            <a:extLst>
              <a:ext uri="{FF2B5EF4-FFF2-40B4-BE49-F238E27FC236}">
                <a16:creationId xmlns:a16="http://schemas.microsoft.com/office/drawing/2014/main" id="{F2C0FF24-C706-510E-1530-3FAE4FBCEE38}"/>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a:t>
            </a:r>
          </a:p>
        </p:txBody>
      </p:sp>
    </p:spTree>
    <p:extLst>
      <p:ext uri="{BB962C8B-B14F-4D97-AF65-F5344CB8AC3E}">
        <p14:creationId xmlns:p14="http://schemas.microsoft.com/office/powerpoint/2010/main" val="364116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rtl="0"/>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Boldly and freely he proclaimed the kingdom of God and taught about the Lord Jesus Christ.</a:t>
            </a:r>
            <a:endParaRPr lang="en-IN" sz="3600" dirty="0"/>
          </a:p>
        </p:txBody>
      </p:sp>
      <p:sp>
        <p:nvSpPr>
          <p:cNvPr id="2" name="TextBox 1">
            <a:extLst>
              <a:ext uri="{FF2B5EF4-FFF2-40B4-BE49-F238E27FC236}">
                <a16:creationId xmlns:a16="http://schemas.microsoft.com/office/drawing/2014/main" id="{E641F39D-0BF1-5746-4EE3-736904BB16FA}"/>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31</a:t>
            </a:r>
            <a:r>
              <a:rPr lang="hi-IN" sz="3200" b="0" i="0" dirty="0">
                <a:solidFill>
                  <a:srgbClr val="000000"/>
                </a:solidFill>
                <a:effectLst/>
                <a:latin typeface="font1"/>
              </a:rPr>
              <a:t> और जो उसके पास आते थे, उन सबसे मिलता रहा और </a:t>
            </a:r>
            <a:r>
              <a:rPr lang="hi-IN" sz="3200" b="0" i="1" dirty="0">
                <a:solidFill>
                  <a:srgbClr val="000000"/>
                </a:solidFill>
                <a:effectLst/>
                <a:latin typeface="font1"/>
              </a:rPr>
              <a:t>बिना रोक-टोक बहुत निडर होकर</a:t>
            </a:r>
            <a:r>
              <a:rPr lang="en-US" sz="3200" b="0" i="0" baseline="30000" dirty="0">
                <a:solidFill>
                  <a:srgbClr val="000080"/>
                </a:solidFill>
                <a:effectLst/>
                <a:latin typeface="font1"/>
              </a:rPr>
              <a:t>e</a:t>
            </a:r>
            <a:r>
              <a:rPr lang="en-US" sz="3200" b="0" i="0" dirty="0">
                <a:solidFill>
                  <a:srgbClr val="000000"/>
                </a:solidFill>
                <a:effectLst/>
                <a:latin typeface="font1"/>
              </a:rPr>
              <a:t> </a:t>
            </a:r>
            <a:r>
              <a:rPr lang="hi-IN" sz="3200" b="0" i="0" dirty="0">
                <a:solidFill>
                  <a:srgbClr val="000000"/>
                </a:solidFill>
                <a:effectLst/>
                <a:latin typeface="font1"/>
              </a:rPr>
              <a:t>परमेश्वर के राज्य का प्रचार करता और प्रभु यीशु मसीह की बातें सिखाता रहा।</a:t>
            </a:r>
            <a:endParaRPr lang="en-IN" sz="3200" dirty="0"/>
          </a:p>
        </p:txBody>
      </p:sp>
      <p:pic>
        <p:nvPicPr>
          <p:cNvPr id="7" name="Audio 6">
            <a:hlinkClick r:id="" action="ppaction://media"/>
            <a:extLst>
              <a:ext uri="{FF2B5EF4-FFF2-40B4-BE49-F238E27FC236}">
                <a16:creationId xmlns:a16="http://schemas.microsoft.com/office/drawing/2014/main" id="{1F93FE3A-5940-B377-198B-9EE1DC2C8D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5290756"/>
      </p:ext>
    </p:extLst>
  </p:cSld>
  <p:clrMapOvr>
    <a:masterClrMapping/>
  </p:clrMapOvr>
  <mc:AlternateContent xmlns:mc="http://schemas.openxmlformats.org/markup-compatibility/2006" xmlns:p14="http://schemas.microsoft.com/office/powerpoint/2010/main">
    <mc:Choice Requires="p14">
      <p:transition spd="slow" p14:dur="2000" advTm="9858"/>
    </mc:Choice>
    <mc:Fallback xmlns="">
      <p:transition spd="slow" advTm="9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016AADC0-3503-E0B9-5056-EBEC2F6FFE9B}"/>
              </a:ext>
            </a:extLst>
          </p:cNvPr>
          <p:cNvSpPr txBox="1"/>
          <p:nvPr/>
        </p:nvSpPr>
        <p:spPr>
          <a:xfrm>
            <a:off x="368923" y="300487"/>
            <a:ext cx="8524354" cy="2184952"/>
          </a:xfrm>
          <a:prstGeom prst="rect">
            <a:avLst/>
          </a:prstGeom>
          <a:noFill/>
        </p:spPr>
        <p:txBody>
          <a:bodyPr wrap="square" rtlCol="0">
            <a:noAutofit/>
          </a:bodyPr>
          <a:lstStyle/>
          <a:p>
            <a:r>
              <a:rPr lang="hi-IN" sz="6000" b="0" i="0" u="none" strike="noStrike" baseline="0" dirty="0">
                <a:solidFill>
                  <a:schemeClr val="bg1"/>
                </a:solidFill>
                <a:latin typeface="TimesNewRomanPSMT"/>
              </a:rPr>
              <a:t>पौलॉस का रोम में आना - प्रेरितों के काम 28:15-31</a:t>
            </a:r>
            <a:endParaRPr lang="en-IN" sz="60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2" name="TextBox 1">
            <a:extLst>
              <a:ext uri="{FF2B5EF4-FFF2-40B4-BE49-F238E27FC236}">
                <a16:creationId xmlns:a16="http://schemas.microsoft.com/office/drawing/2014/main" id="{482B69BB-CBBC-F4AD-D393-E2A1409B3CB6}"/>
              </a:ext>
            </a:extLst>
          </p:cNvPr>
          <p:cNvSpPr txBox="1"/>
          <p:nvPr/>
        </p:nvSpPr>
        <p:spPr>
          <a:xfrm>
            <a:off x="335285" y="251022"/>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a:t>
            </a:r>
          </a:p>
        </p:txBody>
      </p:sp>
    </p:spTree>
    <p:extLst>
      <p:ext uri="{BB962C8B-B14F-4D97-AF65-F5344CB8AC3E}">
        <p14:creationId xmlns:p14="http://schemas.microsoft.com/office/powerpoint/2010/main" val="330195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200"/>
              <a:t>सर्दियों के तीन महीने ख़त्म होने के बाद हम एक द्वीप से दूसरे द्वीप की ओर रवाना हुए। आख़िरकार हम रोम पहुँचे</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After three months of winter were finished we sailed from island to Island. Finally we reached Rome</a:t>
            </a:r>
          </a:p>
        </p:txBody>
      </p:sp>
      <p:pic>
        <p:nvPicPr>
          <p:cNvPr id="6" name="Audio 5">
            <a:hlinkClick r:id="" action="ppaction://media"/>
            <a:extLst>
              <a:ext uri="{FF2B5EF4-FFF2-40B4-BE49-F238E27FC236}">
                <a16:creationId xmlns:a16="http://schemas.microsoft.com/office/drawing/2014/main" id="{ECFE34BD-77E5-0B49-B24C-1450E640C4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878"/>
    </mc:Choice>
    <mc:Fallback xmlns="">
      <p:transition spd="slow" advTm="1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15</a:t>
            </a:r>
            <a:r>
              <a:rPr lang="en-US" sz="3200" b="0" i="0">
                <a:solidFill>
                  <a:srgbClr val="121212"/>
                </a:solidFill>
                <a:effectLst/>
                <a:latin typeface="Inter" panose="020B0502030000000004" pitchFamily="34" charset="0"/>
              </a:rPr>
              <a:t>The brothers there had heard about us and traveled as far as the Forum of Appius  and the Three Taverns  to meet us. When Paul saw them, he was encouraged and gave thanks to God.</a:t>
            </a:r>
            <a:endParaRPr lang="en-IN" sz="3200" dirty="0"/>
          </a:p>
        </p:txBody>
      </p:sp>
      <p:sp>
        <p:nvSpPr>
          <p:cNvPr id="2" name="TextBox 1">
            <a:extLst>
              <a:ext uri="{FF2B5EF4-FFF2-40B4-BE49-F238E27FC236}">
                <a16:creationId xmlns:a16="http://schemas.microsoft.com/office/drawing/2014/main" id="{F844CEEF-B7D6-C980-7479-E28880BF7E6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000000"/>
                </a:solidFill>
                <a:effectLst/>
                <a:latin typeface="font1"/>
              </a:rPr>
              <a:t> वहाँ से वे भाई हमारा समाचार सुनकर अप्पियुस के चौक और तीन-सराय तक हमारी भेंट करने को निकल आए, जिन्हें देखकर पौलुस ने परमेश्वर का धन्यवाद किया, और ढाढ़स बाँधा।</a:t>
            </a:r>
            <a:endParaRPr lang="en-IN" sz="3600" dirty="0"/>
          </a:p>
        </p:txBody>
      </p:sp>
      <p:pic>
        <p:nvPicPr>
          <p:cNvPr id="19" name="Audio 18">
            <a:hlinkClick r:id="" action="ppaction://media"/>
            <a:extLst>
              <a:ext uri="{FF2B5EF4-FFF2-40B4-BE49-F238E27FC236}">
                <a16:creationId xmlns:a16="http://schemas.microsoft.com/office/drawing/2014/main" id="{3EBB59E7-E02F-87E5-E8FB-AD04C2D10D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44"/>
    </mc:Choice>
    <mc:Fallback xmlns="">
      <p:transition spd="slow" advTm="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505137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When we arrived in Rome, Paul was permitted to stay by himself, with a soldier to guard him.</a:t>
            </a:r>
            <a:endParaRPr lang="en-IN" sz="3600" dirty="0"/>
          </a:p>
        </p:txBody>
      </p:sp>
      <p:sp>
        <p:nvSpPr>
          <p:cNvPr id="2" name="TextBox 1">
            <a:extLst>
              <a:ext uri="{FF2B5EF4-FFF2-40B4-BE49-F238E27FC236}">
                <a16:creationId xmlns:a16="http://schemas.microsoft.com/office/drawing/2014/main" id="{7E013E9C-EB93-0954-B69A-824D3D05A1A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000000"/>
                </a:solidFill>
                <a:effectLst/>
                <a:latin typeface="font1"/>
              </a:rPr>
              <a:t> जब हम रोम में पहुँचे, तो पौलुस को एक सिपाही के साथ जो उसकी रखवाली करता था, अकेले रहने की आज्ञा हुई।</a:t>
            </a:r>
            <a:endParaRPr lang="en-IN" sz="3600" dirty="0"/>
          </a:p>
        </p:txBody>
      </p:sp>
      <p:pic>
        <p:nvPicPr>
          <p:cNvPr id="6" name="Audio 5">
            <a:hlinkClick r:id="" action="ppaction://media"/>
            <a:extLst>
              <a:ext uri="{FF2B5EF4-FFF2-40B4-BE49-F238E27FC236}">
                <a16:creationId xmlns:a16="http://schemas.microsoft.com/office/drawing/2014/main" id="{A0D2204F-D2C4-6098-3569-E99B305D6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122"/>
    </mc:Choice>
    <mc:Fallback xmlns="">
      <p:transition spd="slow" advTm="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4111</TotalTime>
  <Words>1356</Words>
  <Application>Microsoft Office PowerPoint</Application>
  <PresentationFormat>Widescreen</PresentationFormat>
  <Paragraphs>91</Paragraphs>
  <Slides>40</Slides>
  <Notes>1</Notes>
  <HiddenSlides>0</HiddenSlides>
  <MMClips>20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Aptos</vt:lpstr>
      <vt:lpstr>Arial</vt:lpstr>
      <vt:lpstr>ArialMT</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69</cp:revision>
  <dcterms:created xsi:type="dcterms:W3CDTF">2022-09-30T06:26:14Z</dcterms:created>
  <dcterms:modified xsi:type="dcterms:W3CDTF">2024-08-29T16:49:47Z</dcterms:modified>
</cp:coreProperties>
</file>