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60" r:id="rId4"/>
    <p:sldId id="296"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3316AB-0E92-4E14-9CF7-844356512777}" v="53" dt="2024-05-16T05:36:24.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47" d="100"/>
          <a:sy n="47" d="100"/>
        </p:scale>
        <p:origin x="1212"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759D703-4819-4829-B449-E29024F4B4A1}"/>
    <pc:docChg chg="undo custSel modSld">
      <pc:chgData name="Alfred Smith" userId="3c60a3631c0db8ad" providerId="LiveId" clId="{B759D703-4819-4829-B449-E29024F4B4A1}" dt="2023-09-18T12:49:35.484" v="79"/>
      <pc:docMkLst>
        <pc:docMk/>
      </pc:docMkLst>
      <pc:sldChg chg="delSp modTransition modAnim">
        <pc:chgData name="Alfred Smith" userId="3c60a3631c0db8ad" providerId="LiveId" clId="{B759D703-4819-4829-B449-E29024F4B4A1}" dt="2023-09-18T12:46:00.209" v="20"/>
        <pc:sldMkLst>
          <pc:docMk/>
          <pc:sldMk cId="1499918570" sldId="257"/>
        </pc:sldMkLst>
        <pc:picChg chg="del">
          <ac:chgData name="Alfred Smith" userId="3c60a3631c0db8ad" providerId="LiveId" clId="{B759D703-4819-4829-B449-E29024F4B4A1}" dt="2023-09-18T12:46:00.209" v="20"/>
          <ac:picMkLst>
            <pc:docMk/>
            <pc:sldMk cId="1499918570" sldId="257"/>
            <ac:picMk id="14" creationId="{7037C137-DE27-9133-85D3-1F23CAE45876}"/>
          </ac:picMkLst>
        </pc:picChg>
      </pc:sldChg>
      <pc:sldChg chg="modSp mod modTransition">
        <pc:chgData name="Alfred Smith" userId="3c60a3631c0db8ad" providerId="LiveId" clId="{B759D703-4819-4829-B449-E29024F4B4A1}" dt="2023-09-18T12:46:00.209" v="20"/>
        <pc:sldMkLst>
          <pc:docMk/>
          <pc:sldMk cId="3788111665" sldId="258"/>
        </pc:sldMkLst>
        <pc:spChg chg="mod">
          <ac:chgData name="Alfred Smith" userId="3c60a3631c0db8ad" providerId="LiveId" clId="{B759D703-4819-4829-B449-E29024F4B4A1}" dt="2023-09-18T12:41:28.837" v="3" actId="14100"/>
          <ac:spMkLst>
            <pc:docMk/>
            <pc:sldMk cId="3788111665" sldId="258"/>
            <ac:spMk id="2" creationId="{CEF0876A-E3FA-C1F8-F9ED-B4F1142BA373}"/>
          </ac:spMkLst>
        </pc:spChg>
      </pc:sldChg>
      <pc:sldChg chg="delSp modSp mod modTransition modAnim">
        <pc:chgData name="Alfred Smith" userId="3c60a3631c0db8ad" providerId="LiveId" clId="{B759D703-4819-4829-B449-E29024F4B4A1}" dt="2023-09-18T12:48:39.837" v="66" actId="20577"/>
        <pc:sldMkLst>
          <pc:docMk/>
          <pc:sldMk cId="2346136586" sldId="260"/>
        </pc:sldMkLst>
        <pc:spChg chg="mod">
          <ac:chgData name="Alfred Smith" userId="3c60a3631c0db8ad" providerId="LiveId" clId="{B759D703-4819-4829-B449-E29024F4B4A1}" dt="2023-09-18T12:48:39.837" v="66" actId="20577"/>
          <ac:spMkLst>
            <pc:docMk/>
            <pc:sldMk cId="2346136586" sldId="260"/>
            <ac:spMk id="3" creationId="{A58184BD-88F1-BA02-40C1-D8403D0EEC0D}"/>
          </ac:spMkLst>
        </pc:spChg>
        <pc:picChg chg="del">
          <ac:chgData name="Alfred Smith" userId="3c60a3631c0db8ad" providerId="LiveId" clId="{B759D703-4819-4829-B449-E29024F4B4A1}" dt="2023-09-18T12:46:00.209" v="20"/>
          <ac:picMkLst>
            <pc:docMk/>
            <pc:sldMk cId="2346136586" sldId="260"/>
            <ac:picMk id="36" creationId="{54D0FE66-1347-5159-CE8C-6E956C32D49A}"/>
          </ac:picMkLst>
        </pc:picChg>
      </pc:sldChg>
      <pc:sldChg chg="delSp modSp mod modTransition modAnim">
        <pc:chgData name="Alfred Smith" userId="3c60a3631c0db8ad" providerId="LiveId" clId="{B759D703-4819-4829-B449-E29024F4B4A1}" dt="2023-09-18T12:48:35.587" v="65" actId="20577"/>
        <pc:sldMkLst>
          <pc:docMk/>
          <pc:sldMk cId="4037329247" sldId="261"/>
        </pc:sldMkLst>
        <pc:spChg chg="mod">
          <ac:chgData name="Alfred Smith" userId="3c60a3631c0db8ad" providerId="LiveId" clId="{B759D703-4819-4829-B449-E29024F4B4A1}" dt="2023-09-18T12:48:35.587" v="65" actId="20577"/>
          <ac:spMkLst>
            <pc:docMk/>
            <pc:sldMk cId="4037329247" sldId="261"/>
            <ac:spMk id="3" creationId="{A58184BD-88F1-BA02-40C1-D8403D0EEC0D}"/>
          </ac:spMkLst>
        </pc:spChg>
        <pc:spChg chg="mod">
          <ac:chgData name="Alfred Smith" userId="3c60a3631c0db8ad" providerId="LiveId" clId="{B759D703-4819-4829-B449-E29024F4B4A1}" dt="2023-09-18T12:42:18.349" v="6"/>
          <ac:spMkLst>
            <pc:docMk/>
            <pc:sldMk cId="4037329247" sldId="261"/>
            <ac:spMk id="4" creationId="{EE2AC625-9141-A801-F431-DD5F79396320}"/>
          </ac:spMkLst>
        </pc:spChg>
        <pc:picChg chg="del">
          <ac:chgData name="Alfred Smith" userId="3c60a3631c0db8ad" providerId="LiveId" clId="{B759D703-4819-4829-B449-E29024F4B4A1}" dt="2023-09-18T12:46:00.209" v="20"/>
          <ac:picMkLst>
            <pc:docMk/>
            <pc:sldMk cId="4037329247" sldId="261"/>
            <ac:picMk id="42" creationId="{51C2E88D-F0F3-51BA-62AD-D9692D33F0A1}"/>
          </ac:picMkLst>
        </pc:picChg>
      </pc:sldChg>
      <pc:sldChg chg="delSp modSp mod modTransition modAnim">
        <pc:chgData name="Alfred Smith" userId="3c60a3631c0db8ad" providerId="LiveId" clId="{B759D703-4819-4829-B449-E29024F4B4A1}" dt="2023-09-18T12:48:32.714" v="64" actId="20577"/>
        <pc:sldMkLst>
          <pc:docMk/>
          <pc:sldMk cId="1909638311" sldId="262"/>
        </pc:sldMkLst>
        <pc:spChg chg="mod">
          <ac:chgData name="Alfred Smith" userId="3c60a3631c0db8ad" providerId="LiveId" clId="{B759D703-4819-4829-B449-E29024F4B4A1}" dt="2023-09-18T12:48:32.714" v="64" actId="20577"/>
          <ac:spMkLst>
            <pc:docMk/>
            <pc:sldMk cId="1909638311" sldId="262"/>
            <ac:spMk id="3" creationId="{A58184BD-88F1-BA02-40C1-D8403D0EEC0D}"/>
          </ac:spMkLst>
        </pc:spChg>
        <pc:spChg chg="mod">
          <ac:chgData name="Alfred Smith" userId="3c60a3631c0db8ad" providerId="LiveId" clId="{B759D703-4819-4829-B449-E29024F4B4A1}" dt="2023-09-18T12:42:31.104" v="7"/>
          <ac:spMkLst>
            <pc:docMk/>
            <pc:sldMk cId="1909638311" sldId="262"/>
            <ac:spMk id="4" creationId="{EE2AC625-9141-A801-F431-DD5F79396320}"/>
          </ac:spMkLst>
        </pc:spChg>
        <pc:picChg chg="del">
          <ac:chgData name="Alfred Smith" userId="3c60a3631c0db8ad" providerId="LiveId" clId="{B759D703-4819-4829-B449-E29024F4B4A1}" dt="2023-09-18T12:46:00.209" v="20"/>
          <ac:picMkLst>
            <pc:docMk/>
            <pc:sldMk cId="1909638311" sldId="262"/>
            <ac:picMk id="18" creationId="{DC7B3217-5043-F6FC-F674-8FFD6B18D253}"/>
          </ac:picMkLst>
        </pc:picChg>
      </pc:sldChg>
      <pc:sldChg chg="delSp modSp mod modTransition modAnim">
        <pc:chgData name="Alfred Smith" userId="3c60a3631c0db8ad" providerId="LiveId" clId="{B759D703-4819-4829-B449-E29024F4B4A1}" dt="2023-09-18T12:48:30.129" v="63" actId="20577"/>
        <pc:sldMkLst>
          <pc:docMk/>
          <pc:sldMk cId="641208035" sldId="263"/>
        </pc:sldMkLst>
        <pc:spChg chg="mod">
          <ac:chgData name="Alfred Smith" userId="3c60a3631c0db8ad" providerId="LiveId" clId="{B759D703-4819-4829-B449-E29024F4B4A1}" dt="2023-09-18T12:48:30.129" v="63" actId="20577"/>
          <ac:spMkLst>
            <pc:docMk/>
            <pc:sldMk cId="641208035" sldId="263"/>
            <ac:spMk id="3" creationId="{A58184BD-88F1-BA02-40C1-D8403D0EEC0D}"/>
          </ac:spMkLst>
        </pc:spChg>
        <pc:spChg chg="mod">
          <ac:chgData name="Alfred Smith" userId="3c60a3631c0db8ad" providerId="LiveId" clId="{B759D703-4819-4829-B449-E29024F4B4A1}" dt="2023-09-18T12:42:47.582" v="8"/>
          <ac:spMkLst>
            <pc:docMk/>
            <pc:sldMk cId="641208035" sldId="263"/>
            <ac:spMk id="4" creationId="{EE2AC625-9141-A801-F431-DD5F79396320}"/>
          </ac:spMkLst>
        </pc:spChg>
        <pc:picChg chg="del">
          <ac:chgData name="Alfred Smith" userId="3c60a3631c0db8ad" providerId="LiveId" clId="{B759D703-4819-4829-B449-E29024F4B4A1}" dt="2023-09-18T12:46:00.209" v="20"/>
          <ac:picMkLst>
            <pc:docMk/>
            <pc:sldMk cId="641208035" sldId="263"/>
            <ac:picMk id="14" creationId="{35213147-84F2-696D-743B-CC103B0B6F86}"/>
          </ac:picMkLst>
        </pc:picChg>
      </pc:sldChg>
      <pc:sldChg chg="delSp modSp mod modTransition modAnim">
        <pc:chgData name="Alfred Smith" userId="3c60a3631c0db8ad" providerId="LiveId" clId="{B759D703-4819-4829-B449-E29024F4B4A1}" dt="2023-09-18T12:48:26.543" v="62" actId="20577"/>
        <pc:sldMkLst>
          <pc:docMk/>
          <pc:sldMk cId="4044745628" sldId="264"/>
        </pc:sldMkLst>
        <pc:spChg chg="mod">
          <ac:chgData name="Alfred Smith" userId="3c60a3631c0db8ad" providerId="LiveId" clId="{B759D703-4819-4829-B449-E29024F4B4A1}" dt="2023-09-18T12:48:26.543" v="62" actId="20577"/>
          <ac:spMkLst>
            <pc:docMk/>
            <pc:sldMk cId="4044745628" sldId="264"/>
            <ac:spMk id="3" creationId="{A58184BD-88F1-BA02-40C1-D8403D0EEC0D}"/>
          </ac:spMkLst>
        </pc:spChg>
        <pc:spChg chg="mod">
          <ac:chgData name="Alfred Smith" userId="3c60a3631c0db8ad" providerId="LiveId" clId="{B759D703-4819-4829-B449-E29024F4B4A1}" dt="2023-09-18T12:42:59.831" v="9"/>
          <ac:spMkLst>
            <pc:docMk/>
            <pc:sldMk cId="4044745628" sldId="264"/>
            <ac:spMk id="4" creationId="{EE2AC625-9141-A801-F431-DD5F79396320}"/>
          </ac:spMkLst>
        </pc:spChg>
        <pc:picChg chg="del">
          <ac:chgData name="Alfred Smith" userId="3c60a3631c0db8ad" providerId="LiveId" clId="{B759D703-4819-4829-B449-E29024F4B4A1}" dt="2023-09-18T12:46:00.209" v="20"/>
          <ac:picMkLst>
            <pc:docMk/>
            <pc:sldMk cId="4044745628" sldId="264"/>
            <ac:picMk id="21" creationId="{098A99EC-6255-FBAE-CB33-9CB02F88448C}"/>
          </ac:picMkLst>
        </pc:picChg>
      </pc:sldChg>
      <pc:sldChg chg="delSp modSp mod modTransition modAnim">
        <pc:chgData name="Alfred Smith" userId="3c60a3631c0db8ad" providerId="LiveId" clId="{B759D703-4819-4829-B449-E29024F4B4A1}" dt="2023-09-18T12:48:23.263" v="61" actId="20577"/>
        <pc:sldMkLst>
          <pc:docMk/>
          <pc:sldMk cId="978260341" sldId="265"/>
        </pc:sldMkLst>
        <pc:spChg chg="mod">
          <ac:chgData name="Alfred Smith" userId="3c60a3631c0db8ad" providerId="LiveId" clId="{B759D703-4819-4829-B449-E29024F4B4A1}" dt="2023-09-18T12:48:23.263" v="61" actId="20577"/>
          <ac:spMkLst>
            <pc:docMk/>
            <pc:sldMk cId="978260341" sldId="265"/>
            <ac:spMk id="3" creationId="{A58184BD-88F1-BA02-40C1-D8403D0EEC0D}"/>
          </ac:spMkLst>
        </pc:spChg>
        <pc:spChg chg="mod">
          <ac:chgData name="Alfred Smith" userId="3c60a3631c0db8ad" providerId="LiveId" clId="{B759D703-4819-4829-B449-E29024F4B4A1}" dt="2023-09-18T12:43:18.580" v="10"/>
          <ac:spMkLst>
            <pc:docMk/>
            <pc:sldMk cId="978260341" sldId="265"/>
            <ac:spMk id="4" creationId="{EE2AC625-9141-A801-F431-DD5F79396320}"/>
          </ac:spMkLst>
        </pc:spChg>
        <pc:picChg chg="del">
          <ac:chgData name="Alfred Smith" userId="3c60a3631c0db8ad" providerId="LiveId" clId="{B759D703-4819-4829-B449-E29024F4B4A1}" dt="2023-09-18T12:46:00.209" v="20"/>
          <ac:picMkLst>
            <pc:docMk/>
            <pc:sldMk cId="978260341" sldId="265"/>
            <ac:picMk id="8" creationId="{9D0C0367-CD3A-D366-5B67-7CEA00516E69}"/>
          </ac:picMkLst>
        </pc:picChg>
      </pc:sldChg>
      <pc:sldChg chg="delSp modSp mod modTransition modAnim">
        <pc:chgData name="Alfred Smith" userId="3c60a3631c0db8ad" providerId="LiveId" clId="{B759D703-4819-4829-B449-E29024F4B4A1}" dt="2023-09-18T12:48:20.516" v="60" actId="20577"/>
        <pc:sldMkLst>
          <pc:docMk/>
          <pc:sldMk cId="3575870363" sldId="266"/>
        </pc:sldMkLst>
        <pc:spChg chg="mod">
          <ac:chgData name="Alfred Smith" userId="3c60a3631c0db8ad" providerId="LiveId" clId="{B759D703-4819-4829-B449-E29024F4B4A1}" dt="2023-09-18T12:48:20.516" v="60" actId="20577"/>
          <ac:spMkLst>
            <pc:docMk/>
            <pc:sldMk cId="3575870363" sldId="266"/>
            <ac:spMk id="3" creationId="{A58184BD-88F1-BA02-40C1-D8403D0EEC0D}"/>
          </ac:spMkLst>
        </pc:spChg>
        <pc:spChg chg="mod">
          <ac:chgData name="Alfred Smith" userId="3c60a3631c0db8ad" providerId="LiveId" clId="{B759D703-4819-4829-B449-E29024F4B4A1}" dt="2023-09-18T12:43:29.188" v="11"/>
          <ac:spMkLst>
            <pc:docMk/>
            <pc:sldMk cId="3575870363" sldId="266"/>
            <ac:spMk id="4" creationId="{EE2AC625-9141-A801-F431-DD5F79396320}"/>
          </ac:spMkLst>
        </pc:spChg>
        <pc:picChg chg="del">
          <ac:chgData name="Alfred Smith" userId="3c60a3631c0db8ad" providerId="LiveId" clId="{B759D703-4819-4829-B449-E29024F4B4A1}" dt="2023-09-18T12:46:00.209" v="20"/>
          <ac:picMkLst>
            <pc:docMk/>
            <pc:sldMk cId="3575870363" sldId="266"/>
            <ac:picMk id="12" creationId="{56C6A18E-D29C-1C85-21C5-F0FA7FC29C45}"/>
          </ac:picMkLst>
        </pc:picChg>
      </pc:sldChg>
      <pc:sldChg chg="delSp modSp mod modTransition modAnim">
        <pc:chgData name="Alfred Smith" userId="3c60a3631c0db8ad" providerId="LiveId" clId="{B759D703-4819-4829-B449-E29024F4B4A1}" dt="2023-09-18T12:48:17.792" v="59" actId="20577"/>
        <pc:sldMkLst>
          <pc:docMk/>
          <pc:sldMk cId="4017137865" sldId="267"/>
        </pc:sldMkLst>
        <pc:spChg chg="mod">
          <ac:chgData name="Alfred Smith" userId="3c60a3631c0db8ad" providerId="LiveId" clId="{B759D703-4819-4829-B449-E29024F4B4A1}" dt="2023-09-18T12:48:17.792" v="59" actId="20577"/>
          <ac:spMkLst>
            <pc:docMk/>
            <pc:sldMk cId="4017137865" sldId="267"/>
            <ac:spMk id="3" creationId="{A58184BD-88F1-BA02-40C1-D8403D0EEC0D}"/>
          </ac:spMkLst>
        </pc:spChg>
        <pc:spChg chg="mod">
          <ac:chgData name="Alfred Smith" userId="3c60a3631c0db8ad" providerId="LiveId" clId="{B759D703-4819-4829-B449-E29024F4B4A1}" dt="2023-09-18T12:44:05.273" v="12"/>
          <ac:spMkLst>
            <pc:docMk/>
            <pc:sldMk cId="4017137865" sldId="267"/>
            <ac:spMk id="4" creationId="{EE2AC625-9141-A801-F431-DD5F79396320}"/>
          </ac:spMkLst>
        </pc:spChg>
        <pc:picChg chg="del">
          <ac:chgData name="Alfred Smith" userId="3c60a3631c0db8ad" providerId="LiveId" clId="{B759D703-4819-4829-B449-E29024F4B4A1}" dt="2023-09-18T12:46:00.209" v="20"/>
          <ac:picMkLst>
            <pc:docMk/>
            <pc:sldMk cId="4017137865" sldId="267"/>
            <ac:picMk id="27" creationId="{74878BA4-822D-5EEB-AA5B-4A1BF66569B6}"/>
          </ac:picMkLst>
        </pc:picChg>
      </pc:sldChg>
      <pc:sldChg chg="delSp modSp mod modTransition modAnim">
        <pc:chgData name="Alfred Smith" userId="3c60a3631c0db8ad" providerId="LiveId" clId="{B759D703-4819-4829-B449-E29024F4B4A1}" dt="2023-09-18T12:47:39.903" v="50" actId="20577"/>
        <pc:sldMkLst>
          <pc:docMk/>
          <pc:sldMk cId="3137811553" sldId="268"/>
        </pc:sldMkLst>
        <pc:spChg chg="mod">
          <ac:chgData name="Alfred Smith" userId="3c60a3631c0db8ad" providerId="LiveId" clId="{B759D703-4819-4829-B449-E29024F4B4A1}" dt="2023-09-18T12:47:39.903" v="50" actId="20577"/>
          <ac:spMkLst>
            <pc:docMk/>
            <pc:sldMk cId="3137811553" sldId="268"/>
            <ac:spMk id="3" creationId="{A58184BD-88F1-BA02-40C1-D8403D0EEC0D}"/>
          </ac:spMkLst>
        </pc:spChg>
        <pc:spChg chg="mod">
          <ac:chgData name="Alfred Smith" userId="3c60a3631c0db8ad" providerId="LiveId" clId="{B759D703-4819-4829-B449-E29024F4B4A1}" dt="2023-09-18T12:44:22.754" v="13"/>
          <ac:spMkLst>
            <pc:docMk/>
            <pc:sldMk cId="3137811553" sldId="268"/>
            <ac:spMk id="4" creationId="{EE2AC625-9141-A801-F431-DD5F79396320}"/>
          </ac:spMkLst>
        </pc:spChg>
        <pc:picChg chg="del">
          <ac:chgData name="Alfred Smith" userId="3c60a3631c0db8ad" providerId="LiveId" clId="{B759D703-4819-4829-B449-E29024F4B4A1}" dt="2023-09-18T12:46:00.209" v="20"/>
          <ac:picMkLst>
            <pc:docMk/>
            <pc:sldMk cId="3137811553" sldId="268"/>
            <ac:picMk id="21" creationId="{469C6902-5F09-CEE1-8B00-D33172627D18}"/>
          </ac:picMkLst>
        </pc:picChg>
      </pc:sldChg>
      <pc:sldChg chg="delSp modSp mod modTransition modAnim">
        <pc:chgData name="Alfred Smith" userId="3c60a3631c0db8ad" providerId="LiveId" clId="{B759D703-4819-4829-B449-E29024F4B4A1}" dt="2023-09-18T12:48:13.129" v="58" actId="20577"/>
        <pc:sldMkLst>
          <pc:docMk/>
          <pc:sldMk cId="100491716" sldId="269"/>
        </pc:sldMkLst>
        <pc:spChg chg="mod">
          <ac:chgData name="Alfred Smith" userId="3c60a3631c0db8ad" providerId="LiveId" clId="{B759D703-4819-4829-B449-E29024F4B4A1}" dt="2023-09-18T12:48:13.129" v="58" actId="20577"/>
          <ac:spMkLst>
            <pc:docMk/>
            <pc:sldMk cId="100491716" sldId="269"/>
            <ac:spMk id="3" creationId="{A58184BD-88F1-BA02-40C1-D8403D0EEC0D}"/>
          </ac:spMkLst>
        </pc:spChg>
        <pc:spChg chg="mod">
          <ac:chgData name="Alfred Smith" userId="3c60a3631c0db8ad" providerId="LiveId" clId="{B759D703-4819-4829-B449-E29024F4B4A1}" dt="2023-09-18T12:44:38.743" v="14"/>
          <ac:spMkLst>
            <pc:docMk/>
            <pc:sldMk cId="100491716" sldId="269"/>
            <ac:spMk id="4" creationId="{EE2AC625-9141-A801-F431-DD5F79396320}"/>
          </ac:spMkLst>
        </pc:spChg>
        <pc:picChg chg="del">
          <ac:chgData name="Alfred Smith" userId="3c60a3631c0db8ad" providerId="LiveId" clId="{B759D703-4819-4829-B449-E29024F4B4A1}" dt="2023-09-18T12:46:00.209" v="20"/>
          <ac:picMkLst>
            <pc:docMk/>
            <pc:sldMk cId="100491716" sldId="269"/>
            <ac:picMk id="12" creationId="{4C52A0FC-7C7F-7290-3A1F-DD3BD4DEB99D}"/>
          </ac:picMkLst>
        </pc:picChg>
      </pc:sldChg>
      <pc:sldChg chg="modSp mod modTransition">
        <pc:chgData name="Alfred Smith" userId="3c60a3631c0db8ad" providerId="LiveId" clId="{B759D703-4819-4829-B449-E29024F4B4A1}" dt="2023-09-18T12:48:52.357" v="67"/>
        <pc:sldMkLst>
          <pc:docMk/>
          <pc:sldMk cId="4024569785" sldId="272"/>
        </pc:sldMkLst>
        <pc:spChg chg="mod">
          <ac:chgData name="Alfred Smith" userId="3c60a3631c0db8ad" providerId="LiveId" clId="{B759D703-4819-4829-B449-E29024F4B4A1}" dt="2023-09-18T12:48:52.357" v="67"/>
          <ac:spMkLst>
            <pc:docMk/>
            <pc:sldMk cId="4024569785" sldId="272"/>
            <ac:spMk id="2" creationId="{990EF708-4480-A549-DFCE-F4D453447FF5}"/>
          </ac:spMkLst>
        </pc:spChg>
      </pc:sldChg>
      <pc:sldChg chg="modSp mod modTransition">
        <pc:chgData name="Alfred Smith" userId="3c60a3631c0db8ad" providerId="LiveId" clId="{B759D703-4819-4829-B449-E29024F4B4A1}" dt="2023-09-18T12:48:55.203" v="68"/>
        <pc:sldMkLst>
          <pc:docMk/>
          <pc:sldMk cId="487179600" sldId="273"/>
        </pc:sldMkLst>
        <pc:spChg chg="mod">
          <ac:chgData name="Alfred Smith" userId="3c60a3631c0db8ad" providerId="LiveId" clId="{B759D703-4819-4829-B449-E29024F4B4A1}" dt="2023-09-18T12:48:55.203" v="68"/>
          <ac:spMkLst>
            <pc:docMk/>
            <pc:sldMk cId="487179600" sldId="273"/>
            <ac:spMk id="2" creationId="{C525A5D8-72EA-2BAC-4B9E-E9859D06E4B2}"/>
          </ac:spMkLst>
        </pc:spChg>
      </pc:sldChg>
      <pc:sldChg chg="modSp mod modTransition">
        <pc:chgData name="Alfred Smith" userId="3c60a3631c0db8ad" providerId="LiveId" clId="{B759D703-4819-4829-B449-E29024F4B4A1}" dt="2023-09-18T12:48:58.294" v="69"/>
        <pc:sldMkLst>
          <pc:docMk/>
          <pc:sldMk cId="2168401200" sldId="274"/>
        </pc:sldMkLst>
        <pc:spChg chg="mod">
          <ac:chgData name="Alfred Smith" userId="3c60a3631c0db8ad" providerId="LiveId" clId="{B759D703-4819-4829-B449-E29024F4B4A1}" dt="2023-09-18T12:48:58.294" v="69"/>
          <ac:spMkLst>
            <pc:docMk/>
            <pc:sldMk cId="2168401200" sldId="274"/>
            <ac:spMk id="2" creationId="{3D3358B6-F3EE-DE8A-316E-2C2776C87194}"/>
          </ac:spMkLst>
        </pc:spChg>
      </pc:sldChg>
      <pc:sldChg chg="modSp mod modTransition">
        <pc:chgData name="Alfred Smith" userId="3c60a3631c0db8ad" providerId="LiveId" clId="{B759D703-4819-4829-B449-E29024F4B4A1}" dt="2023-09-18T12:49:01.016" v="70"/>
        <pc:sldMkLst>
          <pc:docMk/>
          <pc:sldMk cId="2996969115" sldId="275"/>
        </pc:sldMkLst>
        <pc:spChg chg="mod">
          <ac:chgData name="Alfred Smith" userId="3c60a3631c0db8ad" providerId="LiveId" clId="{B759D703-4819-4829-B449-E29024F4B4A1}" dt="2023-09-18T12:49:01.016" v="70"/>
          <ac:spMkLst>
            <pc:docMk/>
            <pc:sldMk cId="2996969115" sldId="275"/>
            <ac:spMk id="2" creationId="{8D510564-9770-BE92-CC1D-6768C8E55159}"/>
          </ac:spMkLst>
        </pc:spChg>
      </pc:sldChg>
      <pc:sldChg chg="modSp mod modTransition">
        <pc:chgData name="Alfred Smith" userId="3c60a3631c0db8ad" providerId="LiveId" clId="{B759D703-4819-4829-B449-E29024F4B4A1}" dt="2023-09-18T12:49:03.881" v="71"/>
        <pc:sldMkLst>
          <pc:docMk/>
          <pc:sldMk cId="2390376940" sldId="276"/>
        </pc:sldMkLst>
        <pc:spChg chg="mod">
          <ac:chgData name="Alfred Smith" userId="3c60a3631c0db8ad" providerId="LiveId" clId="{B759D703-4819-4829-B449-E29024F4B4A1}" dt="2023-09-18T12:49:03.881" v="71"/>
          <ac:spMkLst>
            <pc:docMk/>
            <pc:sldMk cId="2390376940" sldId="276"/>
            <ac:spMk id="2" creationId="{0F1230A3-2C4E-2B98-AA0E-D202C0A9F065}"/>
          </ac:spMkLst>
        </pc:spChg>
      </pc:sldChg>
      <pc:sldChg chg="modSp mod modTransition">
        <pc:chgData name="Alfred Smith" userId="3c60a3631c0db8ad" providerId="LiveId" clId="{B759D703-4819-4829-B449-E29024F4B4A1}" dt="2023-09-18T12:49:07.249" v="72"/>
        <pc:sldMkLst>
          <pc:docMk/>
          <pc:sldMk cId="4265919077" sldId="277"/>
        </pc:sldMkLst>
        <pc:spChg chg="mod">
          <ac:chgData name="Alfred Smith" userId="3c60a3631c0db8ad" providerId="LiveId" clId="{B759D703-4819-4829-B449-E29024F4B4A1}" dt="2023-09-18T12:49:07.249" v="72"/>
          <ac:spMkLst>
            <pc:docMk/>
            <pc:sldMk cId="4265919077" sldId="277"/>
            <ac:spMk id="2" creationId="{5C69D2F7-201C-3215-B9E6-1C06AFD99BDC}"/>
          </ac:spMkLst>
        </pc:spChg>
      </pc:sldChg>
      <pc:sldChg chg="modSp mod modTransition">
        <pc:chgData name="Alfred Smith" userId="3c60a3631c0db8ad" providerId="LiveId" clId="{B759D703-4819-4829-B449-E29024F4B4A1}" dt="2023-09-18T12:49:12.649" v="73"/>
        <pc:sldMkLst>
          <pc:docMk/>
          <pc:sldMk cId="210266664" sldId="278"/>
        </pc:sldMkLst>
        <pc:spChg chg="mod">
          <ac:chgData name="Alfred Smith" userId="3c60a3631c0db8ad" providerId="LiveId" clId="{B759D703-4819-4829-B449-E29024F4B4A1}" dt="2023-09-18T12:49:12.649" v="73"/>
          <ac:spMkLst>
            <pc:docMk/>
            <pc:sldMk cId="210266664" sldId="278"/>
            <ac:spMk id="2" creationId="{9EA171CF-A273-310C-B8F8-284252B1A63E}"/>
          </ac:spMkLst>
        </pc:spChg>
      </pc:sldChg>
      <pc:sldChg chg="modSp mod modTransition">
        <pc:chgData name="Alfred Smith" userId="3c60a3631c0db8ad" providerId="LiveId" clId="{B759D703-4819-4829-B449-E29024F4B4A1}" dt="2023-09-18T12:49:16.405" v="74"/>
        <pc:sldMkLst>
          <pc:docMk/>
          <pc:sldMk cId="888433145" sldId="279"/>
        </pc:sldMkLst>
        <pc:spChg chg="mod">
          <ac:chgData name="Alfred Smith" userId="3c60a3631c0db8ad" providerId="LiveId" clId="{B759D703-4819-4829-B449-E29024F4B4A1}" dt="2023-09-18T12:49:16.405" v="74"/>
          <ac:spMkLst>
            <pc:docMk/>
            <pc:sldMk cId="888433145" sldId="279"/>
            <ac:spMk id="2" creationId="{79E509F3-DCC8-0E24-E091-4CC42BCC94AF}"/>
          </ac:spMkLst>
        </pc:spChg>
      </pc:sldChg>
      <pc:sldChg chg="modSp mod modTransition">
        <pc:chgData name="Alfred Smith" userId="3c60a3631c0db8ad" providerId="LiveId" clId="{B759D703-4819-4829-B449-E29024F4B4A1}" dt="2023-09-18T12:49:19.703" v="75"/>
        <pc:sldMkLst>
          <pc:docMk/>
          <pc:sldMk cId="791300187" sldId="280"/>
        </pc:sldMkLst>
        <pc:spChg chg="mod">
          <ac:chgData name="Alfred Smith" userId="3c60a3631c0db8ad" providerId="LiveId" clId="{B759D703-4819-4829-B449-E29024F4B4A1}" dt="2023-09-18T12:49:19.703" v="75"/>
          <ac:spMkLst>
            <pc:docMk/>
            <pc:sldMk cId="791300187" sldId="280"/>
            <ac:spMk id="2" creationId="{31B42FA4-E14C-5D5E-F2CC-E92D861B44A5}"/>
          </ac:spMkLst>
        </pc:spChg>
      </pc:sldChg>
      <pc:sldChg chg="delSp modSp mod modTransition modAnim">
        <pc:chgData name="Alfred Smith" userId="3c60a3631c0db8ad" providerId="LiveId" clId="{B759D703-4819-4829-B449-E29024F4B4A1}" dt="2023-09-18T12:48:09.936" v="57" actId="20577"/>
        <pc:sldMkLst>
          <pc:docMk/>
          <pc:sldMk cId="1922139011" sldId="281"/>
        </pc:sldMkLst>
        <pc:spChg chg="mod">
          <ac:chgData name="Alfred Smith" userId="3c60a3631c0db8ad" providerId="LiveId" clId="{B759D703-4819-4829-B449-E29024F4B4A1}" dt="2023-09-18T12:48:09.936" v="57" actId="20577"/>
          <ac:spMkLst>
            <pc:docMk/>
            <pc:sldMk cId="1922139011" sldId="281"/>
            <ac:spMk id="3" creationId="{A58184BD-88F1-BA02-40C1-D8403D0EEC0D}"/>
          </ac:spMkLst>
        </pc:spChg>
        <pc:spChg chg="mod">
          <ac:chgData name="Alfred Smith" userId="3c60a3631c0db8ad" providerId="LiveId" clId="{B759D703-4819-4829-B449-E29024F4B4A1}" dt="2023-09-18T12:45:00.648" v="16" actId="20577"/>
          <ac:spMkLst>
            <pc:docMk/>
            <pc:sldMk cId="1922139011" sldId="281"/>
            <ac:spMk id="4" creationId="{EE2AC625-9141-A801-F431-DD5F79396320}"/>
          </ac:spMkLst>
        </pc:spChg>
        <pc:picChg chg="del">
          <ac:chgData name="Alfred Smith" userId="3c60a3631c0db8ad" providerId="LiveId" clId="{B759D703-4819-4829-B449-E29024F4B4A1}" dt="2023-09-18T12:46:00.209" v="20"/>
          <ac:picMkLst>
            <pc:docMk/>
            <pc:sldMk cId="1922139011" sldId="281"/>
            <ac:picMk id="58" creationId="{15DA4276-6FEE-9D97-9C97-7AE82F36EA39}"/>
          </ac:picMkLst>
        </pc:picChg>
      </pc:sldChg>
      <pc:sldChg chg="modSp mod modTransition">
        <pc:chgData name="Alfred Smith" userId="3c60a3631c0db8ad" providerId="LiveId" clId="{B759D703-4819-4829-B449-E29024F4B4A1}" dt="2023-09-18T12:49:23.804" v="76"/>
        <pc:sldMkLst>
          <pc:docMk/>
          <pc:sldMk cId="1126511635" sldId="282"/>
        </pc:sldMkLst>
        <pc:spChg chg="mod">
          <ac:chgData name="Alfred Smith" userId="3c60a3631c0db8ad" providerId="LiveId" clId="{B759D703-4819-4829-B449-E29024F4B4A1}" dt="2023-09-18T12:49:23.804" v="76"/>
          <ac:spMkLst>
            <pc:docMk/>
            <pc:sldMk cId="1126511635" sldId="282"/>
            <ac:spMk id="2" creationId="{528697FB-8362-DC25-7E4C-BE022A95950E}"/>
          </ac:spMkLst>
        </pc:spChg>
      </pc:sldChg>
      <pc:sldChg chg="delSp modSp mod modTransition modAnim">
        <pc:chgData name="Alfred Smith" userId="3c60a3631c0db8ad" providerId="LiveId" clId="{B759D703-4819-4829-B449-E29024F4B4A1}" dt="2023-09-18T12:48:06.200" v="56" actId="20577"/>
        <pc:sldMkLst>
          <pc:docMk/>
          <pc:sldMk cId="3166251957" sldId="283"/>
        </pc:sldMkLst>
        <pc:spChg chg="mod">
          <ac:chgData name="Alfred Smith" userId="3c60a3631c0db8ad" providerId="LiveId" clId="{B759D703-4819-4829-B449-E29024F4B4A1}" dt="2023-09-18T12:48:06.200" v="56" actId="20577"/>
          <ac:spMkLst>
            <pc:docMk/>
            <pc:sldMk cId="3166251957" sldId="283"/>
            <ac:spMk id="3" creationId="{A58184BD-88F1-BA02-40C1-D8403D0EEC0D}"/>
          </ac:spMkLst>
        </pc:spChg>
        <pc:spChg chg="mod">
          <ac:chgData name="Alfred Smith" userId="3c60a3631c0db8ad" providerId="LiveId" clId="{B759D703-4819-4829-B449-E29024F4B4A1}" dt="2023-09-18T12:45:22.032" v="17"/>
          <ac:spMkLst>
            <pc:docMk/>
            <pc:sldMk cId="3166251957" sldId="283"/>
            <ac:spMk id="4" creationId="{EE2AC625-9141-A801-F431-DD5F79396320}"/>
          </ac:spMkLst>
        </pc:spChg>
        <pc:picChg chg="del">
          <ac:chgData name="Alfred Smith" userId="3c60a3631c0db8ad" providerId="LiveId" clId="{B759D703-4819-4829-B449-E29024F4B4A1}" dt="2023-09-18T12:46:00.209" v="20"/>
          <ac:picMkLst>
            <pc:docMk/>
            <pc:sldMk cId="3166251957" sldId="283"/>
            <ac:picMk id="17" creationId="{75E56390-B87F-2E88-5388-3512DA6A5E73}"/>
          </ac:picMkLst>
        </pc:picChg>
      </pc:sldChg>
      <pc:sldChg chg="modSp mod modTransition">
        <pc:chgData name="Alfred Smith" userId="3c60a3631c0db8ad" providerId="LiveId" clId="{B759D703-4819-4829-B449-E29024F4B4A1}" dt="2023-09-18T12:49:28.802" v="77"/>
        <pc:sldMkLst>
          <pc:docMk/>
          <pc:sldMk cId="3922583308" sldId="284"/>
        </pc:sldMkLst>
        <pc:spChg chg="mod">
          <ac:chgData name="Alfred Smith" userId="3c60a3631c0db8ad" providerId="LiveId" clId="{B759D703-4819-4829-B449-E29024F4B4A1}" dt="2023-09-18T12:49:28.802" v="77"/>
          <ac:spMkLst>
            <pc:docMk/>
            <pc:sldMk cId="3922583308" sldId="284"/>
            <ac:spMk id="2" creationId="{49BDEE54-3232-8381-E582-D6735A291990}"/>
          </ac:spMkLst>
        </pc:spChg>
      </pc:sldChg>
      <pc:sldChg chg="delSp modSp mod modTransition modAnim">
        <pc:chgData name="Alfred Smith" userId="3c60a3631c0db8ad" providerId="LiveId" clId="{B759D703-4819-4829-B449-E29024F4B4A1}" dt="2023-09-18T12:48:02.743" v="55" actId="20577"/>
        <pc:sldMkLst>
          <pc:docMk/>
          <pc:sldMk cId="1522780631" sldId="285"/>
        </pc:sldMkLst>
        <pc:spChg chg="mod">
          <ac:chgData name="Alfred Smith" userId="3c60a3631c0db8ad" providerId="LiveId" clId="{B759D703-4819-4829-B449-E29024F4B4A1}" dt="2023-09-18T12:48:02.743" v="55" actId="20577"/>
          <ac:spMkLst>
            <pc:docMk/>
            <pc:sldMk cId="1522780631" sldId="285"/>
            <ac:spMk id="3" creationId="{A58184BD-88F1-BA02-40C1-D8403D0EEC0D}"/>
          </ac:spMkLst>
        </pc:spChg>
        <pc:spChg chg="mod">
          <ac:chgData name="Alfred Smith" userId="3c60a3631c0db8ad" providerId="LiveId" clId="{B759D703-4819-4829-B449-E29024F4B4A1}" dt="2023-09-18T12:45:32.987" v="18"/>
          <ac:spMkLst>
            <pc:docMk/>
            <pc:sldMk cId="1522780631" sldId="285"/>
            <ac:spMk id="4" creationId="{EE2AC625-9141-A801-F431-DD5F79396320}"/>
          </ac:spMkLst>
        </pc:spChg>
        <pc:picChg chg="del">
          <ac:chgData name="Alfred Smith" userId="3c60a3631c0db8ad" providerId="LiveId" clId="{B759D703-4819-4829-B449-E29024F4B4A1}" dt="2023-09-18T12:46:00.209" v="20"/>
          <ac:picMkLst>
            <pc:docMk/>
            <pc:sldMk cId="1522780631" sldId="285"/>
            <ac:picMk id="19" creationId="{1371C9E4-9789-537D-1CD0-8DBF09D2902F}"/>
          </ac:picMkLst>
        </pc:picChg>
      </pc:sldChg>
      <pc:sldChg chg="modSp mod modTransition">
        <pc:chgData name="Alfred Smith" userId="3c60a3631c0db8ad" providerId="LiveId" clId="{B759D703-4819-4829-B449-E29024F4B4A1}" dt="2023-09-18T12:49:32.575" v="78"/>
        <pc:sldMkLst>
          <pc:docMk/>
          <pc:sldMk cId="1850742486" sldId="286"/>
        </pc:sldMkLst>
        <pc:spChg chg="mod">
          <ac:chgData name="Alfred Smith" userId="3c60a3631c0db8ad" providerId="LiveId" clId="{B759D703-4819-4829-B449-E29024F4B4A1}" dt="2023-09-18T12:49:32.575" v="78"/>
          <ac:spMkLst>
            <pc:docMk/>
            <pc:sldMk cId="1850742486" sldId="286"/>
            <ac:spMk id="2" creationId="{EBE9A25B-D460-98D0-88FA-8C49CAEA11B2}"/>
          </ac:spMkLst>
        </pc:spChg>
      </pc:sldChg>
      <pc:sldChg chg="addSp delSp modSp mod modTransition modAnim">
        <pc:chgData name="Alfred Smith" userId="3c60a3631c0db8ad" providerId="LiveId" clId="{B759D703-4819-4829-B449-E29024F4B4A1}" dt="2023-09-18T12:47:58.377" v="54" actId="20577"/>
        <pc:sldMkLst>
          <pc:docMk/>
          <pc:sldMk cId="2332778949" sldId="287"/>
        </pc:sldMkLst>
        <pc:spChg chg="add del mod">
          <ac:chgData name="Alfred Smith" userId="3c60a3631c0db8ad" providerId="LiveId" clId="{B759D703-4819-4829-B449-E29024F4B4A1}" dt="2023-09-18T12:47:58.377" v="54" actId="20577"/>
          <ac:spMkLst>
            <pc:docMk/>
            <pc:sldMk cId="2332778949" sldId="287"/>
            <ac:spMk id="3" creationId="{A58184BD-88F1-BA02-40C1-D8403D0EEC0D}"/>
          </ac:spMkLst>
        </pc:spChg>
        <pc:spChg chg="add del mod">
          <ac:chgData name="Alfred Smith" userId="3c60a3631c0db8ad" providerId="LiveId" clId="{B759D703-4819-4829-B449-E29024F4B4A1}" dt="2023-09-18T12:47:52.288" v="53" actId="1076"/>
          <ac:spMkLst>
            <pc:docMk/>
            <pc:sldMk cId="2332778949" sldId="287"/>
            <ac:spMk id="4" creationId="{EE2AC625-9141-A801-F431-DD5F79396320}"/>
          </ac:spMkLst>
        </pc:spChg>
        <pc:picChg chg="del">
          <ac:chgData name="Alfred Smith" userId="3c60a3631c0db8ad" providerId="LiveId" clId="{B759D703-4819-4829-B449-E29024F4B4A1}" dt="2023-09-18T12:46:00.209" v="20"/>
          <ac:picMkLst>
            <pc:docMk/>
            <pc:sldMk cId="2332778949" sldId="287"/>
            <ac:picMk id="77" creationId="{E2324769-A0D3-D527-E439-CF44EE098C0D}"/>
          </ac:picMkLst>
        </pc:picChg>
      </pc:sldChg>
      <pc:sldChg chg="modSp mod modTransition">
        <pc:chgData name="Alfred Smith" userId="3c60a3631c0db8ad" providerId="LiveId" clId="{B759D703-4819-4829-B449-E29024F4B4A1}" dt="2023-09-18T12:49:35.484" v="79"/>
        <pc:sldMkLst>
          <pc:docMk/>
          <pc:sldMk cId="1828872212" sldId="288"/>
        </pc:sldMkLst>
        <pc:spChg chg="mod">
          <ac:chgData name="Alfred Smith" userId="3c60a3631c0db8ad" providerId="LiveId" clId="{B759D703-4819-4829-B449-E29024F4B4A1}" dt="2023-09-18T12:49:35.484" v="79"/>
          <ac:spMkLst>
            <pc:docMk/>
            <pc:sldMk cId="1828872212" sldId="288"/>
            <ac:spMk id="2" creationId="{7FB1225C-8609-0C2C-9A89-C08138405AA1}"/>
          </ac:spMkLst>
        </pc:spChg>
      </pc:sldChg>
      <pc:sldChg chg="addSp delSp modSp mod modTransition">
        <pc:chgData name="Alfred Smith" userId="3c60a3631c0db8ad" providerId="LiveId" clId="{B759D703-4819-4829-B449-E29024F4B4A1}" dt="2023-09-18T12:46:00.209" v="20"/>
        <pc:sldMkLst>
          <pc:docMk/>
          <pc:sldMk cId="1971214298" sldId="296"/>
        </pc:sldMkLst>
        <pc:spChg chg="del">
          <ac:chgData name="Alfred Smith" userId="3c60a3631c0db8ad" providerId="LiveId" clId="{B759D703-4819-4829-B449-E29024F4B4A1}" dt="2023-09-18T12:41:39.578" v="4" actId="478"/>
          <ac:spMkLst>
            <pc:docMk/>
            <pc:sldMk cId="1971214298" sldId="296"/>
            <ac:spMk id="2" creationId="{CA2DE46C-EC4E-9198-2BD3-EE64FA8B5F72}"/>
          </ac:spMkLst>
        </pc:spChg>
        <pc:spChg chg="add mod">
          <ac:chgData name="Alfred Smith" userId="3c60a3631c0db8ad" providerId="LiveId" clId="{B759D703-4819-4829-B449-E29024F4B4A1}" dt="2023-09-18T12:41:40.282" v="5"/>
          <ac:spMkLst>
            <pc:docMk/>
            <pc:sldMk cId="1971214298" sldId="296"/>
            <ac:spMk id="4" creationId="{191F7062-7D6F-BABE-B550-33DB02B63A11}"/>
          </ac:spMkLst>
        </pc:spChg>
      </pc:sldChg>
    </pc:docChg>
  </pc:docChgLst>
  <pc:docChgLst>
    <pc:chgData name="Leonie Smith" userId="fed1330f33f5650e" providerId="LiveId" clId="{B13316AB-0E92-4E14-9CF7-844356512777}"/>
    <pc:docChg chg="modSld">
      <pc:chgData name="Leonie Smith" userId="fed1330f33f5650e" providerId="LiveId" clId="{B13316AB-0E92-4E14-9CF7-844356512777}" dt="2024-05-16T05:36:24.662" v="71"/>
      <pc:docMkLst>
        <pc:docMk/>
      </pc:docMkLst>
      <pc:sldChg chg="addSp delSp modSp mod modTransition modAnim">
        <pc:chgData name="Leonie Smith" userId="fed1330f33f5650e" providerId="LiveId" clId="{B13316AB-0E92-4E14-9CF7-844356512777}" dt="2024-05-16T05:23:17.314" v="4"/>
        <pc:sldMkLst>
          <pc:docMk/>
          <pc:sldMk cId="1499918570" sldId="257"/>
        </pc:sldMkLst>
        <pc:picChg chg="add del mod ord">
          <ac:chgData name="Leonie Smith" userId="fed1330f33f5650e" providerId="LiveId" clId="{B13316AB-0E92-4E14-9CF7-844356512777}" dt="2024-05-16T05:23:17.314" v="4"/>
          <ac:picMkLst>
            <pc:docMk/>
            <pc:sldMk cId="1499918570" sldId="257"/>
            <ac:picMk id="5" creationId="{90BADE96-D694-4968-41AA-C1E655796433}"/>
          </ac:picMkLst>
        </pc:picChg>
        <pc:picChg chg="add del mod">
          <ac:chgData name="Leonie Smith" userId="fed1330f33f5650e" providerId="LiveId" clId="{B13316AB-0E92-4E14-9CF7-844356512777}" dt="2024-05-16T05:23:11.845" v="3"/>
          <ac:picMkLst>
            <pc:docMk/>
            <pc:sldMk cId="1499918570" sldId="257"/>
            <ac:picMk id="6" creationId="{A1ABA067-E423-87AA-CCD7-D0F394437158}"/>
          </ac:picMkLst>
        </pc:picChg>
        <pc:picChg chg="add mod">
          <ac:chgData name="Leonie Smith" userId="fed1330f33f5650e" providerId="LiveId" clId="{B13316AB-0E92-4E14-9CF7-844356512777}" dt="2024-05-16T05:23:17.314" v="4"/>
          <ac:picMkLst>
            <pc:docMk/>
            <pc:sldMk cId="1499918570" sldId="257"/>
            <ac:picMk id="7" creationId="{AC0D9202-823F-8E5D-7476-FB591FF61721}"/>
          </ac:picMkLst>
        </pc:picChg>
      </pc:sldChg>
      <pc:sldChg chg="addSp modSp">
        <pc:chgData name="Leonie Smith" userId="fed1330f33f5650e" providerId="LiveId" clId="{B13316AB-0E92-4E14-9CF7-844356512777}" dt="2024-05-16T05:21:47.603" v="1"/>
        <pc:sldMkLst>
          <pc:docMk/>
          <pc:sldMk cId="2346136586" sldId="260"/>
        </pc:sldMkLst>
        <pc:picChg chg="add mod">
          <ac:chgData name="Leonie Smith" userId="fed1330f33f5650e" providerId="LiveId" clId="{B13316AB-0E92-4E14-9CF7-844356512777}" dt="2024-05-16T05:21:47.603" v="1"/>
          <ac:picMkLst>
            <pc:docMk/>
            <pc:sldMk cId="2346136586" sldId="260"/>
            <ac:picMk id="6" creationId="{2DFE887B-7516-4153-83F2-396EC9DC01F4}"/>
          </ac:picMkLst>
        </pc:picChg>
      </pc:sldChg>
      <pc:sldChg chg="addSp delSp modSp mod modTransition modAnim">
        <pc:chgData name="Leonie Smith" userId="fed1330f33f5650e" providerId="LiveId" clId="{B13316AB-0E92-4E14-9CF7-844356512777}" dt="2024-05-16T05:24:13.885" v="11"/>
        <pc:sldMkLst>
          <pc:docMk/>
          <pc:sldMk cId="4037329247" sldId="261"/>
        </pc:sldMkLst>
        <pc:picChg chg="add del mod">
          <ac:chgData name="Leonie Smith" userId="fed1330f33f5650e" providerId="LiveId" clId="{B13316AB-0E92-4E14-9CF7-844356512777}" dt="2024-05-16T05:23:53.029" v="7"/>
          <ac:picMkLst>
            <pc:docMk/>
            <pc:sldMk cId="4037329247" sldId="261"/>
            <ac:picMk id="6" creationId="{12F95CC4-0A2E-C46B-9083-138F71BF9DEA}"/>
          </ac:picMkLst>
        </pc:picChg>
        <pc:picChg chg="add del mod ord">
          <ac:chgData name="Leonie Smith" userId="fed1330f33f5650e" providerId="LiveId" clId="{B13316AB-0E92-4E14-9CF7-844356512777}" dt="2024-05-16T05:23:58.588" v="8"/>
          <ac:picMkLst>
            <pc:docMk/>
            <pc:sldMk cId="4037329247" sldId="261"/>
            <ac:picMk id="9" creationId="{134027D3-1773-D288-A5A6-73845CA50F4C}"/>
          </ac:picMkLst>
        </pc:picChg>
        <pc:picChg chg="add del mod">
          <ac:chgData name="Leonie Smith" userId="fed1330f33f5650e" providerId="LiveId" clId="{B13316AB-0E92-4E14-9CF7-844356512777}" dt="2024-05-16T05:23:59.936" v="10"/>
          <ac:picMkLst>
            <pc:docMk/>
            <pc:sldMk cId="4037329247" sldId="261"/>
            <ac:picMk id="10" creationId="{CE84AAE8-7547-E849-151A-E1977E87BBA3}"/>
          </ac:picMkLst>
        </pc:picChg>
        <pc:picChg chg="add del mod ord">
          <ac:chgData name="Leonie Smith" userId="fed1330f33f5650e" providerId="LiveId" clId="{B13316AB-0E92-4E14-9CF7-844356512777}" dt="2024-05-16T05:24:13.885" v="11"/>
          <ac:picMkLst>
            <pc:docMk/>
            <pc:sldMk cId="4037329247" sldId="261"/>
            <ac:picMk id="13" creationId="{315F7023-A9F2-7DFD-9DDA-261BFEA33080}"/>
          </ac:picMkLst>
        </pc:picChg>
        <pc:picChg chg="add mod">
          <ac:chgData name="Leonie Smith" userId="fed1330f33f5650e" providerId="LiveId" clId="{B13316AB-0E92-4E14-9CF7-844356512777}" dt="2024-05-16T05:24:13.885" v="11"/>
          <ac:picMkLst>
            <pc:docMk/>
            <pc:sldMk cId="4037329247" sldId="261"/>
            <ac:picMk id="14" creationId="{502F24C9-98FB-D65C-D723-2D2F4F43EA2C}"/>
          </ac:picMkLst>
        </pc:picChg>
      </pc:sldChg>
      <pc:sldChg chg="addSp delSp modSp mod modTransition modAnim">
        <pc:chgData name="Leonie Smith" userId="fed1330f33f5650e" providerId="LiveId" clId="{B13316AB-0E92-4E14-9CF7-844356512777}" dt="2024-05-16T05:26:00.606" v="21"/>
        <pc:sldMkLst>
          <pc:docMk/>
          <pc:sldMk cId="1909638311" sldId="262"/>
        </pc:sldMkLst>
        <pc:picChg chg="add del mod">
          <ac:chgData name="Leonie Smith" userId="fed1330f33f5650e" providerId="LiveId" clId="{B13316AB-0E92-4E14-9CF7-844356512777}" dt="2024-05-16T05:25:23.353" v="14"/>
          <ac:picMkLst>
            <pc:docMk/>
            <pc:sldMk cId="1909638311" sldId="262"/>
            <ac:picMk id="6" creationId="{83B15D50-993C-EDDA-2F8F-0DF934FA316A}"/>
          </ac:picMkLst>
        </pc:picChg>
        <pc:picChg chg="add del mod ord">
          <ac:chgData name="Leonie Smith" userId="fed1330f33f5650e" providerId="LiveId" clId="{B13316AB-0E92-4E14-9CF7-844356512777}" dt="2024-05-16T05:25:30.988" v="15"/>
          <ac:picMkLst>
            <pc:docMk/>
            <pc:sldMk cId="1909638311" sldId="262"/>
            <ac:picMk id="9" creationId="{B53C4343-7B75-16BF-FDE6-FCFFCE7AB0BE}"/>
          </ac:picMkLst>
        </pc:picChg>
        <pc:picChg chg="add del mod">
          <ac:chgData name="Leonie Smith" userId="fed1330f33f5650e" providerId="LiveId" clId="{B13316AB-0E92-4E14-9CF7-844356512777}" dt="2024-05-16T05:25:32.102" v="17"/>
          <ac:picMkLst>
            <pc:docMk/>
            <pc:sldMk cId="1909638311" sldId="262"/>
            <ac:picMk id="10" creationId="{E033C2E7-7323-1D02-9C33-5D525F476757}"/>
          </ac:picMkLst>
        </pc:picChg>
        <pc:picChg chg="add del mod ord">
          <ac:chgData name="Leonie Smith" userId="fed1330f33f5650e" providerId="LiveId" clId="{B13316AB-0E92-4E14-9CF7-844356512777}" dt="2024-05-16T05:25:43.482" v="18"/>
          <ac:picMkLst>
            <pc:docMk/>
            <pc:sldMk cId="1909638311" sldId="262"/>
            <ac:picMk id="13" creationId="{9DE9457F-6798-F775-883A-47E54135D9B6}"/>
          </ac:picMkLst>
        </pc:picChg>
        <pc:picChg chg="add del mod">
          <ac:chgData name="Leonie Smith" userId="fed1330f33f5650e" providerId="LiveId" clId="{B13316AB-0E92-4E14-9CF7-844356512777}" dt="2024-05-16T05:25:45.003" v="20"/>
          <ac:picMkLst>
            <pc:docMk/>
            <pc:sldMk cId="1909638311" sldId="262"/>
            <ac:picMk id="14" creationId="{EA800165-2168-BEC4-BBD1-6ED6F45FBCAE}"/>
          </ac:picMkLst>
        </pc:picChg>
        <pc:picChg chg="add del mod ord">
          <ac:chgData name="Leonie Smith" userId="fed1330f33f5650e" providerId="LiveId" clId="{B13316AB-0E92-4E14-9CF7-844356512777}" dt="2024-05-16T05:26:00.606" v="21"/>
          <ac:picMkLst>
            <pc:docMk/>
            <pc:sldMk cId="1909638311" sldId="262"/>
            <ac:picMk id="17" creationId="{1A601D72-3BF5-943C-A1E2-E259C0D74327}"/>
          </ac:picMkLst>
        </pc:picChg>
        <pc:picChg chg="add mod">
          <ac:chgData name="Leonie Smith" userId="fed1330f33f5650e" providerId="LiveId" clId="{B13316AB-0E92-4E14-9CF7-844356512777}" dt="2024-05-16T05:26:00.606" v="21"/>
          <ac:picMkLst>
            <pc:docMk/>
            <pc:sldMk cId="1909638311" sldId="262"/>
            <ac:picMk id="18" creationId="{11DBCD20-EDB1-D1EE-713C-6AE16F35165F}"/>
          </ac:picMkLst>
        </pc:picChg>
      </pc:sldChg>
      <pc:sldChg chg="addSp delSp modSp mod modTransition modAnim">
        <pc:chgData name="Leonie Smith" userId="fed1330f33f5650e" providerId="LiveId" clId="{B13316AB-0E92-4E14-9CF7-844356512777}" dt="2024-05-16T05:27:20.885" v="31"/>
        <pc:sldMkLst>
          <pc:docMk/>
          <pc:sldMk cId="641208035" sldId="263"/>
        </pc:sldMkLst>
        <pc:picChg chg="add del mod">
          <ac:chgData name="Leonie Smith" userId="fed1330f33f5650e" providerId="LiveId" clId="{B13316AB-0E92-4E14-9CF7-844356512777}" dt="2024-05-16T05:26:45.962" v="24"/>
          <ac:picMkLst>
            <pc:docMk/>
            <pc:sldMk cId="641208035" sldId="263"/>
            <ac:picMk id="6" creationId="{A75BDC8E-2C13-464B-3E03-42E4F2CAEB96}"/>
          </ac:picMkLst>
        </pc:picChg>
        <pc:picChg chg="add del mod ord">
          <ac:chgData name="Leonie Smith" userId="fed1330f33f5650e" providerId="LiveId" clId="{B13316AB-0E92-4E14-9CF7-844356512777}" dt="2024-05-16T05:26:51.661" v="25"/>
          <ac:picMkLst>
            <pc:docMk/>
            <pc:sldMk cId="641208035" sldId="263"/>
            <ac:picMk id="9" creationId="{B509DDC5-1426-5785-F9F1-10E71CC96104}"/>
          </ac:picMkLst>
        </pc:picChg>
        <pc:picChg chg="add del mod">
          <ac:chgData name="Leonie Smith" userId="fed1330f33f5650e" providerId="LiveId" clId="{B13316AB-0E92-4E14-9CF7-844356512777}" dt="2024-05-16T05:26:52.528" v="27"/>
          <ac:picMkLst>
            <pc:docMk/>
            <pc:sldMk cId="641208035" sldId="263"/>
            <ac:picMk id="10" creationId="{97FC933C-6083-E75A-123A-001B7F411C2E}"/>
          </ac:picMkLst>
        </pc:picChg>
        <pc:picChg chg="add del mod ord">
          <ac:chgData name="Leonie Smith" userId="fed1330f33f5650e" providerId="LiveId" clId="{B13316AB-0E92-4E14-9CF7-844356512777}" dt="2024-05-16T05:27:02.816" v="28"/>
          <ac:picMkLst>
            <pc:docMk/>
            <pc:sldMk cId="641208035" sldId="263"/>
            <ac:picMk id="13" creationId="{3D908957-270F-3CC1-E6C5-227B87D9E618}"/>
          </ac:picMkLst>
        </pc:picChg>
        <pc:picChg chg="add del mod">
          <ac:chgData name="Leonie Smith" userId="fed1330f33f5650e" providerId="LiveId" clId="{B13316AB-0E92-4E14-9CF7-844356512777}" dt="2024-05-16T05:27:09.804" v="30"/>
          <ac:picMkLst>
            <pc:docMk/>
            <pc:sldMk cId="641208035" sldId="263"/>
            <ac:picMk id="14" creationId="{9F06FC6D-A709-843A-CCD2-FDEA951180D1}"/>
          </ac:picMkLst>
        </pc:picChg>
        <pc:picChg chg="add del mod ord">
          <ac:chgData name="Leonie Smith" userId="fed1330f33f5650e" providerId="LiveId" clId="{B13316AB-0E92-4E14-9CF7-844356512777}" dt="2024-05-16T05:27:20.885" v="31"/>
          <ac:picMkLst>
            <pc:docMk/>
            <pc:sldMk cId="641208035" sldId="263"/>
            <ac:picMk id="18" creationId="{A1437630-E494-BB1A-EA03-EC57BEF9F726}"/>
          </ac:picMkLst>
        </pc:picChg>
        <pc:picChg chg="add mod">
          <ac:chgData name="Leonie Smith" userId="fed1330f33f5650e" providerId="LiveId" clId="{B13316AB-0E92-4E14-9CF7-844356512777}" dt="2024-05-16T05:27:20.885" v="31"/>
          <ac:picMkLst>
            <pc:docMk/>
            <pc:sldMk cId="641208035" sldId="263"/>
            <ac:picMk id="19" creationId="{165BC1C0-7075-8A5F-F57F-3AF0DA30277D}"/>
          </ac:picMkLst>
        </pc:picChg>
      </pc:sldChg>
      <pc:sldChg chg="addSp delSp modSp mod modTransition modAnim">
        <pc:chgData name="Leonie Smith" userId="fed1330f33f5650e" providerId="LiveId" clId="{B13316AB-0E92-4E14-9CF7-844356512777}" dt="2024-05-16T05:28:36.850" v="38"/>
        <pc:sldMkLst>
          <pc:docMk/>
          <pc:sldMk cId="4044745628" sldId="264"/>
        </pc:sldMkLst>
        <pc:picChg chg="add del mod">
          <ac:chgData name="Leonie Smith" userId="fed1330f33f5650e" providerId="LiveId" clId="{B13316AB-0E92-4E14-9CF7-844356512777}" dt="2024-05-16T05:27:53.304" v="34"/>
          <ac:picMkLst>
            <pc:docMk/>
            <pc:sldMk cId="4044745628" sldId="264"/>
            <ac:picMk id="6" creationId="{3E34769F-D4E5-4FDB-D070-95F4E3874CCB}"/>
          </ac:picMkLst>
        </pc:picChg>
        <pc:picChg chg="add del mod ord">
          <ac:chgData name="Leonie Smith" userId="fed1330f33f5650e" providerId="LiveId" clId="{B13316AB-0E92-4E14-9CF7-844356512777}" dt="2024-05-16T05:28:03.647" v="35"/>
          <ac:picMkLst>
            <pc:docMk/>
            <pc:sldMk cId="4044745628" sldId="264"/>
            <ac:picMk id="9" creationId="{1217D5A3-F981-F9B3-8E15-534A12F44988}"/>
          </ac:picMkLst>
        </pc:picChg>
        <pc:picChg chg="add del mod">
          <ac:chgData name="Leonie Smith" userId="fed1330f33f5650e" providerId="LiveId" clId="{B13316AB-0E92-4E14-9CF7-844356512777}" dt="2024-05-16T05:28:27.074" v="37"/>
          <ac:picMkLst>
            <pc:docMk/>
            <pc:sldMk cId="4044745628" sldId="264"/>
            <ac:picMk id="10" creationId="{D079C8F6-D533-BE7A-C359-11330248DBD0}"/>
          </ac:picMkLst>
        </pc:picChg>
        <pc:picChg chg="add del mod ord">
          <ac:chgData name="Leonie Smith" userId="fed1330f33f5650e" providerId="LiveId" clId="{B13316AB-0E92-4E14-9CF7-844356512777}" dt="2024-05-16T05:28:36.850" v="38"/>
          <ac:picMkLst>
            <pc:docMk/>
            <pc:sldMk cId="4044745628" sldId="264"/>
            <ac:picMk id="15" creationId="{40349192-B294-A674-5369-4EFA906089E9}"/>
          </ac:picMkLst>
        </pc:picChg>
        <pc:picChg chg="add mod">
          <ac:chgData name="Leonie Smith" userId="fed1330f33f5650e" providerId="LiveId" clId="{B13316AB-0E92-4E14-9CF7-844356512777}" dt="2024-05-16T05:28:36.850" v="38"/>
          <ac:picMkLst>
            <pc:docMk/>
            <pc:sldMk cId="4044745628" sldId="264"/>
            <ac:picMk id="16" creationId="{47365EE4-F3A4-0082-9C27-409294B1B834}"/>
          </ac:picMkLst>
        </pc:picChg>
      </pc:sldChg>
      <pc:sldChg chg="addSp modSp">
        <pc:chgData name="Leonie Smith" userId="fed1330f33f5650e" providerId="LiveId" clId="{B13316AB-0E92-4E14-9CF7-844356512777}" dt="2024-05-16T05:29:16.794" v="39"/>
        <pc:sldMkLst>
          <pc:docMk/>
          <pc:sldMk cId="978260341" sldId="265"/>
        </pc:sldMkLst>
        <pc:picChg chg="add mod">
          <ac:chgData name="Leonie Smith" userId="fed1330f33f5650e" providerId="LiveId" clId="{B13316AB-0E92-4E14-9CF7-844356512777}" dt="2024-05-16T05:29:16.794" v="39"/>
          <ac:picMkLst>
            <pc:docMk/>
            <pc:sldMk cId="978260341" sldId="265"/>
            <ac:picMk id="6" creationId="{D4D5C050-B1CB-57F9-93A1-7357B50601DF}"/>
          </ac:picMkLst>
        </pc:picChg>
      </pc:sldChg>
      <pc:sldChg chg="addSp delSp modSp mod modTransition modAnim">
        <pc:chgData name="Leonie Smith" userId="fed1330f33f5650e" providerId="LiveId" clId="{B13316AB-0E92-4E14-9CF7-844356512777}" dt="2024-05-16T05:30:14.073" v="43"/>
        <pc:sldMkLst>
          <pc:docMk/>
          <pc:sldMk cId="3575870363" sldId="266"/>
        </pc:sldMkLst>
        <pc:picChg chg="add del mod">
          <ac:chgData name="Leonie Smith" userId="fed1330f33f5650e" providerId="LiveId" clId="{B13316AB-0E92-4E14-9CF7-844356512777}" dt="2024-05-16T05:30:03.363" v="42"/>
          <ac:picMkLst>
            <pc:docMk/>
            <pc:sldMk cId="3575870363" sldId="266"/>
            <ac:picMk id="6" creationId="{7A997796-F641-EAEC-5915-DC1F6E147CF3}"/>
          </ac:picMkLst>
        </pc:picChg>
        <pc:picChg chg="add del mod ord">
          <ac:chgData name="Leonie Smith" userId="fed1330f33f5650e" providerId="LiveId" clId="{B13316AB-0E92-4E14-9CF7-844356512777}" dt="2024-05-16T05:30:14.073" v="43"/>
          <ac:picMkLst>
            <pc:docMk/>
            <pc:sldMk cId="3575870363" sldId="266"/>
            <ac:picMk id="11" creationId="{96B71FF6-C955-485C-F374-F11331A99C6D}"/>
          </ac:picMkLst>
        </pc:picChg>
        <pc:picChg chg="add mod">
          <ac:chgData name="Leonie Smith" userId="fed1330f33f5650e" providerId="LiveId" clId="{B13316AB-0E92-4E14-9CF7-844356512777}" dt="2024-05-16T05:30:14.073" v="43"/>
          <ac:picMkLst>
            <pc:docMk/>
            <pc:sldMk cId="3575870363" sldId="266"/>
            <ac:picMk id="12" creationId="{655EEAE9-FF9E-E838-CC31-236D094D8D40}"/>
          </ac:picMkLst>
        </pc:picChg>
      </pc:sldChg>
      <pc:sldChg chg="addSp modSp">
        <pc:chgData name="Leonie Smith" userId="fed1330f33f5650e" providerId="LiveId" clId="{B13316AB-0E92-4E14-9CF7-844356512777}" dt="2024-05-16T05:30:53.417" v="44"/>
        <pc:sldMkLst>
          <pc:docMk/>
          <pc:sldMk cId="4017137865" sldId="267"/>
        </pc:sldMkLst>
        <pc:picChg chg="add mod">
          <ac:chgData name="Leonie Smith" userId="fed1330f33f5650e" providerId="LiveId" clId="{B13316AB-0E92-4E14-9CF7-844356512777}" dt="2024-05-16T05:30:53.417" v="44"/>
          <ac:picMkLst>
            <pc:docMk/>
            <pc:sldMk cId="4017137865" sldId="267"/>
            <ac:picMk id="6" creationId="{92C8DB67-4C86-AF17-781B-23BE2C369964}"/>
          </ac:picMkLst>
        </pc:picChg>
      </pc:sldChg>
      <pc:sldChg chg="addSp modSp">
        <pc:chgData name="Leonie Smith" userId="fed1330f33f5650e" providerId="LiveId" clId="{B13316AB-0E92-4E14-9CF7-844356512777}" dt="2024-05-16T05:31:15.942" v="45"/>
        <pc:sldMkLst>
          <pc:docMk/>
          <pc:sldMk cId="3137811553" sldId="268"/>
        </pc:sldMkLst>
        <pc:picChg chg="add mod">
          <ac:chgData name="Leonie Smith" userId="fed1330f33f5650e" providerId="LiveId" clId="{B13316AB-0E92-4E14-9CF7-844356512777}" dt="2024-05-16T05:31:15.942" v="45"/>
          <ac:picMkLst>
            <pc:docMk/>
            <pc:sldMk cId="3137811553" sldId="268"/>
            <ac:picMk id="6" creationId="{DA718DFC-C4FD-5BC0-4C90-E7D8798E962B}"/>
          </ac:picMkLst>
        </pc:picChg>
      </pc:sldChg>
      <pc:sldChg chg="addSp modSp">
        <pc:chgData name="Leonie Smith" userId="fed1330f33f5650e" providerId="LiveId" clId="{B13316AB-0E92-4E14-9CF7-844356512777}" dt="2024-05-16T05:31:33.227" v="46"/>
        <pc:sldMkLst>
          <pc:docMk/>
          <pc:sldMk cId="100491716" sldId="269"/>
        </pc:sldMkLst>
        <pc:picChg chg="add mod">
          <ac:chgData name="Leonie Smith" userId="fed1330f33f5650e" providerId="LiveId" clId="{B13316AB-0E92-4E14-9CF7-844356512777}" dt="2024-05-16T05:31:33.227" v="46"/>
          <ac:picMkLst>
            <pc:docMk/>
            <pc:sldMk cId="100491716" sldId="269"/>
            <ac:picMk id="6" creationId="{B9B582B3-D8A9-5119-BAC9-4FCC254E7DF8}"/>
          </ac:picMkLst>
        </pc:picChg>
      </pc:sldChg>
      <pc:sldChg chg="addSp delSp modSp mod modTransition modAnim">
        <pc:chgData name="Leonie Smith" userId="fed1330f33f5650e" providerId="LiveId" clId="{B13316AB-0E92-4E14-9CF7-844356512777}" dt="2024-05-16T05:32:51.131" v="56"/>
        <pc:sldMkLst>
          <pc:docMk/>
          <pc:sldMk cId="1922139011" sldId="281"/>
        </pc:sldMkLst>
        <pc:picChg chg="add del mod">
          <ac:chgData name="Leonie Smith" userId="fed1330f33f5650e" providerId="LiveId" clId="{B13316AB-0E92-4E14-9CF7-844356512777}" dt="2024-05-16T05:31:51.044" v="49"/>
          <ac:picMkLst>
            <pc:docMk/>
            <pc:sldMk cId="1922139011" sldId="281"/>
            <ac:picMk id="6" creationId="{8671538E-C7A8-B32D-10C2-F0DE8BC8759E}"/>
          </ac:picMkLst>
        </pc:picChg>
        <pc:picChg chg="add del mod ord">
          <ac:chgData name="Leonie Smith" userId="fed1330f33f5650e" providerId="LiveId" clId="{B13316AB-0E92-4E14-9CF7-844356512777}" dt="2024-05-16T05:32:07.068" v="50"/>
          <ac:picMkLst>
            <pc:docMk/>
            <pc:sldMk cId="1922139011" sldId="281"/>
            <ac:picMk id="9" creationId="{FFC70C9A-829A-EA22-E795-12E5835EB904}"/>
          </ac:picMkLst>
        </pc:picChg>
        <pc:picChg chg="add del mod">
          <ac:chgData name="Leonie Smith" userId="fed1330f33f5650e" providerId="LiveId" clId="{B13316AB-0E92-4E14-9CF7-844356512777}" dt="2024-05-16T05:32:27.575" v="52"/>
          <ac:picMkLst>
            <pc:docMk/>
            <pc:sldMk cId="1922139011" sldId="281"/>
            <ac:picMk id="10" creationId="{0370DBA1-F852-6320-7CB9-6ECFF1066DEF}"/>
          </ac:picMkLst>
        </pc:picChg>
        <pc:picChg chg="add del mod ord">
          <ac:chgData name="Leonie Smith" userId="fed1330f33f5650e" providerId="LiveId" clId="{B13316AB-0E92-4E14-9CF7-844356512777}" dt="2024-05-16T05:32:33.657" v="53"/>
          <ac:picMkLst>
            <pc:docMk/>
            <pc:sldMk cId="1922139011" sldId="281"/>
            <ac:picMk id="15" creationId="{4B72D797-E8E9-F510-FB34-05D95495562A}"/>
          </ac:picMkLst>
        </pc:picChg>
        <pc:picChg chg="add del mod">
          <ac:chgData name="Leonie Smith" userId="fed1330f33f5650e" providerId="LiveId" clId="{B13316AB-0E92-4E14-9CF7-844356512777}" dt="2024-05-16T05:32:34.627" v="55"/>
          <ac:picMkLst>
            <pc:docMk/>
            <pc:sldMk cId="1922139011" sldId="281"/>
            <ac:picMk id="16" creationId="{81B6C36E-CE8C-D50F-EA1B-EDF64644CA1C}"/>
          </ac:picMkLst>
        </pc:picChg>
        <pc:picChg chg="add del mod ord">
          <ac:chgData name="Leonie Smith" userId="fed1330f33f5650e" providerId="LiveId" clId="{B13316AB-0E92-4E14-9CF7-844356512777}" dt="2024-05-16T05:32:51.131" v="56"/>
          <ac:picMkLst>
            <pc:docMk/>
            <pc:sldMk cId="1922139011" sldId="281"/>
            <ac:picMk id="19" creationId="{E84BA08B-B418-B483-3C0D-FD5DD0640514}"/>
          </ac:picMkLst>
        </pc:picChg>
        <pc:picChg chg="add mod">
          <ac:chgData name="Leonie Smith" userId="fed1330f33f5650e" providerId="LiveId" clId="{B13316AB-0E92-4E14-9CF7-844356512777}" dt="2024-05-16T05:32:51.131" v="56"/>
          <ac:picMkLst>
            <pc:docMk/>
            <pc:sldMk cId="1922139011" sldId="281"/>
            <ac:picMk id="20" creationId="{BE414A78-7EED-C08B-5563-BB6941E24472}"/>
          </ac:picMkLst>
        </pc:picChg>
      </pc:sldChg>
      <pc:sldChg chg="addSp delSp modSp mod modTransition modAnim">
        <pc:chgData name="Leonie Smith" userId="fed1330f33f5650e" providerId="LiveId" clId="{B13316AB-0E92-4E14-9CF7-844356512777}" dt="2024-05-16T05:33:44.067" v="60"/>
        <pc:sldMkLst>
          <pc:docMk/>
          <pc:sldMk cId="3166251957" sldId="283"/>
        </pc:sldMkLst>
        <pc:picChg chg="add del mod">
          <ac:chgData name="Leonie Smith" userId="fed1330f33f5650e" providerId="LiveId" clId="{B13316AB-0E92-4E14-9CF7-844356512777}" dt="2024-05-16T05:33:24.409" v="59"/>
          <ac:picMkLst>
            <pc:docMk/>
            <pc:sldMk cId="3166251957" sldId="283"/>
            <ac:picMk id="6" creationId="{2AF5E439-583F-C2B7-DF73-20C6FA7558EB}"/>
          </ac:picMkLst>
        </pc:picChg>
        <pc:picChg chg="add del mod ord">
          <ac:chgData name="Leonie Smith" userId="fed1330f33f5650e" providerId="LiveId" clId="{B13316AB-0E92-4E14-9CF7-844356512777}" dt="2024-05-16T05:33:44.067" v="60"/>
          <ac:picMkLst>
            <pc:docMk/>
            <pc:sldMk cId="3166251957" sldId="283"/>
            <ac:picMk id="9" creationId="{A9942224-BCF3-2DA2-0ADC-5D57FAEFBAFE}"/>
          </ac:picMkLst>
        </pc:picChg>
        <pc:picChg chg="add mod">
          <ac:chgData name="Leonie Smith" userId="fed1330f33f5650e" providerId="LiveId" clId="{B13316AB-0E92-4E14-9CF7-844356512777}" dt="2024-05-16T05:33:44.067" v="60"/>
          <ac:picMkLst>
            <pc:docMk/>
            <pc:sldMk cId="3166251957" sldId="283"/>
            <ac:picMk id="10" creationId="{99DF5005-0468-88AC-E40F-B61324DCFAE2}"/>
          </ac:picMkLst>
        </pc:picChg>
      </pc:sldChg>
      <pc:sldChg chg="addSp delSp modSp mod modTransition modAnim">
        <pc:chgData name="Leonie Smith" userId="fed1330f33f5650e" providerId="LiveId" clId="{B13316AB-0E92-4E14-9CF7-844356512777}" dt="2024-05-16T05:35:24.864" v="67"/>
        <pc:sldMkLst>
          <pc:docMk/>
          <pc:sldMk cId="1522780631" sldId="285"/>
        </pc:sldMkLst>
        <pc:picChg chg="add del mod">
          <ac:chgData name="Leonie Smith" userId="fed1330f33f5650e" providerId="LiveId" clId="{B13316AB-0E92-4E14-9CF7-844356512777}" dt="2024-05-16T05:34:58.162" v="63"/>
          <ac:picMkLst>
            <pc:docMk/>
            <pc:sldMk cId="1522780631" sldId="285"/>
            <ac:picMk id="6" creationId="{D90F551D-CD22-56C9-A3B6-55786507B287}"/>
          </ac:picMkLst>
        </pc:picChg>
        <pc:picChg chg="add del mod ord">
          <ac:chgData name="Leonie Smith" userId="fed1330f33f5650e" providerId="LiveId" clId="{B13316AB-0E92-4E14-9CF7-844356512777}" dt="2024-05-16T05:35:05.838" v="64"/>
          <ac:picMkLst>
            <pc:docMk/>
            <pc:sldMk cId="1522780631" sldId="285"/>
            <ac:picMk id="9" creationId="{8B2FB474-FFFF-0233-7301-EC2576D7E38C}"/>
          </ac:picMkLst>
        </pc:picChg>
        <pc:picChg chg="add del mod">
          <ac:chgData name="Leonie Smith" userId="fed1330f33f5650e" providerId="LiveId" clId="{B13316AB-0E92-4E14-9CF7-844356512777}" dt="2024-05-16T05:35:06.815" v="66"/>
          <ac:picMkLst>
            <pc:docMk/>
            <pc:sldMk cId="1522780631" sldId="285"/>
            <ac:picMk id="10" creationId="{E7331B28-DABE-1E72-98B2-A1AB77A87346}"/>
          </ac:picMkLst>
        </pc:picChg>
        <pc:picChg chg="add del mod ord">
          <ac:chgData name="Leonie Smith" userId="fed1330f33f5650e" providerId="LiveId" clId="{B13316AB-0E92-4E14-9CF7-844356512777}" dt="2024-05-16T05:35:24.864" v="67"/>
          <ac:picMkLst>
            <pc:docMk/>
            <pc:sldMk cId="1522780631" sldId="285"/>
            <ac:picMk id="13" creationId="{FFC6DF94-7AD3-2239-5E9E-C5EDB5F9D1E2}"/>
          </ac:picMkLst>
        </pc:picChg>
        <pc:picChg chg="add mod">
          <ac:chgData name="Leonie Smith" userId="fed1330f33f5650e" providerId="LiveId" clId="{B13316AB-0E92-4E14-9CF7-844356512777}" dt="2024-05-16T05:35:24.864" v="67"/>
          <ac:picMkLst>
            <pc:docMk/>
            <pc:sldMk cId="1522780631" sldId="285"/>
            <ac:picMk id="14" creationId="{EBF6A479-620D-033C-A5B9-711DEC5BFB33}"/>
          </ac:picMkLst>
        </pc:picChg>
      </pc:sldChg>
      <pc:sldChg chg="addSp delSp modSp mod modTransition modAnim">
        <pc:chgData name="Leonie Smith" userId="fed1330f33f5650e" providerId="LiveId" clId="{B13316AB-0E92-4E14-9CF7-844356512777}" dt="2024-05-16T05:36:24.662" v="71"/>
        <pc:sldMkLst>
          <pc:docMk/>
          <pc:sldMk cId="2332778949" sldId="287"/>
        </pc:sldMkLst>
        <pc:picChg chg="add del mod">
          <ac:chgData name="Leonie Smith" userId="fed1330f33f5650e" providerId="LiveId" clId="{B13316AB-0E92-4E14-9CF7-844356512777}" dt="2024-05-16T05:36:11.506" v="70"/>
          <ac:picMkLst>
            <pc:docMk/>
            <pc:sldMk cId="2332778949" sldId="287"/>
            <ac:picMk id="6" creationId="{D93CCA4A-0C04-AC89-4D21-D2F758E14748}"/>
          </ac:picMkLst>
        </pc:picChg>
        <pc:picChg chg="add del mod ord">
          <ac:chgData name="Leonie Smith" userId="fed1330f33f5650e" providerId="LiveId" clId="{B13316AB-0E92-4E14-9CF7-844356512777}" dt="2024-05-16T05:36:24.662" v="71"/>
          <ac:picMkLst>
            <pc:docMk/>
            <pc:sldMk cId="2332778949" sldId="287"/>
            <ac:picMk id="9" creationId="{A3CD5541-DEF1-C214-4A1C-E26BA77306CC}"/>
          </ac:picMkLst>
        </pc:picChg>
        <pc:picChg chg="add mod">
          <ac:chgData name="Leonie Smith" userId="fed1330f33f5650e" providerId="LiveId" clId="{B13316AB-0E92-4E14-9CF7-844356512777}" dt="2024-05-16T05:36:24.662" v="71"/>
          <ac:picMkLst>
            <pc:docMk/>
            <pc:sldMk cId="2332778949" sldId="287"/>
            <ac:picMk id="10" creationId="{363B749C-70B2-1AC7-CE8C-4B45E3BCE10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i="0" u="none" strike="noStrike" baseline="0">
                <a:latin typeface="TimesNewRomanPS-BoldMT"/>
              </a:rPr>
              <a:t>Ch</a:t>
            </a:r>
          </a:p>
          <a:p>
            <a:r>
              <a:rPr lang="en-IN" sz="1800" b="1" i="0" u="none" strike="noStrike" baseline="0">
                <a:latin typeface="TimesNewRomanPS-BoldMT"/>
              </a:rPr>
              <a:t>The </a:t>
            </a:r>
            <a:r>
              <a:rPr lang="en-IN" sz="1800" b="1" i="0" u="none" strike="noStrike" baseline="0" dirty="0">
                <a:latin typeface="TimesNewRomanPS-BoldMT"/>
              </a:rPr>
              <a:t>Sower - Luke 8:4-15</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a:t>59</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AC0D9202-823F-8E5D-7476-FB591FF6172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170"/>
    </mc:Choice>
    <mc:Fallback xmlns="">
      <p:transition spd="slow" advTm="2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A83EF-ABB6-FD15-8FBC-686188FB79E6}"/>
              </a:ext>
            </a:extLst>
          </p:cNvPr>
          <p:cNvPicPr>
            <a:picLocks noChangeAspect="1"/>
          </p:cNvPicPr>
          <p:nvPr/>
        </p:nvPicPr>
        <p:blipFill>
          <a:blip r:embed="rId2"/>
          <a:stretch>
            <a:fillRect/>
          </a:stretch>
        </p:blipFill>
        <p:spPr>
          <a:xfrm>
            <a:off x="-790414" y="-584505"/>
            <a:ext cx="12982414" cy="7442505"/>
          </a:xfrm>
          <a:prstGeom prst="rect">
            <a:avLst/>
          </a:prstGeom>
        </p:spPr>
      </p:pic>
      <p:sp>
        <p:nvSpPr>
          <p:cNvPr id="3" name="TextBox 2">
            <a:extLst>
              <a:ext uri="{FF2B5EF4-FFF2-40B4-BE49-F238E27FC236}">
                <a16:creationId xmlns:a16="http://schemas.microsoft.com/office/drawing/2014/main" id="{8C7AE6E0-2CB2-7BE6-68AB-A4AAAB0898BF}"/>
              </a:ext>
            </a:extLst>
          </p:cNvPr>
          <p:cNvSpPr txBox="1"/>
          <p:nvPr/>
        </p:nvSpPr>
        <p:spPr>
          <a:xfrm>
            <a:off x="385152" y="267650"/>
            <a:ext cx="285391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8:6</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Other seed fell among thorns, which grew up with it and choked the seedlings.</a:t>
            </a:r>
            <a:endParaRPr lang="en-IN" sz="3600" dirty="0"/>
          </a:p>
        </p:txBody>
      </p:sp>
      <p:sp>
        <p:nvSpPr>
          <p:cNvPr id="2" name="TextBox 1">
            <a:extLst>
              <a:ext uri="{FF2B5EF4-FFF2-40B4-BE49-F238E27FC236}">
                <a16:creationId xmlns:a16="http://schemas.microsoft.com/office/drawing/2014/main" id="{32F81D6D-4082-17CC-B022-78F3AB0C831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7</a:t>
            </a:r>
            <a:r>
              <a:rPr lang="hi-IN" sz="3600" b="0" i="0" dirty="0">
                <a:solidFill>
                  <a:srgbClr val="FF0000"/>
                </a:solidFill>
                <a:effectLst/>
                <a:latin typeface="font1"/>
              </a:rPr>
              <a:t>कुछ झाड़ियों के बीच में गिरा, और झाड़ियों ने साथ-साथ बढ़कर उसे दबा लिया।</a:t>
            </a:r>
            <a:endParaRPr lang="en-IN" sz="3600" dirty="0"/>
          </a:p>
        </p:txBody>
      </p:sp>
      <p:pic>
        <p:nvPicPr>
          <p:cNvPr id="16" name="Audio 15">
            <a:hlinkClick r:id="" action="ppaction://media"/>
            <a:extLst>
              <a:ext uri="{FF2B5EF4-FFF2-40B4-BE49-F238E27FC236}">
                <a16:creationId xmlns:a16="http://schemas.microsoft.com/office/drawing/2014/main" id="{47365EE4-F3A4-0082-9C27-409294B1B8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6451"/>
    </mc:Choice>
    <mc:Fallback xmlns="">
      <p:transition spd="slow" advTm="6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659F7E-B9B7-5FC1-FE60-E9A7F35D488C}"/>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E4E6B5D-8934-0473-4FC0-D9D80256F86A}"/>
              </a:ext>
            </a:extLst>
          </p:cNvPr>
          <p:cNvSpPr txBox="1"/>
          <p:nvPr/>
        </p:nvSpPr>
        <p:spPr>
          <a:xfrm>
            <a:off x="385152" y="267650"/>
            <a:ext cx="285391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8:7</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Still other seed fell on good soil, where it sprang up and produced a crop—a hundredfold.”</a:t>
            </a:r>
          </a:p>
          <a:p>
            <a:pPr algn="l"/>
            <a:r>
              <a:rPr lang="en-US" sz="3600" b="0" i="0">
                <a:solidFill>
                  <a:srgbClr val="121212"/>
                </a:solidFill>
                <a:effectLst/>
                <a:latin typeface="Inter" panose="020B0502030000000004" pitchFamily="34" charset="0"/>
              </a:rPr>
              <a:t>As Jesus said this, He called out, “He who has ears to hear, let him hear.”</a:t>
            </a:r>
          </a:p>
        </p:txBody>
      </p:sp>
      <p:sp>
        <p:nvSpPr>
          <p:cNvPr id="2" name="TextBox 1">
            <a:extLst>
              <a:ext uri="{FF2B5EF4-FFF2-40B4-BE49-F238E27FC236}">
                <a16:creationId xmlns:a16="http://schemas.microsoft.com/office/drawing/2014/main" id="{AABD1251-C4C1-C4DF-708E-E9AED0A05796}"/>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8</a:t>
            </a:r>
            <a:r>
              <a:rPr lang="hi-IN" sz="3600" b="0" i="0" dirty="0">
                <a:solidFill>
                  <a:srgbClr val="FF0000"/>
                </a:solidFill>
                <a:effectLst/>
                <a:latin typeface="font1"/>
              </a:rPr>
              <a:t>और कुछ अच्छी भूमि पर गिरा, और उगकर सौ गुणा फल लाया।”</a:t>
            </a:r>
            <a:r>
              <a:rPr lang="hi-IN" sz="3600" b="0" i="0" dirty="0">
                <a:solidFill>
                  <a:srgbClr val="000000"/>
                </a:solidFill>
                <a:effectLst/>
                <a:latin typeface="font1"/>
              </a:rPr>
              <a:t> यह कहकर उसने ऊँचे शब्द से कहा, </a:t>
            </a:r>
            <a:r>
              <a:rPr lang="hi-IN" sz="3600" b="0" i="0" dirty="0">
                <a:solidFill>
                  <a:srgbClr val="FF0000"/>
                </a:solidFill>
                <a:effectLst/>
                <a:latin typeface="font1"/>
              </a:rPr>
              <a:t>“जिसके सुनने के कान हों वह सुन लें।”</a:t>
            </a:r>
            <a:endParaRPr lang="hi-IN" sz="3600" b="0" i="0" dirty="0">
              <a:solidFill>
                <a:srgbClr val="121212"/>
              </a:solidFill>
              <a:effectLst/>
              <a:latin typeface="Inter" panose="020B0502030000000004" pitchFamily="34" charset="0"/>
            </a:endParaRPr>
          </a:p>
        </p:txBody>
      </p:sp>
      <p:pic>
        <p:nvPicPr>
          <p:cNvPr id="6" name="Audio 5">
            <a:hlinkClick r:id="" action="ppaction://media"/>
            <a:extLst>
              <a:ext uri="{FF2B5EF4-FFF2-40B4-BE49-F238E27FC236}">
                <a16:creationId xmlns:a16="http://schemas.microsoft.com/office/drawing/2014/main" id="{D4D5C050-B1CB-57F9-93A1-7357B50601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8014"/>
    </mc:Choice>
    <mc:Fallback xmlns="">
      <p:transition spd="slow" advTm="18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43527-8332-D591-AD2B-BAD6F1A3EF14}"/>
              </a:ext>
            </a:extLst>
          </p:cNvPr>
          <p:cNvPicPr>
            <a:picLocks noChangeAspect="1"/>
          </p:cNvPicPr>
          <p:nvPr/>
        </p:nvPicPr>
        <p:blipFill>
          <a:blip r:embed="rId2"/>
          <a:stretch>
            <a:fillRect/>
          </a:stretch>
        </p:blipFill>
        <p:spPr>
          <a:xfrm>
            <a:off x="0" y="0"/>
            <a:ext cx="12192000" cy="6976144"/>
          </a:xfrm>
          <a:prstGeom prst="rect">
            <a:avLst/>
          </a:prstGeom>
        </p:spPr>
      </p:pic>
      <p:sp>
        <p:nvSpPr>
          <p:cNvPr id="4" name="TextBox 3">
            <a:extLst>
              <a:ext uri="{FF2B5EF4-FFF2-40B4-BE49-F238E27FC236}">
                <a16:creationId xmlns:a16="http://schemas.microsoft.com/office/drawing/2014/main" id="{645B5175-DE3E-DC15-6EC3-E34EC6714B17}"/>
              </a:ext>
            </a:extLst>
          </p:cNvPr>
          <p:cNvSpPr txBox="1"/>
          <p:nvPr/>
        </p:nvSpPr>
        <p:spPr>
          <a:xfrm>
            <a:off x="385152" y="267650"/>
            <a:ext cx="285391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8:8</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Then His disciples asked Him what this parable meant.</a:t>
            </a:r>
            <a:endParaRPr lang="en-IN" sz="3600" dirty="0"/>
          </a:p>
        </p:txBody>
      </p:sp>
      <p:sp>
        <p:nvSpPr>
          <p:cNvPr id="2" name="TextBox 1">
            <a:extLst>
              <a:ext uri="{FF2B5EF4-FFF2-40B4-BE49-F238E27FC236}">
                <a16:creationId xmlns:a16="http://schemas.microsoft.com/office/drawing/2014/main" id="{C79663B2-1EDF-9028-1068-4F4F07B2018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9</a:t>
            </a:r>
            <a:r>
              <a:rPr lang="hi-IN" sz="3600" b="0" i="0" dirty="0">
                <a:solidFill>
                  <a:srgbClr val="000000"/>
                </a:solidFill>
                <a:effectLst/>
                <a:latin typeface="font1"/>
              </a:rPr>
              <a:t>उसके चेलों ने उससे पूछा, “इस दृष्टान्त का अर्थ क्या है?”</a:t>
            </a:r>
            <a:endParaRPr lang="en-IN" sz="3600" dirty="0"/>
          </a:p>
        </p:txBody>
      </p:sp>
      <p:pic>
        <p:nvPicPr>
          <p:cNvPr id="12" name="Audio 11">
            <a:hlinkClick r:id="" action="ppaction://media"/>
            <a:extLst>
              <a:ext uri="{FF2B5EF4-FFF2-40B4-BE49-F238E27FC236}">
                <a16:creationId xmlns:a16="http://schemas.microsoft.com/office/drawing/2014/main" id="{655EEAE9-FF9E-E838-CC31-236D094D8D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7338"/>
    </mc:Choice>
    <mc:Fallback xmlns="">
      <p:transition spd="slow" advTm="7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01CD11F-A47C-E6DD-E79D-CC7BFDCA4006}"/>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AE5A893-B19C-C9EA-4000-8AD7D0D70BA6}"/>
              </a:ext>
            </a:extLst>
          </p:cNvPr>
          <p:cNvSpPr txBox="1"/>
          <p:nvPr/>
        </p:nvSpPr>
        <p:spPr>
          <a:xfrm>
            <a:off x="385152" y="5870428"/>
            <a:ext cx="285391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8:9</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10</a:t>
            </a:r>
            <a:r>
              <a:rPr lang="en-US" sz="3600" b="0" i="0" dirty="0">
                <a:solidFill>
                  <a:srgbClr val="121212"/>
                </a:solidFill>
                <a:effectLst/>
                <a:latin typeface="Inter" panose="020B0502030000000004" pitchFamily="34" charset="0"/>
              </a:rPr>
              <a:t>He replied, “The knowledge of the mysteries of the kingdom of God has been given to you, but to others I speak in parables…</a:t>
            </a:r>
          </a:p>
        </p:txBody>
      </p:sp>
      <p:sp>
        <p:nvSpPr>
          <p:cNvPr id="2" name="TextBox 1">
            <a:extLst>
              <a:ext uri="{FF2B5EF4-FFF2-40B4-BE49-F238E27FC236}">
                <a16:creationId xmlns:a16="http://schemas.microsoft.com/office/drawing/2014/main" id="{405D495D-7CFE-2FE0-F580-F234E12A83B1}"/>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10</a:t>
            </a:r>
            <a:r>
              <a:rPr lang="hi-IN" sz="3600" b="0" i="0" dirty="0">
                <a:solidFill>
                  <a:srgbClr val="000000"/>
                </a:solidFill>
                <a:effectLst/>
                <a:latin typeface="font1"/>
              </a:rPr>
              <a:t>उसने कहा, </a:t>
            </a:r>
            <a:r>
              <a:rPr lang="hi-IN" sz="3600" b="0" i="0" dirty="0">
                <a:solidFill>
                  <a:srgbClr val="FF0000"/>
                </a:solidFill>
                <a:effectLst/>
                <a:latin typeface="font1"/>
              </a:rPr>
              <a:t>“तुम को परमेश्वर के राज्य के भेदों की समझ दी गई है, पर औरों को दृष्टान्तों में सुनाया जाता है</a:t>
            </a:r>
            <a:r>
              <a:rPr lang="en-US" sz="3600" b="0" i="0" dirty="0">
                <a:solidFill>
                  <a:srgbClr val="FF0000"/>
                </a:solidFill>
                <a:effectLst/>
                <a:latin typeface="font1"/>
              </a:rPr>
              <a:t>…</a:t>
            </a:r>
            <a:endParaRPr lang="hi-IN" sz="3600" b="0" i="0" dirty="0">
              <a:solidFill>
                <a:srgbClr val="121212"/>
              </a:solidFill>
              <a:effectLst/>
              <a:latin typeface="Inter" panose="020B0502030000000004" pitchFamily="34" charset="0"/>
            </a:endParaRPr>
          </a:p>
        </p:txBody>
      </p:sp>
      <p:pic>
        <p:nvPicPr>
          <p:cNvPr id="6" name="Audio 5">
            <a:hlinkClick r:id="" action="ppaction://media"/>
            <a:extLst>
              <a:ext uri="{FF2B5EF4-FFF2-40B4-BE49-F238E27FC236}">
                <a16:creationId xmlns:a16="http://schemas.microsoft.com/office/drawing/2014/main" id="{92C8DB67-4C86-AF17-781B-23BE2C3699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425"/>
    </mc:Choice>
    <mc:Fallback xmlns="">
      <p:transition spd="slow" advTm="10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06D22FD-4C20-59F1-6ADB-6D8ACC27FA61}"/>
              </a:ext>
            </a:extLst>
          </p:cNvPr>
          <p:cNvPicPr>
            <a:picLocks noChangeAspect="1"/>
          </p:cNvPicPr>
          <p:nvPr/>
        </p:nvPicPr>
        <p:blipFill rotWithShape="1">
          <a:blip r:embed="rId2"/>
          <a:srcRect b="19"/>
          <a:stretch/>
        </p:blipFill>
        <p:spPr>
          <a:xfrm>
            <a:off x="0" y="0"/>
            <a:ext cx="12192000" cy="6858000"/>
          </a:xfrm>
          <a:prstGeom prst="rect">
            <a:avLst/>
          </a:prstGeom>
        </p:spPr>
      </p:pic>
      <p:sp>
        <p:nvSpPr>
          <p:cNvPr id="4" name="TextBox 3">
            <a:extLst>
              <a:ext uri="{FF2B5EF4-FFF2-40B4-BE49-F238E27FC236}">
                <a16:creationId xmlns:a16="http://schemas.microsoft.com/office/drawing/2014/main" id="{686097C8-41AD-C485-CDFE-91BBEE20965C}"/>
              </a:ext>
            </a:extLst>
          </p:cNvPr>
          <p:cNvSpPr txBox="1"/>
          <p:nvPr/>
        </p:nvSpPr>
        <p:spPr>
          <a:xfrm>
            <a:off x="385152" y="5870428"/>
            <a:ext cx="285391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8:10</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121212"/>
                </a:solidFill>
                <a:effectLst/>
                <a:latin typeface="Inter" panose="020B0502030000000004" pitchFamily="34" charset="0"/>
              </a:rPr>
              <a:t>…so that,</a:t>
            </a:r>
          </a:p>
          <a:p>
            <a:pPr algn="l"/>
            <a:r>
              <a:rPr lang="en-US" sz="3600" b="0" i="0" dirty="0">
                <a:solidFill>
                  <a:srgbClr val="121212"/>
                </a:solidFill>
                <a:effectLst/>
                <a:latin typeface="Inter" panose="020B0502030000000004" pitchFamily="34" charset="0"/>
              </a:rPr>
              <a:t>‘though seeing, they may not see;</a:t>
            </a:r>
          </a:p>
          <a:p>
            <a:pPr algn="l"/>
            <a:r>
              <a:rPr lang="en-US" sz="3600" b="0" i="0" dirty="0">
                <a:solidFill>
                  <a:srgbClr val="121212"/>
                </a:solidFill>
                <a:effectLst/>
                <a:latin typeface="Inter" panose="020B0502030000000004" pitchFamily="34" charset="0"/>
              </a:rPr>
              <a:t>though hearing, they may not understand.’</a:t>
            </a:r>
            <a:endParaRPr lang="en-IN" sz="3600" dirty="0"/>
          </a:p>
        </p:txBody>
      </p:sp>
      <p:sp>
        <p:nvSpPr>
          <p:cNvPr id="2" name="TextBox 1">
            <a:extLst>
              <a:ext uri="{FF2B5EF4-FFF2-40B4-BE49-F238E27FC236}">
                <a16:creationId xmlns:a16="http://schemas.microsoft.com/office/drawing/2014/main" id="{9EEC80AF-CF95-C5CB-C206-E32637B07E59}"/>
              </a:ext>
            </a:extLst>
          </p:cNvPr>
          <p:cNvSpPr txBox="1"/>
          <p:nvPr/>
        </p:nvSpPr>
        <p:spPr>
          <a:xfrm>
            <a:off x="6096000" y="166254"/>
            <a:ext cx="6096000" cy="6558101"/>
          </a:xfrm>
          <a:prstGeom prst="rect">
            <a:avLst/>
          </a:prstGeom>
          <a:noFill/>
        </p:spPr>
        <p:txBody>
          <a:bodyPr wrap="square" rtlCol="0">
            <a:noAutofit/>
          </a:bodyPr>
          <a:lstStyle/>
          <a:p>
            <a:pPr algn="l"/>
            <a:r>
              <a:rPr lang="en-US" sz="3600" b="0" i="0" dirty="0">
                <a:solidFill>
                  <a:srgbClr val="FF0000"/>
                </a:solidFill>
                <a:effectLst/>
                <a:latin typeface="font1"/>
              </a:rPr>
              <a:t>…</a:t>
            </a:r>
            <a:r>
              <a:rPr lang="hi-IN" sz="3600" b="0" i="0" dirty="0">
                <a:solidFill>
                  <a:srgbClr val="FF0000"/>
                </a:solidFill>
                <a:effectLst/>
                <a:latin typeface="font1"/>
              </a:rPr>
              <a:t>इसलिए कि</a:t>
            </a:r>
            <a:endParaRPr lang="hi-IN" sz="3600" b="0" i="0" dirty="0">
              <a:solidFill>
                <a:srgbClr val="000000"/>
              </a:solidFill>
              <a:effectLst/>
              <a:latin typeface="font1"/>
            </a:endParaRPr>
          </a:p>
          <a:p>
            <a:pPr algn="l"/>
            <a:r>
              <a:rPr lang="hi-IN" sz="3600" b="0" i="0" dirty="0">
                <a:solidFill>
                  <a:srgbClr val="FF0000"/>
                </a:solidFill>
                <a:effectLst/>
                <a:latin typeface="font1"/>
              </a:rPr>
              <a:t>‘वे देखते हुए भी न देखें,</a:t>
            </a:r>
            <a:endParaRPr lang="hi-IN" sz="3600" b="0" i="0" dirty="0">
              <a:solidFill>
                <a:srgbClr val="000000"/>
              </a:solidFill>
              <a:effectLst/>
              <a:latin typeface="font1"/>
            </a:endParaRPr>
          </a:p>
          <a:p>
            <a:pPr algn="l"/>
            <a:r>
              <a:rPr lang="hi-IN" sz="3600" b="0" i="0" dirty="0">
                <a:solidFill>
                  <a:srgbClr val="FF0000"/>
                </a:solidFill>
                <a:effectLst/>
                <a:latin typeface="font1"/>
              </a:rPr>
              <a:t>और सुनते हुए भी न समझें।’</a:t>
            </a:r>
            <a:endParaRPr lang="hi-IN" sz="3600" b="0" i="0" dirty="0">
              <a:solidFill>
                <a:srgbClr val="000000"/>
              </a:solidFill>
              <a:effectLst/>
              <a:latin typeface="font1"/>
            </a:endParaRPr>
          </a:p>
        </p:txBody>
      </p:sp>
      <p:pic>
        <p:nvPicPr>
          <p:cNvPr id="6" name="Audio 5">
            <a:hlinkClick r:id="" action="ppaction://media"/>
            <a:extLst>
              <a:ext uri="{FF2B5EF4-FFF2-40B4-BE49-F238E27FC236}">
                <a16:creationId xmlns:a16="http://schemas.microsoft.com/office/drawing/2014/main" id="{DA718DFC-C4FD-5BC0-4C90-E7D8798E96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3883"/>
    </mc:Choice>
    <mc:Fallback xmlns="">
      <p:transition spd="slow" advTm="3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4CDCF-5A34-4D42-2F2E-74C69C02A297}"/>
              </a:ext>
            </a:extLst>
          </p:cNvPr>
          <p:cNvPicPr>
            <a:picLocks noChangeAspect="1"/>
          </p:cNvPicPr>
          <p:nvPr/>
        </p:nvPicPr>
        <p:blipFill>
          <a:blip r:embed="rId2"/>
          <a:stretch>
            <a:fillRect/>
          </a:stretch>
        </p:blipFill>
        <p:spPr>
          <a:xfrm>
            <a:off x="5181600" y="0"/>
            <a:ext cx="5486400" cy="6858000"/>
          </a:xfrm>
          <a:prstGeom prst="rect">
            <a:avLst/>
          </a:prstGeom>
        </p:spPr>
      </p:pic>
      <p:sp>
        <p:nvSpPr>
          <p:cNvPr id="2" name="TextBox 1">
            <a:extLst>
              <a:ext uri="{FF2B5EF4-FFF2-40B4-BE49-F238E27FC236}">
                <a16:creationId xmlns:a16="http://schemas.microsoft.com/office/drawing/2014/main" id="{CEF0876A-E3FA-C1F8-F9ED-B4F1142BA373}"/>
              </a:ext>
            </a:extLst>
          </p:cNvPr>
          <p:cNvSpPr txBox="1"/>
          <p:nvPr/>
        </p:nvSpPr>
        <p:spPr>
          <a:xfrm>
            <a:off x="249383" y="1042019"/>
            <a:ext cx="4142314" cy="3262746"/>
          </a:xfrm>
          <a:prstGeom prst="rect">
            <a:avLst/>
          </a:prstGeom>
          <a:noFill/>
        </p:spPr>
        <p:txBody>
          <a:bodyPr wrap="square" rtlCol="0">
            <a:noAutofit/>
          </a:bodyPr>
          <a:lstStyle/>
          <a:p>
            <a:endParaRPr lang="en-US" sz="5400" dirty="0">
              <a:solidFill>
                <a:schemeClr val="bg1"/>
              </a:solidFill>
            </a:endParaRPr>
          </a:p>
          <a:p>
            <a:r>
              <a:rPr lang="hi-IN" sz="5400" dirty="0">
                <a:solidFill>
                  <a:schemeClr val="bg1"/>
                </a:solidFill>
              </a:rPr>
              <a:t>बोनेवाला - लूका 8:4-15</a:t>
            </a:r>
            <a:endParaRPr lang="en-IN" sz="5400" dirty="0">
              <a:solidFill>
                <a:schemeClr val="bg1"/>
              </a:solidFill>
            </a:endParaRPr>
          </a:p>
        </p:txBody>
      </p:sp>
      <p:sp>
        <p:nvSpPr>
          <p:cNvPr id="4" name="TextBox 3">
            <a:extLst>
              <a:ext uri="{FF2B5EF4-FFF2-40B4-BE49-F238E27FC236}">
                <a16:creationId xmlns:a16="http://schemas.microsoft.com/office/drawing/2014/main" id="{5AA34AE2-3E00-CA4A-9955-EC83E7444E23}"/>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FC5FA7E-93A3-2429-E584-C2FA924AAAEB}"/>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F3F1B19-454E-300F-0021-082F0F5FE5A6}"/>
              </a:ext>
            </a:extLst>
          </p:cNvPr>
          <p:cNvSpPr txBox="1"/>
          <p:nvPr/>
        </p:nvSpPr>
        <p:spPr>
          <a:xfrm>
            <a:off x="385152" y="5870428"/>
            <a:ext cx="285391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8:10</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Now this is the meaning of the parable: The seed is the word of God.</a:t>
            </a:r>
            <a:endParaRPr lang="en-IN" sz="3600" dirty="0"/>
          </a:p>
        </p:txBody>
      </p:sp>
      <p:sp>
        <p:nvSpPr>
          <p:cNvPr id="2" name="TextBox 1">
            <a:extLst>
              <a:ext uri="{FF2B5EF4-FFF2-40B4-BE49-F238E27FC236}">
                <a16:creationId xmlns:a16="http://schemas.microsoft.com/office/drawing/2014/main" id="{AC969267-00FA-B5E7-55B1-5266C5F47A4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FF0000"/>
                </a:solidFill>
                <a:effectLst/>
                <a:latin typeface="font1"/>
              </a:rPr>
              <a:t>“दृष्टान्त का अर्थ यह है: बीज तो परमेश्वर का वचन है।</a:t>
            </a:r>
            <a:endParaRPr lang="en-IN" sz="3600" dirty="0"/>
          </a:p>
        </p:txBody>
      </p:sp>
      <p:pic>
        <p:nvPicPr>
          <p:cNvPr id="6" name="Audio 5">
            <a:hlinkClick r:id="" action="ppaction://media"/>
            <a:extLst>
              <a:ext uri="{FF2B5EF4-FFF2-40B4-BE49-F238E27FC236}">
                <a16:creationId xmlns:a16="http://schemas.microsoft.com/office/drawing/2014/main" id="{B9B582B3-D8A9-5119-BAC9-4FCC254E7D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4552"/>
    </mc:Choice>
    <mc:Fallback xmlns="">
      <p:transition spd="slow" advTm="4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B683498-91AA-B6A7-66A8-20752D0D3BD0}"/>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DB6E092-CBEB-5791-F5FE-5183484D372F}"/>
              </a:ext>
            </a:extLst>
          </p:cNvPr>
          <p:cNvSpPr txBox="1"/>
          <p:nvPr/>
        </p:nvSpPr>
        <p:spPr>
          <a:xfrm>
            <a:off x="385152" y="267650"/>
            <a:ext cx="285391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8:11</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The seeds  along the path are those who hear, but the devil comes and takes away the word from their hearts, so that they may not believe and be saved.</a:t>
            </a:r>
            <a:endParaRPr lang="en-IN" sz="3600" dirty="0"/>
          </a:p>
        </p:txBody>
      </p:sp>
      <p:sp>
        <p:nvSpPr>
          <p:cNvPr id="2" name="TextBox 1">
            <a:extLst>
              <a:ext uri="{FF2B5EF4-FFF2-40B4-BE49-F238E27FC236}">
                <a16:creationId xmlns:a16="http://schemas.microsoft.com/office/drawing/2014/main" id="{2D3B1014-7DAD-14E6-491B-B948ACD68C7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12</a:t>
            </a:r>
            <a:r>
              <a:rPr lang="hi-IN" sz="3600" b="0" i="0" dirty="0">
                <a:solidFill>
                  <a:srgbClr val="FF0000"/>
                </a:solidFill>
                <a:effectLst/>
                <a:latin typeface="font1"/>
              </a:rPr>
              <a:t>मार्ग के किनारे के वे हैं, जिन्होंने सुना; तब शैतान आकर उनके मन में से वचन उठा ले जाता है, कि कहीं ऐसा न हो कि वे विश्वास करके उद्धार पाएँ।</a:t>
            </a:r>
            <a:endParaRPr lang="en-IN" sz="3600" dirty="0"/>
          </a:p>
        </p:txBody>
      </p:sp>
      <p:pic>
        <p:nvPicPr>
          <p:cNvPr id="20" name="Audio 19">
            <a:hlinkClick r:id="" action="ppaction://media"/>
            <a:extLst>
              <a:ext uri="{FF2B5EF4-FFF2-40B4-BE49-F238E27FC236}">
                <a16:creationId xmlns:a16="http://schemas.microsoft.com/office/drawing/2014/main" id="{BE414A78-7EED-C08B-5563-BB6941E244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182"/>
    </mc:Choice>
    <mc:Fallback xmlns="">
      <p:transition spd="slow" advTm="13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418EE3B-DF1C-C041-5E15-FE4E5EA8670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1206B64B-A718-436B-B608-563AE87C0BCD}"/>
              </a:ext>
            </a:extLst>
          </p:cNvPr>
          <p:cNvSpPr txBox="1"/>
          <p:nvPr/>
        </p:nvSpPr>
        <p:spPr>
          <a:xfrm>
            <a:off x="385152" y="267650"/>
            <a:ext cx="285391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8:12</a:t>
            </a: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The seeds on rocky ground are those who hear the word and receive it with joy, but they have no root. They believe for a season, but in the time of testing, they fall away.</a:t>
            </a:r>
            <a:endParaRPr lang="en-IN" sz="3600" dirty="0"/>
          </a:p>
        </p:txBody>
      </p:sp>
      <p:sp>
        <p:nvSpPr>
          <p:cNvPr id="2" name="TextBox 1">
            <a:extLst>
              <a:ext uri="{FF2B5EF4-FFF2-40B4-BE49-F238E27FC236}">
                <a16:creationId xmlns:a16="http://schemas.microsoft.com/office/drawing/2014/main" id="{E9D5E8F6-C660-8EFC-0808-1685AC9F0302}"/>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13</a:t>
            </a:r>
            <a:r>
              <a:rPr lang="hi-IN" sz="3600" b="0" i="0" dirty="0">
                <a:solidFill>
                  <a:srgbClr val="FF0000"/>
                </a:solidFill>
                <a:effectLst/>
                <a:latin typeface="font1"/>
              </a:rPr>
              <a:t>चट्टान पर के वे हैं, कि जब सुनते हैं, तो आनन्द से वचन को ग्रहण तो करते हैं, परन्तु जड़ न पकड़ने से वे थोड़ी देर तक विश्वास रखते हैं, और परीक्षा के समय बहक जाते हैं।</a:t>
            </a:r>
            <a:endParaRPr lang="en-IN" sz="3600" dirty="0"/>
          </a:p>
        </p:txBody>
      </p:sp>
      <p:pic>
        <p:nvPicPr>
          <p:cNvPr id="10" name="Audio 9">
            <a:hlinkClick r:id="" action="ppaction://media"/>
            <a:extLst>
              <a:ext uri="{FF2B5EF4-FFF2-40B4-BE49-F238E27FC236}">
                <a16:creationId xmlns:a16="http://schemas.microsoft.com/office/drawing/2014/main" id="{99DF5005-0468-88AC-E40F-B61324DCFA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6348"/>
    </mc:Choice>
    <mc:Fallback xmlns="">
      <p:transition spd="slow" advTm="16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287C77-BABE-7DFB-DDA9-E60F5081CDC8}"/>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310B80F-ED32-6094-00AC-A34FE565A42B}"/>
              </a:ext>
            </a:extLst>
          </p:cNvPr>
          <p:cNvSpPr txBox="1"/>
          <p:nvPr/>
        </p:nvSpPr>
        <p:spPr>
          <a:xfrm>
            <a:off x="385152" y="267650"/>
            <a:ext cx="285391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8:13</a:t>
            </a: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The seeds that fell among the thorns are those who hear, but as they go on their way, they are choked by the worries, riches, and pleasures of this life, and their fruit does not mature.</a:t>
            </a:r>
            <a:endParaRPr lang="en-IN" sz="3600" dirty="0"/>
          </a:p>
        </p:txBody>
      </p:sp>
      <p:sp>
        <p:nvSpPr>
          <p:cNvPr id="2" name="TextBox 1">
            <a:extLst>
              <a:ext uri="{FF2B5EF4-FFF2-40B4-BE49-F238E27FC236}">
                <a16:creationId xmlns:a16="http://schemas.microsoft.com/office/drawing/2014/main" id="{18AF134A-1547-74B4-8656-85CE2046160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14</a:t>
            </a:r>
            <a:r>
              <a:rPr lang="hi-IN" sz="3600" b="0" i="0" dirty="0">
                <a:solidFill>
                  <a:srgbClr val="FF0000"/>
                </a:solidFill>
                <a:effectLst/>
                <a:latin typeface="font1"/>
              </a:rPr>
              <a:t>जो झाड़ियों में गिरा, यह वे हैं, जो सुनते हैं, पर आगे चलकर चिन्ता और धन और जीवन के सुख-विलास में फँस जाते हैं, और उनका फल नहीं पकता।</a:t>
            </a:r>
            <a:endParaRPr lang="en-IN" sz="3600" dirty="0"/>
          </a:p>
        </p:txBody>
      </p:sp>
      <p:pic>
        <p:nvPicPr>
          <p:cNvPr id="14" name="Audio 13">
            <a:hlinkClick r:id="" action="ppaction://media"/>
            <a:extLst>
              <a:ext uri="{FF2B5EF4-FFF2-40B4-BE49-F238E27FC236}">
                <a16:creationId xmlns:a16="http://schemas.microsoft.com/office/drawing/2014/main" id="{EBF6A479-620D-033C-A5B9-711DEC5BFB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4718"/>
    </mc:Choice>
    <mc:Fallback xmlns="">
      <p:transition spd="slow" advTm="14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766FC5-129F-0849-281A-8CF2DB64144F}"/>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013C695-6704-638C-5357-4080CCB8AF06}"/>
              </a:ext>
            </a:extLst>
          </p:cNvPr>
          <p:cNvSpPr txBox="1"/>
          <p:nvPr/>
        </p:nvSpPr>
        <p:spPr>
          <a:xfrm>
            <a:off x="385152" y="267650"/>
            <a:ext cx="285391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8:14</a:t>
            </a: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But the seeds on good soil are those with a noble and good heart, who hear the word, cling to it, and by persevering produce a crop.</a:t>
            </a:r>
            <a:endParaRPr lang="en-IN" sz="3600" dirty="0"/>
          </a:p>
        </p:txBody>
      </p:sp>
      <p:sp>
        <p:nvSpPr>
          <p:cNvPr id="2" name="TextBox 1">
            <a:extLst>
              <a:ext uri="{FF2B5EF4-FFF2-40B4-BE49-F238E27FC236}">
                <a16:creationId xmlns:a16="http://schemas.microsoft.com/office/drawing/2014/main" id="{C298C027-FD7B-31DE-5C5B-76073ABCE42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15</a:t>
            </a:r>
            <a:r>
              <a:rPr lang="hi-IN" sz="3600" b="0" i="0" dirty="0">
                <a:solidFill>
                  <a:srgbClr val="FF0000"/>
                </a:solidFill>
                <a:effectLst/>
                <a:latin typeface="font1"/>
              </a:rPr>
              <a:t>पर अच्छी भूमि में के वे हैं, जो वचन सुनकर भले और उत्तम मन में सम्भाले रहते हैं, और धीरज से फल लाते हैं।</a:t>
            </a:r>
            <a:endParaRPr lang="en-IN" sz="3600" dirty="0"/>
          </a:p>
        </p:txBody>
      </p:sp>
      <p:pic>
        <p:nvPicPr>
          <p:cNvPr id="10" name="Audio 9">
            <a:hlinkClick r:id="" action="ppaction://media"/>
            <a:extLst>
              <a:ext uri="{FF2B5EF4-FFF2-40B4-BE49-F238E27FC236}">
                <a16:creationId xmlns:a16="http://schemas.microsoft.com/office/drawing/2014/main" id="{363B749C-70B2-1AC7-CE8C-4B45E3BCE1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9823"/>
    </mc:Choice>
    <mc:Fallback xmlns="">
      <p:transition spd="slow" advTm="9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6000" dirty="0"/>
              <a:t>बोनेवाला - लूका 8:4-15</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6000" i="0" u="none" strike="noStrike" baseline="0" dirty="0">
                <a:latin typeface="TimesNewRomanPS-BoldMT"/>
              </a:rPr>
              <a:t>The Sower - Luke 8:4-15</a:t>
            </a:r>
            <a:endParaRPr lang="en-IN" sz="6000" dirty="0"/>
          </a:p>
        </p:txBody>
      </p:sp>
      <p:pic>
        <p:nvPicPr>
          <p:cNvPr id="6" name="Audio 5">
            <a:hlinkClick r:id="" action="ppaction://media"/>
            <a:extLst>
              <a:ext uri="{FF2B5EF4-FFF2-40B4-BE49-F238E27FC236}">
                <a16:creationId xmlns:a16="http://schemas.microsoft.com/office/drawing/2014/main" id="{2DFE887B-7516-4153-83F2-396EC9DC01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42"/>
    </mc:Choice>
    <mc:Fallback xmlns="">
      <p:transition spd="slow" advTm="1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2D5BD2-F9D4-D3BD-D681-6A937DE3E941}"/>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49017FE-0730-182B-E58C-D51CA9D8AA33}"/>
              </a:ext>
            </a:extLst>
          </p:cNvPr>
          <p:cNvSpPr txBox="1"/>
          <p:nvPr/>
        </p:nvSpPr>
        <p:spPr>
          <a:xfrm>
            <a:off x="385152" y="267650"/>
            <a:ext cx="285391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8:15</a:t>
            </a: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4CDCF-5A34-4D42-2F2E-74C69C02A297}"/>
              </a:ext>
            </a:extLst>
          </p:cNvPr>
          <p:cNvPicPr>
            <a:picLocks noChangeAspect="1"/>
          </p:cNvPicPr>
          <p:nvPr/>
        </p:nvPicPr>
        <p:blipFill>
          <a:blip r:embed="rId2"/>
          <a:stretch>
            <a:fillRect/>
          </a:stretch>
        </p:blipFill>
        <p:spPr>
          <a:xfrm>
            <a:off x="5181600" y="0"/>
            <a:ext cx="5486400" cy="6858000"/>
          </a:xfrm>
          <a:prstGeom prst="rect">
            <a:avLst/>
          </a:prstGeom>
        </p:spPr>
      </p:pic>
      <p:sp>
        <p:nvSpPr>
          <p:cNvPr id="2" name="TextBox 1">
            <a:extLst>
              <a:ext uri="{FF2B5EF4-FFF2-40B4-BE49-F238E27FC236}">
                <a16:creationId xmlns:a16="http://schemas.microsoft.com/office/drawing/2014/main" id="{F11F3CE1-C537-0C24-BD31-EDEDB6DC41A0}"/>
              </a:ext>
            </a:extLst>
          </p:cNvPr>
          <p:cNvSpPr txBox="1"/>
          <p:nvPr/>
        </p:nvSpPr>
        <p:spPr>
          <a:xfrm>
            <a:off x="249383" y="1042019"/>
            <a:ext cx="4142314" cy="3262746"/>
          </a:xfrm>
          <a:prstGeom prst="rect">
            <a:avLst/>
          </a:prstGeom>
          <a:noFill/>
        </p:spPr>
        <p:txBody>
          <a:bodyPr wrap="square" rtlCol="0">
            <a:noAutofit/>
          </a:bodyPr>
          <a:lstStyle/>
          <a:p>
            <a:endParaRPr lang="en-US" sz="5400" dirty="0">
              <a:solidFill>
                <a:schemeClr val="bg1"/>
              </a:solidFill>
            </a:endParaRPr>
          </a:p>
          <a:p>
            <a:r>
              <a:rPr lang="hi-IN" sz="5400" dirty="0">
                <a:solidFill>
                  <a:schemeClr val="bg1"/>
                </a:solidFill>
              </a:rPr>
              <a:t>बोनेवाला - लूका 8:4-15</a:t>
            </a:r>
            <a:endParaRPr lang="en-IN" sz="5400" dirty="0">
              <a:solidFill>
                <a:schemeClr val="bg1"/>
              </a:solidFill>
            </a:endParaRPr>
          </a:p>
        </p:txBody>
      </p:sp>
    </p:spTree>
    <p:extLst>
      <p:ext uri="{BB962C8B-B14F-4D97-AF65-F5344CB8AC3E}">
        <p14:creationId xmlns:p14="http://schemas.microsoft.com/office/powerpoint/2010/main" val="1971214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a:t>
            </a:r>
            <a:r>
              <a:rPr lang="hi-IN" sz="3600" b="0" i="0" dirty="0">
                <a:solidFill>
                  <a:srgbClr val="000000"/>
                </a:solidFill>
                <a:effectLst/>
                <a:latin typeface="font1"/>
              </a:rPr>
              <a:t>जब बड़ी भीड़ इकट्ठी हुई, और नगर-नगर के लोग उसके पास चले आते थे, तो उसने दृष्टान्त में कहा:</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While a large crowd was gathering and people were coming to Jesus from town after town, He told them this parable:</a:t>
            </a:r>
            <a:endParaRPr lang="en-IN" sz="3600" dirty="0"/>
          </a:p>
        </p:txBody>
      </p:sp>
      <p:pic>
        <p:nvPicPr>
          <p:cNvPr id="14" name="Audio 13">
            <a:hlinkClick r:id="" action="ppaction://media"/>
            <a:extLst>
              <a:ext uri="{FF2B5EF4-FFF2-40B4-BE49-F238E27FC236}">
                <a16:creationId xmlns:a16="http://schemas.microsoft.com/office/drawing/2014/main" id="{502F24C9-98FB-D65C-D723-2D2F4F43EA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603"/>
    </mc:Choice>
    <mc:Fallback xmlns="">
      <p:transition spd="slow" advTm="10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6760AB4-7D50-9FE0-4B42-84AFEF012B2B}"/>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90EF708-4480-A549-DFCE-F4D453447FF5}"/>
              </a:ext>
            </a:extLst>
          </p:cNvPr>
          <p:cNvSpPr txBox="1"/>
          <p:nvPr/>
        </p:nvSpPr>
        <p:spPr>
          <a:xfrm>
            <a:off x="385152" y="267650"/>
            <a:ext cx="285391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8:4</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5</a:t>
            </a:r>
            <a:r>
              <a:rPr lang="en-US" sz="3600" b="0" i="0" dirty="0">
                <a:solidFill>
                  <a:srgbClr val="121212"/>
                </a:solidFill>
                <a:effectLst/>
                <a:latin typeface="Inter" panose="020B0502030000000004" pitchFamily="34" charset="0"/>
              </a:rPr>
              <a:t>“A farmer went out to sow his seed. And as he was sowing, some seed fell along the path, where it was trampled, and the birds of the air devoured it.</a:t>
            </a:r>
            <a:endParaRPr lang="en-IN" sz="3600" dirty="0"/>
          </a:p>
        </p:txBody>
      </p:sp>
      <p:sp>
        <p:nvSpPr>
          <p:cNvPr id="2" name="TextBox 1">
            <a:extLst>
              <a:ext uri="{FF2B5EF4-FFF2-40B4-BE49-F238E27FC236}">
                <a16:creationId xmlns:a16="http://schemas.microsoft.com/office/drawing/2014/main" id="{B8E1ABAE-9FA4-2996-712E-BA37BECEDAC5}"/>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a:t>
            </a:r>
            <a:r>
              <a:rPr lang="hi-IN" sz="3600" b="0" i="0" dirty="0">
                <a:solidFill>
                  <a:srgbClr val="FF0000"/>
                </a:solidFill>
                <a:effectLst/>
                <a:latin typeface="font1"/>
              </a:rPr>
              <a:t>“एक बोनेवाला बीज बोने निकला: बोते हुए कुछ मार्ग के किनारे गिरा, और रौंदा गया, और आकाश के पक्षियों ने उसे चुग लिया।</a:t>
            </a:r>
            <a:endParaRPr lang="en-IN" sz="3600" dirty="0"/>
          </a:p>
        </p:txBody>
      </p:sp>
      <p:pic>
        <p:nvPicPr>
          <p:cNvPr id="18" name="Audio 17">
            <a:hlinkClick r:id="" action="ppaction://media"/>
            <a:extLst>
              <a:ext uri="{FF2B5EF4-FFF2-40B4-BE49-F238E27FC236}">
                <a16:creationId xmlns:a16="http://schemas.microsoft.com/office/drawing/2014/main" id="{11DBCD20-EDB1-D1EE-713C-6AE16F3516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301"/>
    </mc:Choice>
    <mc:Fallback xmlns="">
      <p:transition spd="slow" advTm="12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E0714FD-EB1F-6665-4DC9-03FD8484E065}"/>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82A468C-F550-28C3-BBA3-D69AEFE6CCC0}"/>
              </a:ext>
            </a:extLst>
          </p:cNvPr>
          <p:cNvSpPr txBox="1"/>
          <p:nvPr/>
        </p:nvSpPr>
        <p:spPr>
          <a:xfrm>
            <a:off x="385152" y="267650"/>
            <a:ext cx="2853917"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en-IN" sz="280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8:5</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Some fell on rocky ground, and when it came up, the seedlings withered because they had no moisture.</a:t>
            </a:r>
            <a:endParaRPr lang="en-IN" sz="3600" dirty="0"/>
          </a:p>
        </p:txBody>
      </p:sp>
      <p:sp>
        <p:nvSpPr>
          <p:cNvPr id="2" name="TextBox 1">
            <a:extLst>
              <a:ext uri="{FF2B5EF4-FFF2-40B4-BE49-F238E27FC236}">
                <a16:creationId xmlns:a16="http://schemas.microsoft.com/office/drawing/2014/main" id="{E49B4A1F-0B04-6E18-F80D-775CB7D3DC0C}"/>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6</a:t>
            </a:r>
            <a:r>
              <a:rPr lang="hi-IN" sz="3600" b="0" i="0" dirty="0">
                <a:solidFill>
                  <a:srgbClr val="FF0000"/>
                </a:solidFill>
                <a:effectLst/>
                <a:latin typeface="font1"/>
              </a:rPr>
              <a:t>और कुछ चट्टान पर गिरा, और उपजा, परन्तु नमी न मिलने से सूख गया।</a:t>
            </a:r>
            <a:endParaRPr lang="en-IN" sz="3600" dirty="0"/>
          </a:p>
        </p:txBody>
      </p:sp>
      <p:pic>
        <p:nvPicPr>
          <p:cNvPr id="19" name="Audio 18">
            <a:hlinkClick r:id="" action="ppaction://media"/>
            <a:extLst>
              <a:ext uri="{FF2B5EF4-FFF2-40B4-BE49-F238E27FC236}">
                <a16:creationId xmlns:a16="http://schemas.microsoft.com/office/drawing/2014/main" id="{165BC1C0-7075-8A5F-F57F-3AF0DA3027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797"/>
    </mc:Choice>
    <mc:Fallback xmlns="">
      <p:transition spd="slow" advTm="7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5899</TotalTime>
  <Words>905</Words>
  <Application>Microsoft Office PowerPoint</Application>
  <PresentationFormat>Widescreen</PresentationFormat>
  <Paragraphs>63</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Office Theme</vt:lpstr>
      <vt:lpstr>59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49</cp:revision>
  <dcterms:created xsi:type="dcterms:W3CDTF">2022-09-30T06:26:14Z</dcterms:created>
  <dcterms:modified xsi:type="dcterms:W3CDTF">2024-08-29T17:45:35Z</dcterms:modified>
</cp:coreProperties>
</file>