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F678D-5B54-4A55-B215-1700ED2F465B}" v="49" dt="2024-05-17T04:56:03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63" d="100"/>
          <a:sy n="63" d="100"/>
        </p:scale>
        <p:origin x="56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89FECA8-74AD-4DA4-AC76-7019824BA1BE}"/>
    <pc:docChg chg="custSel modSld">
      <pc:chgData name="Alfred Smith" userId="3c60a3631c0db8ad" providerId="LiveId" clId="{B89FECA8-74AD-4DA4-AC76-7019824BA1BE}" dt="2023-09-20T07:04:44.090" v="40"/>
      <pc:docMkLst>
        <pc:docMk/>
      </pc:docMkLst>
      <pc:sldChg chg="delSp modTransition modAnim">
        <pc:chgData name="Alfred Smith" userId="3c60a3631c0db8ad" providerId="LiveId" clId="{B89FECA8-74AD-4DA4-AC76-7019824BA1BE}" dt="2023-09-20T07:00:32.800" v="18"/>
        <pc:sldMkLst>
          <pc:docMk/>
          <pc:sldMk cId="1499918570" sldId="257"/>
        </pc:sldMkLst>
        <pc:picChg chg="del">
          <ac:chgData name="Alfred Smith" userId="3c60a3631c0db8ad" providerId="LiveId" clId="{B89FECA8-74AD-4DA4-AC76-7019824BA1BE}" dt="2023-09-20T07:00:32.800" v="18"/>
          <ac:picMkLst>
            <pc:docMk/>
            <pc:sldMk cId="1499918570" sldId="257"/>
            <ac:picMk id="18" creationId="{DDF08DEE-C89D-AFB7-D524-D3F3F0D4891D}"/>
          </ac:picMkLst>
        </pc:picChg>
      </pc:sldChg>
      <pc:sldChg chg="addSp modSp mod modTransition">
        <pc:chgData name="Alfred Smith" userId="3c60a3631c0db8ad" providerId="LiveId" clId="{B89FECA8-74AD-4DA4-AC76-7019824BA1BE}" dt="2023-09-20T07:00:32.800" v="18"/>
        <pc:sldMkLst>
          <pc:docMk/>
          <pc:sldMk cId="3788111665" sldId="258"/>
        </pc:sldMkLst>
        <pc:spChg chg="add mod">
          <ac:chgData name="Alfred Smith" userId="3c60a3631c0db8ad" providerId="LiveId" clId="{B89FECA8-74AD-4DA4-AC76-7019824BA1BE}" dt="2023-09-20T06:39:07.830" v="6" actId="14100"/>
          <ac:spMkLst>
            <pc:docMk/>
            <pc:sldMk cId="3788111665" sldId="258"/>
            <ac:spMk id="2" creationId="{65EA0748-8A59-8D37-2BD1-C2949428D660}"/>
          </ac:spMkLst>
        </pc:spChg>
      </pc:sldChg>
      <pc:sldChg chg="delSp modSp mod modTransition modAnim">
        <pc:chgData name="Alfred Smith" userId="3c60a3631c0db8ad" providerId="LiveId" clId="{B89FECA8-74AD-4DA4-AC76-7019824BA1BE}" dt="2023-09-20T07:00:58.408" v="26" actId="20577"/>
        <pc:sldMkLst>
          <pc:docMk/>
          <pc:sldMk cId="2346136586" sldId="260"/>
        </pc:sldMkLst>
        <pc:spChg chg="mod">
          <ac:chgData name="Alfred Smith" userId="3c60a3631c0db8ad" providerId="LiveId" clId="{B89FECA8-74AD-4DA4-AC76-7019824BA1BE}" dt="2023-09-20T07:00:58.408" v="26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2346136586" sldId="260"/>
            <ac:picMk id="13" creationId="{812E9A62-A8EC-BFB3-84C5-07C22C5FB041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54.959" v="25" actId="20577"/>
        <pc:sldMkLst>
          <pc:docMk/>
          <pc:sldMk cId="4037329247" sldId="261"/>
        </pc:sldMkLst>
        <pc:spChg chg="mod">
          <ac:chgData name="Alfred Smith" userId="3c60a3631c0db8ad" providerId="LiveId" clId="{B89FECA8-74AD-4DA4-AC76-7019824BA1BE}" dt="2023-09-20T07:00:54.959" v="2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7:45.338" v="10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37329247" sldId="261"/>
            <ac:picMk id="13" creationId="{FB1BB39E-B026-8ADC-3DD8-70E69E86C7B6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52.287" v="24" actId="20577"/>
        <pc:sldMkLst>
          <pc:docMk/>
          <pc:sldMk cId="1909638311" sldId="262"/>
        </pc:sldMkLst>
        <pc:spChg chg="mod">
          <ac:chgData name="Alfred Smith" userId="3c60a3631c0db8ad" providerId="LiveId" clId="{B89FECA8-74AD-4DA4-AC76-7019824BA1BE}" dt="2023-09-20T07:00:52.287" v="2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09.410" v="12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1909638311" sldId="262"/>
            <ac:picMk id="20" creationId="{8D8FC814-9F80-11B4-3A23-8E9738710B37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8.248" v="23" actId="20577"/>
        <pc:sldMkLst>
          <pc:docMk/>
          <pc:sldMk cId="641208035" sldId="263"/>
        </pc:sldMkLst>
        <pc:spChg chg="mod">
          <ac:chgData name="Alfred Smith" userId="3c60a3631c0db8ad" providerId="LiveId" clId="{B89FECA8-74AD-4DA4-AC76-7019824BA1BE}" dt="2023-09-20T07:00:48.248" v="2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24.558" v="13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641208035" sldId="263"/>
            <ac:picMk id="7" creationId="{EFCA6E82-F6F7-C230-823A-F5E5689E846F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5.498" v="22" actId="20577"/>
        <pc:sldMkLst>
          <pc:docMk/>
          <pc:sldMk cId="4044745628" sldId="264"/>
        </pc:sldMkLst>
        <pc:spChg chg="mod">
          <ac:chgData name="Alfred Smith" userId="3c60a3631c0db8ad" providerId="LiveId" clId="{B89FECA8-74AD-4DA4-AC76-7019824BA1BE}" dt="2023-09-20T07:00:45.498" v="2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8:45.710" v="14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44745628" sldId="264"/>
            <ac:picMk id="13" creationId="{6A489D8C-9E25-92DD-A2B8-BC27CFF33C48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42.588" v="21" actId="20577"/>
        <pc:sldMkLst>
          <pc:docMk/>
          <pc:sldMk cId="978260341" sldId="265"/>
        </pc:sldMkLst>
        <pc:spChg chg="mod">
          <ac:chgData name="Alfred Smith" userId="3c60a3631c0db8ad" providerId="LiveId" clId="{B89FECA8-74AD-4DA4-AC76-7019824BA1BE}" dt="2023-09-20T07:00:42.588" v="2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6:59:47.482" v="15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978260341" sldId="265"/>
            <ac:picMk id="24" creationId="{87E9ACB7-DF34-28B6-F604-733F1EFFDED5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39.719" v="20" actId="20577"/>
        <pc:sldMkLst>
          <pc:docMk/>
          <pc:sldMk cId="3575870363" sldId="266"/>
        </pc:sldMkLst>
        <pc:spChg chg="mod">
          <ac:chgData name="Alfred Smith" userId="3c60a3631c0db8ad" providerId="LiveId" clId="{B89FECA8-74AD-4DA4-AC76-7019824BA1BE}" dt="2023-09-20T07:00:39.719" v="2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7:00:08.427" v="1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3575870363" sldId="266"/>
            <ac:picMk id="11" creationId="{18DEC979-5D44-E46A-1C26-EDADAC27D686}"/>
          </ac:picMkLst>
        </pc:picChg>
      </pc:sldChg>
      <pc:sldChg chg="delSp modSp mod modTransition modAnim">
        <pc:chgData name="Alfred Smith" userId="3c60a3631c0db8ad" providerId="LiveId" clId="{B89FECA8-74AD-4DA4-AC76-7019824BA1BE}" dt="2023-09-20T07:00:36.227" v="19" actId="20577"/>
        <pc:sldMkLst>
          <pc:docMk/>
          <pc:sldMk cId="4017137865" sldId="267"/>
        </pc:sldMkLst>
        <pc:spChg chg="mod">
          <ac:chgData name="Alfred Smith" userId="3c60a3631c0db8ad" providerId="LiveId" clId="{B89FECA8-74AD-4DA4-AC76-7019824BA1BE}" dt="2023-09-20T07:00:36.227" v="1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B89FECA8-74AD-4DA4-AC76-7019824BA1BE}" dt="2023-09-20T07:00:19.622" v="1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B89FECA8-74AD-4DA4-AC76-7019824BA1BE}" dt="2023-09-20T07:00:32.800" v="18"/>
          <ac:picMkLst>
            <pc:docMk/>
            <pc:sldMk cId="4017137865" sldId="267"/>
            <ac:picMk id="7" creationId="{2BE640B1-A0D1-7577-A137-6A3F1F7D6AB3}"/>
          </ac:picMkLst>
        </pc:picChg>
      </pc:sldChg>
      <pc:sldChg chg="addSp delSp modSp mod modTransition">
        <pc:chgData name="Alfred Smith" userId="3c60a3631c0db8ad" providerId="LiveId" clId="{B89FECA8-74AD-4DA4-AC76-7019824BA1BE}" dt="2023-09-20T07:00:32.800" v="18"/>
        <pc:sldMkLst>
          <pc:docMk/>
          <pc:sldMk cId="939110669" sldId="271"/>
        </pc:sldMkLst>
        <pc:spChg chg="add del mod">
          <ac:chgData name="Alfred Smith" userId="3c60a3631c0db8ad" providerId="LiveId" clId="{B89FECA8-74AD-4DA4-AC76-7019824BA1BE}" dt="2023-09-20T06:39:14.852" v="8" actId="478"/>
          <ac:spMkLst>
            <pc:docMk/>
            <pc:sldMk cId="939110669" sldId="271"/>
            <ac:spMk id="2" creationId="{65EA0748-8A59-8D37-2BD1-C2949428D660}"/>
          </ac:spMkLst>
        </pc:spChg>
        <pc:spChg chg="add mod">
          <ac:chgData name="Alfred Smith" userId="3c60a3631c0db8ad" providerId="LiveId" clId="{B89FECA8-74AD-4DA4-AC76-7019824BA1BE}" dt="2023-09-20T06:39:15.757" v="9"/>
          <ac:spMkLst>
            <pc:docMk/>
            <pc:sldMk cId="939110669" sldId="271"/>
            <ac:spMk id="4" creationId="{109C9608-2349-402D-BCD1-21B88770B003}"/>
          </ac:spMkLst>
        </pc:spChg>
      </pc:sldChg>
      <pc:sldChg chg="addSp modSp mod modTransition">
        <pc:chgData name="Alfred Smith" userId="3c60a3631c0db8ad" providerId="LiveId" clId="{B89FECA8-74AD-4DA4-AC76-7019824BA1BE}" dt="2023-09-20T07:04:26.875" v="34"/>
        <pc:sldMkLst>
          <pc:docMk/>
          <pc:sldMk cId="4024569785" sldId="272"/>
        </pc:sldMkLst>
        <pc:spChg chg="add mod">
          <ac:chgData name="Alfred Smith" userId="3c60a3631c0db8ad" providerId="LiveId" clId="{B89FECA8-74AD-4DA4-AC76-7019824BA1BE}" dt="2023-09-20T07:04:26.875" v="34"/>
          <ac:spMkLst>
            <pc:docMk/>
            <pc:sldMk cId="4024569785" sldId="272"/>
            <ac:spMk id="2" creationId="{5CE808FC-5557-B992-6AE8-ACBECA6F7B1D}"/>
          </ac:spMkLst>
        </pc:spChg>
      </pc:sldChg>
      <pc:sldChg chg="addSp modSp mod modTransition">
        <pc:chgData name="Alfred Smith" userId="3c60a3631c0db8ad" providerId="LiveId" clId="{B89FECA8-74AD-4DA4-AC76-7019824BA1BE}" dt="2023-09-20T07:04:30.074" v="35"/>
        <pc:sldMkLst>
          <pc:docMk/>
          <pc:sldMk cId="487179600" sldId="273"/>
        </pc:sldMkLst>
        <pc:spChg chg="add mod">
          <ac:chgData name="Alfred Smith" userId="3c60a3631c0db8ad" providerId="LiveId" clId="{B89FECA8-74AD-4DA4-AC76-7019824BA1BE}" dt="2023-09-20T07:04:30.074" v="35"/>
          <ac:spMkLst>
            <pc:docMk/>
            <pc:sldMk cId="487179600" sldId="273"/>
            <ac:spMk id="2" creationId="{4B0045CF-1EE3-F7E3-7A22-D4542734F776}"/>
          </ac:spMkLst>
        </pc:spChg>
      </pc:sldChg>
      <pc:sldChg chg="addSp modSp mod modTransition">
        <pc:chgData name="Alfred Smith" userId="3c60a3631c0db8ad" providerId="LiveId" clId="{B89FECA8-74AD-4DA4-AC76-7019824BA1BE}" dt="2023-09-20T07:04:33.139" v="36"/>
        <pc:sldMkLst>
          <pc:docMk/>
          <pc:sldMk cId="2168401200" sldId="274"/>
        </pc:sldMkLst>
        <pc:spChg chg="add mod">
          <ac:chgData name="Alfred Smith" userId="3c60a3631c0db8ad" providerId="LiveId" clId="{B89FECA8-74AD-4DA4-AC76-7019824BA1BE}" dt="2023-09-20T07:04:33.139" v="36"/>
          <ac:spMkLst>
            <pc:docMk/>
            <pc:sldMk cId="2168401200" sldId="274"/>
            <ac:spMk id="2" creationId="{3ED91B94-C0B4-69FF-D7FD-E9559A91CB21}"/>
          </ac:spMkLst>
        </pc:spChg>
      </pc:sldChg>
      <pc:sldChg chg="addSp modSp mod modTransition">
        <pc:chgData name="Alfred Smith" userId="3c60a3631c0db8ad" providerId="LiveId" clId="{B89FECA8-74AD-4DA4-AC76-7019824BA1BE}" dt="2023-09-20T07:04:35.789" v="37"/>
        <pc:sldMkLst>
          <pc:docMk/>
          <pc:sldMk cId="2996969115" sldId="275"/>
        </pc:sldMkLst>
        <pc:spChg chg="add mod">
          <ac:chgData name="Alfred Smith" userId="3c60a3631c0db8ad" providerId="LiveId" clId="{B89FECA8-74AD-4DA4-AC76-7019824BA1BE}" dt="2023-09-20T07:04:35.789" v="37"/>
          <ac:spMkLst>
            <pc:docMk/>
            <pc:sldMk cId="2996969115" sldId="275"/>
            <ac:spMk id="2" creationId="{90648B12-8011-F610-9741-0D856BB61B7F}"/>
          </ac:spMkLst>
        </pc:spChg>
      </pc:sldChg>
      <pc:sldChg chg="addSp modSp mod modTransition">
        <pc:chgData name="Alfred Smith" userId="3c60a3631c0db8ad" providerId="LiveId" clId="{B89FECA8-74AD-4DA4-AC76-7019824BA1BE}" dt="2023-09-20T07:04:38.861" v="38"/>
        <pc:sldMkLst>
          <pc:docMk/>
          <pc:sldMk cId="2390376940" sldId="276"/>
        </pc:sldMkLst>
        <pc:spChg chg="add mod">
          <ac:chgData name="Alfred Smith" userId="3c60a3631c0db8ad" providerId="LiveId" clId="{B89FECA8-74AD-4DA4-AC76-7019824BA1BE}" dt="2023-09-20T07:04:38.861" v="38"/>
          <ac:spMkLst>
            <pc:docMk/>
            <pc:sldMk cId="2390376940" sldId="276"/>
            <ac:spMk id="2" creationId="{8983E5D4-9DDF-858A-47B1-58F52250DE01}"/>
          </ac:spMkLst>
        </pc:spChg>
      </pc:sldChg>
      <pc:sldChg chg="addSp modSp mod modTransition">
        <pc:chgData name="Alfred Smith" userId="3c60a3631c0db8ad" providerId="LiveId" clId="{B89FECA8-74AD-4DA4-AC76-7019824BA1BE}" dt="2023-09-20T07:04:41.533" v="39"/>
        <pc:sldMkLst>
          <pc:docMk/>
          <pc:sldMk cId="4265919077" sldId="277"/>
        </pc:sldMkLst>
        <pc:spChg chg="add mod">
          <ac:chgData name="Alfred Smith" userId="3c60a3631c0db8ad" providerId="LiveId" clId="{B89FECA8-74AD-4DA4-AC76-7019824BA1BE}" dt="2023-09-20T07:04:41.533" v="39"/>
          <ac:spMkLst>
            <pc:docMk/>
            <pc:sldMk cId="4265919077" sldId="277"/>
            <ac:spMk id="2" creationId="{6A31CA40-CD98-E7B1-FB01-1A0C116E90D4}"/>
          </ac:spMkLst>
        </pc:spChg>
      </pc:sldChg>
      <pc:sldChg chg="addSp modSp mod modTransition">
        <pc:chgData name="Alfred Smith" userId="3c60a3631c0db8ad" providerId="LiveId" clId="{B89FECA8-74AD-4DA4-AC76-7019824BA1BE}" dt="2023-09-20T07:04:44.090" v="40"/>
        <pc:sldMkLst>
          <pc:docMk/>
          <pc:sldMk cId="210266664" sldId="278"/>
        </pc:sldMkLst>
        <pc:spChg chg="add mod">
          <ac:chgData name="Alfred Smith" userId="3c60a3631c0db8ad" providerId="LiveId" clId="{B89FECA8-74AD-4DA4-AC76-7019824BA1BE}" dt="2023-09-20T07:04:44.090" v="40"/>
          <ac:spMkLst>
            <pc:docMk/>
            <pc:sldMk cId="210266664" sldId="278"/>
            <ac:spMk id="2" creationId="{2D382527-7A92-F743-293B-E14177682BA9}"/>
          </ac:spMkLst>
        </pc:spChg>
      </pc:sldChg>
    </pc:docChg>
  </pc:docChgLst>
  <pc:docChgLst>
    <pc:chgData name="Leonie Smith" userId="fed1330f33f5650e" providerId="LiveId" clId="{924F678D-5B54-4A55-B215-1700ED2F465B}"/>
    <pc:docChg chg="modSld">
      <pc:chgData name="Leonie Smith" userId="fed1330f33f5650e" providerId="LiveId" clId="{924F678D-5B54-4A55-B215-1700ED2F465B}" dt="2024-05-17T04:56:03.484" v="68"/>
      <pc:docMkLst>
        <pc:docMk/>
      </pc:docMkLst>
      <pc:sldChg chg="addSp modSp">
        <pc:chgData name="Leonie Smith" userId="fed1330f33f5650e" providerId="LiveId" clId="{924F678D-5B54-4A55-B215-1700ED2F465B}" dt="2024-05-17T04:40:21.241" v="0"/>
        <pc:sldMkLst>
          <pc:docMk/>
          <pc:sldMk cId="1499918570" sldId="257"/>
        </pc:sldMkLst>
        <pc:picChg chg="add mod">
          <ac:chgData name="Leonie Smith" userId="fed1330f33f5650e" providerId="LiveId" clId="{924F678D-5B54-4A55-B215-1700ED2F465B}" dt="2024-05-17T04:40:21.241" v="0"/>
          <ac:picMkLst>
            <pc:docMk/>
            <pc:sldMk cId="1499918570" sldId="257"/>
            <ac:picMk id="6" creationId="{88C1827F-2B36-2824-E9EC-2AC6A4F217FE}"/>
          </ac:picMkLst>
        </pc:picChg>
      </pc:sldChg>
      <pc:sldChg chg="addSp modSp">
        <pc:chgData name="Leonie Smith" userId="fed1330f33f5650e" providerId="LiveId" clId="{924F678D-5B54-4A55-B215-1700ED2F465B}" dt="2024-05-17T04:41:19.287" v="1"/>
        <pc:sldMkLst>
          <pc:docMk/>
          <pc:sldMk cId="2346136586" sldId="260"/>
        </pc:sldMkLst>
        <pc:picChg chg="add mod">
          <ac:chgData name="Leonie Smith" userId="fed1330f33f5650e" providerId="LiveId" clId="{924F678D-5B54-4A55-B215-1700ED2F465B}" dt="2024-05-17T04:41:19.287" v="1"/>
          <ac:picMkLst>
            <pc:docMk/>
            <pc:sldMk cId="2346136586" sldId="260"/>
            <ac:picMk id="6" creationId="{87795445-C9C2-C81E-A22C-02A2920CD3D9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56:03.484" v="68"/>
        <pc:sldMkLst>
          <pc:docMk/>
          <pc:sldMk cId="4037329247" sldId="261"/>
        </pc:sldMkLst>
        <pc:picChg chg="add del mod">
          <ac:chgData name="Leonie Smith" userId="fed1330f33f5650e" providerId="LiveId" clId="{924F678D-5B54-4A55-B215-1700ED2F465B}" dt="2024-05-17T04:55:04.838" v="61"/>
          <ac:picMkLst>
            <pc:docMk/>
            <pc:sldMk cId="4037329247" sldId="261"/>
            <ac:picMk id="6" creationId="{CCD0E704-FD2A-EE6C-C6FE-75B94B830E39}"/>
          </ac:picMkLst>
        </pc:picChg>
        <pc:picChg chg="add del mod ord">
          <ac:chgData name="Leonie Smith" userId="fed1330f33f5650e" providerId="LiveId" clId="{924F678D-5B54-4A55-B215-1700ED2F465B}" dt="2024-05-17T04:55:17.707" v="62"/>
          <ac:picMkLst>
            <pc:docMk/>
            <pc:sldMk cId="4037329247" sldId="261"/>
            <ac:picMk id="11" creationId="{EE0561A1-3937-0390-74DE-D0957521490B}"/>
          </ac:picMkLst>
        </pc:picChg>
        <pc:picChg chg="add del mod">
          <ac:chgData name="Leonie Smith" userId="fed1330f33f5650e" providerId="LiveId" clId="{924F678D-5B54-4A55-B215-1700ED2F465B}" dt="2024-05-17T04:55:30.261" v="64"/>
          <ac:picMkLst>
            <pc:docMk/>
            <pc:sldMk cId="4037329247" sldId="261"/>
            <ac:picMk id="12" creationId="{9C93AB47-BD99-B4AE-2D87-1F1AFC85201D}"/>
          </ac:picMkLst>
        </pc:picChg>
        <pc:picChg chg="add del mod ord">
          <ac:chgData name="Leonie Smith" userId="fed1330f33f5650e" providerId="LiveId" clId="{924F678D-5B54-4A55-B215-1700ED2F465B}" dt="2024-05-17T04:55:42.948" v="65"/>
          <ac:picMkLst>
            <pc:docMk/>
            <pc:sldMk cId="4037329247" sldId="261"/>
            <ac:picMk id="16" creationId="{55BD53E5-538D-3708-368D-68B9267CC5B7}"/>
          </ac:picMkLst>
        </pc:picChg>
        <pc:picChg chg="add del mod">
          <ac:chgData name="Leonie Smith" userId="fed1330f33f5650e" providerId="LiveId" clId="{924F678D-5B54-4A55-B215-1700ED2F465B}" dt="2024-05-17T04:55:51.219" v="67"/>
          <ac:picMkLst>
            <pc:docMk/>
            <pc:sldMk cId="4037329247" sldId="261"/>
            <ac:picMk id="17" creationId="{4E383D97-39E6-F1BF-A5C8-EC62BDC96AD1}"/>
          </ac:picMkLst>
        </pc:picChg>
        <pc:picChg chg="add del mod ord">
          <ac:chgData name="Leonie Smith" userId="fed1330f33f5650e" providerId="LiveId" clId="{924F678D-5B54-4A55-B215-1700ED2F465B}" dt="2024-05-17T04:56:03.484" v="68"/>
          <ac:picMkLst>
            <pc:docMk/>
            <pc:sldMk cId="4037329247" sldId="261"/>
            <ac:picMk id="21" creationId="{6CCD3A9C-BE34-51C4-9858-456802A7293E}"/>
          </ac:picMkLst>
        </pc:picChg>
        <pc:picChg chg="add mod">
          <ac:chgData name="Leonie Smith" userId="fed1330f33f5650e" providerId="LiveId" clId="{924F678D-5B54-4A55-B215-1700ED2F465B}" dt="2024-05-17T04:56:03.484" v="68"/>
          <ac:picMkLst>
            <pc:docMk/>
            <pc:sldMk cId="4037329247" sldId="261"/>
            <ac:picMk id="22" creationId="{9B08BE76-BB51-A69F-3347-270A5E56352E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46:29.215" v="9"/>
        <pc:sldMkLst>
          <pc:docMk/>
          <pc:sldMk cId="1909638311" sldId="262"/>
        </pc:sldMkLst>
        <pc:picChg chg="add del mod">
          <ac:chgData name="Leonie Smith" userId="fed1330f33f5650e" providerId="LiveId" clId="{924F678D-5B54-4A55-B215-1700ED2F465B}" dt="2024-05-17T04:46:09.104" v="5"/>
          <ac:picMkLst>
            <pc:docMk/>
            <pc:sldMk cId="1909638311" sldId="262"/>
            <ac:picMk id="6" creationId="{81983CF1-05A5-663B-DCEF-137C020B9248}"/>
          </ac:picMkLst>
        </pc:picChg>
        <pc:picChg chg="add del mod ord">
          <ac:chgData name="Leonie Smith" userId="fed1330f33f5650e" providerId="LiveId" clId="{924F678D-5B54-4A55-B215-1700ED2F465B}" dt="2024-05-17T04:46:17.055" v="6"/>
          <ac:picMkLst>
            <pc:docMk/>
            <pc:sldMk cId="1909638311" sldId="262"/>
            <ac:picMk id="9" creationId="{82EFE689-0DC7-48E4-88D7-B8B138E88BA1}"/>
          </ac:picMkLst>
        </pc:picChg>
        <pc:picChg chg="add del mod">
          <ac:chgData name="Leonie Smith" userId="fed1330f33f5650e" providerId="LiveId" clId="{924F678D-5B54-4A55-B215-1700ED2F465B}" dt="2024-05-17T04:46:18.073" v="8"/>
          <ac:picMkLst>
            <pc:docMk/>
            <pc:sldMk cId="1909638311" sldId="262"/>
            <ac:picMk id="10" creationId="{1B76C094-975A-5641-9B59-9BE20584850D}"/>
          </ac:picMkLst>
        </pc:picChg>
        <pc:picChg chg="add del mod ord">
          <ac:chgData name="Leonie Smith" userId="fed1330f33f5650e" providerId="LiveId" clId="{924F678D-5B54-4A55-B215-1700ED2F465B}" dt="2024-05-17T04:46:29.215" v="9"/>
          <ac:picMkLst>
            <pc:docMk/>
            <pc:sldMk cId="1909638311" sldId="262"/>
            <ac:picMk id="13" creationId="{372CA04F-46FC-5F35-DFC5-152D8C4541EA}"/>
          </ac:picMkLst>
        </pc:picChg>
        <pc:picChg chg="add mod">
          <ac:chgData name="Leonie Smith" userId="fed1330f33f5650e" providerId="LiveId" clId="{924F678D-5B54-4A55-B215-1700ED2F465B}" dt="2024-05-17T04:46:29.215" v="9"/>
          <ac:picMkLst>
            <pc:docMk/>
            <pc:sldMk cId="1909638311" sldId="262"/>
            <ac:picMk id="14" creationId="{943BFED5-6BB7-F316-A93F-E2A64606FC90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48:04.354" v="25"/>
        <pc:sldMkLst>
          <pc:docMk/>
          <pc:sldMk cId="641208035" sldId="263"/>
        </pc:sldMkLst>
        <pc:picChg chg="add del mod">
          <ac:chgData name="Leonie Smith" userId="fed1330f33f5650e" providerId="LiveId" clId="{924F678D-5B54-4A55-B215-1700ED2F465B}" dt="2024-05-17T04:47:12.390" v="12"/>
          <ac:picMkLst>
            <pc:docMk/>
            <pc:sldMk cId="641208035" sldId="263"/>
            <ac:picMk id="6" creationId="{68B1506A-1DBA-9958-748A-A162E3E1EED8}"/>
          </ac:picMkLst>
        </pc:picChg>
        <pc:picChg chg="add del mod ord">
          <ac:chgData name="Leonie Smith" userId="fed1330f33f5650e" providerId="LiveId" clId="{924F678D-5B54-4A55-B215-1700ED2F465B}" dt="2024-05-17T04:47:17.180" v="13"/>
          <ac:picMkLst>
            <pc:docMk/>
            <pc:sldMk cId="641208035" sldId="263"/>
            <ac:picMk id="10" creationId="{620434E8-F763-D83E-46D4-C877DE0DD1B6}"/>
          </ac:picMkLst>
        </pc:picChg>
        <pc:picChg chg="add del mod">
          <ac:chgData name="Leonie Smith" userId="fed1330f33f5650e" providerId="LiveId" clId="{924F678D-5B54-4A55-B215-1700ED2F465B}" dt="2024-05-17T04:47:18.343" v="15"/>
          <ac:picMkLst>
            <pc:docMk/>
            <pc:sldMk cId="641208035" sldId="263"/>
            <ac:picMk id="11" creationId="{1C4FA5D9-0A35-16FD-761E-C7AF67129E39}"/>
          </ac:picMkLst>
        </pc:picChg>
        <pc:picChg chg="add del mod ord">
          <ac:chgData name="Leonie Smith" userId="fed1330f33f5650e" providerId="LiveId" clId="{924F678D-5B54-4A55-B215-1700ED2F465B}" dt="2024-05-17T04:47:22.831" v="16"/>
          <ac:picMkLst>
            <pc:docMk/>
            <pc:sldMk cId="641208035" sldId="263"/>
            <ac:picMk id="14" creationId="{934717EC-303F-B05B-15D6-E4AB04C5BC29}"/>
          </ac:picMkLst>
        </pc:picChg>
        <pc:picChg chg="add del mod">
          <ac:chgData name="Leonie Smith" userId="fed1330f33f5650e" providerId="LiveId" clId="{924F678D-5B54-4A55-B215-1700ED2F465B}" dt="2024-05-17T04:47:23.792" v="18"/>
          <ac:picMkLst>
            <pc:docMk/>
            <pc:sldMk cId="641208035" sldId="263"/>
            <ac:picMk id="15" creationId="{443A3CD7-4DB5-C401-1298-FD71593B0809}"/>
          </ac:picMkLst>
        </pc:picChg>
        <pc:picChg chg="add del mod ord">
          <ac:chgData name="Leonie Smith" userId="fed1330f33f5650e" providerId="LiveId" clId="{924F678D-5B54-4A55-B215-1700ED2F465B}" dt="2024-05-17T04:47:30.943" v="19"/>
          <ac:picMkLst>
            <pc:docMk/>
            <pc:sldMk cId="641208035" sldId="263"/>
            <ac:picMk id="18" creationId="{C1CE26F6-4563-BBD1-141C-DF1DDBE6D1AD}"/>
          </ac:picMkLst>
        </pc:picChg>
        <pc:picChg chg="add del mod">
          <ac:chgData name="Leonie Smith" userId="fed1330f33f5650e" providerId="LiveId" clId="{924F678D-5B54-4A55-B215-1700ED2F465B}" dt="2024-05-17T04:47:31.816" v="21"/>
          <ac:picMkLst>
            <pc:docMk/>
            <pc:sldMk cId="641208035" sldId="263"/>
            <ac:picMk id="19" creationId="{733AD493-6143-CEC4-7731-2F54C1F97065}"/>
          </ac:picMkLst>
        </pc:picChg>
        <pc:picChg chg="add del mod ord">
          <ac:chgData name="Leonie Smith" userId="fed1330f33f5650e" providerId="LiveId" clId="{924F678D-5B54-4A55-B215-1700ED2F465B}" dt="2024-05-17T04:47:42.105" v="22"/>
          <ac:picMkLst>
            <pc:docMk/>
            <pc:sldMk cId="641208035" sldId="263"/>
            <ac:picMk id="22" creationId="{87865CD1-5C3E-7D20-D762-CF7EBAA62C76}"/>
          </ac:picMkLst>
        </pc:picChg>
        <pc:picChg chg="add del mod">
          <ac:chgData name="Leonie Smith" userId="fed1330f33f5650e" providerId="LiveId" clId="{924F678D-5B54-4A55-B215-1700ED2F465B}" dt="2024-05-17T04:47:53.720" v="24"/>
          <ac:picMkLst>
            <pc:docMk/>
            <pc:sldMk cId="641208035" sldId="263"/>
            <ac:picMk id="23" creationId="{94C32646-7D11-8B72-13B5-95A4993A2182}"/>
          </ac:picMkLst>
        </pc:picChg>
        <pc:picChg chg="add del mod ord">
          <ac:chgData name="Leonie Smith" userId="fed1330f33f5650e" providerId="LiveId" clId="{924F678D-5B54-4A55-B215-1700ED2F465B}" dt="2024-05-17T04:48:04.354" v="25"/>
          <ac:picMkLst>
            <pc:docMk/>
            <pc:sldMk cId="641208035" sldId="263"/>
            <ac:picMk id="28" creationId="{C8E865C9-7A8A-EE58-CE5C-5C76D900B893}"/>
          </ac:picMkLst>
        </pc:picChg>
        <pc:picChg chg="add mod">
          <ac:chgData name="Leonie Smith" userId="fed1330f33f5650e" providerId="LiveId" clId="{924F678D-5B54-4A55-B215-1700ED2F465B}" dt="2024-05-17T04:48:04.354" v="25"/>
          <ac:picMkLst>
            <pc:docMk/>
            <pc:sldMk cId="641208035" sldId="263"/>
            <ac:picMk id="29" creationId="{C43AC5EA-B0A8-956D-97B1-7A962686EB4F}"/>
          </ac:picMkLst>
        </pc:picChg>
      </pc:sldChg>
      <pc:sldChg chg="addSp modSp">
        <pc:chgData name="Leonie Smith" userId="fed1330f33f5650e" providerId="LiveId" clId="{924F678D-5B54-4A55-B215-1700ED2F465B}" dt="2024-05-17T04:48:39.898" v="26"/>
        <pc:sldMkLst>
          <pc:docMk/>
          <pc:sldMk cId="4044745628" sldId="264"/>
        </pc:sldMkLst>
        <pc:picChg chg="add mod">
          <ac:chgData name="Leonie Smith" userId="fed1330f33f5650e" providerId="LiveId" clId="{924F678D-5B54-4A55-B215-1700ED2F465B}" dt="2024-05-17T04:48:39.898" v="26"/>
          <ac:picMkLst>
            <pc:docMk/>
            <pc:sldMk cId="4044745628" sldId="264"/>
            <ac:picMk id="6" creationId="{850C0B5A-0655-F3A6-4548-81C907273D76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49:38.797" v="33"/>
        <pc:sldMkLst>
          <pc:docMk/>
          <pc:sldMk cId="978260341" sldId="265"/>
        </pc:sldMkLst>
        <pc:picChg chg="add del mod">
          <ac:chgData name="Leonie Smith" userId="fed1330f33f5650e" providerId="LiveId" clId="{924F678D-5B54-4A55-B215-1700ED2F465B}" dt="2024-05-17T04:49:12.416" v="29"/>
          <ac:picMkLst>
            <pc:docMk/>
            <pc:sldMk cId="978260341" sldId="265"/>
            <ac:picMk id="6" creationId="{32112497-CA7A-9E5A-C7C9-8965DFFC9629}"/>
          </ac:picMkLst>
        </pc:picChg>
        <pc:picChg chg="add del mod ord">
          <ac:chgData name="Leonie Smith" userId="fed1330f33f5650e" providerId="LiveId" clId="{924F678D-5B54-4A55-B215-1700ED2F465B}" dt="2024-05-17T04:49:23.115" v="30"/>
          <ac:picMkLst>
            <pc:docMk/>
            <pc:sldMk cId="978260341" sldId="265"/>
            <ac:picMk id="9" creationId="{75726B09-3600-224B-F7A4-7E2D3B822CFB}"/>
          </ac:picMkLst>
        </pc:picChg>
        <pc:picChg chg="add del mod">
          <ac:chgData name="Leonie Smith" userId="fed1330f33f5650e" providerId="LiveId" clId="{924F678D-5B54-4A55-B215-1700ED2F465B}" dt="2024-05-17T04:49:28.669" v="32"/>
          <ac:picMkLst>
            <pc:docMk/>
            <pc:sldMk cId="978260341" sldId="265"/>
            <ac:picMk id="10" creationId="{8385FA2D-90B3-7C24-87A5-58940411C097}"/>
          </ac:picMkLst>
        </pc:picChg>
        <pc:picChg chg="add del mod ord">
          <ac:chgData name="Leonie Smith" userId="fed1330f33f5650e" providerId="LiveId" clId="{924F678D-5B54-4A55-B215-1700ED2F465B}" dt="2024-05-17T04:49:38.797" v="33"/>
          <ac:picMkLst>
            <pc:docMk/>
            <pc:sldMk cId="978260341" sldId="265"/>
            <ac:picMk id="14" creationId="{E6E037BD-B819-CB12-D790-5D0BFAFDB366}"/>
          </ac:picMkLst>
        </pc:picChg>
        <pc:picChg chg="add mod">
          <ac:chgData name="Leonie Smith" userId="fed1330f33f5650e" providerId="LiveId" clId="{924F678D-5B54-4A55-B215-1700ED2F465B}" dt="2024-05-17T04:49:38.797" v="33"/>
          <ac:picMkLst>
            <pc:docMk/>
            <pc:sldMk cId="978260341" sldId="265"/>
            <ac:picMk id="15" creationId="{74F4D5BD-9F86-082E-0E03-7F26E7DDD126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50:15.969" v="37"/>
        <pc:sldMkLst>
          <pc:docMk/>
          <pc:sldMk cId="3575870363" sldId="266"/>
        </pc:sldMkLst>
        <pc:picChg chg="add del mod">
          <ac:chgData name="Leonie Smith" userId="fed1330f33f5650e" providerId="LiveId" clId="{924F678D-5B54-4A55-B215-1700ED2F465B}" dt="2024-05-17T04:50:05.746" v="36"/>
          <ac:picMkLst>
            <pc:docMk/>
            <pc:sldMk cId="3575870363" sldId="266"/>
            <ac:picMk id="6" creationId="{A458DE3F-76C8-D2D6-B024-338C163FF3A4}"/>
          </ac:picMkLst>
        </pc:picChg>
        <pc:picChg chg="add del mod ord">
          <ac:chgData name="Leonie Smith" userId="fed1330f33f5650e" providerId="LiveId" clId="{924F678D-5B54-4A55-B215-1700ED2F465B}" dt="2024-05-17T04:50:15.969" v="37"/>
          <ac:picMkLst>
            <pc:docMk/>
            <pc:sldMk cId="3575870363" sldId="266"/>
            <ac:picMk id="9" creationId="{8286E3AB-FA8A-C349-F10B-F587C4B20829}"/>
          </ac:picMkLst>
        </pc:picChg>
        <pc:picChg chg="add mod">
          <ac:chgData name="Leonie Smith" userId="fed1330f33f5650e" providerId="LiveId" clId="{924F678D-5B54-4A55-B215-1700ED2F465B}" dt="2024-05-17T04:50:15.969" v="37"/>
          <ac:picMkLst>
            <pc:docMk/>
            <pc:sldMk cId="3575870363" sldId="266"/>
            <ac:picMk id="10" creationId="{CECE3D54-674E-3AD8-579F-A3AAB43EF928}"/>
          </ac:picMkLst>
        </pc:picChg>
      </pc:sldChg>
      <pc:sldChg chg="addSp delSp modSp mod modTransition modAnim">
        <pc:chgData name="Leonie Smith" userId="fed1330f33f5650e" providerId="LiveId" clId="{924F678D-5B54-4A55-B215-1700ED2F465B}" dt="2024-05-17T04:54:33.408" v="59"/>
        <pc:sldMkLst>
          <pc:docMk/>
          <pc:sldMk cId="4017137865" sldId="267"/>
        </pc:sldMkLst>
        <pc:picChg chg="add del mod">
          <ac:chgData name="Leonie Smith" userId="fed1330f33f5650e" providerId="LiveId" clId="{924F678D-5B54-4A55-B215-1700ED2F465B}" dt="2024-05-17T04:52:20.272" v="40"/>
          <ac:picMkLst>
            <pc:docMk/>
            <pc:sldMk cId="4017137865" sldId="267"/>
            <ac:picMk id="7" creationId="{E9D42D8A-3129-7928-ACBE-49C4ED3BEDFF}"/>
          </ac:picMkLst>
        </pc:picChg>
        <pc:picChg chg="add del mod ord">
          <ac:chgData name="Leonie Smith" userId="fed1330f33f5650e" providerId="LiveId" clId="{924F678D-5B54-4A55-B215-1700ED2F465B}" dt="2024-05-17T04:52:30.158" v="41"/>
          <ac:picMkLst>
            <pc:docMk/>
            <pc:sldMk cId="4017137865" sldId="267"/>
            <ac:picMk id="10" creationId="{A074EA87-25B7-C072-7377-30AD7C7AFF87}"/>
          </ac:picMkLst>
        </pc:picChg>
        <pc:picChg chg="add del mod">
          <ac:chgData name="Leonie Smith" userId="fed1330f33f5650e" providerId="LiveId" clId="{924F678D-5B54-4A55-B215-1700ED2F465B}" dt="2024-05-17T04:52:32.012" v="43"/>
          <ac:picMkLst>
            <pc:docMk/>
            <pc:sldMk cId="4017137865" sldId="267"/>
            <ac:picMk id="11" creationId="{24C6B595-6A2C-0251-5CFE-004A481F25C2}"/>
          </ac:picMkLst>
        </pc:picChg>
        <pc:picChg chg="add del mod ord">
          <ac:chgData name="Leonie Smith" userId="fed1330f33f5650e" providerId="LiveId" clId="{924F678D-5B54-4A55-B215-1700ED2F465B}" dt="2024-05-17T04:52:43.377" v="44"/>
          <ac:picMkLst>
            <pc:docMk/>
            <pc:sldMk cId="4017137865" sldId="267"/>
            <ac:picMk id="14" creationId="{22910A61-723D-248E-BC99-44A16C792160}"/>
          </ac:picMkLst>
        </pc:picChg>
        <pc:picChg chg="add del mod">
          <ac:chgData name="Leonie Smith" userId="fed1330f33f5650e" providerId="LiveId" clId="{924F678D-5B54-4A55-B215-1700ED2F465B}" dt="2024-05-17T04:52:55.762" v="46"/>
          <ac:picMkLst>
            <pc:docMk/>
            <pc:sldMk cId="4017137865" sldId="267"/>
            <ac:picMk id="15" creationId="{2DDDC649-BA97-4661-4A8F-B552781080EF}"/>
          </ac:picMkLst>
        </pc:picChg>
        <pc:picChg chg="add del mod ord">
          <ac:chgData name="Leonie Smith" userId="fed1330f33f5650e" providerId="LiveId" clId="{924F678D-5B54-4A55-B215-1700ED2F465B}" dt="2024-05-17T04:53:10.901" v="47"/>
          <ac:picMkLst>
            <pc:docMk/>
            <pc:sldMk cId="4017137865" sldId="267"/>
            <ac:picMk id="18" creationId="{5E71FF4F-6FC7-A50A-A82B-90A029EC6C03}"/>
          </ac:picMkLst>
        </pc:picChg>
        <pc:picChg chg="add del mod">
          <ac:chgData name="Leonie Smith" userId="fed1330f33f5650e" providerId="LiveId" clId="{924F678D-5B54-4A55-B215-1700ED2F465B}" dt="2024-05-17T04:53:27.592" v="49"/>
          <ac:picMkLst>
            <pc:docMk/>
            <pc:sldMk cId="4017137865" sldId="267"/>
            <ac:picMk id="19" creationId="{FE09950D-D346-098F-4F7E-5C7964FE37CA}"/>
          </ac:picMkLst>
        </pc:picChg>
        <pc:picChg chg="add del mod ord">
          <ac:chgData name="Leonie Smith" userId="fed1330f33f5650e" providerId="LiveId" clId="{924F678D-5B54-4A55-B215-1700ED2F465B}" dt="2024-05-17T04:53:40.046" v="50"/>
          <ac:picMkLst>
            <pc:docMk/>
            <pc:sldMk cId="4017137865" sldId="267"/>
            <ac:picMk id="24" creationId="{9B127164-26C8-35FA-5BDD-5BAB088B42C9}"/>
          </ac:picMkLst>
        </pc:picChg>
        <pc:picChg chg="add del mod">
          <ac:chgData name="Leonie Smith" userId="fed1330f33f5650e" providerId="LiveId" clId="{924F678D-5B54-4A55-B215-1700ED2F465B}" dt="2024-05-17T04:53:41.242" v="52"/>
          <ac:picMkLst>
            <pc:docMk/>
            <pc:sldMk cId="4017137865" sldId="267"/>
            <ac:picMk id="25" creationId="{D167F349-B1A4-301C-1F85-EAC1E2E472AD}"/>
          </ac:picMkLst>
        </pc:picChg>
        <pc:picChg chg="add del mod ord">
          <ac:chgData name="Leonie Smith" userId="fed1330f33f5650e" providerId="LiveId" clId="{924F678D-5B54-4A55-B215-1700ED2F465B}" dt="2024-05-17T04:53:58.225" v="53"/>
          <ac:picMkLst>
            <pc:docMk/>
            <pc:sldMk cId="4017137865" sldId="267"/>
            <ac:picMk id="28" creationId="{DF79970D-2CAF-BDFF-57A6-23BFB98EF2DE}"/>
          </ac:picMkLst>
        </pc:picChg>
        <pc:picChg chg="add del mod">
          <ac:chgData name="Leonie Smith" userId="fed1330f33f5650e" providerId="LiveId" clId="{924F678D-5B54-4A55-B215-1700ED2F465B}" dt="2024-05-17T04:53:59.384" v="55"/>
          <ac:picMkLst>
            <pc:docMk/>
            <pc:sldMk cId="4017137865" sldId="267"/>
            <ac:picMk id="29" creationId="{E3731F08-10B4-F5BC-0D51-4FE34B7EF346}"/>
          </ac:picMkLst>
        </pc:picChg>
        <pc:picChg chg="add del mod ord">
          <ac:chgData name="Leonie Smith" userId="fed1330f33f5650e" providerId="LiveId" clId="{924F678D-5B54-4A55-B215-1700ED2F465B}" dt="2024-05-17T04:54:17.145" v="56"/>
          <ac:picMkLst>
            <pc:docMk/>
            <pc:sldMk cId="4017137865" sldId="267"/>
            <ac:picMk id="32" creationId="{0796AFF4-4244-43EC-DCB8-7D840E650D02}"/>
          </ac:picMkLst>
        </pc:picChg>
        <pc:picChg chg="add del mod">
          <ac:chgData name="Leonie Smith" userId="fed1330f33f5650e" providerId="LiveId" clId="{924F678D-5B54-4A55-B215-1700ED2F465B}" dt="2024-05-17T04:54:20.488" v="58"/>
          <ac:picMkLst>
            <pc:docMk/>
            <pc:sldMk cId="4017137865" sldId="267"/>
            <ac:picMk id="33" creationId="{63EF2554-07F4-EBF5-15E5-08C6B96D4477}"/>
          </ac:picMkLst>
        </pc:picChg>
        <pc:picChg chg="add del mod ord">
          <ac:chgData name="Leonie Smith" userId="fed1330f33f5650e" providerId="LiveId" clId="{924F678D-5B54-4A55-B215-1700ED2F465B}" dt="2024-05-17T04:54:33.408" v="59"/>
          <ac:picMkLst>
            <pc:docMk/>
            <pc:sldMk cId="4017137865" sldId="267"/>
            <ac:picMk id="37" creationId="{DBB06F75-CD90-3D58-141B-B5849BF9B956}"/>
          </ac:picMkLst>
        </pc:picChg>
        <pc:picChg chg="add mod">
          <ac:chgData name="Leonie Smith" userId="fed1330f33f5650e" providerId="LiveId" clId="{924F678D-5B54-4A55-B215-1700ED2F465B}" dt="2024-05-17T04:54:33.408" v="59"/>
          <ac:picMkLst>
            <pc:docMk/>
            <pc:sldMk cId="4017137865" sldId="267"/>
            <ac:picMk id="38" creationId="{B3E6B4E9-D989-11EB-46FD-9B389E1695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P05 </a:t>
            </a:r>
            <a:r>
              <a:rPr lang="en-IN" sz="18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C1827F-2B36-2824-E9EC-2AC6A4F2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"/>
    </mc:Choice>
    <mc:Fallback xmlns="">
      <p:transition spd="slow" advTm="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9282C-E2C5-8965-ACCF-52EF3F1BD7C8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…When the flood came, the torrent crashed against that house but could not shake it, because it was well built.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731A2-E0ED-4E80-28CF-6FFA04C01B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और जब बाढ़ आई तो धारा उस घर पर लगी, परन्तु उसे हिला न सकी; क्योंकि वह पक्का बना था।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0C0B5A-0655-F3A6-4548-81C907273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6"/>
    </mc:Choice>
    <mc:Fallback xmlns="">
      <p:transition spd="slow" advTm="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91D18-0334-B037-BEF7-8E95878B9B10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49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one who hears My words and does not act on them is like a man who built his house on ground without a foundation…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0873F-19A4-8EEE-F8A4-7C340D8FD5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49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परन्तु जो सुनकर नहीं मानता, वह उस मनुष्य के समान है, जिसने मिट्टी पर बिना नींव का घर बनाया।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4F4D5BD-9F86-082E-0E03-7F26E7DD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1"/>
    </mc:Choice>
    <mc:Fallback xmlns="">
      <p:transition spd="slow" advTm="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07E18-49F9-CE60-D146-967EF32F868E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…The torrent crashed against that house, and immediately it fell—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B15FB-C454-83C0-CB1F-A3A432545C7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जब उस पर धारा लगी, तो वह तुरन्त गिर पड़ा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CE3D54-674E-3AD8-579F-A3AAB43EF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4"/>
    </mc:Choice>
    <mc:Fallback xmlns="">
      <p:transition spd="slow" advTm="6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4A3A8-0327-FF99-7A70-971BFC6CA642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…and great was its destruction!”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F496A-AF6D-4BDF-4A75-FDE007EDD4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और वह गिरकर सत्यानाश हो गया।”</a:t>
            </a:r>
            <a:endParaRPr lang="en-IN" sz="3600" dirty="0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B3E6B4E9-D989-11EB-46FD-9B389E169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7"/>
    </mc:Choice>
    <mc:Fallback xmlns="">
      <p:transition spd="slow" advTm="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3F008-3E3C-BCA6-7592-5E3A6A4CFAB2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A0748-8A59-8D37-2BD1-C2949428D660}"/>
              </a:ext>
            </a:extLst>
          </p:cNvPr>
          <p:cNvSpPr txBox="1"/>
          <p:nvPr/>
        </p:nvSpPr>
        <p:spPr>
          <a:xfrm>
            <a:off x="6147338" y="3950222"/>
            <a:ext cx="6044662" cy="2716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घर बनाने वाला बुद्धिमान और मूर्ख - लूका 6:46-49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A56BF-A140-03FB-7EA3-BA7628DE5F39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घर बनाने वाला</a:t>
            </a:r>
            <a:endParaRPr lang="en-US" sz="4400" dirty="0"/>
          </a:p>
          <a:p>
            <a:r>
              <a:rPr lang="hi-IN" sz="4400" dirty="0"/>
              <a:t>बुद्धिमान और मूर्ख - लूका 6:46-49</a:t>
            </a:r>
            <a:endParaRPr lang="en-IN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The Wise and Foolish Builders - Luke 6:46-49 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795445-C9C2-C81E-A22C-02A2920CD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22E770-9614-4383-71FB-E19D4779AD59}"/>
              </a:ext>
            </a:extLst>
          </p:cNvPr>
          <p:cNvSpPr txBox="1"/>
          <p:nvPr/>
        </p:nvSpPr>
        <p:spPr>
          <a:xfrm>
            <a:off x="6147338" y="3950222"/>
            <a:ext cx="6044662" cy="2716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घर बनाने वाला बुद्धिमान और मूर्ख - लूका 6:46-49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“जब तुम मेरा कहना नहीं मानते, तो क्यों मुझे ‘हे प्रभु, हे प्रभु,’ कहते हो?</a:t>
            </a:r>
            <a:endParaRPr lang="en-I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Why do you call Me ‘Lord, Lord,’ but not do what I say?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B08BE76-BB51-A69F-3347-270A5E563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6"/>
    </mc:Choice>
    <mc:Fallback xmlns="">
      <p:transition spd="slow" advTm="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08FC-5557-B992-6AE8-ACBECA6F7B1D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6:46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will show you what he is like who comes to Me and hears My words and acts on them: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207A3-3B9C-EFDB-22F2-53A4D6E929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47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जो कोई मेरे पास आता है, और मेरी बातें सुनकर उन्हें मानता है, मैं तुम्हें बताता हूँ कि वह किसके समान है?</a:t>
            </a:r>
            <a:endParaRPr lang="en-IN" sz="3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43BFED5-6BB7-F316-A93F-E2A64606F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"/>
    </mc:Choice>
    <mc:Fallback xmlns="">
      <p:transition spd="slow" advTm="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40FE3-334A-8040-A025-A6484581D32B}"/>
              </a:ext>
            </a:extLst>
          </p:cNvPr>
          <p:cNvSpPr txBox="1"/>
          <p:nvPr/>
        </p:nvSpPr>
        <p:spPr>
          <a:xfrm>
            <a:off x="285402" y="300900"/>
            <a:ext cx="28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6:4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en-IN" sz="24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is like a man building a house, who dug down deep and laid his foundation on the rock…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4D5D8-001B-9770-DF08-6076F18971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48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 वह उस मनुष्य के समान है, जिसने घर बनाते समय भूमि गहरी खोदकर चट्टान में नींव डाली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43AC5EA-B0A8-956D-97B1-7A962686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2"/>
    </mc:Choice>
    <mc:Fallback xmlns="">
      <p:transition spd="slow" advTm="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582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42</cp:revision>
  <dcterms:created xsi:type="dcterms:W3CDTF">2022-09-30T06:26:14Z</dcterms:created>
  <dcterms:modified xsi:type="dcterms:W3CDTF">2024-08-29T18:12:39Z</dcterms:modified>
</cp:coreProperties>
</file>