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A80749-A546-4913-ABBB-6B5A4AA6D8FE}" v="59" dt="2024-05-17T05:13:13.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2" d="100"/>
          <a:sy n="62" d="100"/>
        </p:scale>
        <p:origin x="6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EA80749-A546-4913-ABBB-6B5A4AA6D8FE}"/>
    <pc:docChg chg="modSld">
      <pc:chgData name="Leonie Smith" userId="fed1330f33f5650e" providerId="LiveId" clId="{4EA80749-A546-4913-ABBB-6B5A4AA6D8FE}" dt="2024-05-17T05:13:13.546" v="80"/>
      <pc:docMkLst>
        <pc:docMk/>
      </pc:docMkLst>
      <pc:sldChg chg="addSp modSp">
        <pc:chgData name="Leonie Smith" userId="fed1330f33f5650e" providerId="LiveId" clId="{4EA80749-A546-4913-ABBB-6B5A4AA6D8FE}" dt="2024-05-17T04:57:05.025" v="0"/>
        <pc:sldMkLst>
          <pc:docMk/>
          <pc:sldMk cId="1499918570" sldId="257"/>
        </pc:sldMkLst>
        <pc:picChg chg="add mod">
          <ac:chgData name="Leonie Smith" userId="fed1330f33f5650e" providerId="LiveId" clId="{4EA80749-A546-4913-ABBB-6B5A4AA6D8FE}" dt="2024-05-17T04:57:05.025" v="0"/>
          <ac:picMkLst>
            <pc:docMk/>
            <pc:sldMk cId="1499918570" sldId="257"/>
            <ac:picMk id="6" creationId="{C233DD4D-40DF-C448-94B3-9973F577326F}"/>
          </ac:picMkLst>
        </pc:picChg>
      </pc:sldChg>
      <pc:sldChg chg="addSp delSp modSp mod modTransition modAnim">
        <pc:chgData name="Leonie Smith" userId="fed1330f33f5650e" providerId="LiveId" clId="{4EA80749-A546-4913-ABBB-6B5A4AA6D8FE}" dt="2024-05-17T04:58:10.994" v="7"/>
        <pc:sldMkLst>
          <pc:docMk/>
          <pc:sldMk cId="2346136586" sldId="260"/>
        </pc:sldMkLst>
        <pc:picChg chg="add del mod">
          <ac:chgData name="Leonie Smith" userId="fed1330f33f5650e" providerId="LiveId" clId="{4EA80749-A546-4913-ABBB-6B5A4AA6D8FE}" dt="2024-05-17T04:57:52.625" v="3"/>
          <ac:picMkLst>
            <pc:docMk/>
            <pc:sldMk cId="2346136586" sldId="260"/>
            <ac:picMk id="6" creationId="{73001445-8D17-B236-3EF0-D2F25302F3E0}"/>
          </ac:picMkLst>
        </pc:picChg>
        <pc:picChg chg="add del mod ord">
          <ac:chgData name="Leonie Smith" userId="fed1330f33f5650e" providerId="LiveId" clId="{4EA80749-A546-4913-ABBB-6B5A4AA6D8FE}" dt="2024-05-17T04:57:58.755" v="4"/>
          <ac:picMkLst>
            <pc:docMk/>
            <pc:sldMk cId="2346136586" sldId="260"/>
            <ac:picMk id="11" creationId="{080399A8-8550-4A56-5989-504AA05CCB91}"/>
          </ac:picMkLst>
        </pc:picChg>
        <pc:picChg chg="add del mod">
          <ac:chgData name="Leonie Smith" userId="fed1330f33f5650e" providerId="LiveId" clId="{4EA80749-A546-4913-ABBB-6B5A4AA6D8FE}" dt="2024-05-17T04:58:04.977" v="6"/>
          <ac:picMkLst>
            <pc:docMk/>
            <pc:sldMk cId="2346136586" sldId="260"/>
            <ac:picMk id="12" creationId="{107F6210-5C1E-D9A6-5CF4-BC32A7C9A176}"/>
          </ac:picMkLst>
        </pc:picChg>
        <pc:picChg chg="add del mod ord">
          <ac:chgData name="Leonie Smith" userId="fed1330f33f5650e" providerId="LiveId" clId="{4EA80749-A546-4913-ABBB-6B5A4AA6D8FE}" dt="2024-05-17T04:58:10.994" v="7"/>
          <ac:picMkLst>
            <pc:docMk/>
            <pc:sldMk cId="2346136586" sldId="260"/>
            <ac:picMk id="17" creationId="{1F230FC5-3021-454E-B5E2-F63A40749A09}"/>
          </ac:picMkLst>
        </pc:picChg>
        <pc:picChg chg="add mod">
          <ac:chgData name="Leonie Smith" userId="fed1330f33f5650e" providerId="LiveId" clId="{4EA80749-A546-4913-ABBB-6B5A4AA6D8FE}" dt="2024-05-17T04:58:10.994" v="7"/>
          <ac:picMkLst>
            <pc:docMk/>
            <pc:sldMk cId="2346136586" sldId="260"/>
            <ac:picMk id="18" creationId="{DC5D80C9-D418-B5D1-0E9A-159B8AAD3D9B}"/>
          </ac:picMkLst>
        </pc:picChg>
      </pc:sldChg>
      <pc:sldChg chg="addSp delSp modSp mod modTransition modAnim">
        <pc:chgData name="Leonie Smith" userId="fed1330f33f5650e" providerId="LiveId" clId="{4EA80749-A546-4913-ABBB-6B5A4AA6D8FE}" dt="2024-05-17T04:59:24.668" v="17"/>
        <pc:sldMkLst>
          <pc:docMk/>
          <pc:sldMk cId="4037329247" sldId="261"/>
        </pc:sldMkLst>
        <pc:picChg chg="add del mod">
          <ac:chgData name="Leonie Smith" userId="fed1330f33f5650e" providerId="LiveId" clId="{4EA80749-A546-4913-ABBB-6B5A4AA6D8FE}" dt="2024-05-17T04:58:51.257" v="10"/>
          <ac:picMkLst>
            <pc:docMk/>
            <pc:sldMk cId="4037329247" sldId="261"/>
            <ac:picMk id="7" creationId="{4B933B50-5218-31E4-43E0-A4A93ED22C49}"/>
          </ac:picMkLst>
        </pc:picChg>
        <pc:picChg chg="add del mod ord">
          <ac:chgData name="Leonie Smith" userId="fed1330f33f5650e" providerId="LiveId" clId="{4EA80749-A546-4913-ABBB-6B5A4AA6D8FE}" dt="2024-05-17T04:59:00.077" v="11"/>
          <ac:picMkLst>
            <pc:docMk/>
            <pc:sldMk cId="4037329247" sldId="261"/>
            <ac:picMk id="10" creationId="{02B79979-1F13-DE0D-7062-4999BCB2ACAE}"/>
          </ac:picMkLst>
        </pc:picChg>
        <pc:picChg chg="add del mod">
          <ac:chgData name="Leonie Smith" userId="fed1330f33f5650e" providerId="LiveId" clId="{4EA80749-A546-4913-ABBB-6B5A4AA6D8FE}" dt="2024-05-17T04:59:01.052" v="13"/>
          <ac:picMkLst>
            <pc:docMk/>
            <pc:sldMk cId="4037329247" sldId="261"/>
            <ac:picMk id="11" creationId="{C511D1DC-6EE2-9CFD-B4C3-A192B8CF8B01}"/>
          </ac:picMkLst>
        </pc:picChg>
        <pc:picChg chg="add del mod ord">
          <ac:chgData name="Leonie Smith" userId="fed1330f33f5650e" providerId="LiveId" clId="{4EA80749-A546-4913-ABBB-6B5A4AA6D8FE}" dt="2024-05-17T04:59:11.991" v="14"/>
          <ac:picMkLst>
            <pc:docMk/>
            <pc:sldMk cId="4037329247" sldId="261"/>
            <ac:picMk id="14" creationId="{E1A68D42-FC08-142A-DB95-F9AA056AF8AE}"/>
          </ac:picMkLst>
        </pc:picChg>
        <pc:picChg chg="add del mod">
          <ac:chgData name="Leonie Smith" userId="fed1330f33f5650e" providerId="LiveId" clId="{4EA80749-A546-4913-ABBB-6B5A4AA6D8FE}" dt="2024-05-17T04:59:12.910" v="16"/>
          <ac:picMkLst>
            <pc:docMk/>
            <pc:sldMk cId="4037329247" sldId="261"/>
            <ac:picMk id="15" creationId="{9BFD948A-6663-DA84-9F8D-9F28F574CB94}"/>
          </ac:picMkLst>
        </pc:picChg>
        <pc:picChg chg="add del mod ord">
          <ac:chgData name="Leonie Smith" userId="fed1330f33f5650e" providerId="LiveId" clId="{4EA80749-A546-4913-ABBB-6B5A4AA6D8FE}" dt="2024-05-17T04:59:24.668" v="17"/>
          <ac:picMkLst>
            <pc:docMk/>
            <pc:sldMk cId="4037329247" sldId="261"/>
            <ac:picMk id="17" creationId="{C840C694-9FFC-E584-5B5A-867BF521AD37}"/>
          </ac:picMkLst>
        </pc:picChg>
        <pc:picChg chg="add mod">
          <ac:chgData name="Leonie Smith" userId="fed1330f33f5650e" providerId="LiveId" clId="{4EA80749-A546-4913-ABBB-6B5A4AA6D8FE}" dt="2024-05-17T04:59:24.668" v="17"/>
          <ac:picMkLst>
            <pc:docMk/>
            <pc:sldMk cId="4037329247" sldId="261"/>
            <ac:picMk id="18" creationId="{D1C677B9-4F84-0A28-94E4-A2B8F7802845}"/>
          </ac:picMkLst>
        </pc:picChg>
      </pc:sldChg>
      <pc:sldChg chg="addSp delSp modSp mod modTransition modAnim">
        <pc:chgData name="Leonie Smith" userId="fed1330f33f5650e" providerId="LiveId" clId="{4EA80749-A546-4913-ABBB-6B5A4AA6D8FE}" dt="2024-05-17T05:00:48.670" v="24"/>
        <pc:sldMkLst>
          <pc:docMk/>
          <pc:sldMk cId="1909638311" sldId="262"/>
        </pc:sldMkLst>
        <pc:picChg chg="add del mod">
          <ac:chgData name="Leonie Smith" userId="fed1330f33f5650e" providerId="LiveId" clId="{4EA80749-A546-4913-ABBB-6B5A4AA6D8FE}" dt="2024-05-17T05:00:21.393" v="20"/>
          <ac:picMkLst>
            <pc:docMk/>
            <pc:sldMk cId="1909638311" sldId="262"/>
            <ac:picMk id="6" creationId="{C8EE9DAA-579C-F8F7-DB06-A7FD8AF094F4}"/>
          </ac:picMkLst>
        </pc:picChg>
        <pc:picChg chg="add del mod ord">
          <ac:chgData name="Leonie Smith" userId="fed1330f33f5650e" providerId="LiveId" clId="{4EA80749-A546-4913-ABBB-6B5A4AA6D8FE}" dt="2024-05-17T05:00:32.806" v="21"/>
          <ac:picMkLst>
            <pc:docMk/>
            <pc:sldMk cId="1909638311" sldId="262"/>
            <ac:picMk id="11" creationId="{B1D25C43-9D9E-C85E-B69A-F64F9167FEAA}"/>
          </ac:picMkLst>
        </pc:picChg>
        <pc:picChg chg="add del mod">
          <ac:chgData name="Leonie Smith" userId="fed1330f33f5650e" providerId="LiveId" clId="{4EA80749-A546-4913-ABBB-6B5A4AA6D8FE}" dt="2024-05-17T05:00:33.879" v="23"/>
          <ac:picMkLst>
            <pc:docMk/>
            <pc:sldMk cId="1909638311" sldId="262"/>
            <ac:picMk id="12" creationId="{52E073A8-5704-0EA5-C3EE-8B83BF02E374}"/>
          </ac:picMkLst>
        </pc:picChg>
        <pc:picChg chg="add del mod ord">
          <ac:chgData name="Leonie Smith" userId="fed1330f33f5650e" providerId="LiveId" clId="{4EA80749-A546-4913-ABBB-6B5A4AA6D8FE}" dt="2024-05-17T05:00:48.670" v="24"/>
          <ac:picMkLst>
            <pc:docMk/>
            <pc:sldMk cId="1909638311" sldId="262"/>
            <ac:picMk id="15" creationId="{E66C2B03-48AC-1944-E47A-538014F49FDC}"/>
          </ac:picMkLst>
        </pc:picChg>
        <pc:picChg chg="add mod">
          <ac:chgData name="Leonie Smith" userId="fed1330f33f5650e" providerId="LiveId" clId="{4EA80749-A546-4913-ABBB-6B5A4AA6D8FE}" dt="2024-05-17T05:00:48.670" v="24"/>
          <ac:picMkLst>
            <pc:docMk/>
            <pc:sldMk cId="1909638311" sldId="262"/>
            <ac:picMk id="16" creationId="{F765C583-2955-FA8F-8C22-E99DC57C4885}"/>
          </ac:picMkLst>
        </pc:picChg>
      </pc:sldChg>
      <pc:sldChg chg="addSp delSp modSp mod modTransition modAnim">
        <pc:chgData name="Leonie Smith" userId="fed1330f33f5650e" providerId="LiveId" clId="{4EA80749-A546-4913-ABBB-6B5A4AA6D8FE}" dt="2024-05-17T05:01:47.415" v="31"/>
        <pc:sldMkLst>
          <pc:docMk/>
          <pc:sldMk cId="641208035" sldId="263"/>
        </pc:sldMkLst>
        <pc:picChg chg="add del mod">
          <ac:chgData name="Leonie Smith" userId="fed1330f33f5650e" providerId="LiveId" clId="{4EA80749-A546-4913-ABBB-6B5A4AA6D8FE}" dt="2024-05-17T05:01:25.934" v="27"/>
          <ac:picMkLst>
            <pc:docMk/>
            <pc:sldMk cId="641208035" sldId="263"/>
            <ac:picMk id="6" creationId="{3D7A7957-9D91-78B7-C0B5-72A06F8C012F}"/>
          </ac:picMkLst>
        </pc:picChg>
        <pc:picChg chg="add del mod ord">
          <ac:chgData name="Leonie Smith" userId="fed1330f33f5650e" providerId="LiveId" clId="{4EA80749-A546-4913-ABBB-6B5A4AA6D8FE}" dt="2024-05-17T05:01:31.110" v="28"/>
          <ac:picMkLst>
            <pc:docMk/>
            <pc:sldMk cId="641208035" sldId="263"/>
            <ac:picMk id="9" creationId="{45D6BAF0-75E4-565F-5BA6-80502C9D34C6}"/>
          </ac:picMkLst>
        </pc:picChg>
        <pc:picChg chg="add del mod">
          <ac:chgData name="Leonie Smith" userId="fed1330f33f5650e" providerId="LiveId" clId="{4EA80749-A546-4913-ABBB-6B5A4AA6D8FE}" dt="2024-05-17T05:01:32.258" v="30"/>
          <ac:picMkLst>
            <pc:docMk/>
            <pc:sldMk cId="641208035" sldId="263"/>
            <ac:picMk id="10" creationId="{6BFCEB78-BEEF-8120-D261-9B32791F7138}"/>
          </ac:picMkLst>
        </pc:picChg>
        <pc:picChg chg="add del mod ord">
          <ac:chgData name="Leonie Smith" userId="fed1330f33f5650e" providerId="LiveId" clId="{4EA80749-A546-4913-ABBB-6B5A4AA6D8FE}" dt="2024-05-17T05:01:47.415" v="31"/>
          <ac:picMkLst>
            <pc:docMk/>
            <pc:sldMk cId="641208035" sldId="263"/>
            <ac:picMk id="13" creationId="{7BB0BCC1-8B9E-4CE3-7C2D-6373E964BEAA}"/>
          </ac:picMkLst>
        </pc:picChg>
        <pc:picChg chg="add mod">
          <ac:chgData name="Leonie Smith" userId="fed1330f33f5650e" providerId="LiveId" clId="{4EA80749-A546-4913-ABBB-6B5A4AA6D8FE}" dt="2024-05-17T05:01:47.415" v="31"/>
          <ac:picMkLst>
            <pc:docMk/>
            <pc:sldMk cId="641208035" sldId="263"/>
            <ac:picMk id="14" creationId="{673E7896-7425-2B50-78D7-3DCD9C3E751F}"/>
          </ac:picMkLst>
        </pc:picChg>
      </pc:sldChg>
      <pc:sldChg chg="addSp delSp modSp mod modTransition modAnim">
        <pc:chgData name="Leonie Smith" userId="fed1330f33f5650e" providerId="LiveId" clId="{4EA80749-A546-4913-ABBB-6B5A4AA6D8FE}" dt="2024-05-17T05:03:26.748" v="38"/>
        <pc:sldMkLst>
          <pc:docMk/>
          <pc:sldMk cId="4044745628" sldId="264"/>
        </pc:sldMkLst>
        <pc:picChg chg="add del mod">
          <ac:chgData name="Leonie Smith" userId="fed1330f33f5650e" providerId="LiveId" clId="{4EA80749-A546-4913-ABBB-6B5A4AA6D8FE}" dt="2024-05-17T05:02:35.195" v="34"/>
          <ac:picMkLst>
            <pc:docMk/>
            <pc:sldMk cId="4044745628" sldId="264"/>
            <ac:picMk id="6" creationId="{264B16DD-90B3-7FB6-809F-6B51FE78FF06}"/>
          </ac:picMkLst>
        </pc:picChg>
        <pc:picChg chg="add del mod ord">
          <ac:chgData name="Leonie Smith" userId="fed1330f33f5650e" providerId="LiveId" clId="{4EA80749-A546-4913-ABBB-6B5A4AA6D8FE}" dt="2024-05-17T05:02:51.845" v="35"/>
          <ac:picMkLst>
            <pc:docMk/>
            <pc:sldMk cId="4044745628" sldId="264"/>
            <ac:picMk id="9" creationId="{B2DA3C45-941A-EC87-60F1-0873E139AD37}"/>
          </ac:picMkLst>
        </pc:picChg>
        <pc:picChg chg="add del mod">
          <ac:chgData name="Leonie Smith" userId="fed1330f33f5650e" providerId="LiveId" clId="{4EA80749-A546-4913-ABBB-6B5A4AA6D8FE}" dt="2024-05-17T05:03:09.482" v="37"/>
          <ac:picMkLst>
            <pc:docMk/>
            <pc:sldMk cId="4044745628" sldId="264"/>
            <ac:picMk id="10" creationId="{F8EC7673-1846-6911-7116-C21664416694}"/>
          </ac:picMkLst>
        </pc:picChg>
        <pc:picChg chg="add del mod ord">
          <ac:chgData name="Leonie Smith" userId="fed1330f33f5650e" providerId="LiveId" clId="{4EA80749-A546-4913-ABBB-6B5A4AA6D8FE}" dt="2024-05-17T05:03:26.748" v="38"/>
          <ac:picMkLst>
            <pc:docMk/>
            <pc:sldMk cId="4044745628" sldId="264"/>
            <ac:picMk id="15" creationId="{8BE15331-FBB7-859A-7E15-5C13990456E5}"/>
          </ac:picMkLst>
        </pc:picChg>
        <pc:picChg chg="add mod">
          <ac:chgData name="Leonie Smith" userId="fed1330f33f5650e" providerId="LiveId" clId="{4EA80749-A546-4913-ABBB-6B5A4AA6D8FE}" dt="2024-05-17T05:03:26.748" v="38"/>
          <ac:picMkLst>
            <pc:docMk/>
            <pc:sldMk cId="4044745628" sldId="264"/>
            <ac:picMk id="16" creationId="{10C6F4D1-84AC-8171-90E2-C94064543242}"/>
          </ac:picMkLst>
        </pc:picChg>
      </pc:sldChg>
      <pc:sldChg chg="addSp modSp">
        <pc:chgData name="Leonie Smith" userId="fed1330f33f5650e" providerId="LiveId" clId="{4EA80749-A546-4913-ABBB-6B5A4AA6D8FE}" dt="2024-05-17T05:04:07.303" v="39"/>
        <pc:sldMkLst>
          <pc:docMk/>
          <pc:sldMk cId="978260341" sldId="265"/>
        </pc:sldMkLst>
        <pc:picChg chg="add mod">
          <ac:chgData name="Leonie Smith" userId="fed1330f33f5650e" providerId="LiveId" clId="{4EA80749-A546-4913-ABBB-6B5A4AA6D8FE}" dt="2024-05-17T05:04:07.303" v="39"/>
          <ac:picMkLst>
            <pc:docMk/>
            <pc:sldMk cId="978260341" sldId="265"/>
            <ac:picMk id="6" creationId="{09274499-6687-76F8-0398-20CD12C5DF18}"/>
          </ac:picMkLst>
        </pc:picChg>
      </pc:sldChg>
      <pc:sldChg chg="addSp delSp modSp mod modTransition modAnim">
        <pc:chgData name="Leonie Smith" userId="fed1330f33f5650e" providerId="LiveId" clId="{4EA80749-A546-4913-ABBB-6B5A4AA6D8FE}" dt="2024-05-17T05:05:23.968" v="46"/>
        <pc:sldMkLst>
          <pc:docMk/>
          <pc:sldMk cId="3575870363" sldId="266"/>
        </pc:sldMkLst>
        <pc:picChg chg="add del mod">
          <ac:chgData name="Leonie Smith" userId="fed1330f33f5650e" providerId="LiveId" clId="{4EA80749-A546-4913-ABBB-6B5A4AA6D8FE}" dt="2024-05-17T05:04:41.882" v="42"/>
          <ac:picMkLst>
            <pc:docMk/>
            <pc:sldMk cId="3575870363" sldId="266"/>
            <ac:picMk id="6" creationId="{D19D72A7-BD0D-1EBB-C91B-92021859AEE7}"/>
          </ac:picMkLst>
        </pc:picChg>
        <pc:picChg chg="add del mod ord">
          <ac:chgData name="Leonie Smith" userId="fed1330f33f5650e" providerId="LiveId" clId="{4EA80749-A546-4913-ABBB-6B5A4AA6D8FE}" dt="2024-05-17T05:05:00.490" v="43"/>
          <ac:picMkLst>
            <pc:docMk/>
            <pc:sldMk cId="3575870363" sldId="266"/>
            <ac:picMk id="9" creationId="{F53A8F7F-5E45-9145-4E70-5B0AD60F21C1}"/>
          </ac:picMkLst>
        </pc:picChg>
        <pc:picChg chg="add del mod">
          <ac:chgData name="Leonie Smith" userId="fed1330f33f5650e" providerId="LiveId" clId="{4EA80749-A546-4913-ABBB-6B5A4AA6D8FE}" dt="2024-05-17T05:05:01.470" v="45"/>
          <ac:picMkLst>
            <pc:docMk/>
            <pc:sldMk cId="3575870363" sldId="266"/>
            <ac:picMk id="10" creationId="{684081A7-25D3-6A5E-5CFF-0505C6760C15}"/>
          </ac:picMkLst>
        </pc:picChg>
        <pc:picChg chg="add del mod ord">
          <ac:chgData name="Leonie Smith" userId="fed1330f33f5650e" providerId="LiveId" clId="{4EA80749-A546-4913-ABBB-6B5A4AA6D8FE}" dt="2024-05-17T05:05:23.968" v="46"/>
          <ac:picMkLst>
            <pc:docMk/>
            <pc:sldMk cId="3575870363" sldId="266"/>
            <ac:picMk id="13" creationId="{3112AB6E-F428-A80D-CDC3-6BF7FEC7F23E}"/>
          </ac:picMkLst>
        </pc:picChg>
        <pc:picChg chg="add mod">
          <ac:chgData name="Leonie Smith" userId="fed1330f33f5650e" providerId="LiveId" clId="{4EA80749-A546-4913-ABBB-6B5A4AA6D8FE}" dt="2024-05-17T05:05:23.968" v="46"/>
          <ac:picMkLst>
            <pc:docMk/>
            <pc:sldMk cId="3575870363" sldId="266"/>
            <ac:picMk id="14" creationId="{D58D6365-61DF-0002-7D93-7924938A1E8F}"/>
          </ac:picMkLst>
        </pc:picChg>
      </pc:sldChg>
      <pc:sldChg chg="addSp modSp">
        <pc:chgData name="Leonie Smith" userId="fed1330f33f5650e" providerId="LiveId" clId="{4EA80749-A546-4913-ABBB-6B5A4AA6D8FE}" dt="2024-05-17T05:06:28.128" v="47"/>
        <pc:sldMkLst>
          <pc:docMk/>
          <pc:sldMk cId="4017137865" sldId="267"/>
        </pc:sldMkLst>
        <pc:picChg chg="add mod">
          <ac:chgData name="Leonie Smith" userId="fed1330f33f5650e" providerId="LiveId" clId="{4EA80749-A546-4913-ABBB-6B5A4AA6D8FE}" dt="2024-05-17T05:06:28.128" v="47"/>
          <ac:picMkLst>
            <pc:docMk/>
            <pc:sldMk cId="4017137865" sldId="267"/>
            <ac:picMk id="6" creationId="{70FA8684-8208-BD48-ECC9-D16DC71D7C68}"/>
          </ac:picMkLst>
        </pc:picChg>
      </pc:sldChg>
      <pc:sldChg chg="addSp delSp modSp mod modTransition modAnim">
        <pc:chgData name="Leonie Smith" userId="fed1330f33f5650e" providerId="LiveId" clId="{4EA80749-A546-4913-ABBB-6B5A4AA6D8FE}" dt="2024-05-17T05:07:49.990" v="54"/>
        <pc:sldMkLst>
          <pc:docMk/>
          <pc:sldMk cId="3137811553" sldId="268"/>
        </pc:sldMkLst>
        <pc:picChg chg="add del mod">
          <ac:chgData name="Leonie Smith" userId="fed1330f33f5650e" providerId="LiveId" clId="{4EA80749-A546-4913-ABBB-6B5A4AA6D8FE}" dt="2024-05-17T05:07:21.113" v="50"/>
          <ac:picMkLst>
            <pc:docMk/>
            <pc:sldMk cId="3137811553" sldId="268"/>
            <ac:picMk id="6" creationId="{437DEE30-FC33-77D5-9F05-F533EF177936}"/>
          </ac:picMkLst>
        </pc:picChg>
        <pc:picChg chg="add del mod ord">
          <ac:chgData name="Leonie Smith" userId="fed1330f33f5650e" providerId="LiveId" clId="{4EA80749-A546-4913-ABBB-6B5A4AA6D8FE}" dt="2024-05-17T05:07:31.706" v="51"/>
          <ac:picMkLst>
            <pc:docMk/>
            <pc:sldMk cId="3137811553" sldId="268"/>
            <ac:picMk id="9" creationId="{49EDC920-DB39-1B41-C1C4-CF646FF79A6E}"/>
          </ac:picMkLst>
        </pc:picChg>
        <pc:picChg chg="add del mod">
          <ac:chgData name="Leonie Smith" userId="fed1330f33f5650e" providerId="LiveId" clId="{4EA80749-A546-4913-ABBB-6B5A4AA6D8FE}" dt="2024-05-17T05:07:32.880" v="53"/>
          <ac:picMkLst>
            <pc:docMk/>
            <pc:sldMk cId="3137811553" sldId="268"/>
            <ac:picMk id="10" creationId="{437FAD04-09F2-E4B4-F26F-B67294DE9E86}"/>
          </ac:picMkLst>
        </pc:picChg>
        <pc:picChg chg="add del mod ord">
          <ac:chgData name="Leonie Smith" userId="fed1330f33f5650e" providerId="LiveId" clId="{4EA80749-A546-4913-ABBB-6B5A4AA6D8FE}" dt="2024-05-17T05:07:49.990" v="54"/>
          <ac:picMkLst>
            <pc:docMk/>
            <pc:sldMk cId="3137811553" sldId="268"/>
            <ac:picMk id="13" creationId="{94498BC9-0692-7B58-0170-47B3D54AA37B}"/>
          </ac:picMkLst>
        </pc:picChg>
        <pc:picChg chg="add mod">
          <ac:chgData name="Leonie Smith" userId="fed1330f33f5650e" providerId="LiveId" clId="{4EA80749-A546-4913-ABBB-6B5A4AA6D8FE}" dt="2024-05-17T05:07:49.990" v="54"/>
          <ac:picMkLst>
            <pc:docMk/>
            <pc:sldMk cId="3137811553" sldId="268"/>
            <ac:picMk id="14" creationId="{65FC395E-19EB-9C01-C874-8BE77F8CD76A}"/>
          </ac:picMkLst>
        </pc:picChg>
      </pc:sldChg>
      <pc:sldChg chg="addSp modSp">
        <pc:chgData name="Leonie Smith" userId="fed1330f33f5650e" providerId="LiveId" clId="{4EA80749-A546-4913-ABBB-6B5A4AA6D8FE}" dt="2024-05-17T05:08:35.250" v="55"/>
        <pc:sldMkLst>
          <pc:docMk/>
          <pc:sldMk cId="100491716" sldId="269"/>
        </pc:sldMkLst>
        <pc:picChg chg="add mod">
          <ac:chgData name="Leonie Smith" userId="fed1330f33f5650e" providerId="LiveId" clId="{4EA80749-A546-4913-ABBB-6B5A4AA6D8FE}" dt="2024-05-17T05:08:35.250" v="55"/>
          <ac:picMkLst>
            <pc:docMk/>
            <pc:sldMk cId="100491716" sldId="269"/>
            <ac:picMk id="6" creationId="{717E69F9-6034-5039-029A-5D6F8CC85751}"/>
          </ac:picMkLst>
        </pc:picChg>
      </pc:sldChg>
      <pc:sldChg chg="addSp delSp modSp mod modTransition modAnim">
        <pc:chgData name="Leonie Smith" userId="fed1330f33f5650e" providerId="LiveId" clId="{4EA80749-A546-4913-ABBB-6B5A4AA6D8FE}" dt="2024-05-17T05:09:33.155" v="62"/>
        <pc:sldMkLst>
          <pc:docMk/>
          <pc:sldMk cId="1922139011" sldId="281"/>
        </pc:sldMkLst>
        <pc:picChg chg="add del mod">
          <ac:chgData name="Leonie Smith" userId="fed1330f33f5650e" providerId="LiveId" clId="{4EA80749-A546-4913-ABBB-6B5A4AA6D8FE}" dt="2024-05-17T05:09:13.575" v="58"/>
          <ac:picMkLst>
            <pc:docMk/>
            <pc:sldMk cId="1922139011" sldId="281"/>
            <ac:picMk id="6" creationId="{E21540BD-1936-0935-372F-87D85ED4B10C}"/>
          </ac:picMkLst>
        </pc:picChg>
        <pc:picChg chg="add del mod ord">
          <ac:chgData name="Leonie Smith" userId="fed1330f33f5650e" providerId="LiveId" clId="{4EA80749-A546-4913-ABBB-6B5A4AA6D8FE}" dt="2024-05-17T05:09:19.902" v="59"/>
          <ac:picMkLst>
            <pc:docMk/>
            <pc:sldMk cId="1922139011" sldId="281"/>
            <ac:picMk id="9" creationId="{28AA49FA-562E-D847-D9CF-1546A4AA5CC3}"/>
          </ac:picMkLst>
        </pc:picChg>
        <pc:picChg chg="add del mod">
          <ac:chgData name="Leonie Smith" userId="fed1330f33f5650e" providerId="LiveId" clId="{4EA80749-A546-4913-ABBB-6B5A4AA6D8FE}" dt="2024-05-17T05:09:20.879" v="61"/>
          <ac:picMkLst>
            <pc:docMk/>
            <pc:sldMk cId="1922139011" sldId="281"/>
            <ac:picMk id="10" creationId="{9AFD2AAE-1AB8-15E4-08A7-0D7B02DEB4D5}"/>
          </ac:picMkLst>
        </pc:picChg>
        <pc:picChg chg="add del mod ord">
          <ac:chgData name="Leonie Smith" userId="fed1330f33f5650e" providerId="LiveId" clId="{4EA80749-A546-4913-ABBB-6B5A4AA6D8FE}" dt="2024-05-17T05:09:33.155" v="62"/>
          <ac:picMkLst>
            <pc:docMk/>
            <pc:sldMk cId="1922139011" sldId="281"/>
            <ac:picMk id="13" creationId="{BF9C6464-C1C6-BB7F-B968-503F0EBEA358}"/>
          </ac:picMkLst>
        </pc:picChg>
        <pc:picChg chg="add mod">
          <ac:chgData name="Leonie Smith" userId="fed1330f33f5650e" providerId="LiveId" clId="{4EA80749-A546-4913-ABBB-6B5A4AA6D8FE}" dt="2024-05-17T05:09:33.155" v="62"/>
          <ac:picMkLst>
            <pc:docMk/>
            <pc:sldMk cId="1922139011" sldId="281"/>
            <ac:picMk id="14" creationId="{DDC5FB19-D40B-7A16-0CE8-25251B6D8063}"/>
          </ac:picMkLst>
        </pc:picChg>
      </pc:sldChg>
      <pc:sldChg chg="addSp modSp">
        <pc:chgData name="Leonie Smith" userId="fed1330f33f5650e" providerId="LiveId" clId="{4EA80749-A546-4913-ABBB-6B5A4AA6D8FE}" dt="2024-05-17T05:10:00.910" v="63"/>
        <pc:sldMkLst>
          <pc:docMk/>
          <pc:sldMk cId="3166251957" sldId="283"/>
        </pc:sldMkLst>
        <pc:picChg chg="add mod">
          <ac:chgData name="Leonie Smith" userId="fed1330f33f5650e" providerId="LiveId" clId="{4EA80749-A546-4913-ABBB-6B5A4AA6D8FE}" dt="2024-05-17T05:10:00.910" v="63"/>
          <ac:picMkLst>
            <pc:docMk/>
            <pc:sldMk cId="3166251957" sldId="283"/>
            <ac:picMk id="6" creationId="{E500C8EB-8497-BD6B-81A2-449FA7B968D2}"/>
          </ac:picMkLst>
        </pc:picChg>
      </pc:sldChg>
      <pc:sldChg chg="addSp delSp modSp mod modTransition modAnim">
        <pc:chgData name="Leonie Smith" userId="fed1330f33f5650e" providerId="LiveId" clId="{4EA80749-A546-4913-ABBB-6B5A4AA6D8FE}" dt="2024-05-17T05:11:37.532" v="70"/>
        <pc:sldMkLst>
          <pc:docMk/>
          <pc:sldMk cId="1522780631" sldId="285"/>
        </pc:sldMkLst>
        <pc:picChg chg="add del mod">
          <ac:chgData name="Leonie Smith" userId="fed1330f33f5650e" providerId="LiveId" clId="{4EA80749-A546-4913-ABBB-6B5A4AA6D8FE}" dt="2024-05-17T05:10:55.590" v="66"/>
          <ac:picMkLst>
            <pc:docMk/>
            <pc:sldMk cId="1522780631" sldId="285"/>
            <ac:picMk id="6" creationId="{FA81B543-915F-2D23-6E43-BB0450A1ED96}"/>
          </ac:picMkLst>
        </pc:picChg>
        <pc:picChg chg="add del mod ord">
          <ac:chgData name="Leonie Smith" userId="fed1330f33f5650e" providerId="LiveId" clId="{4EA80749-A546-4913-ABBB-6B5A4AA6D8FE}" dt="2024-05-17T05:11:09.298" v="67"/>
          <ac:picMkLst>
            <pc:docMk/>
            <pc:sldMk cId="1522780631" sldId="285"/>
            <ac:picMk id="9" creationId="{1FF9077E-2424-DD2B-B5A4-976C3F254788}"/>
          </ac:picMkLst>
        </pc:picChg>
        <pc:picChg chg="add del mod">
          <ac:chgData name="Leonie Smith" userId="fed1330f33f5650e" providerId="LiveId" clId="{4EA80749-A546-4913-ABBB-6B5A4AA6D8FE}" dt="2024-05-17T05:11:24.416" v="69"/>
          <ac:picMkLst>
            <pc:docMk/>
            <pc:sldMk cId="1522780631" sldId="285"/>
            <ac:picMk id="10" creationId="{8066DC7B-BB38-1AD8-BD7E-9727613079D7}"/>
          </ac:picMkLst>
        </pc:picChg>
        <pc:picChg chg="add del mod ord">
          <ac:chgData name="Leonie Smith" userId="fed1330f33f5650e" providerId="LiveId" clId="{4EA80749-A546-4913-ABBB-6B5A4AA6D8FE}" dt="2024-05-17T05:11:37.532" v="70"/>
          <ac:picMkLst>
            <pc:docMk/>
            <pc:sldMk cId="1522780631" sldId="285"/>
            <ac:picMk id="15" creationId="{2922E810-4B25-42A9-0063-101CADAA8944}"/>
          </ac:picMkLst>
        </pc:picChg>
        <pc:picChg chg="add mod">
          <ac:chgData name="Leonie Smith" userId="fed1330f33f5650e" providerId="LiveId" clId="{4EA80749-A546-4913-ABBB-6B5A4AA6D8FE}" dt="2024-05-17T05:11:37.532" v="70"/>
          <ac:picMkLst>
            <pc:docMk/>
            <pc:sldMk cId="1522780631" sldId="285"/>
            <ac:picMk id="16" creationId="{EB5C6410-83E5-367C-4CBA-2B1F810A4D4C}"/>
          </ac:picMkLst>
        </pc:picChg>
      </pc:sldChg>
      <pc:sldChg chg="addSp delSp modSp mod modTransition modAnim">
        <pc:chgData name="Leonie Smith" userId="fed1330f33f5650e" providerId="LiveId" clId="{4EA80749-A546-4913-ABBB-6B5A4AA6D8FE}" dt="2024-05-17T05:13:13.546" v="80"/>
        <pc:sldMkLst>
          <pc:docMk/>
          <pc:sldMk cId="2332778949" sldId="287"/>
        </pc:sldMkLst>
        <pc:picChg chg="add del mod">
          <ac:chgData name="Leonie Smith" userId="fed1330f33f5650e" providerId="LiveId" clId="{4EA80749-A546-4913-ABBB-6B5A4AA6D8FE}" dt="2024-05-17T05:12:21.267" v="73"/>
          <ac:picMkLst>
            <pc:docMk/>
            <pc:sldMk cId="2332778949" sldId="287"/>
            <ac:picMk id="6" creationId="{BE84BB88-BE9F-6453-010B-7CBAB9657A4C}"/>
          </ac:picMkLst>
        </pc:picChg>
        <pc:picChg chg="add del mod ord">
          <ac:chgData name="Leonie Smith" userId="fed1330f33f5650e" providerId="LiveId" clId="{4EA80749-A546-4913-ABBB-6B5A4AA6D8FE}" dt="2024-05-17T05:12:35.243" v="74"/>
          <ac:picMkLst>
            <pc:docMk/>
            <pc:sldMk cId="2332778949" sldId="287"/>
            <ac:picMk id="9" creationId="{A2990EBC-7423-0B9B-8F32-C4D60198E75D}"/>
          </ac:picMkLst>
        </pc:picChg>
        <pc:picChg chg="add del mod">
          <ac:chgData name="Leonie Smith" userId="fed1330f33f5650e" providerId="LiveId" clId="{4EA80749-A546-4913-ABBB-6B5A4AA6D8FE}" dt="2024-05-17T05:12:51.697" v="76"/>
          <ac:picMkLst>
            <pc:docMk/>
            <pc:sldMk cId="2332778949" sldId="287"/>
            <ac:picMk id="10" creationId="{FC1D262F-5F47-7A35-4CD7-CB2EAF888092}"/>
          </ac:picMkLst>
        </pc:picChg>
        <pc:picChg chg="add del mod ord">
          <ac:chgData name="Leonie Smith" userId="fed1330f33f5650e" providerId="LiveId" clId="{4EA80749-A546-4913-ABBB-6B5A4AA6D8FE}" dt="2024-05-17T05:12:58.551" v="77"/>
          <ac:picMkLst>
            <pc:docMk/>
            <pc:sldMk cId="2332778949" sldId="287"/>
            <ac:picMk id="15" creationId="{29894158-F0A9-3E11-97A0-DA5CF75D3DBC}"/>
          </ac:picMkLst>
        </pc:picChg>
        <pc:picChg chg="add del mod">
          <ac:chgData name="Leonie Smith" userId="fed1330f33f5650e" providerId="LiveId" clId="{4EA80749-A546-4913-ABBB-6B5A4AA6D8FE}" dt="2024-05-17T05:12:59.521" v="79"/>
          <ac:picMkLst>
            <pc:docMk/>
            <pc:sldMk cId="2332778949" sldId="287"/>
            <ac:picMk id="16" creationId="{4687D660-5908-9832-A304-6C4673865190}"/>
          </ac:picMkLst>
        </pc:picChg>
        <pc:picChg chg="add del mod ord">
          <ac:chgData name="Leonie Smith" userId="fed1330f33f5650e" providerId="LiveId" clId="{4EA80749-A546-4913-ABBB-6B5A4AA6D8FE}" dt="2024-05-17T05:13:13.546" v="80"/>
          <ac:picMkLst>
            <pc:docMk/>
            <pc:sldMk cId="2332778949" sldId="287"/>
            <ac:picMk id="19" creationId="{123E8CC5-5DD8-5BDF-A095-1397698E33FE}"/>
          </ac:picMkLst>
        </pc:picChg>
        <pc:picChg chg="add mod">
          <ac:chgData name="Leonie Smith" userId="fed1330f33f5650e" providerId="LiveId" clId="{4EA80749-A546-4913-ABBB-6B5A4AA6D8FE}" dt="2024-05-17T05:13:13.546" v="80"/>
          <ac:picMkLst>
            <pc:docMk/>
            <pc:sldMk cId="2332778949" sldId="287"/>
            <ac:picMk id="20" creationId="{A1ADF874-1892-10E5-A93B-B70CBAA629B0}"/>
          </ac:picMkLst>
        </pc:picChg>
      </pc:sldChg>
    </pc:docChg>
  </pc:docChgLst>
  <pc:docChgLst>
    <pc:chgData name="Alfred Smith" userId="3c60a3631c0db8ad" providerId="LiveId" clId="{A2307623-7108-4DE4-A2AC-3C572164C3A7}"/>
    <pc:docChg chg="undo custSel modSld">
      <pc:chgData name="Alfred Smith" userId="3c60a3631c0db8ad" providerId="LiveId" clId="{A2307623-7108-4DE4-A2AC-3C572164C3A7}" dt="2023-09-20T07:16:48.316" v="56"/>
      <pc:docMkLst>
        <pc:docMk/>
      </pc:docMkLst>
      <pc:sldChg chg="delSp modTransition modAnim">
        <pc:chgData name="Alfred Smith" userId="3c60a3631c0db8ad" providerId="LiveId" clId="{A2307623-7108-4DE4-A2AC-3C572164C3A7}" dt="2023-09-20T07:08:54.448" v="0"/>
        <pc:sldMkLst>
          <pc:docMk/>
          <pc:sldMk cId="1499918570" sldId="257"/>
        </pc:sldMkLst>
        <pc:picChg chg="del">
          <ac:chgData name="Alfred Smith" userId="3c60a3631c0db8ad" providerId="LiveId" clId="{A2307623-7108-4DE4-A2AC-3C572164C3A7}" dt="2023-09-20T07:08:54.448" v="0"/>
          <ac:picMkLst>
            <pc:docMk/>
            <pc:sldMk cId="1499918570" sldId="257"/>
            <ac:picMk id="9" creationId="{734E5707-636F-104F-39DE-51B13CA5E30F}"/>
          </ac:picMkLst>
        </pc:picChg>
      </pc:sldChg>
      <pc:sldChg chg="modSp mod modTransition">
        <pc:chgData name="Alfred Smith" userId="3c60a3631c0db8ad" providerId="LiveId" clId="{A2307623-7108-4DE4-A2AC-3C572164C3A7}" dt="2023-09-20T07:15:48.871" v="41" actId="14100"/>
        <pc:sldMkLst>
          <pc:docMk/>
          <pc:sldMk cId="3788111665" sldId="258"/>
        </pc:sldMkLst>
        <pc:spChg chg="mod">
          <ac:chgData name="Alfred Smith" userId="3c60a3631c0db8ad" providerId="LiveId" clId="{A2307623-7108-4DE4-A2AC-3C572164C3A7}" dt="2023-09-20T07:15:48.871" v="41" actId="14100"/>
          <ac:spMkLst>
            <pc:docMk/>
            <pc:sldMk cId="3788111665" sldId="258"/>
            <ac:spMk id="2" creationId="{487CB9A1-8F3D-7A8D-7655-799E4008915D}"/>
          </ac:spMkLst>
        </pc:spChg>
      </pc:sldChg>
      <pc:sldChg chg="delSp modSp mod modTransition modAnim">
        <pc:chgData name="Alfred Smith" userId="3c60a3631c0db8ad" providerId="LiveId" clId="{A2307623-7108-4DE4-A2AC-3C572164C3A7}" dt="2023-09-20T07:15:19.889" v="36" actId="20577"/>
        <pc:sldMkLst>
          <pc:docMk/>
          <pc:sldMk cId="2346136586" sldId="260"/>
        </pc:sldMkLst>
        <pc:spChg chg="mod">
          <ac:chgData name="Alfred Smith" userId="3c60a3631c0db8ad" providerId="LiveId" clId="{A2307623-7108-4DE4-A2AC-3C572164C3A7}" dt="2023-09-20T07:11:10.701" v="16" actId="20577"/>
          <ac:spMkLst>
            <pc:docMk/>
            <pc:sldMk cId="2346136586" sldId="260"/>
            <ac:spMk id="3" creationId="{A58184BD-88F1-BA02-40C1-D8403D0EEC0D}"/>
          </ac:spMkLst>
        </pc:spChg>
        <pc:spChg chg="mod">
          <ac:chgData name="Alfred Smith" userId="3c60a3631c0db8ad" providerId="LiveId" clId="{A2307623-7108-4DE4-A2AC-3C572164C3A7}" dt="2023-09-20T07:15:19.889" v="36" actId="20577"/>
          <ac:spMkLst>
            <pc:docMk/>
            <pc:sldMk cId="2346136586" sldId="260"/>
            <ac:spMk id="4" creationId="{EE2AC625-9141-A801-F431-DD5F79396320}"/>
          </ac:spMkLst>
        </pc:spChg>
        <pc:picChg chg="del">
          <ac:chgData name="Alfred Smith" userId="3c60a3631c0db8ad" providerId="LiveId" clId="{A2307623-7108-4DE4-A2AC-3C572164C3A7}" dt="2023-09-20T07:08:54.448" v="0"/>
          <ac:picMkLst>
            <pc:docMk/>
            <pc:sldMk cId="2346136586" sldId="260"/>
            <ac:picMk id="11" creationId="{995A10EF-3BFD-A01D-D471-FE86E44EABE1}"/>
          </ac:picMkLst>
        </pc:picChg>
      </pc:sldChg>
      <pc:sldChg chg="delSp modSp mod modTransition modAnim">
        <pc:chgData name="Alfred Smith" userId="3c60a3631c0db8ad" providerId="LiveId" clId="{A2307623-7108-4DE4-A2AC-3C572164C3A7}" dt="2023-09-20T07:11:54.382" v="17"/>
        <pc:sldMkLst>
          <pc:docMk/>
          <pc:sldMk cId="4037329247" sldId="261"/>
        </pc:sldMkLst>
        <pc:spChg chg="mod">
          <ac:chgData name="Alfred Smith" userId="3c60a3631c0db8ad" providerId="LiveId" clId="{A2307623-7108-4DE4-A2AC-3C572164C3A7}" dt="2023-09-20T07:11:07.439" v="15" actId="20577"/>
          <ac:spMkLst>
            <pc:docMk/>
            <pc:sldMk cId="4037329247" sldId="261"/>
            <ac:spMk id="3" creationId="{A58184BD-88F1-BA02-40C1-D8403D0EEC0D}"/>
          </ac:spMkLst>
        </pc:spChg>
        <pc:spChg chg="mod">
          <ac:chgData name="Alfred Smith" userId="3c60a3631c0db8ad" providerId="LiveId" clId="{A2307623-7108-4DE4-A2AC-3C572164C3A7}" dt="2023-09-20T07:11:54.382" v="17"/>
          <ac:spMkLst>
            <pc:docMk/>
            <pc:sldMk cId="4037329247" sldId="261"/>
            <ac:spMk id="4" creationId="{EE2AC625-9141-A801-F431-DD5F79396320}"/>
          </ac:spMkLst>
        </pc:spChg>
        <pc:picChg chg="del">
          <ac:chgData name="Alfred Smith" userId="3c60a3631c0db8ad" providerId="LiveId" clId="{A2307623-7108-4DE4-A2AC-3C572164C3A7}" dt="2023-09-20T07:08:54.448" v="0"/>
          <ac:picMkLst>
            <pc:docMk/>
            <pc:sldMk cId="4037329247" sldId="261"/>
            <ac:picMk id="25" creationId="{89E4939E-B0AD-E9FB-FDCF-F408AEC49ED2}"/>
          </ac:picMkLst>
        </pc:picChg>
      </pc:sldChg>
      <pc:sldChg chg="delSp modSp mod modTransition modAnim">
        <pc:chgData name="Alfred Smith" userId="3c60a3631c0db8ad" providerId="LiveId" clId="{A2307623-7108-4DE4-A2AC-3C572164C3A7}" dt="2023-09-20T07:12:19.603" v="19" actId="21"/>
        <pc:sldMkLst>
          <pc:docMk/>
          <pc:sldMk cId="1909638311" sldId="262"/>
        </pc:sldMkLst>
        <pc:spChg chg="mod">
          <ac:chgData name="Alfred Smith" userId="3c60a3631c0db8ad" providerId="LiveId" clId="{A2307623-7108-4DE4-A2AC-3C572164C3A7}" dt="2023-09-20T07:11:03.865" v="14" actId="20577"/>
          <ac:spMkLst>
            <pc:docMk/>
            <pc:sldMk cId="1909638311" sldId="262"/>
            <ac:spMk id="3" creationId="{A58184BD-88F1-BA02-40C1-D8403D0EEC0D}"/>
          </ac:spMkLst>
        </pc:spChg>
        <pc:spChg chg="mod">
          <ac:chgData name="Alfred Smith" userId="3c60a3631c0db8ad" providerId="LiveId" clId="{A2307623-7108-4DE4-A2AC-3C572164C3A7}" dt="2023-09-20T07:12:19.603" v="19" actId="21"/>
          <ac:spMkLst>
            <pc:docMk/>
            <pc:sldMk cId="1909638311" sldId="262"/>
            <ac:spMk id="4" creationId="{EE2AC625-9141-A801-F431-DD5F79396320}"/>
          </ac:spMkLst>
        </pc:spChg>
        <pc:picChg chg="del">
          <ac:chgData name="Alfred Smith" userId="3c60a3631c0db8ad" providerId="LiveId" clId="{A2307623-7108-4DE4-A2AC-3C572164C3A7}" dt="2023-09-20T07:08:54.448" v="0"/>
          <ac:picMkLst>
            <pc:docMk/>
            <pc:sldMk cId="1909638311" sldId="262"/>
            <ac:picMk id="31" creationId="{63E6C621-A4A0-C70A-CB7A-9A72B3B44E47}"/>
          </ac:picMkLst>
        </pc:picChg>
      </pc:sldChg>
      <pc:sldChg chg="delSp modSp mod modTransition modAnim">
        <pc:chgData name="Alfred Smith" userId="3c60a3631c0db8ad" providerId="LiveId" clId="{A2307623-7108-4DE4-A2AC-3C572164C3A7}" dt="2023-09-20T07:12:23.792" v="20"/>
        <pc:sldMkLst>
          <pc:docMk/>
          <pc:sldMk cId="641208035" sldId="263"/>
        </pc:sldMkLst>
        <pc:spChg chg="mod">
          <ac:chgData name="Alfred Smith" userId="3c60a3631c0db8ad" providerId="LiveId" clId="{A2307623-7108-4DE4-A2AC-3C572164C3A7}" dt="2023-09-20T07:11:00.544" v="13" actId="20577"/>
          <ac:spMkLst>
            <pc:docMk/>
            <pc:sldMk cId="641208035" sldId="263"/>
            <ac:spMk id="3" creationId="{A58184BD-88F1-BA02-40C1-D8403D0EEC0D}"/>
          </ac:spMkLst>
        </pc:spChg>
        <pc:spChg chg="mod">
          <ac:chgData name="Alfred Smith" userId="3c60a3631c0db8ad" providerId="LiveId" clId="{A2307623-7108-4DE4-A2AC-3C572164C3A7}" dt="2023-09-20T07:12:23.792" v="20"/>
          <ac:spMkLst>
            <pc:docMk/>
            <pc:sldMk cId="641208035" sldId="263"/>
            <ac:spMk id="4" creationId="{EE2AC625-9141-A801-F431-DD5F79396320}"/>
          </ac:spMkLst>
        </pc:spChg>
        <pc:picChg chg="del">
          <ac:chgData name="Alfred Smith" userId="3c60a3631c0db8ad" providerId="LiveId" clId="{A2307623-7108-4DE4-A2AC-3C572164C3A7}" dt="2023-09-20T07:08:54.448" v="0"/>
          <ac:picMkLst>
            <pc:docMk/>
            <pc:sldMk cId="641208035" sldId="263"/>
            <ac:picMk id="21" creationId="{C24C12B9-76EF-61B9-AD8B-D57D02A29473}"/>
          </ac:picMkLst>
        </pc:picChg>
      </pc:sldChg>
      <pc:sldChg chg="delSp modSp mod modTransition modAnim">
        <pc:chgData name="Alfred Smith" userId="3c60a3631c0db8ad" providerId="LiveId" clId="{A2307623-7108-4DE4-A2AC-3C572164C3A7}" dt="2023-09-20T07:12:42.128" v="21"/>
        <pc:sldMkLst>
          <pc:docMk/>
          <pc:sldMk cId="4044745628" sldId="264"/>
        </pc:sldMkLst>
        <pc:spChg chg="mod">
          <ac:chgData name="Alfred Smith" userId="3c60a3631c0db8ad" providerId="LiveId" clId="{A2307623-7108-4DE4-A2AC-3C572164C3A7}" dt="2023-09-20T07:10:56.754" v="12" actId="20577"/>
          <ac:spMkLst>
            <pc:docMk/>
            <pc:sldMk cId="4044745628" sldId="264"/>
            <ac:spMk id="3" creationId="{A58184BD-88F1-BA02-40C1-D8403D0EEC0D}"/>
          </ac:spMkLst>
        </pc:spChg>
        <pc:spChg chg="mod">
          <ac:chgData name="Alfred Smith" userId="3c60a3631c0db8ad" providerId="LiveId" clId="{A2307623-7108-4DE4-A2AC-3C572164C3A7}" dt="2023-09-20T07:12:42.128" v="21"/>
          <ac:spMkLst>
            <pc:docMk/>
            <pc:sldMk cId="4044745628" sldId="264"/>
            <ac:spMk id="4" creationId="{EE2AC625-9141-A801-F431-DD5F79396320}"/>
          </ac:spMkLst>
        </pc:spChg>
        <pc:picChg chg="del">
          <ac:chgData name="Alfred Smith" userId="3c60a3631c0db8ad" providerId="LiveId" clId="{A2307623-7108-4DE4-A2AC-3C572164C3A7}" dt="2023-09-20T07:08:54.448" v="0"/>
          <ac:picMkLst>
            <pc:docMk/>
            <pc:sldMk cId="4044745628" sldId="264"/>
            <ac:picMk id="15" creationId="{60836F74-14CC-8615-8FA7-0B2AF015F0D3}"/>
          </ac:picMkLst>
        </pc:picChg>
      </pc:sldChg>
      <pc:sldChg chg="delSp modSp mod modTransition modAnim">
        <pc:chgData name="Alfred Smith" userId="3c60a3631c0db8ad" providerId="LiveId" clId="{A2307623-7108-4DE4-A2AC-3C572164C3A7}" dt="2023-09-20T07:12:58.798" v="22"/>
        <pc:sldMkLst>
          <pc:docMk/>
          <pc:sldMk cId="978260341" sldId="265"/>
        </pc:sldMkLst>
        <pc:spChg chg="mod">
          <ac:chgData name="Alfred Smith" userId="3c60a3631c0db8ad" providerId="LiveId" clId="{A2307623-7108-4DE4-A2AC-3C572164C3A7}" dt="2023-09-20T07:10:51.820" v="11" actId="20577"/>
          <ac:spMkLst>
            <pc:docMk/>
            <pc:sldMk cId="978260341" sldId="265"/>
            <ac:spMk id="3" creationId="{A58184BD-88F1-BA02-40C1-D8403D0EEC0D}"/>
          </ac:spMkLst>
        </pc:spChg>
        <pc:spChg chg="mod">
          <ac:chgData name="Alfred Smith" userId="3c60a3631c0db8ad" providerId="LiveId" clId="{A2307623-7108-4DE4-A2AC-3C572164C3A7}" dt="2023-09-20T07:12:58.798" v="22"/>
          <ac:spMkLst>
            <pc:docMk/>
            <pc:sldMk cId="978260341" sldId="265"/>
            <ac:spMk id="4" creationId="{EE2AC625-9141-A801-F431-DD5F79396320}"/>
          </ac:spMkLst>
        </pc:spChg>
        <pc:picChg chg="del">
          <ac:chgData name="Alfred Smith" userId="3c60a3631c0db8ad" providerId="LiveId" clId="{A2307623-7108-4DE4-A2AC-3C572164C3A7}" dt="2023-09-20T07:08:54.448" v="0"/>
          <ac:picMkLst>
            <pc:docMk/>
            <pc:sldMk cId="978260341" sldId="265"/>
            <ac:picMk id="11" creationId="{0A96BA31-DE7B-AFC9-5B3F-6110A6A767AA}"/>
          </ac:picMkLst>
        </pc:picChg>
      </pc:sldChg>
      <pc:sldChg chg="delSp modSp mod modTransition modAnim">
        <pc:chgData name="Alfred Smith" userId="3c60a3631c0db8ad" providerId="LiveId" clId="{A2307623-7108-4DE4-A2AC-3C572164C3A7}" dt="2023-09-20T07:13:14.967" v="24" actId="20577"/>
        <pc:sldMkLst>
          <pc:docMk/>
          <pc:sldMk cId="3575870363" sldId="266"/>
        </pc:sldMkLst>
        <pc:spChg chg="mod">
          <ac:chgData name="Alfred Smith" userId="3c60a3631c0db8ad" providerId="LiveId" clId="{A2307623-7108-4DE4-A2AC-3C572164C3A7}" dt="2023-09-20T07:10:48.477" v="10" actId="20577"/>
          <ac:spMkLst>
            <pc:docMk/>
            <pc:sldMk cId="3575870363" sldId="266"/>
            <ac:spMk id="3" creationId="{A58184BD-88F1-BA02-40C1-D8403D0EEC0D}"/>
          </ac:spMkLst>
        </pc:spChg>
        <pc:spChg chg="mod">
          <ac:chgData name="Alfred Smith" userId="3c60a3631c0db8ad" providerId="LiveId" clId="{A2307623-7108-4DE4-A2AC-3C572164C3A7}" dt="2023-09-20T07:13:14.967" v="24" actId="20577"/>
          <ac:spMkLst>
            <pc:docMk/>
            <pc:sldMk cId="3575870363" sldId="266"/>
            <ac:spMk id="4" creationId="{EE2AC625-9141-A801-F431-DD5F79396320}"/>
          </ac:spMkLst>
        </pc:spChg>
        <pc:picChg chg="del">
          <ac:chgData name="Alfred Smith" userId="3c60a3631c0db8ad" providerId="LiveId" clId="{A2307623-7108-4DE4-A2AC-3C572164C3A7}" dt="2023-09-20T07:08:54.448" v="0"/>
          <ac:picMkLst>
            <pc:docMk/>
            <pc:sldMk cId="3575870363" sldId="266"/>
            <ac:picMk id="7" creationId="{5B89AE89-AD48-6ED0-C2E4-AECBFCAA68D5}"/>
          </ac:picMkLst>
        </pc:picChg>
      </pc:sldChg>
      <pc:sldChg chg="delSp modSp mod modTransition modAnim">
        <pc:chgData name="Alfred Smith" userId="3c60a3631c0db8ad" providerId="LiveId" clId="{A2307623-7108-4DE4-A2AC-3C572164C3A7}" dt="2023-09-20T07:13:33.720" v="27" actId="20577"/>
        <pc:sldMkLst>
          <pc:docMk/>
          <pc:sldMk cId="4017137865" sldId="267"/>
        </pc:sldMkLst>
        <pc:spChg chg="mod">
          <ac:chgData name="Alfred Smith" userId="3c60a3631c0db8ad" providerId="LiveId" clId="{A2307623-7108-4DE4-A2AC-3C572164C3A7}" dt="2023-09-20T07:10:44.889" v="9" actId="20577"/>
          <ac:spMkLst>
            <pc:docMk/>
            <pc:sldMk cId="4017137865" sldId="267"/>
            <ac:spMk id="3" creationId="{A58184BD-88F1-BA02-40C1-D8403D0EEC0D}"/>
          </ac:spMkLst>
        </pc:spChg>
        <pc:spChg chg="mod">
          <ac:chgData name="Alfred Smith" userId="3c60a3631c0db8ad" providerId="LiveId" clId="{A2307623-7108-4DE4-A2AC-3C572164C3A7}" dt="2023-09-20T07:13:33.720" v="27" actId="20577"/>
          <ac:spMkLst>
            <pc:docMk/>
            <pc:sldMk cId="4017137865" sldId="267"/>
            <ac:spMk id="4" creationId="{EE2AC625-9141-A801-F431-DD5F79396320}"/>
          </ac:spMkLst>
        </pc:spChg>
        <pc:picChg chg="del">
          <ac:chgData name="Alfred Smith" userId="3c60a3631c0db8ad" providerId="LiveId" clId="{A2307623-7108-4DE4-A2AC-3C572164C3A7}" dt="2023-09-20T07:08:54.448" v="0"/>
          <ac:picMkLst>
            <pc:docMk/>
            <pc:sldMk cId="4017137865" sldId="267"/>
            <ac:picMk id="39" creationId="{05D49562-DF49-CF11-17E8-BFF0E762CF31}"/>
          </ac:picMkLst>
        </pc:picChg>
      </pc:sldChg>
      <pc:sldChg chg="addSp delSp modSp mod modTransition modAnim">
        <pc:chgData name="Alfred Smith" userId="3c60a3631c0db8ad" providerId="LiveId" clId="{A2307623-7108-4DE4-A2AC-3C572164C3A7}" dt="2023-09-20T07:13:47.913" v="29"/>
        <pc:sldMkLst>
          <pc:docMk/>
          <pc:sldMk cId="3137811553" sldId="268"/>
        </pc:sldMkLst>
        <pc:spChg chg="add del mod">
          <ac:chgData name="Alfred Smith" userId="3c60a3631c0db8ad" providerId="LiveId" clId="{A2307623-7108-4DE4-A2AC-3C572164C3A7}" dt="2023-09-20T07:10:42.013" v="8" actId="6549"/>
          <ac:spMkLst>
            <pc:docMk/>
            <pc:sldMk cId="3137811553" sldId="268"/>
            <ac:spMk id="3" creationId="{A58184BD-88F1-BA02-40C1-D8403D0EEC0D}"/>
          </ac:spMkLst>
        </pc:spChg>
        <pc:spChg chg="add del mod">
          <ac:chgData name="Alfred Smith" userId="3c60a3631c0db8ad" providerId="LiveId" clId="{A2307623-7108-4DE4-A2AC-3C572164C3A7}" dt="2023-09-20T07:13:47.913" v="29"/>
          <ac:spMkLst>
            <pc:docMk/>
            <pc:sldMk cId="3137811553" sldId="268"/>
            <ac:spMk id="4" creationId="{EE2AC625-9141-A801-F431-DD5F79396320}"/>
          </ac:spMkLst>
        </pc:spChg>
        <pc:picChg chg="add del">
          <ac:chgData name="Alfred Smith" userId="3c60a3631c0db8ad" providerId="LiveId" clId="{A2307623-7108-4DE4-A2AC-3C572164C3A7}" dt="2023-09-20T07:10:39.806" v="7" actId="478"/>
          <ac:picMkLst>
            <pc:docMk/>
            <pc:sldMk cId="3137811553" sldId="268"/>
            <ac:picMk id="10" creationId="{965771B5-0714-8D70-4158-657DF840275D}"/>
          </ac:picMkLst>
        </pc:picChg>
        <pc:picChg chg="del">
          <ac:chgData name="Alfred Smith" userId="3c60a3631c0db8ad" providerId="LiveId" clId="{A2307623-7108-4DE4-A2AC-3C572164C3A7}" dt="2023-09-20T07:08:54.448" v="0"/>
          <ac:picMkLst>
            <pc:docMk/>
            <pc:sldMk cId="3137811553" sldId="268"/>
            <ac:picMk id="15" creationId="{84954D98-04B6-3D79-5858-1CFA8DF5360F}"/>
          </ac:picMkLst>
        </pc:picChg>
      </pc:sldChg>
      <pc:sldChg chg="delSp modSp mod modTransition modAnim">
        <pc:chgData name="Alfred Smith" userId="3c60a3631c0db8ad" providerId="LiveId" clId="{A2307623-7108-4DE4-A2AC-3C572164C3A7}" dt="2023-09-20T07:14:03.016" v="30"/>
        <pc:sldMkLst>
          <pc:docMk/>
          <pc:sldMk cId="100491716" sldId="269"/>
        </pc:sldMkLst>
        <pc:spChg chg="mod">
          <ac:chgData name="Alfred Smith" userId="3c60a3631c0db8ad" providerId="LiveId" clId="{A2307623-7108-4DE4-A2AC-3C572164C3A7}" dt="2023-09-20T07:10:35.364" v="5" actId="20577"/>
          <ac:spMkLst>
            <pc:docMk/>
            <pc:sldMk cId="100491716" sldId="269"/>
            <ac:spMk id="3" creationId="{A58184BD-88F1-BA02-40C1-D8403D0EEC0D}"/>
          </ac:spMkLst>
        </pc:spChg>
        <pc:spChg chg="mod">
          <ac:chgData name="Alfred Smith" userId="3c60a3631c0db8ad" providerId="LiveId" clId="{A2307623-7108-4DE4-A2AC-3C572164C3A7}" dt="2023-09-20T07:14:03.016" v="30"/>
          <ac:spMkLst>
            <pc:docMk/>
            <pc:sldMk cId="100491716" sldId="269"/>
            <ac:spMk id="4" creationId="{EE2AC625-9141-A801-F431-DD5F79396320}"/>
          </ac:spMkLst>
        </pc:spChg>
        <pc:picChg chg="del">
          <ac:chgData name="Alfred Smith" userId="3c60a3631c0db8ad" providerId="LiveId" clId="{A2307623-7108-4DE4-A2AC-3C572164C3A7}" dt="2023-09-20T07:08:54.448" v="0"/>
          <ac:picMkLst>
            <pc:docMk/>
            <pc:sldMk cId="100491716" sldId="269"/>
            <ac:picMk id="11" creationId="{76B7BE46-E517-56BA-B22B-4070A733FA74}"/>
          </ac:picMkLst>
        </pc:picChg>
      </pc:sldChg>
      <pc:sldChg chg="addSp delSp modSp mod modTransition">
        <pc:chgData name="Alfred Smith" userId="3c60a3631c0db8ad" providerId="LiveId" clId="{A2307623-7108-4DE4-A2AC-3C572164C3A7}" dt="2023-09-20T07:15:56.950" v="43"/>
        <pc:sldMkLst>
          <pc:docMk/>
          <pc:sldMk cId="939110669" sldId="271"/>
        </pc:sldMkLst>
        <pc:spChg chg="del">
          <ac:chgData name="Alfred Smith" userId="3c60a3631c0db8ad" providerId="LiveId" clId="{A2307623-7108-4DE4-A2AC-3C572164C3A7}" dt="2023-09-20T07:15:55.916" v="42" actId="478"/>
          <ac:spMkLst>
            <pc:docMk/>
            <pc:sldMk cId="939110669" sldId="271"/>
            <ac:spMk id="3" creationId="{A8A21B15-A1B3-3EBE-E0FB-D0D270EDEC34}"/>
          </ac:spMkLst>
        </pc:spChg>
        <pc:spChg chg="add mod">
          <ac:chgData name="Alfred Smith" userId="3c60a3631c0db8ad" providerId="LiveId" clId="{A2307623-7108-4DE4-A2AC-3C572164C3A7}" dt="2023-09-20T07:15:56.950" v="43"/>
          <ac:spMkLst>
            <pc:docMk/>
            <pc:sldMk cId="939110669" sldId="271"/>
            <ac:spMk id="4" creationId="{2F11E064-E0CC-53CA-D4E9-8C0C359C4028}"/>
          </ac:spMkLst>
        </pc:spChg>
      </pc:sldChg>
      <pc:sldChg chg="modSp mod modTransition">
        <pc:chgData name="Alfred Smith" userId="3c60a3631c0db8ad" providerId="LiveId" clId="{A2307623-7108-4DE4-A2AC-3C572164C3A7}" dt="2023-09-20T07:16:07.505" v="44"/>
        <pc:sldMkLst>
          <pc:docMk/>
          <pc:sldMk cId="4024569785" sldId="272"/>
        </pc:sldMkLst>
        <pc:spChg chg="mod">
          <ac:chgData name="Alfred Smith" userId="3c60a3631c0db8ad" providerId="LiveId" clId="{A2307623-7108-4DE4-A2AC-3C572164C3A7}" dt="2023-09-20T07:16:07.505" v="44"/>
          <ac:spMkLst>
            <pc:docMk/>
            <pc:sldMk cId="4024569785" sldId="272"/>
            <ac:spMk id="2" creationId="{EC97D841-9EAA-9CF4-09DB-AA2C635F400B}"/>
          </ac:spMkLst>
        </pc:spChg>
      </pc:sldChg>
      <pc:sldChg chg="modSp mod modTransition">
        <pc:chgData name="Alfred Smith" userId="3c60a3631c0db8ad" providerId="LiveId" clId="{A2307623-7108-4DE4-A2AC-3C572164C3A7}" dt="2023-09-20T07:16:10.418" v="45"/>
        <pc:sldMkLst>
          <pc:docMk/>
          <pc:sldMk cId="487179600" sldId="273"/>
        </pc:sldMkLst>
        <pc:spChg chg="mod">
          <ac:chgData name="Alfred Smith" userId="3c60a3631c0db8ad" providerId="LiveId" clId="{A2307623-7108-4DE4-A2AC-3C572164C3A7}" dt="2023-09-20T07:16:10.418" v="45"/>
          <ac:spMkLst>
            <pc:docMk/>
            <pc:sldMk cId="487179600" sldId="273"/>
            <ac:spMk id="2" creationId="{4D41CBD2-7878-B655-55D3-AFC3CB2453EE}"/>
          </ac:spMkLst>
        </pc:spChg>
      </pc:sldChg>
      <pc:sldChg chg="modSp mod modTransition">
        <pc:chgData name="Alfred Smith" userId="3c60a3631c0db8ad" providerId="LiveId" clId="{A2307623-7108-4DE4-A2AC-3C572164C3A7}" dt="2023-09-20T07:16:13.780" v="46"/>
        <pc:sldMkLst>
          <pc:docMk/>
          <pc:sldMk cId="2168401200" sldId="274"/>
        </pc:sldMkLst>
        <pc:spChg chg="mod">
          <ac:chgData name="Alfred Smith" userId="3c60a3631c0db8ad" providerId="LiveId" clId="{A2307623-7108-4DE4-A2AC-3C572164C3A7}" dt="2023-09-20T07:16:13.780" v="46"/>
          <ac:spMkLst>
            <pc:docMk/>
            <pc:sldMk cId="2168401200" sldId="274"/>
            <ac:spMk id="2" creationId="{3030148B-DCEE-2B64-9907-459FE2F04FAC}"/>
          </ac:spMkLst>
        </pc:spChg>
      </pc:sldChg>
      <pc:sldChg chg="modSp mod modTransition">
        <pc:chgData name="Alfred Smith" userId="3c60a3631c0db8ad" providerId="LiveId" clId="{A2307623-7108-4DE4-A2AC-3C572164C3A7}" dt="2023-09-20T07:16:24.994" v="47"/>
        <pc:sldMkLst>
          <pc:docMk/>
          <pc:sldMk cId="2996969115" sldId="275"/>
        </pc:sldMkLst>
        <pc:spChg chg="mod">
          <ac:chgData name="Alfred Smith" userId="3c60a3631c0db8ad" providerId="LiveId" clId="{A2307623-7108-4DE4-A2AC-3C572164C3A7}" dt="2023-09-20T07:16:24.994" v="47"/>
          <ac:spMkLst>
            <pc:docMk/>
            <pc:sldMk cId="2996969115" sldId="275"/>
            <ac:spMk id="2" creationId="{71DA02A0-290B-27CE-DE6A-58C4EFDEBA2C}"/>
          </ac:spMkLst>
        </pc:spChg>
      </pc:sldChg>
      <pc:sldChg chg="modSp mod modTransition">
        <pc:chgData name="Alfred Smith" userId="3c60a3631c0db8ad" providerId="LiveId" clId="{A2307623-7108-4DE4-A2AC-3C572164C3A7}" dt="2023-09-20T07:16:27.392" v="48"/>
        <pc:sldMkLst>
          <pc:docMk/>
          <pc:sldMk cId="2390376940" sldId="276"/>
        </pc:sldMkLst>
        <pc:spChg chg="mod">
          <ac:chgData name="Alfred Smith" userId="3c60a3631c0db8ad" providerId="LiveId" clId="{A2307623-7108-4DE4-A2AC-3C572164C3A7}" dt="2023-09-20T07:16:27.392" v="48"/>
          <ac:spMkLst>
            <pc:docMk/>
            <pc:sldMk cId="2390376940" sldId="276"/>
            <ac:spMk id="2" creationId="{8EE19018-EB76-155D-A09E-75F242FDCDDE}"/>
          </ac:spMkLst>
        </pc:spChg>
      </pc:sldChg>
      <pc:sldChg chg="modSp mod modTransition">
        <pc:chgData name="Alfred Smith" userId="3c60a3631c0db8ad" providerId="LiveId" clId="{A2307623-7108-4DE4-A2AC-3C572164C3A7}" dt="2023-09-20T07:16:29.853" v="49"/>
        <pc:sldMkLst>
          <pc:docMk/>
          <pc:sldMk cId="4265919077" sldId="277"/>
        </pc:sldMkLst>
        <pc:spChg chg="mod">
          <ac:chgData name="Alfred Smith" userId="3c60a3631c0db8ad" providerId="LiveId" clId="{A2307623-7108-4DE4-A2AC-3C572164C3A7}" dt="2023-09-20T07:16:29.853" v="49"/>
          <ac:spMkLst>
            <pc:docMk/>
            <pc:sldMk cId="4265919077" sldId="277"/>
            <ac:spMk id="2" creationId="{954722B4-284D-B68E-2B83-1B4932FE242C}"/>
          </ac:spMkLst>
        </pc:spChg>
      </pc:sldChg>
      <pc:sldChg chg="modSp mod modTransition">
        <pc:chgData name="Alfred Smith" userId="3c60a3631c0db8ad" providerId="LiveId" clId="{A2307623-7108-4DE4-A2AC-3C572164C3A7}" dt="2023-09-20T07:16:32.662" v="50"/>
        <pc:sldMkLst>
          <pc:docMk/>
          <pc:sldMk cId="210266664" sldId="278"/>
        </pc:sldMkLst>
        <pc:spChg chg="mod">
          <ac:chgData name="Alfred Smith" userId="3c60a3631c0db8ad" providerId="LiveId" clId="{A2307623-7108-4DE4-A2AC-3C572164C3A7}" dt="2023-09-20T07:16:32.662" v="50"/>
          <ac:spMkLst>
            <pc:docMk/>
            <pc:sldMk cId="210266664" sldId="278"/>
            <ac:spMk id="2" creationId="{CD5DB9A2-AB39-0F93-7183-B855FD7F8998}"/>
          </ac:spMkLst>
        </pc:spChg>
      </pc:sldChg>
      <pc:sldChg chg="modSp mod modTransition">
        <pc:chgData name="Alfred Smith" userId="3c60a3631c0db8ad" providerId="LiveId" clId="{A2307623-7108-4DE4-A2AC-3C572164C3A7}" dt="2023-09-20T07:16:34.864" v="51"/>
        <pc:sldMkLst>
          <pc:docMk/>
          <pc:sldMk cId="888433145" sldId="279"/>
        </pc:sldMkLst>
        <pc:spChg chg="mod">
          <ac:chgData name="Alfred Smith" userId="3c60a3631c0db8ad" providerId="LiveId" clId="{A2307623-7108-4DE4-A2AC-3C572164C3A7}" dt="2023-09-20T07:16:34.864" v="51"/>
          <ac:spMkLst>
            <pc:docMk/>
            <pc:sldMk cId="888433145" sldId="279"/>
            <ac:spMk id="2" creationId="{18D96525-82BC-51FC-E5B2-31388D00FF7A}"/>
          </ac:spMkLst>
        </pc:spChg>
      </pc:sldChg>
      <pc:sldChg chg="modSp mod modTransition">
        <pc:chgData name="Alfred Smith" userId="3c60a3631c0db8ad" providerId="LiveId" clId="{A2307623-7108-4DE4-A2AC-3C572164C3A7}" dt="2023-09-20T07:16:37.734" v="52"/>
        <pc:sldMkLst>
          <pc:docMk/>
          <pc:sldMk cId="791300187" sldId="280"/>
        </pc:sldMkLst>
        <pc:spChg chg="mod">
          <ac:chgData name="Alfred Smith" userId="3c60a3631c0db8ad" providerId="LiveId" clId="{A2307623-7108-4DE4-A2AC-3C572164C3A7}" dt="2023-09-20T07:16:37.734" v="52"/>
          <ac:spMkLst>
            <pc:docMk/>
            <pc:sldMk cId="791300187" sldId="280"/>
            <ac:spMk id="2" creationId="{90059ABC-6DB1-6220-7F15-8A864CAE73F6}"/>
          </ac:spMkLst>
        </pc:spChg>
      </pc:sldChg>
      <pc:sldChg chg="delSp modSp mod modTransition modAnim">
        <pc:chgData name="Alfred Smith" userId="3c60a3631c0db8ad" providerId="LiveId" clId="{A2307623-7108-4DE4-A2AC-3C572164C3A7}" dt="2023-09-20T07:14:14.733" v="31"/>
        <pc:sldMkLst>
          <pc:docMk/>
          <pc:sldMk cId="1922139011" sldId="281"/>
        </pc:sldMkLst>
        <pc:spChg chg="mod">
          <ac:chgData name="Alfred Smith" userId="3c60a3631c0db8ad" providerId="LiveId" clId="{A2307623-7108-4DE4-A2AC-3C572164C3A7}" dt="2023-09-20T07:10:29.680" v="4" actId="20577"/>
          <ac:spMkLst>
            <pc:docMk/>
            <pc:sldMk cId="1922139011" sldId="281"/>
            <ac:spMk id="3" creationId="{A58184BD-88F1-BA02-40C1-D8403D0EEC0D}"/>
          </ac:spMkLst>
        </pc:spChg>
        <pc:spChg chg="mod">
          <ac:chgData name="Alfred Smith" userId="3c60a3631c0db8ad" providerId="LiveId" clId="{A2307623-7108-4DE4-A2AC-3C572164C3A7}" dt="2023-09-20T07:14:14.733" v="31"/>
          <ac:spMkLst>
            <pc:docMk/>
            <pc:sldMk cId="1922139011" sldId="281"/>
            <ac:spMk id="4" creationId="{EE2AC625-9141-A801-F431-DD5F79396320}"/>
          </ac:spMkLst>
        </pc:spChg>
        <pc:picChg chg="del">
          <ac:chgData name="Alfred Smith" userId="3c60a3631c0db8ad" providerId="LiveId" clId="{A2307623-7108-4DE4-A2AC-3C572164C3A7}" dt="2023-09-20T07:08:54.448" v="0"/>
          <ac:picMkLst>
            <pc:docMk/>
            <pc:sldMk cId="1922139011" sldId="281"/>
            <ac:picMk id="23" creationId="{AB6E1DFA-9215-0BD7-A5ED-8D2ACB060384}"/>
          </ac:picMkLst>
        </pc:picChg>
      </pc:sldChg>
      <pc:sldChg chg="modSp mod modTransition">
        <pc:chgData name="Alfred Smith" userId="3c60a3631c0db8ad" providerId="LiveId" clId="{A2307623-7108-4DE4-A2AC-3C572164C3A7}" dt="2023-09-20T07:16:40.285" v="53"/>
        <pc:sldMkLst>
          <pc:docMk/>
          <pc:sldMk cId="1126511635" sldId="282"/>
        </pc:sldMkLst>
        <pc:spChg chg="mod">
          <ac:chgData name="Alfred Smith" userId="3c60a3631c0db8ad" providerId="LiveId" clId="{A2307623-7108-4DE4-A2AC-3C572164C3A7}" dt="2023-09-20T07:16:40.285" v="53"/>
          <ac:spMkLst>
            <pc:docMk/>
            <pc:sldMk cId="1126511635" sldId="282"/>
            <ac:spMk id="2" creationId="{2E9F6EA1-E99B-2F2C-968D-E17539DF0B07}"/>
          </ac:spMkLst>
        </pc:spChg>
      </pc:sldChg>
      <pc:sldChg chg="delSp modSp mod modTransition modAnim">
        <pc:chgData name="Alfred Smith" userId="3c60a3631c0db8ad" providerId="LiveId" clId="{A2307623-7108-4DE4-A2AC-3C572164C3A7}" dt="2023-09-20T07:14:28.799" v="32"/>
        <pc:sldMkLst>
          <pc:docMk/>
          <pc:sldMk cId="3166251957" sldId="283"/>
        </pc:sldMkLst>
        <pc:spChg chg="mod">
          <ac:chgData name="Alfred Smith" userId="3c60a3631c0db8ad" providerId="LiveId" clId="{A2307623-7108-4DE4-A2AC-3C572164C3A7}" dt="2023-09-20T07:10:26.531" v="3" actId="20577"/>
          <ac:spMkLst>
            <pc:docMk/>
            <pc:sldMk cId="3166251957" sldId="283"/>
            <ac:spMk id="3" creationId="{A58184BD-88F1-BA02-40C1-D8403D0EEC0D}"/>
          </ac:spMkLst>
        </pc:spChg>
        <pc:spChg chg="mod">
          <ac:chgData name="Alfred Smith" userId="3c60a3631c0db8ad" providerId="LiveId" clId="{A2307623-7108-4DE4-A2AC-3C572164C3A7}" dt="2023-09-20T07:14:28.799" v="32"/>
          <ac:spMkLst>
            <pc:docMk/>
            <pc:sldMk cId="3166251957" sldId="283"/>
            <ac:spMk id="4" creationId="{EE2AC625-9141-A801-F431-DD5F79396320}"/>
          </ac:spMkLst>
        </pc:spChg>
        <pc:picChg chg="del">
          <ac:chgData name="Alfred Smith" userId="3c60a3631c0db8ad" providerId="LiveId" clId="{A2307623-7108-4DE4-A2AC-3C572164C3A7}" dt="2023-09-20T07:08:54.448" v="0"/>
          <ac:picMkLst>
            <pc:docMk/>
            <pc:sldMk cId="3166251957" sldId="283"/>
            <ac:picMk id="7" creationId="{636E78F8-9D0D-7C2A-33CE-B29BFAFC70B5}"/>
          </ac:picMkLst>
        </pc:picChg>
      </pc:sldChg>
      <pc:sldChg chg="modSp mod modTransition">
        <pc:chgData name="Alfred Smith" userId="3c60a3631c0db8ad" providerId="LiveId" clId="{A2307623-7108-4DE4-A2AC-3C572164C3A7}" dt="2023-09-20T07:16:43.183" v="54"/>
        <pc:sldMkLst>
          <pc:docMk/>
          <pc:sldMk cId="3922583308" sldId="284"/>
        </pc:sldMkLst>
        <pc:spChg chg="mod">
          <ac:chgData name="Alfred Smith" userId="3c60a3631c0db8ad" providerId="LiveId" clId="{A2307623-7108-4DE4-A2AC-3C572164C3A7}" dt="2023-09-20T07:16:43.183" v="54"/>
          <ac:spMkLst>
            <pc:docMk/>
            <pc:sldMk cId="3922583308" sldId="284"/>
            <ac:spMk id="2" creationId="{6C1D4DD2-44EC-23D3-3100-E3EB5B09E635}"/>
          </ac:spMkLst>
        </pc:spChg>
      </pc:sldChg>
      <pc:sldChg chg="delSp modSp mod modTransition modAnim">
        <pc:chgData name="Alfred Smith" userId="3c60a3631c0db8ad" providerId="LiveId" clId="{A2307623-7108-4DE4-A2AC-3C572164C3A7}" dt="2023-09-20T07:14:43.533" v="33"/>
        <pc:sldMkLst>
          <pc:docMk/>
          <pc:sldMk cId="1522780631" sldId="285"/>
        </pc:sldMkLst>
        <pc:spChg chg="mod">
          <ac:chgData name="Alfred Smith" userId="3c60a3631c0db8ad" providerId="LiveId" clId="{A2307623-7108-4DE4-A2AC-3C572164C3A7}" dt="2023-09-20T07:10:21.208" v="2" actId="20577"/>
          <ac:spMkLst>
            <pc:docMk/>
            <pc:sldMk cId="1522780631" sldId="285"/>
            <ac:spMk id="3" creationId="{A58184BD-88F1-BA02-40C1-D8403D0EEC0D}"/>
          </ac:spMkLst>
        </pc:spChg>
        <pc:spChg chg="mod">
          <ac:chgData name="Alfred Smith" userId="3c60a3631c0db8ad" providerId="LiveId" clId="{A2307623-7108-4DE4-A2AC-3C572164C3A7}" dt="2023-09-20T07:14:43.533" v="33"/>
          <ac:spMkLst>
            <pc:docMk/>
            <pc:sldMk cId="1522780631" sldId="285"/>
            <ac:spMk id="4" creationId="{EE2AC625-9141-A801-F431-DD5F79396320}"/>
          </ac:spMkLst>
        </pc:spChg>
        <pc:picChg chg="del">
          <ac:chgData name="Alfred Smith" userId="3c60a3631c0db8ad" providerId="LiveId" clId="{A2307623-7108-4DE4-A2AC-3C572164C3A7}" dt="2023-09-20T07:08:54.448" v="0"/>
          <ac:picMkLst>
            <pc:docMk/>
            <pc:sldMk cId="1522780631" sldId="285"/>
            <ac:picMk id="7" creationId="{6A03326B-493D-902A-F571-6B22711A786B}"/>
          </ac:picMkLst>
        </pc:picChg>
      </pc:sldChg>
      <pc:sldChg chg="modSp mod modTransition">
        <pc:chgData name="Alfred Smith" userId="3c60a3631c0db8ad" providerId="LiveId" clId="{A2307623-7108-4DE4-A2AC-3C572164C3A7}" dt="2023-09-20T07:16:45.781" v="55"/>
        <pc:sldMkLst>
          <pc:docMk/>
          <pc:sldMk cId="1850742486" sldId="286"/>
        </pc:sldMkLst>
        <pc:spChg chg="mod">
          <ac:chgData name="Alfred Smith" userId="3c60a3631c0db8ad" providerId="LiveId" clId="{A2307623-7108-4DE4-A2AC-3C572164C3A7}" dt="2023-09-20T07:16:45.781" v="55"/>
          <ac:spMkLst>
            <pc:docMk/>
            <pc:sldMk cId="1850742486" sldId="286"/>
            <ac:spMk id="2" creationId="{B064FAD8-0365-9D4D-930D-EECA0D36EFA1}"/>
          </ac:spMkLst>
        </pc:spChg>
      </pc:sldChg>
      <pc:sldChg chg="delSp modSp mod modTransition modAnim">
        <pc:chgData name="Alfred Smith" userId="3c60a3631c0db8ad" providerId="LiveId" clId="{A2307623-7108-4DE4-A2AC-3C572164C3A7}" dt="2023-09-20T07:14:58.589" v="34"/>
        <pc:sldMkLst>
          <pc:docMk/>
          <pc:sldMk cId="2332778949" sldId="287"/>
        </pc:sldMkLst>
        <pc:spChg chg="mod">
          <ac:chgData name="Alfred Smith" userId="3c60a3631c0db8ad" providerId="LiveId" clId="{A2307623-7108-4DE4-A2AC-3C572164C3A7}" dt="2023-09-20T07:10:17.374" v="1" actId="20577"/>
          <ac:spMkLst>
            <pc:docMk/>
            <pc:sldMk cId="2332778949" sldId="287"/>
            <ac:spMk id="3" creationId="{A58184BD-88F1-BA02-40C1-D8403D0EEC0D}"/>
          </ac:spMkLst>
        </pc:spChg>
        <pc:spChg chg="mod">
          <ac:chgData name="Alfred Smith" userId="3c60a3631c0db8ad" providerId="LiveId" clId="{A2307623-7108-4DE4-A2AC-3C572164C3A7}" dt="2023-09-20T07:14:58.589" v="34"/>
          <ac:spMkLst>
            <pc:docMk/>
            <pc:sldMk cId="2332778949" sldId="287"/>
            <ac:spMk id="4" creationId="{EE2AC625-9141-A801-F431-DD5F79396320}"/>
          </ac:spMkLst>
        </pc:spChg>
        <pc:picChg chg="del">
          <ac:chgData name="Alfred Smith" userId="3c60a3631c0db8ad" providerId="LiveId" clId="{A2307623-7108-4DE4-A2AC-3C572164C3A7}" dt="2023-09-20T07:08:54.448" v="0"/>
          <ac:picMkLst>
            <pc:docMk/>
            <pc:sldMk cId="2332778949" sldId="287"/>
            <ac:picMk id="15" creationId="{CABEF8A1-03D9-B5A7-97E1-E6CCEF04797B}"/>
          </ac:picMkLst>
        </pc:picChg>
      </pc:sldChg>
      <pc:sldChg chg="modSp mod modTransition">
        <pc:chgData name="Alfred Smith" userId="3c60a3631c0db8ad" providerId="LiveId" clId="{A2307623-7108-4DE4-A2AC-3C572164C3A7}" dt="2023-09-20T07:16:48.316" v="56"/>
        <pc:sldMkLst>
          <pc:docMk/>
          <pc:sldMk cId="1828872212" sldId="288"/>
        </pc:sldMkLst>
        <pc:spChg chg="mod">
          <ac:chgData name="Alfred Smith" userId="3c60a3631c0db8ad" providerId="LiveId" clId="{A2307623-7108-4DE4-A2AC-3C572164C3A7}" dt="2023-09-20T07:16:48.316" v="56"/>
          <ac:spMkLst>
            <pc:docMk/>
            <pc:sldMk cId="1828872212" sldId="288"/>
            <ac:spMk id="3" creationId="{B6AC342E-AEAF-192B-9E00-0D237B7277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P05 </a:t>
            </a:r>
            <a:r>
              <a:rPr lang="en-IN" sz="1200" b="1" i="0" u="none" strike="noStrike" baseline="0" dirty="0">
                <a:latin typeface="TimesNewRomanPS-BoldMT"/>
              </a:rPr>
              <a:t>Kingdom Parables</a:t>
            </a:r>
          </a:p>
          <a:p>
            <a:pPr algn="l"/>
            <a:r>
              <a:rPr lang="en-US" sz="1200" b="0" i="0" u="none" strike="noStrike" baseline="0" dirty="0">
                <a:latin typeface="TimesNewRomanPSMT"/>
              </a:rPr>
              <a:t>1. The Wise and Foolish Builders - Luke 6:46-49 (Left Top)</a:t>
            </a:r>
          </a:p>
          <a:p>
            <a:pPr algn="l"/>
            <a:r>
              <a:rPr lang="en-US" sz="1200" b="0" i="0" u="none" strike="noStrike" baseline="0" dirty="0">
                <a:latin typeface="TimesNewRomanPSMT"/>
              </a:rPr>
              <a:t>2. The Rich Man and Lazarus Luke 16:19-31 (Right Top)</a:t>
            </a:r>
          </a:p>
          <a:p>
            <a:pPr algn="l"/>
            <a:r>
              <a:rPr lang="en-US" sz="1200" b="0" i="0" u="none" strike="noStrike" baseline="0" dirty="0">
                <a:latin typeface="TimesNewRomanPSMT"/>
              </a:rPr>
              <a:t>3. The Weeds - Matthew 13:24-30; 36-43 (Right Center)</a:t>
            </a:r>
          </a:p>
          <a:p>
            <a:pPr algn="l"/>
            <a:r>
              <a:rPr lang="en-US" sz="1200" b="0" i="0" u="none" strike="noStrike" baseline="0" dirty="0">
                <a:latin typeface="TimesNewRomanPSMT"/>
              </a:rPr>
              <a:t>4. The Hidden Treasure - Matt 13:44 (Center)</a:t>
            </a:r>
          </a:p>
          <a:p>
            <a:pPr algn="l"/>
            <a:r>
              <a:rPr lang="en-US" sz="1200" b="0" i="0" u="none" strike="noStrike" baseline="0" dirty="0">
                <a:latin typeface="TimesNewRomanPSMT"/>
              </a:rPr>
              <a:t>5. The Rich Fool - Luke 12:13-34 (Right Bottom)</a:t>
            </a:r>
          </a:p>
          <a:p>
            <a:pPr algn="l"/>
            <a:r>
              <a:rPr lang="en-US" sz="1200" b="0" i="0" u="none" strike="noStrike" baseline="0" dirty="0">
                <a:latin typeface="TimesNewRomanPSMT"/>
              </a:rPr>
              <a:t>6. The Ten Virgins - Matthew 25:1-13 (Left Bottom)</a:t>
            </a:r>
          </a:p>
          <a:p>
            <a:pPr algn="l"/>
            <a:r>
              <a:rPr lang="en-US" sz="1200" b="0" i="0" u="none" strike="noStrike" baseline="0" dirty="0">
                <a:latin typeface="TimesNewRomanPSMT"/>
              </a:rPr>
              <a:t>7. The Talents - Matthew 25:14-30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62-2</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C233DD4D-40DF-C448-94B3-9973F577326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426"/>
    </mc:Choice>
    <mc:Fallback xmlns="">
      <p:transition spd="slow" advTm="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680304-9652-34DC-7A7F-AD2F81F99C94}"/>
              </a:ext>
            </a:extLst>
          </p:cNvPr>
          <p:cNvPicPr>
            <a:picLocks noChangeAspect="1"/>
          </p:cNvPicPr>
          <p:nvPr/>
        </p:nvPicPr>
        <p:blipFill rotWithShape="1">
          <a:blip r:embed="rId2"/>
          <a:srcRect t="823" b="7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E919CFE-5BF6-0B4F-AFB8-8C5D6438C109}"/>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16:21</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One day the beggar died and was carried by the angels to Abraham’s side. And the rich man also died and was buried. </a:t>
            </a:r>
            <a:endParaRPr lang="en-IN" sz="3600" dirty="0"/>
          </a:p>
        </p:txBody>
      </p:sp>
      <p:sp>
        <p:nvSpPr>
          <p:cNvPr id="2" name="TextBox 1">
            <a:extLst>
              <a:ext uri="{FF2B5EF4-FFF2-40B4-BE49-F238E27FC236}">
                <a16:creationId xmlns:a16="http://schemas.microsoft.com/office/drawing/2014/main" id="{8848ADE7-D620-151C-A4CE-EE6D749C8DC0}"/>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22</a:t>
            </a:r>
            <a:r>
              <a:rPr lang="hi-IN" sz="3200" b="0" i="0" dirty="0">
                <a:solidFill>
                  <a:srgbClr val="FF0000"/>
                </a:solidFill>
                <a:effectLst/>
                <a:latin typeface="font1"/>
              </a:rPr>
              <a:t>और ऐसा हुआ कि वह कंगाल मर गया, और स्वर्गदूतों ने उसे लेकर अब्राहम की गोद में पहुँचाया। और वह धनवान भी मरा; और गाड़ा गया,</a:t>
            </a:r>
            <a:endParaRPr lang="en-IN" sz="3200" dirty="0"/>
          </a:p>
        </p:txBody>
      </p:sp>
      <p:pic>
        <p:nvPicPr>
          <p:cNvPr id="16" name="Audio 15">
            <a:hlinkClick r:id="" action="ppaction://media"/>
            <a:extLst>
              <a:ext uri="{FF2B5EF4-FFF2-40B4-BE49-F238E27FC236}">
                <a16:creationId xmlns:a16="http://schemas.microsoft.com/office/drawing/2014/main" id="{10C6F4D1-84AC-8171-90E2-C940645432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945"/>
    </mc:Choice>
    <mc:Fallback xmlns="">
      <p:transition spd="slow" advTm="1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0D041-EEFC-4E16-EA76-CF2D4989E529}"/>
              </a:ext>
            </a:extLst>
          </p:cNvPr>
          <p:cNvPicPr>
            <a:picLocks noChangeAspect="1"/>
          </p:cNvPicPr>
          <p:nvPr/>
        </p:nvPicPr>
        <p:blipFill>
          <a:blip r:embed="rId2"/>
          <a:stretch>
            <a:fillRect/>
          </a:stretch>
        </p:blipFill>
        <p:spPr>
          <a:xfrm>
            <a:off x="0" y="1"/>
            <a:ext cx="12835246" cy="6858000"/>
          </a:xfrm>
          <a:prstGeom prst="rect">
            <a:avLst/>
          </a:prstGeom>
        </p:spPr>
      </p:pic>
      <p:sp>
        <p:nvSpPr>
          <p:cNvPr id="4" name="TextBox 3">
            <a:extLst>
              <a:ext uri="{FF2B5EF4-FFF2-40B4-BE49-F238E27FC236}">
                <a16:creationId xmlns:a16="http://schemas.microsoft.com/office/drawing/2014/main" id="{ECE391E3-9901-AB61-0EE9-5E6C914D2212}"/>
              </a:ext>
            </a:extLst>
          </p:cNvPr>
          <p:cNvSpPr txBox="1"/>
          <p:nvPr/>
        </p:nvSpPr>
        <p:spPr>
          <a:xfrm>
            <a:off x="9885618" y="6069927"/>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16:22</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In Hades, where he was in torment, he looked up and saw Abraham from afar, with Lazarus by his side.</a:t>
            </a:r>
            <a:endParaRPr lang="en-IN" sz="3600" dirty="0"/>
          </a:p>
        </p:txBody>
      </p:sp>
      <p:sp>
        <p:nvSpPr>
          <p:cNvPr id="2" name="TextBox 1">
            <a:extLst>
              <a:ext uri="{FF2B5EF4-FFF2-40B4-BE49-F238E27FC236}">
                <a16:creationId xmlns:a16="http://schemas.microsoft.com/office/drawing/2014/main" id="{5C92E0FF-E079-8F4F-7689-9D3BBDA5770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23</a:t>
            </a:r>
            <a:r>
              <a:rPr lang="hi-IN" sz="3600" b="0" i="0" dirty="0">
                <a:solidFill>
                  <a:srgbClr val="FF0000"/>
                </a:solidFill>
                <a:effectLst/>
                <a:latin typeface="font1"/>
              </a:rPr>
              <a:t>और</a:t>
            </a:r>
            <a:r>
              <a:rPr lang="hi-IN" sz="3600" b="0" i="1" dirty="0">
                <a:solidFill>
                  <a:srgbClr val="FF0000"/>
                </a:solidFill>
                <a:effectLst/>
                <a:latin typeface="font1"/>
              </a:rPr>
              <a:t>अधोलोक</a:t>
            </a:r>
            <a:r>
              <a:rPr lang="en-US" sz="3600" b="0" i="1" baseline="30000" dirty="0">
                <a:solidFill>
                  <a:srgbClr val="000080"/>
                </a:solidFill>
                <a:effectLst/>
                <a:latin typeface="font1"/>
              </a:rPr>
              <a:t>c</a:t>
            </a:r>
            <a:r>
              <a:rPr lang="hi-IN" sz="3600" b="0" i="0" dirty="0">
                <a:solidFill>
                  <a:srgbClr val="FF0000"/>
                </a:solidFill>
                <a:effectLst/>
                <a:latin typeface="font1"/>
              </a:rPr>
              <a:t>में उसने पीड़ा में पड़े हुए अपनी आँखें उठाई, और दूर से अब्राहम की गोद में लाज़र को देखा।</a:t>
            </a:r>
            <a:endParaRPr lang="en-IN" sz="3600" dirty="0"/>
          </a:p>
        </p:txBody>
      </p:sp>
      <p:pic>
        <p:nvPicPr>
          <p:cNvPr id="6" name="Audio 5">
            <a:hlinkClick r:id="" action="ppaction://media"/>
            <a:extLst>
              <a:ext uri="{FF2B5EF4-FFF2-40B4-BE49-F238E27FC236}">
                <a16:creationId xmlns:a16="http://schemas.microsoft.com/office/drawing/2014/main" id="{09274499-6687-76F8-0398-20CD12C5DF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107"/>
    </mc:Choice>
    <mc:Fallback xmlns="">
      <p:transition spd="slow" advTm="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49BAF-D1DE-9088-9E0B-EC640AC7AD48}"/>
              </a:ext>
            </a:extLst>
          </p:cNvPr>
          <p:cNvPicPr>
            <a:picLocks noChangeAspect="1"/>
          </p:cNvPicPr>
          <p:nvPr/>
        </p:nvPicPr>
        <p:blipFill>
          <a:blip r:embed="rId2"/>
          <a:stretch>
            <a:fillRect/>
          </a:stretch>
        </p:blipFill>
        <p:spPr>
          <a:xfrm>
            <a:off x="-636933" y="1"/>
            <a:ext cx="12828933" cy="6858000"/>
          </a:xfrm>
          <a:prstGeom prst="rect">
            <a:avLst/>
          </a:prstGeom>
        </p:spPr>
      </p:pic>
      <p:sp>
        <p:nvSpPr>
          <p:cNvPr id="4" name="TextBox 3">
            <a:extLst>
              <a:ext uri="{FF2B5EF4-FFF2-40B4-BE49-F238E27FC236}">
                <a16:creationId xmlns:a16="http://schemas.microsoft.com/office/drawing/2014/main" id="{8A27BB4D-6E58-F561-EE41-9B96BE712692}"/>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16:23</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So he cried out, ‘Father Abraham, have mercy on me and send Lazarus to dip the tip of his finger in water and cool my tongue. For I am in agony in this fire.’</a:t>
            </a:r>
            <a:endParaRPr lang="en-IN" sz="3600" dirty="0"/>
          </a:p>
        </p:txBody>
      </p:sp>
      <p:sp>
        <p:nvSpPr>
          <p:cNvPr id="2" name="TextBox 1">
            <a:extLst>
              <a:ext uri="{FF2B5EF4-FFF2-40B4-BE49-F238E27FC236}">
                <a16:creationId xmlns:a16="http://schemas.microsoft.com/office/drawing/2014/main" id="{57D8F4B1-081D-ADF0-98FC-A32A703C142F}"/>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24</a:t>
            </a:r>
            <a:r>
              <a:rPr lang="hi-IN" sz="3400" b="0" i="0" dirty="0">
                <a:solidFill>
                  <a:srgbClr val="FF0000"/>
                </a:solidFill>
                <a:effectLst/>
                <a:latin typeface="font1"/>
              </a:rPr>
              <a:t>और उसने पुकारकर कहा, ‘हे पिता अब्राहम, मुझ पर दया करके लाज़र को भेज दे, ताकि वह अपनी उँगली का सिरा पानी में भिगोकर मेरी जीभ को ठंडी करे, क्योंकि मैं इस ज्वाला में तड़प रहा हूँ।’</a:t>
            </a:r>
            <a:endParaRPr lang="en-IN" sz="3400" dirty="0"/>
          </a:p>
        </p:txBody>
      </p:sp>
      <p:pic>
        <p:nvPicPr>
          <p:cNvPr id="14" name="Audio 13">
            <a:hlinkClick r:id="" action="ppaction://media"/>
            <a:extLst>
              <a:ext uri="{FF2B5EF4-FFF2-40B4-BE49-F238E27FC236}">
                <a16:creationId xmlns:a16="http://schemas.microsoft.com/office/drawing/2014/main" id="{D58D6365-61DF-0002-7D93-7924938A1E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9183"/>
    </mc:Choice>
    <mc:Fallback xmlns="">
      <p:transition spd="slow" advTm="19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F117D-F696-BFA1-9138-90BDE569395D}"/>
              </a:ext>
            </a:extLst>
          </p:cNvPr>
          <p:cNvPicPr>
            <a:picLocks noChangeAspect="1"/>
          </p:cNvPicPr>
          <p:nvPr/>
        </p:nvPicPr>
        <p:blipFill>
          <a:blip r:embed="rId2"/>
          <a:stretch>
            <a:fillRect/>
          </a:stretch>
        </p:blipFill>
        <p:spPr>
          <a:xfrm>
            <a:off x="-545683" y="0"/>
            <a:ext cx="12737683" cy="6858000"/>
          </a:xfrm>
          <a:prstGeom prst="rect">
            <a:avLst/>
          </a:prstGeom>
        </p:spPr>
      </p:pic>
      <p:sp>
        <p:nvSpPr>
          <p:cNvPr id="4" name="TextBox 3">
            <a:extLst>
              <a:ext uri="{FF2B5EF4-FFF2-40B4-BE49-F238E27FC236}">
                <a16:creationId xmlns:a16="http://schemas.microsoft.com/office/drawing/2014/main" id="{2A68A5FD-65E5-8E3E-B088-2FEB9C8D899C}"/>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16:24</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But Abraham answered, ‘Child, remember that during your lifetime you received your good things, while Lazarus received bad things. But now he is comforted here, while you are in agony.</a:t>
            </a:r>
            <a:endParaRPr lang="en-IN" sz="3600" dirty="0"/>
          </a:p>
        </p:txBody>
      </p:sp>
      <p:sp>
        <p:nvSpPr>
          <p:cNvPr id="2" name="TextBox 1">
            <a:extLst>
              <a:ext uri="{FF2B5EF4-FFF2-40B4-BE49-F238E27FC236}">
                <a16:creationId xmlns:a16="http://schemas.microsoft.com/office/drawing/2014/main" id="{89DD0E2B-9CBE-767F-9902-16E1E98473F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25</a:t>
            </a:r>
            <a:r>
              <a:rPr lang="hi-IN" sz="3600" b="0" i="0" dirty="0">
                <a:solidFill>
                  <a:srgbClr val="FF0000"/>
                </a:solidFill>
                <a:effectLst/>
                <a:latin typeface="font1"/>
              </a:rPr>
              <a:t>परन्तु अब्राहम ने कहा, ‘हे पुत्र स्मरण कर, कि तू अपने जीवनकाल में अच्छी वस्तुएँ पा चुका है, और वैसे ही लाज़र बुरी वस्तुएँ परन्तु अब वह यहाँ शान्ति पा रहा है, और तू तड़प रहा है।</a:t>
            </a:r>
            <a:endParaRPr lang="en-IN" sz="3600" dirty="0"/>
          </a:p>
        </p:txBody>
      </p:sp>
      <p:pic>
        <p:nvPicPr>
          <p:cNvPr id="6" name="Audio 5">
            <a:hlinkClick r:id="" action="ppaction://media"/>
            <a:extLst>
              <a:ext uri="{FF2B5EF4-FFF2-40B4-BE49-F238E27FC236}">
                <a16:creationId xmlns:a16="http://schemas.microsoft.com/office/drawing/2014/main" id="{70FA8684-8208-BD48-ECC9-D16DC71D7C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987"/>
    </mc:Choice>
    <mc:Fallback xmlns="">
      <p:transition spd="slow" advTm="1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D8F515-6D4E-D831-2A3A-44A903A042F3}"/>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4A4585E-5658-9B68-9A20-7D07F9DFDE1A}"/>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16:25</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80356" y="149949"/>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And besides all this, a great chasm has been fixed between us and you, so that even those who wish cannot cross from here to you, nor can anyone cross from there to us.’</a:t>
            </a:r>
            <a:endParaRPr lang="en-IN" sz="3600" dirty="0"/>
          </a:p>
        </p:txBody>
      </p:sp>
      <p:sp>
        <p:nvSpPr>
          <p:cNvPr id="5" name="TextBox 4">
            <a:extLst>
              <a:ext uri="{FF2B5EF4-FFF2-40B4-BE49-F238E27FC236}">
                <a16:creationId xmlns:a16="http://schemas.microsoft.com/office/drawing/2014/main" id="{39E18BBC-7843-03DB-65C6-A3BBA8480A4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26</a:t>
            </a:r>
            <a:r>
              <a:rPr lang="hi-IN" sz="3600" b="0" i="0" dirty="0">
                <a:solidFill>
                  <a:srgbClr val="FF0000"/>
                </a:solidFill>
                <a:effectLst/>
                <a:latin typeface="font1"/>
              </a:rPr>
              <a:t>और इन सब बातों को छोड़ हमारे और तुम्हारे बीच एक बड़ी खाई ठहराई गई है कि जो यहाँ से उस पार तुम्हारे पास जाना चाहें, वे न जा सके, और न कोई वहाँ से इस पार हमारे पास आ सके।’</a:t>
            </a:r>
            <a:endParaRPr lang="en-IN" sz="3600" dirty="0"/>
          </a:p>
        </p:txBody>
      </p:sp>
      <p:pic>
        <p:nvPicPr>
          <p:cNvPr id="14" name="Audio 13">
            <a:hlinkClick r:id="" action="ppaction://media"/>
            <a:extLst>
              <a:ext uri="{FF2B5EF4-FFF2-40B4-BE49-F238E27FC236}">
                <a16:creationId xmlns:a16="http://schemas.microsoft.com/office/drawing/2014/main" id="{65FC395E-19EB-9C01-C874-8BE77F8CD7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05DA59-7640-ED1C-B55A-E2334E5F5277}"/>
              </a:ext>
            </a:extLst>
          </p:cNvPr>
          <p:cNvPicPr>
            <a:picLocks noChangeAspect="1"/>
          </p:cNvPicPr>
          <p:nvPr/>
        </p:nvPicPr>
        <p:blipFill>
          <a:blip r:embed="rId2"/>
          <a:stretch>
            <a:fillRect/>
          </a:stretch>
        </p:blipFill>
        <p:spPr>
          <a:xfrm>
            <a:off x="-487376" y="0"/>
            <a:ext cx="12679376" cy="6858000"/>
          </a:xfrm>
          <a:prstGeom prst="rect">
            <a:avLst/>
          </a:prstGeom>
        </p:spPr>
      </p:pic>
      <p:sp>
        <p:nvSpPr>
          <p:cNvPr id="2" name="TextBox 1">
            <a:extLst>
              <a:ext uri="{FF2B5EF4-FFF2-40B4-BE49-F238E27FC236}">
                <a16:creationId xmlns:a16="http://schemas.microsoft.com/office/drawing/2014/main" id="{487CB9A1-8F3D-7A8D-7655-799E4008915D}"/>
              </a:ext>
            </a:extLst>
          </p:cNvPr>
          <p:cNvSpPr txBox="1"/>
          <p:nvPr/>
        </p:nvSpPr>
        <p:spPr>
          <a:xfrm>
            <a:off x="6347012" y="350439"/>
            <a:ext cx="6083164" cy="2867891"/>
          </a:xfrm>
          <a:prstGeom prst="rect">
            <a:avLst/>
          </a:prstGeom>
          <a:noFill/>
        </p:spPr>
        <p:txBody>
          <a:bodyPr wrap="square" rtlCol="0">
            <a:noAutofit/>
          </a:bodyPr>
          <a:lstStyle/>
          <a:p>
            <a:r>
              <a:rPr lang="hi-IN" sz="6000" b="0" i="0" u="none" strike="noStrike" baseline="0" dirty="0">
                <a:solidFill>
                  <a:schemeClr val="bg1"/>
                </a:solidFill>
                <a:latin typeface="TimesNewRomanPSMT"/>
              </a:rPr>
              <a:t>धनी आदमी और गरीब लाजर - लूका 16:19-31</a:t>
            </a:r>
          </a:p>
        </p:txBody>
      </p:sp>
      <p:sp>
        <p:nvSpPr>
          <p:cNvPr id="4" name="TextBox 3">
            <a:extLst>
              <a:ext uri="{FF2B5EF4-FFF2-40B4-BE49-F238E27FC236}">
                <a16:creationId xmlns:a16="http://schemas.microsoft.com/office/drawing/2014/main" id="{BF723187-7C00-5364-D29B-F676B1847B9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E6FCED-3C9D-C448-66D6-B461C57711A0}"/>
              </a:ext>
            </a:extLst>
          </p:cNvPr>
          <p:cNvPicPr>
            <a:picLocks noChangeAspect="1"/>
          </p:cNvPicPr>
          <p:nvPr/>
        </p:nvPicPr>
        <p:blipFill>
          <a:blip r:embed="rId2"/>
          <a:stretch>
            <a:fillRect/>
          </a:stretch>
        </p:blipFill>
        <p:spPr>
          <a:xfrm>
            <a:off x="-887613" y="0"/>
            <a:ext cx="13079613" cy="6858000"/>
          </a:xfrm>
          <a:prstGeom prst="rect">
            <a:avLst/>
          </a:prstGeom>
        </p:spPr>
      </p:pic>
      <p:sp>
        <p:nvSpPr>
          <p:cNvPr id="3" name="TextBox 2">
            <a:extLst>
              <a:ext uri="{FF2B5EF4-FFF2-40B4-BE49-F238E27FC236}">
                <a16:creationId xmlns:a16="http://schemas.microsoft.com/office/drawing/2014/main" id="{EA00B09D-40E8-192F-D072-26B9D0BD996B}"/>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16:26</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‘Then I beg you, father,’ he said, ‘send Lazarus to my father’s house,</a:t>
            </a:r>
            <a:endParaRPr lang="en-IN" sz="3600" dirty="0"/>
          </a:p>
        </p:txBody>
      </p:sp>
      <p:sp>
        <p:nvSpPr>
          <p:cNvPr id="2" name="TextBox 1">
            <a:extLst>
              <a:ext uri="{FF2B5EF4-FFF2-40B4-BE49-F238E27FC236}">
                <a16:creationId xmlns:a16="http://schemas.microsoft.com/office/drawing/2014/main" id="{7FC94424-6255-A581-EE4B-8DE0B8777B98}"/>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27</a:t>
            </a:r>
            <a:r>
              <a:rPr lang="hi-IN" sz="3400" b="0" i="0" dirty="0">
                <a:solidFill>
                  <a:srgbClr val="FF0000"/>
                </a:solidFill>
                <a:effectLst/>
                <a:latin typeface="font1"/>
              </a:rPr>
              <a:t>उसने कहा, ‘तो हे पिता, मैं तुझ से विनती करता हूँ, कि तू उसे मेरे पिता के घर भेज,</a:t>
            </a:r>
            <a:endParaRPr lang="en-IN" sz="3400" dirty="0"/>
          </a:p>
        </p:txBody>
      </p:sp>
      <p:pic>
        <p:nvPicPr>
          <p:cNvPr id="6" name="Audio 5">
            <a:hlinkClick r:id="" action="ppaction://media"/>
            <a:extLst>
              <a:ext uri="{FF2B5EF4-FFF2-40B4-BE49-F238E27FC236}">
                <a16:creationId xmlns:a16="http://schemas.microsoft.com/office/drawing/2014/main" id="{717E69F9-6034-5039-029A-5D6F8CC857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393"/>
    </mc:Choice>
    <mc:Fallback xmlns="">
      <p:transition spd="slow" advTm="8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9B67B-58F1-FC63-4AA2-F38F278E5A7C}"/>
              </a:ext>
            </a:extLst>
          </p:cNvPr>
          <p:cNvPicPr>
            <a:picLocks noChangeAspect="1"/>
          </p:cNvPicPr>
          <p:nvPr/>
        </p:nvPicPr>
        <p:blipFill>
          <a:blip r:embed="rId2"/>
          <a:stretch>
            <a:fillRect/>
          </a:stretch>
        </p:blipFill>
        <p:spPr>
          <a:xfrm>
            <a:off x="-384983" y="0"/>
            <a:ext cx="12576983" cy="6858000"/>
          </a:xfrm>
          <a:prstGeom prst="rect">
            <a:avLst/>
          </a:prstGeom>
        </p:spPr>
      </p:pic>
      <p:sp>
        <p:nvSpPr>
          <p:cNvPr id="4" name="TextBox 3">
            <a:extLst>
              <a:ext uri="{FF2B5EF4-FFF2-40B4-BE49-F238E27FC236}">
                <a16:creationId xmlns:a16="http://schemas.microsoft.com/office/drawing/2014/main" id="{84710F58-62F0-DB12-E29A-7468FD64204C}"/>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16:27</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for I have five brothers. Let him warn them, so that they will not also end up in this place of torment.’</a:t>
            </a:r>
            <a:endParaRPr lang="en-IN" sz="3600" dirty="0"/>
          </a:p>
        </p:txBody>
      </p:sp>
      <p:sp>
        <p:nvSpPr>
          <p:cNvPr id="2" name="TextBox 1">
            <a:extLst>
              <a:ext uri="{FF2B5EF4-FFF2-40B4-BE49-F238E27FC236}">
                <a16:creationId xmlns:a16="http://schemas.microsoft.com/office/drawing/2014/main" id="{FB33EFA4-6E65-4564-34A4-FCB4B8D58B5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28</a:t>
            </a:r>
            <a:r>
              <a:rPr lang="hi-IN" sz="3600" b="0" i="0" dirty="0">
                <a:solidFill>
                  <a:srgbClr val="FF0000"/>
                </a:solidFill>
                <a:effectLst/>
                <a:latin typeface="font1"/>
              </a:rPr>
              <a:t>क्योंकि मेरे पाँच भाई हैं; वह उनके सामने इन बातों की चेतावनी दे, ऐसा न हो कि वे भी इस पीड़ा की जगह में आएँ।’</a:t>
            </a:r>
            <a:endParaRPr lang="en-IN" sz="3600" dirty="0"/>
          </a:p>
        </p:txBody>
      </p:sp>
      <p:pic>
        <p:nvPicPr>
          <p:cNvPr id="14" name="Audio 13">
            <a:hlinkClick r:id="" action="ppaction://media"/>
            <a:extLst>
              <a:ext uri="{FF2B5EF4-FFF2-40B4-BE49-F238E27FC236}">
                <a16:creationId xmlns:a16="http://schemas.microsoft.com/office/drawing/2014/main" id="{DDC5FB19-D40B-7A16-0CE8-25251B6D80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997"/>
    </mc:Choice>
    <mc:Fallback xmlns="">
      <p:transition spd="slow" advTm="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3DABD8-7B45-43CB-649B-32071F8ADF36}"/>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D9A30BE-2C36-ADA2-ABEF-900DB0D9C822}"/>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16:28</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But Abraham replied, ‘They have Moses and the prophets; let your brothers listen to them.’</a:t>
            </a:r>
            <a:endParaRPr lang="en-IN" sz="3600" dirty="0"/>
          </a:p>
        </p:txBody>
      </p:sp>
      <p:sp>
        <p:nvSpPr>
          <p:cNvPr id="2" name="TextBox 1">
            <a:extLst>
              <a:ext uri="{FF2B5EF4-FFF2-40B4-BE49-F238E27FC236}">
                <a16:creationId xmlns:a16="http://schemas.microsoft.com/office/drawing/2014/main" id="{C50412EF-CC97-8418-DB0E-4CF28D8751C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FF0000"/>
                </a:solidFill>
                <a:effectLst/>
                <a:latin typeface="font1"/>
              </a:rPr>
              <a:t>अब्राहम ने उससे कहा, ‘उनके पास तो मूसा और भविष्यद्वक्ताओं की पुस्तकें हैं, वे उनकी सुनें।’</a:t>
            </a:r>
            <a:endParaRPr lang="en-IN" sz="3600" dirty="0"/>
          </a:p>
        </p:txBody>
      </p:sp>
      <p:pic>
        <p:nvPicPr>
          <p:cNvPr id="6" name="Audio 5">
            <a:hlinkClick r:id="" action="ppaction://media"/>
            <a:extLst>
              <a:ext uri="{FF2B5EF4-FFF2-40B4-BE49-F238E27FC236}">
                <a16:creationId xmlns:a16="http://schemas.microsoft.com/office/drawing/2014/main" id="{E500C8EB-8497-BD6B-81A2-449FA7B968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954"/>
    </mc:Choice>
    <mc:Fallback xmlns="">
      <p:transition spd="slow" advTm="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6EFA2-AF11-7A18-94E4-D811F42156C6}"/>
              </a:ext>
            </a:extLst>
          </p:cNvPr>
          <p:cNvPicPr>
            <a:picLocks noChangeAspect="1"/>
          </p:cNvPicPr>
          <p:nvPr/>
        </p:nvPicPr>
        <p:blipFill>
          <a:blip r:embed="rId2"/>
          <a:stretch>
            <a:fillRect/>
          </a:stretch>
        </p:blipFill>
        <p:spPr>
          <a:xfrm>
            <a:off x="-1" y="0"/>
            <a:ext cx="12946879" cy="6858000"/>
          </a:xfrm>
          <a:prstGeom prst="rect">
            <a:avLst/>
          </a:prstGeom>
        </p:spPr>
      </p:pic>
      <p:sp>
        <p:nvSpPr>
          <p:cNvPr id="4" name="TextBox 3">
            <a:extLst>
              <a:ext uri="{FF2B5EF4-FFF2-40B4-BE49-F238E27FC236}">
                <a16:creationId xmlns:a16="http://schemas.microsoft.com/office/drawing/2014/main" id="{712E0AAD-6EA5-18B8-F7F5-482A3E1CAAD2}"/>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16:29</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‘No, father Abraham,’ he said, ‘but if someone is sent to them from the dead, they will repent.’</a:t>
            </a:r>
          </a:p>
          <a:p>
            <a:br>
              <a:rPr lang="en-US" sz="3600"/>
            </a:br>
            <a:endParaRPr lang="en-IN" sz="3600" dirty="0"/>
          </a:p>
        </p:txBody>
      </p:sp>
      <p:sp>
        <p:nvSpPr>
          <p:cNvPr id="2" name="TextBox 1">
            <a:extLst>
              <a:ext uri="{FF2B5EF4-FFF2-40B4-BE49-F238E27FC236}">
                <a16:creationId xmlns:a16="http://schemas.microsoft.com/office/drawing/2014/main" id="{A1ED4907-ED89-C37B-AC5C-6F7C7E5E49C0}"/>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30</a:t>
            </a:r>
            <a:r>
              <a:rPr lang="hi-IN" sz="3200" b="0" i="0" dirty="0">
                <a:solidFill>
                  <a:srgbClr val="FF0000"/>
                </a:solidFill>
                <a:effectLst/>
                <a:latin typeface="font1"/>
              </a:rPr>
              <a:t>उसने कहा, ‘नहीं, हे पिता अब्राहम; पर यदि कोई मरे हुओं में से उनके पास जाए, तो वे मन फिराएँगे।’</a:t>
            </a:r>
            <a:endParaRPr lang="en-IN" sz="3200" dirty="0"/>
          </a:p>
        </p:txBody>
      </p:sp>
      <p:pic>
        <p:nvPicPr>
          <p:cNvPr id="16" name="Audio 15">
            <a:hlinkClick r:id="" action="ppaction://media"/>
            <a:extLst>
              <a:ext uri="{FF2B5EF4-FFF2-40B4-BE49-F238E27FC236}">
                <a16:creationId xmlns:a16="http://schemas.microsoft.com/office/drawing/2014/main" id="{EB5C6410-83E5-367C-4CBA-2B1F810A4D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790"/>
    </mc:Choice>
    <mc:Fallback xmlns="">
      <p:transition spd="slow" advTm="9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6C75C5-BE89-8728-8D91-931CD6D3D7EB}"/>
              </a:ext>
            </a:extLst>
          </p:cNvPr>
          <p:cNvPicPr>
            <a:picLocks noChangeAspect="1"/>
          </p:cNvPicPr>
          <p:nvPr/>
        </p:nvPicPr>
        <p:blipFill rotWithShape="1">
          <a:blip r:embed="rId2"/>
          <a:srcRect l="1644" r="23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7710BAF-1BDF-A311-1541-B0F922154820}"/>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16:30</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Then Abraham said to him, ‘If they do not listen to Moses and the prophets, they will not be persuaded even if someone rises from the dead.’”</a:t>
            </a:r>
            <a:endParaRPr lang="en-IN" sz="3600" dirty="0"/>
          </a:p>
        </p:txBody>
      </p:sp>
      <p:sp>
        <p:nvSpPr>
          <p:cNvPr id="2" name="TextBox 1">
            <a:extLst>
              <a:ext uri="{FF2B5EF4-FFF2-40B4-BE49-F238E27FC236}">
                <a16:creationId xmlns:a16="http://schemas.microsoft.com/office/drawing/2014/main" id="{4D3873A7-0F12-DFC0-4578-1C172B4949C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31</a:t>
            </a:r>
            <a:r>
              <a:rPr lang="hi-IN" sz="3600" b="0" i="0" dirty="0">
                <a:solidFill>
                  <a:srgbClr val="FF0000"/>
                </a:solidFill>
                <a:effectLst/>
                <a:latin typeface="font1"/>
              </a:rPr>
              <a:t>उसने उससे कहा, ‘जब वे मूसा और भविष्यद्वक्ताओं की नहीं सुनते, तो यदि मरे हुओं में से कोई भी जी उठे तो भी उसकी नहीं मानेंगे।’”</a:t>
            </a:r>
            <a:endParaRPr lang="en-IN" sz="3600" dirty="0"/>
          </a:p>
        </p:txBody>
      </p:sp>
      <p:pic>
        <p:nvPicPr>
          <p:cNvPr id="20" name="Audio 19">
            <a:hlinkClick r:id="" action="ppaction://media"/>
            <a:extLst>
              <a:ext uri="{FF2B5EF4-FFF2-40B4-BE49-F238E27FC236}">
                <a16:creationId xmlns:a16="http://schemas.microsoft.com/office/drawing/2014/main" id="{A1ADF874-1892-10E5-A93B-B70CBAA629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672"/>
    </mc:Choice>
    <mc:Fallback xmlns="">
      <p:transition spd="slow" advTm="1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5400" dirty="0"/>
              <a:t>धनी आदमी और गरीब लाजर - लूका 16:19-31</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Rich Man and Lazarus - Luke 16:19-31 </a:t>
            </a:r>
            <a:endParaRPr lang="en-IN" sz="6000" dirty="0"/>
          </a:p>
        </p:txBody>
      </p:sp>
      <p:pic>
        <p:nvPicPr>
          <p:cNvPr id="18" name="Audio 17">
            <a:hlinkClick r:id="" action="ppaction://media"/>
            <a:extLst>
              <a:ext uri="{FF2B5EF4-FFF2-40B4-BE49-F238E27FC236}">
                <a16:creationId xmlns:a16="http://schemas.microsoft.com/office/drawing/2014/main" id="{DC5D80C9-D418-B5D1-0E9A-159B8AAD3D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837"/>
    </mc:Choice>
    <mc:Fallback xmlns="">
      <p:transition spd="slow" advTm="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683B5-4D84-6CE6-7EDD-17E29FFFC0D9}"/>
              </a:ext>
            </a:extLst>
          </p:cNvPr>
          <p:cNvPicPr>
            <a:picLocks noChangeAspect="1"/>
          </p:cNvPicPr>
          <p:nvPr/>
        </p:nvPicPr>
        <p:blipFill>
          <a:blip r:embed="rId2"/>
          <a:stretch>
            <a:fillRect/>
          </a:stretch>
        </p:blipFill>
        <p:spPr>
          <a:xfrm>
            <a:off x="-487376" y="0"/>
            <a:ext cx="12679376" cy="6858000"/>
          </a:xfrm>
          <a:prstGeom prst="rect">
            <a:avLst/>
          </a:prstGeom>
        </p:spPr>
      </p:pic>
      <p:sp>
        <p:nvSpPr>
          <p:cNvPr id="4" name="TextBox 3">
            <a:extLst>
              <a:ext uri="{FF2B5EF4-FFF2-40B4-BE49-F238E27FC236}">
                <a16:creationId xmlns:a16="http://schemas.microsoft.com/office/drawing/2014/main" id="{A8E92DF1-A400-91BB-C1F4-720C73459B9A}"/>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16:31</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6F26E-F63C-894D-1329-620F030A4AD5}"/>
              </a:ext>
            </a:extLst>
          </p:cNvPr>
          <p:cNvPicPr>
            <a:picLocks noChangeAspect="1"/>
          </p:cNvPicPr>
          <p:nvPr/>
        </p:nvPicPr>
        <p:blipFill>
          <a:blip r:embed="rId2"/>
          <a:stretch>
            <a:fillRect/>
          </a:stretch>
        </p:blipFill>
        <p:spPr>
          <a:xfrm>
            <a:off x="-487376" y="0"/>
            <a:ext cx="12679376" cy="6858000"/>
          </a:xfrm>
          <a:prstGeom prst="rect">
            <a:avLst/>
          </a:prstGeom>
        </p:spPr>
      </p:pic>
      <p:sp>
        <p:nvSpPr>
          <p:cNvPr id="3" name="TextBox 2">
            <a:extLst>
              <a:ext uri="{FF2B5EF4-FFF2-40B4-BE49-F238E27FC236}">
                <a16:creationId xmlns:a16="http://schemas.microsoft.com/office/drawing/2014/main" id="{A828690A-AA3F-7BB8-48AE-1A98E699C969}"/>
              </a:ext>
            </a:extLst>
          </p:cNvPr>
          <p:cNvSpPr txBox="1"/>
          <p:nvPr/>
        </p:nvSpPr>
        <p:spPr>
          <a:xfrm>
            <a:off x="6347012" y="350439"/>
            <a:ext cx="6083164" cy="2867891"/>
          </a:xfrm>
          <a:prstGeom prst="rect">
            <a:avLst/>
          </a:prstGeom>
          <a:noFill/>
        </p:spPr>
        <p:txBody>
          <a:bodyPr wrap="square" rtlCol="0">
            <a:noAutofit/>
          </a:bodyPr>
          <a:lstStyle/>
          <a:p>
            <a:r>
              <a:rPr lang="hi-IN" sz="6000" b="0" i="0" u="none" strike="noStrike" baseline="0" dirty="0">
                <a:solidFill>
                  <a:schemeClr val="bg1"/>
                </a:solidFill>
                <a:latin typeface="TimesNewRomanPSMT"/>
              </a:rPr>
              <a:t>धनी आदमी और गरीब लाजर - लूका 16:19-31</a:t>
            </a: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19</a:t>
            </a:r>
            <a:r>
              <a:rPr lang="hi-IN" sz="3400" b="0" i="0" dirty="0">
                <a:solidFill>
                  <a:srgbClr val="FF0000"/>
                </a:solidFill>
                <a:effectLst/>
                <a:latin typeface="font1"/>
              </a:rPr>
              <a:t>“एक धनवान मनुष्य था जो बैंगनी कपड़े और मलमल पहनता और प्रतिदिन सुख-विलास और धूम-धाम के साथ रहता था।</a:t>
            </a:r>
            <a:endParaRPr lang="en-IN" sz="3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19</a:t>
            </a:r>
            <a:r>
              <a:rPr lang="en-US" sz="3600" b="0" i="0" dirty="0">
                <a:solidFill>
                  <a:srgbClr val="121212"/>
                </a:solidFill>
                <a:effectLst/>
                <a:latin typeface="Inter" panose="020B0502030000000004" pitchFamily="34" charset="0"/>
              </a:rPr>
              <a:t>Now there was a rich man dressed in purple and fine linen, who lived each day in joyous splendor.</a:t>
            </a:r>
            <a:endParaRPr lang="en-IN" sz="3600" dirty="0"/>
          </a:p>
        </p:txBody>
      </p:sp>
      <p:pic>
        <p:nvPicPr>
          <p:cNvPr id="18" name="Audio 17">
            <a:hlinkClick r:id="" action="ppaction://media"/>
            <a:extLst>
              <a:ext uri="{FF2B5EF4-FFF2-40B4-BE49-F238E27FC236}">
                <a16:creationId xmlns:a16="http://schemas.microsoft.com/office/drawing/2014/main" id="{D1C677B9-4F84-0A28-94E4-A2B8F78028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442"/>
    </mc:Choice>
    <mc:Fallback xmlns="">
      <p:transition spd="slow" advTm="8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FF2C7-2B9D-15CE-DD90-BBF65452702D}"/>
              </a:ext>
            </a:extLst>
          </p:cNvPr>
          <p:cNvPicPr>
            <a:picLocks noChangeAspect="1"/>
          </p:cNvPicPr>
          <p:nvPr/>
        </p:nvPicPr>
        <p:blipFill>
          <a:blip r:embed="rId2"/>
          <a:stretch>
            <a:fillRect/>
          </a:stretch>
        </p:blipFill>
        <p:spPr>
          <a:xfrm>
            <a:off x="0" y="0"/>
            <a:ext cx="12779062" cy="6858000"/>
          </a:xfrm>
          <a:prstGeom prst="rect">
            <a:avLst/>
          </a:prstGeom>
        </p:spPr>
      </p:pic>
      <p:sp>
        <p:nvSpPr>
          <p:cNvPr id="2" name="TextBox 1">
            <a:extLst>
              <a:ext uri="{FF2B5EF4-FFF2-40B4-BE49-F238E27FC236}">
                <a16:creationId xmlns:a16="http://schemas.microsoft.com/office/drawing/2014/main" id="{EC97D841-9EAA-9CF4-09DB-AA2C635F400B}"/>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16:19</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And a beggar named Lazarus lay at his gate, covered with sores</a:t>
            </a:r>
            <a:endParaRPr lang="en-IN" sz="3600" dirty="0"/>
          </a:p>
        </p:txBody>
      </p:sp>
      <p:sp>
        <p:nvSpPr>
          <p:cNvPr id="2" name="TextBox 1">
            <a:extLst>
              <a:ext uri="{FF2B5EF4-FFF2-40B4-BE49-F238E27FC236}">
                <a16:creationId xmlns:a16="http://schemas.microsoft.com/office/drawing/2014/main" id="{3AF96A0D-AD9F-7C0F-A5BD-00212DE85355}"/>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20</a:t>
            </a:r>
            <a:r>
              <a:rPr lang="hi-IN" sz="3200" b="0" i="0" dirty="0">
                <a:solidFill>
                  <a:srgbClr val="FF0000"/>
                </a:solidFill>
                <a:effectLst/>
                <a:latin typeface="font1"/>
              </a:rPr>
              <a:t>और</a:t>
            </a:r>
            <a:r>
              <a:rPr lang="hi-IN" sz="3200" b="0" i="1" dirty="0">
                <a:solidFill>
                  <a:srgbClr val="FF0000"/>
                </a:solidFill>
                <a:effectLst/>
                <a:latin typeface="font1"/>
              </a:rPr>
              <a:t>लाज़र</a:t>
            </a:r>
            <a:r>
              <a:rPr lang="en-US" sz="3200" b="0" i="1" baseline="30000" dirty="0">
                <a:solidFill>
                  <a:srgbClr val="000080"/>
                </a:solidFill>
                <a:effectLst/>
                <a:latin typeface="font1"/>
              </a:rPr>
              <a:t>b</a:t>
            </a:r>
            <a:r>
              <a:rPr lang="hi-IN" sz="3200" b="0" i="0" dirty="0">
                <a:solidFill>
                  <a:srgbClr val="FF0000"/>
                </a:solidFill>
                <a:effectLst/>
                <a:latin typeface="font1"/>
              </a:rPr>
              <a:t>नाम का एक कंगाल घावों से भरा हुआ उसकी डेवढ़ी पर छोड़ दिया जाता था।</a:t>
            </a:r>
            <a:endParaRPr lang="en-IN" sz="3200" dirty="0"/>
          </a:p>
        </p:txBody>
      </p:sp>
      <p:pic>
        <p:nvPicPr>
          <p:cNvPr id="16" name="Audio 15">
            <a:hlinkClick r:id="" action="ppaction://media"/>
            <a:extLst>
              <a:ext uri="{FF2B5EF4-FFF2-40B4-BE49-F238E27FC236}">
                <a16:creationId xmlns:a16="http://schemas.microsoft.com/office/drawing/2014/main" id="{F765C583-2955-FA8F-8C22-E99DC57C48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496"/>
    </mc:Choice>
    <mc:Fallback xmlns="">
      <p:transition spd="slow" advTm="11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8BDD9A-45A7-80AC-7DE7-C97047DC8606}"/>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1735618-9B65-1FD7-818F-E96410D1864E}"/>
              </a:ext>
            </a:extLst>
          </p:cNvPr>
          <p:cNvSpPr txBox="1"/>
          <p:nvPr/>
        </p:nvSpPr>
        <p:spPr>
          <a:xfrm>
            <a:off x="385152" y="267650"/>
            <a:ext cx="53007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16:20</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and longing to be fed with the crumbs that fell from the rich man’s table. Even the dogs came and licked his sores.</a:t>
            </a:r>
            <a:endParaRPr lang="en-IN" sz="3600" dirty="0"/>
          </a:p>
        </p:txBody>
      </p:sp>
      <p:sp>
        <p:nvSpPr>
          <p:cNvPr id="2" name="TextBox 1">
            <a:extLst>
              <a:ext uri="{FF2B5EF4-FFF2-40B4-BE49-F238E27FC236}">
                <a16:creationId xmlns:a16="http://schemas.microsoft.com/office/drawing/2014/main" id="{22EC5ED7-0441-E825-8BCB-34B5D0C76003}"/>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21</a:t>
            </a:r>
            <a:r>
              <a:rPr lang="hi-IN" sz="3400" b="0" i="0" dirty="0">
                <a:solidFill>
                  <a:srgbClr val="FF0000"/>
                </a:solidFill>
                <a:effectLst/>
                <a:latin typeface="font1"/>
              </a:rPr>
              <a:t>और वह चाहता था, कि धनवान की मेज पर की जूठन से अपना पेट भरे; वरन् कुत्ते भी आकर उसके घावों को चाटते थे।</a:t>
            </a:r>
            <a:endParaRPr lang="en-IN" sz="3400" dirty="0"/>
          </a:p>
        </p:txBody>
      </p:sp>
      <p:pic>
        <p:nvPicPr>
          <p:cNvPr id="14" name="Audio 13">
            <a:hlinkClick r:id="" action="ppaction://media"/>
            <a:extLst>
              <a:ext uri="{FF2B5EF4-FFF2-40B4-BE49-F238E27FC236}">
                <a16:creationId xmlns:a16="http://schemas.microsoft.com/office/drawing/2014/main" id="{673E7896-7425-2B50-78D7-3DCD9C3E75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849"/>
    </mc:Choice>
    <mc:Fallback xmlns="">
      <p:transition spd="slow" advTm="1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4099</TotalTime>
  <Words>1038</Words>
  <Application>Microsoft Office PowerPoint</Application>
  <PresentationFormat>Widescreen</PresentationFormat>
  <Paragraphs>64</Paragraphs>
  <Slides>30</Slides>
  <Notes>1</Notes>
  <HiddenSlides>0</HiddenSlides>
  <MMClips>15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62-2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50</cp:revision>
  <dcterms:created xsi:type="dcterms:W3CDTF">2022-09-30T06:26:14Z</dcterms:created>
  <dcterms:modified xsi:type="dcterms:W3CDTF">2024-08-29T18:20:19Z</dcterms:modified>
</cp:coreProperties>
</file>