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7" r:id="rId2"/>
    <p:sldId id="258" r:id="rId3"/>
    <p:sldId id="260" r:id="rId4"/>
    <p:sldId id="271" r:id="rId5"/>
    <p:sldId id="261" r:id="rId6"/>
    <p:sldId id="273" r:id="rId7"/>
    <p:sldId id="262" r:id="rId8"/>
    <p:sldId id="272" r:id="rId9"/>
    <p:sldId id="263" r:id="rId10"/>
    <p:sldId id="274" r:id="rId11"/>
    <p:sldId id="264" r:id="rId12"/>
    <p:sldId id="275" r:id="rId13"/>
    <p:sldId id="265" r:id="rId14"/>
    <p:sldId id="276" r:id="rId15"/>
    <p:sldId id="266" r:id="rId16"/>
    <p:sldId id="277" r:id="rId17"/>
    <p:sldId id="297" r:id="rId18"/>
    <p:sldId id="278" r:id="rId19"/>
    <p:sldId id="296" r:id="rId20"/>
    <p:sldId id="279" r:id="rId21"/>
    <p:sldId id="26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90" r:id="rId31"/>
    <p:sldId id="289" r:id="rId32"/>
    <p:sldId id="293" r:id="rId33"/>
    <p:sldId id="291" r:id="rId34"/>
    <p:sldId id="288" r:id="rId35"/>
    <p:sldId id="295" r:id="rId36"/>
    <p:sldId id="29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E8732D-67D3-4933-8447-F4716F56C077}" v="53" dt="2024-05-17T05:32:09.5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0467" autoAdjust="0"/>
  </p:normalViewPr>
  <p:slideViewPr>
    <p:cSldViewPr snapToGrid="0">
      <p:cViewPr varScale="1">
        <p:scale>
          <a:sx n="50" d="100"/>
          <a:sy n="50" d="100"/>
        </p:scale>
        <p:origin x="834" y="36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3931E0F1-074E-43C8-8182-59A8AE13AAA3}"/>
    <pc:docChg chg="undo custSel delSld modSld">
      <pc:chgData name="Alfred Smith" userId="3c60a3631c0db8ad" providerId="LiveId" clId="{3931E0F1-074E-43C8-8182-59A8AE13AAA3}" dt="2023-09-21T09:04:41.554" v="86" actId="14100"/>
      <pc:docMkLst>
        <pc:docMk/>
      </pc:docMkLst>
      <pc:sldChg chg="delSp modTransition modAnim">
        <pc:chgData name="Alfred Smith" userId="3c60a3631c0db8ad" providerId="LiveId" clId="{3931E0F1-074E-43C8-8182-59A8AE13AAA3}" dt="2023-09-20T07:55:15.659" v="53"/>
        <pc:sldMkLst>
          <pc:docMk/>
          <pc:sldMk cId="1499918570" sldId="257"/>
        </pc:sldMkLst>
        <pc:picChg chg="del">
          <ac:chgData name="Alfred Smith" userId="3c60a3631c0db8ad" providerId="LiveId" clId="{3931E0F1-074E-43C8-8182-59A8AE13AAA3}" dt="2023-09-20T07:55:15.659" v="53"/>
          <ac:picMkLst>
            <pc:docMk/>
            <pc:sldMk cId="1499918570" sldId="257"/>
            <ac:picMk id="9" creationId="{E747EFFF-235F-EB9F-3117-DA13F387F276}"/>
          </ac:picMkLst>
        </pc:picChg>
      </pc:sldChg>
      <pc:sldChg chg="modSp mod modTransition">
        <pc:chgData name="Alfred Smith" userId="3c60a3631c0db8ad" providerId="LiveId" clId="{3931E0F1-074E-43C8-8182-59A8AE13AAA3}" dt="2023-09-20T07:55:15.659" v="53"/>
        <pc:sldMkLst>
          <pc:docMk/>
          <pc:sldMk cId="3788111665" sldId="258"/>
        </pc:sldMkLst>
        <pc:spChg chg="mod">
          <ac:chgData name="Alfred Smith" userId="3c60a3631c0db8ad" providerId="LiveId" clId="{3931E0F1-074E-43C8-8182-59A8AE13AAA3}" dt="2023-09-20T07:44:02.752" v="24" actId="5793"/>
          <ac:spMkLst>
            <pc:docMk/>
            <pc:sldMk cId="3788111665" sldId="258"/>
            <ac:spMk id="2" creationId="{90B4BE0C-D6BB-E345-7ECD-C1EEFE99A3E4}"/>
          </ac:spMkLst>
        </pc:spChg>
      </pc:sldChg>
      <pc:sldChg chg="delSp modSp mod modTransition modAnim">
        <pc:chgData name="Alfred Smith" userId="3c60a3631c0db8ad" providerId="LiveId" clId="{3931E0F1-074E-43C8-8182-59A8AE13AAA3}" dt="2023-09-20T07:55:15.659" v="53"/>
        <pc:sldMkLst>
          <pc:docMk/>
          <pc:sldMk cId="2346136586" sldId="260"/>
        </pc:sldMkLst>
        <pc:spChg chg="mod">
          <ac:chgData name="Alfred Smith" userId="3c60a3631c0db8ad" providerId="LiveId" clId="{3931E0F1-074E-43C8-8182-59A8AE13AAA3}" dt="2023-09-20T07:43:03.134" v="17" actId="20577"/>
          <ac:spMkLst>
            <pc:docMk/>
            <pc:sldMk cId="2346136586" sldId="260"/>
            <ac:spMk id="3" creationId="{A58184BD-88F1-BA02-40C1-D8403D0EEC0D}"/>
          </ac:spMkLst>
        </pc:spChg>
        <pc:picChg chg="del">
          <ac:chgData name="Alfred Smith" userId="3c60a3631c0db8ad" providerId="LiveId" clId="{3931E0F1-074E-43C8-8182-59A8AE13AAA3}" dt="2023-09-20T07:55:15.659" v="53"/>
          <ac:picMkLst>
            <pc:docMk/>
            <pc:sldMk cId="2346136586" sldId="260"/>
            <ac:picMk id="11" creationId="{A1EDADAC-9274-B482-60D8-A195146E6D1B}"/>
          </ac:picMkLst>
        </pc:picChg>
      </pc:sldChg>
      <pc:sldChg chg="delSp modSp mod modTransition modAnim">
        <pc:chgData name="Alfred Smith" userId="3c60a3631c0db8ad" providerId="LiveId" clId="{3931E0F1-074E-43C8-8182-59A8AE13AAA3}" dt="2023-09-20T07:55:15.659" v="53"/>
        <pc:sldMkLst>
          <pc:docMk/>
          <pc:sldMk cId="4037329247" sldId="261"/>
        </pc:sldMkLst>
        <pc:spChg chg="mod">
          <ac:chgData name="Alfred Smith" userId="3c60a3631c0db8ad" providerId="LiveId" clId="{3931E0F1-074E-43C8-8182-59A8AE13AAA3}" dt="2023-09-20T07:42:49.143" v="16" actId="20577"/>
          <ac:spMkLst>
            <pc:docMk/>
            <pc:sldMk cId="4037329247" sldId="261"/>
            <ac:spMk id="3" creationId="{A58184BD-88F1-BA02-40C1-D8403D0EEC0D}"/>
          </ac:spMkLst>
        </pc:spChg>
        <pc:spChg chg="mod">
          <ac:chgData name="Alfred Smith" userId="3c60a3631c0db8ad" providerId="LiveId" clId="{3931E0F1-074E-43C8-8182-59A8AE13AAA3}" dt="2023-09-20T07:51:04.551" v="27"/>
          <ac:spMkLst>
            <pc:docMk/>
            <pc:sldMk cId="4037329247" sldId="261"/>
            <ac:spMk id="4" creationId="{EE2AC625-9141-A801-F431-DD5F79396320}"/>
          </ac:spMkLst>
        </pc:spChg>
        <pc:picChg chg="del">
          <ac:chgData name="Alfred Smith" userId="3c60a3631c0db8ad" providerId="LiveId" clId="{3931E0F1-074E-43C8-8182-59A8AE13AAA3}" dt="2023-09-20T07:55:15.659" v="53"/>
          <ac:picMkLst>
            <pc:docMk/>
            <pc:sldMk cId="4037329247" sldId="261"/>
            <ac:picMk id="7" creationId="{B5829C6D-3D47-646E-1DEA-40F7C645FAA8}"/>
          </ac:picMkLst>
        </pc:picChg>
      </pc:sldChg>
      <pc:sldChg chg="delSp modSp mod modTransition modAnim">
        <pc:chgData name="Alfred Smith" userId="3c60a3631c0db8ad" providerId="LiveId" clId="{3931E0F1-074E-43C8-8182-59A8AE13AAA3}" dt="2023-09-20T07:55:15.659" v="53"/>
        <pc:sldMkLst>
          <pc:docMk/>
          <pc:sldMk cId="1909638311" sldId="262"/>
        </pc:sldMkLst>
        <pc:spChg chg="mod">
          <ac:chgData name="Alfred Smith" userId="3c60a3631c0db8ad" providerId="LiveId" clId="{3931E0F1-074E-43C8-8182-59A8AE13AAA3}" dt="2023-09-20T07:42:44.970" v="15" actId="20577"/>
          <ac:spMkLst>
            <pc:docMk/>
            <pc:sldMk cId="1909638311" sldId="262"/>
            <ac:spMk id="3" creationId="{A58184BD-88F1-BA02-40C1-D8403D0EEC0D}"/>
          </ac:spMkLst>
        </pc:spChg>
        <pc:spChg chg="mod">
          <ac:chgData name="Alfred Smith" userId="3c60a3631c0db8ad" providerId="LiveId" clId="{3931E0F1-074E-43C8-8182-59A8AE13AAA3}" dt="2023-09-20T07:51:17.971" v="28"/>
          <ac:spMkLst>
            <pc:docMk/>
            <pc:sldMk cId="1909638311" sldId="262"/>
            <ac:spMk id="4" creationId="{EE2AC625-9141-A801-F431-DD5F79396320}"/>
          </ac:spMkLst>
        </pc:spChg>
        <pc:picChg chg="del">
          <ac:chgData name="Alfred Smith" userId="3c60a3631c0db8ad" providerId="LiveId" clId="{3931E0F1-074E-43C8-8182-59A8AE13AAA3}" dt="2023-09-20T07:55:15.659" v="53"/>
          <ac:picMkLst>
            <pc:docMk/>
            <pc:sldMk cId="1909638311" sldId="262"/>
            <ac:picMk id="13" creationId="{CAC2381A-8647-7582-EC37-BF9E3A2AB7E0}"/>
          </ac:picMkLst>
        </pc:picChg>
      </pc:sldChg>
      <pc:sldChg chg="delSp modSp mod modTransition modAnim">
        <pc:chgData name="Alfred Smith" userId="3c60a3631c0db8ad" providerId="LiveId" clId="{3931E0F1-074E-43C8-8182-59A8AE13AAA3}" dt="2023-09-20T07:55:15.659" v="53"/>
        <pc:sldMkLst>
          <pc:docMk/>
          <pc:sldMk cId="641208035" sldId="263"/>
        </pc:sldMkLst>
        <pc:spChg chg="mod">
          <ac:chgData name="Alfred Smith" userId="3c60a3631c0db8ad" providerId="LiveId" clId="{3931E0F1-074E-43C8-8182-59A8AE13AAA3}" dt="2023-09-20T07:42:42.261" v="14" actId="20577"/>
          <ac:spMkLst>
            <pc:docMk/>
            <pc:sldMk cId="641208035" sldId="263"/>
            <ac:spMk id="3" creationId="{A58184BD-88F1-BA02-40C1-D8403D0EEC0D}"/>
          </ac:spMkLst>
        </pc:spChg>
        <pc:spChg chg="mod">
          <ac:chgData name="Alfred Smith" userId="3c60a3631c0db8ad" providerId="LiveId" clId="{3931E0F1-074E-43C8-8182-59A8AE13AAA3}" dt="2023-09-20T07:51:34.481" v="29"/>
          <ac:spMkLst>
            <pc:docMk/>
            <pc:sldMk cId="641208035" sldId="263"/>
            <ac:spMk id="4" creationId="{EE2AC625-9141-A801-F431-DD5F79396320}"/>
          </ac:spMkLst>
        </pc:spChg>
        <pc:picChg chg="del">
          <ac:chgData name="Alfred Smith" userId="3c60a3631c0db8ad" providerId="LiveId" clId="{3931E0F1-074E-43C8-8182-59A8AE13AAA3}" dt="2023-09-20T07:55:15.659" v="53"/>
          <ac:picMkLst>
            <pc:docMk/>
            <pc:sldMk cId="641208035" sldId="263"/>
            <ac:picMk id="7" creationId="{938BF8A2-F7E1-0914-E353-03BED2481102}"/>
          </ac:picMkLst>
        </pc:picChg>
      </pc:sldChg>
      <pc:sldChg chg="delSp modSp mod modTransition modAnim">
        <pc:chgData name="Alfred Smith" userId="3c60a3631c0db8ad" providerId="LiveId" clId="{3931E0F1-074E-43C8-8182-59A8AE13AAA3}" dt="2023-09-20T07:55:15.659" v="53"/>
        <pc:sldMkLst>
          <pc:docMk/>
          <pc:sldMk cId="4044745628" sldId="264"/>
        </pc:sldMkLst>
        <pc:spChg chg="mod">
          <ac:chgData name="Alfred Smith" userId="3c60a3631c0db8ad" providerId="LiveId" clId="{3931E0F1-074E-43C8-8182-59A8AE13AAA3}" dt="2023-09-20T07:42:39.709" v="13" actId="20577"/>
          <ac:spMkLst>
            <pc:docMk/>
            <pc:sldMk cId="4044745628" sldId="264"/>
            <ac:spMk id="3" creationId="{A58184BD-88F1-BA02-40C1-D8403D0EEC0D}"/>
          </ac:spMkLst>
        </pc:spChg>
        <pc:spChg chg="mod">
          <ac:chgData name="Alfred Smith" userId="3c60a3631c0db8ad" providerId="LiveId" clId="{3931E0F1-074E-43C8-8182-59A8AE13AAA3}" dt="2023-09-20T07:51:46.731" v="30"/>
          <ac:spMkLst>
            <pc:docMk/>
            <pc:sldMk cId="4044745628" sldId="264"/>
            <ac:spMk id="4" creationId="{EE2AC625-9141-A801-F431-DD5F79396320}"/>
          </ac:spMkLst>
        </pc:spChg>
        <pc:picChg chg="del">
          <ac:chgData name="Alfred Smith" userId="3c60a3631c0db8ad" providerId="LiveId" clId="{3931E0F1-074E-43C8-8182-59A8AE13AAA3}" dt="2023-09-20T07:55:15.659" v="53"/>
          <ac:picMkLst>
            <pc:docMk/>
            <pc:sldMk cId="4044745628" sldId="264"/>
            <ac:picMk id="16" creationId="{476011C8-C84B-753F-B395-331248FC9905}"/>
          </ac:picMkLst>
        </pc:picChg>
      </pc:sldChg>
      <pc:sldChg chg="delSp modSp mod modTransition modAnim">
        <pc:chgData name="Alfred Smith" userId="3c60a3631c0db8ad" providerId="LiveId" clId="{3931E0F1-074E-43C8-8182-59A8AE13AAA3}" dt="2023-09-20T07:55:15.659" v="53"/>
        <pc:sldMkLst>
          <pc:docMk/>
          <pc:sldMk cId="978260341" sldId="265"/>
        </pc:sldMkLst>
        <pc:spChg chg="mod">
          <ac:chgData name="Alfred Smith" userId="3c60a3631c0db8ad" providerId="LiveId" clId="{3931E0F1-074E-43C8-8182-59A8AE13AAA3}" dt="2023-09-20T07:42:36.166" v="12" actId="20577"/>
          <ac:spMkLst>
            <pc:docMk/>
            <pc:sldMk cId="978260341" sldId="265"/>
            <ac:spMk id="3" creationId="{A58184BD-88F1-BA02-40C1-D8403D0EEC0D}"/>
          </ac:spMkLst>
        </pc:spChg>
        <pc:spChg chg="mod">
          <ac:chgData name="Alfred Smith" userId="3c60a3631c0db8ad" providerId="LiveId" clId="{3931E0F1-074E-43C8-8182-59A8AE13AAA3}" dt="2023-09-20T07:51:59.235" v="31"/>
          <ac:spMkLst>
            <pc:docMk/>
            <pc:sldMk cId="978260341" sldId="265"/>
            <ac:spMk id="4" creationId="{EE2AC625-9141-A801-F431-DD5F79396320}"/>
          </ac:spMkLst>
        </pc:spChg>
        <pc:picChg chg="del">
          <ac:chgData name="Alfred Smith" userId="3c60a3631c0db8ad" providerId="LiveId" clId="{3931E0F1-074E-43C8-8182-59A8AE13AAA3}" dt="2023-09-20T07:55:15.659" v="53"/>
          <ac:picMkLst>
            <pc:docMk/>
            <pc:sldMk cId="978260341" sldId="265"/>
            <ac:picMk id="11" creationId="{64931A3E-A8FF-57E9-2CDC-9C5F2050A108}"/>
          </ac:picMkLst>
        </pc:picChg>
      </pc:sldChg>
      <pc:sldChg chg="delSp modSp mod modTransition modAnim">
        <pc:chgData name="Alfred Smith" userId="3c60a3631c0db8ad" providerId="LiveId" clId="{3931E0F1-074E-43C8-8182-59A8AE13AAA3}" dt="2023-09-20T07:55:15.659" v="53"/>
        <pc:sldMkLst>
          <pc:docMk/>
          <pc:sldMk cId="3575870363" sldId="266"/>
        </pc:sldMkLst>
        <pc:spChg chg="mod">
          <ac:chgData name="Alfred Smith" userId="3c60a3631c0db8ad" providerId="LiveId" clId="{3931E0F1-074E-43C8-8182-59A8AE13AAA3}" dt="2023-09-20T07:42:33.239" v="11" actId="20577"/>
          <ac:spMkLst>
            <pc:docMk/>
            <pc:sldMk cId="3575870363" sldId="266"/>
            <ac:spMk id="3" creationId="{A58184BD-88F1-BA02-40C1-D8403D0EEC0D}"/>
          </ac:spMkLst>
        </pc:spChg>
        <pc:spChg chg="mod">
          <ac:chgData name="Alfred Smith" userId="3c60a3631c0db8ad" providerId="LiveId" clId="{3931E0F1-074E-43C8-8182-59A8AE13AAA3}" dt="2023-09-20T07:52:12.414" v="32"/>
          <ac:spMkLst>
            <pc:docMk/>
            <pc:sldMk cId="3575870363" sldId="266"/>
            <ac:spMk id="4" creationId="{EE2AC625-9141-A801-F431-DD5F79396320}"/>
          </ac:spMkLst>
        </pc:spChg>
        <pc:picChg chg="del">
          <ac:chgData name="Alfred Smith" userId="3c60a3631c0db8ad" providerId="LiveId" clId="{3931E0F1-074E-43C8-8182-59A8AE13AAA3}" dt="2023-09-20T07:55:15.659" v="53"/>
          <ac:picMkLst>
            <pc:docMk/>
            <pc:sldMk cId="3575870363" sldId="266"/>
            <ac:picMk id="12" creationId="{BE1E334B-7CD7-DAC8-87E9-7DA2E71872DC}"/>
          </ac:picMkLst>
        </pc:picChg>
      </pc:sldChg>
      <pc:sldChg chg="delSp modSp del mod modTransition modAnim">
        <pc:chgData name="Alfred Smith" userId="3c60a3631c0db8ad" providerId="LiveId" clId="{3931E0F1-074E-43C8-8182-59A8AE13AAA3}" dt="2023-09-21T09:02:59.776" v="54" actId="47"/>
        <pc:sldMkLst>
          <pc:docMk/>
          <pc:sldMk cId="4017137865" sldId="267"/>
        </pc:sldMkLst>
        <pc:spChg chg="mod">
          <ac:chgData name="Alfred Smith" userId="3c60a3631c0db8ad" providerId="LiveId" clId="{3931E0F1-074E-43C8-8182-59A8AE13AAA3}" dt="2023-09-20T07:42:29.731" v="10" actId="20577"/>
          <ac:spMkLst>
            <pc:docMk/>
            <pc:sldMk cId="4017137865" sldId="267"/>
            <ac:spMk id="3" creationId="{A58184BD-88F1-BA02-40C1-D8403D0EEC0D}"/>
          </ac:spMkLst>
        </pc:spChg>
        <pc:spChg chg="mod">
          <ac:chgData name="Alfred Smith" userId="3c60a3631c0db8ad" providerId="LiveId" clId="{3931E0F1-074E-43C8-8182-59A8AE13AAA3}" dt="2023-09-20T07:52:28.202" v="33"/>
          <ac:spMkLst>
            <pc:docMk/>
            <pc:sldMk cId="4017137865" sldId="267"/>
            <ac:spMk id="4" creationId="{EE2AC625-9141-A801-F431-DD5F79396320}"/>
          </ac:spMkLst>
        </pc:spChg>
        <pc:picChg chg="del">
          <ac:chgData name="Alfred Smith" userId="3c60a3631c0db8ad" providerId="LiveId" clId="{3931E0F1-074E-43C8-8182-59A8AE13AAA3}" dt="2023-09-20T07:55:15.659" v="53"/>
          <ac:picMkLst>
            <pc:docMk/>
            <pc:sldMk cId="4017137865" sldId="267"/>
            <ac:picMk id="12" creationId="{8047175C-6868-E025-F051-E733401224E6}"/>
          </ac:picMkLst>
        </pc:picChg>
      </pc:sldChg>
      <pc:sldChg chg="delSp modSp mod modTransition modAnim">
        <pc:chgData name="Alfred Smith" userId="3c60a3631c0db8ad" providerId="LiveId" clId="{3931E0F1-074E-43C8-8182-59A8AE13AAA3}" dt="2023-09-20T07:55:15.659" v="53"/>
        <pc:sldMkLst>
          <pc:docMk/>
          <pc:sldMk cId="100491716" sldId="269"/>
        </pc:sldMkLst>
        <pc:spChg chg="mod">
          <ac:chgData name="Alfred Smith" userId="3c60a3631c0db8ad" providerId="LiveId" clId="{3931E0F1-074E-43C8-8182-59A8AE13AAA3}" dt="2023-09-20T07:42:11.669" v="7" actId="20577"/>
          <ac:spMkLst>
            <pc:docMk/>
            <pc:sldMk cId="100491716" sldId="269"/>
            <ac:spMk id="3" creationId="{A58184BD-88F1-BA02-40C1-D8403D0EEC0D}"/>
          </ac:spMkLst>
        </pc:spChg>
        <pc:spChg chg="mod">
          <ac:chgData name="Alfred Smith" userId="3c60a3631c0db8ad" providerId="LiveId" clId="{3931E0F1-074E-43C8-8182-59A8AE13AAA3}" dt="2023-09-20T07:53:09.434" v="36"/>
          <ac:spMkLst>
            <pc:docMk/>
            <pc:sldMk cId="100491716" sldId="269"/>
            <ac:spMk id="4" creationId="{EE2AC625-9141-A801-F431-DD5F79396320}"/>
          </ac:spMkLst>
        </pc:spChg>
        <pc:picChg chg="del">
          <ac:chgData name="Alfred Smith" userId="3c60a3631c0db8ad" providerId="LiveId" clId="{3931E0F1-074E-43C8-8182-59A8AE13AAA3}" dt="2023-09-20T07:55:15.659" v="53"/>
          <ac:picMkLst>
            <pc:docMk/>
            <pc:sldMk cId="100491716" sldId="269"/>
            <ac:picMk id="7" creationId="{E33DE5B1-F6FA-A5EC-FB61-A6E95134DC73}"/>
          </ac:picMkLst>
        </pc:picChg>
      </pc:sldChg>
      <pc:sldChg chg="addSp delSp modSp mod modTransition">
        <pc:chgData name="Alfred Smith" userId="3c60a3631c0db8ad" providerId="LiveId" clId="{3931E0F1-074E-43C8-8182-59A8AE13AAA3}" dt="2023-09-20T07:55:15.659" v="53"/>
        <pc:sldMkLst>
          <pc:docMk/>
          <pc:sldMk cId="939110669" sldId="271"/>
        </pc:sldMkLst>
        <pc:spChg chg="del">
          <ac:chgData name="Alfred Smith" userId="3c60a3631c0db8ad" providerId="LiveId" clId="{3931E0F1-074E-43C8-8182-59A8AE13AAA3}" dt="2023-09-20T07:44:21.634" v="25" actId="478"/>
          <ac:spMkLst>
            <pc:docMk/>
            <pc:sldMk cId="939110669" sldId="271"/>
            <ac:spMk id="3" creationId="{4B300359-F046-9F6E-36B0-9B3098256B8B}"/>
          </ac:spMkLst>
        </pc:spChg>
        <pc:spChg chg="add mod">
          <ac:chgData name="Alfred Smith" userId="3c60a3631c0db8ad" providerId="LiveId" clId="{3931E0F1-074E-43C8-8182-59A8AE13AAA3}" dt="2023-09-20T07:44:24.173" v="26"/>
          <ac:spMkLst>
            <pc:docMk/>
            <pc:sldMk cId="939110669" sldId="271"/>
            <ac:spMk id="4" creationId="{521724A6-EB0C-0739-872E-456D874C85B9}"/>
          </ac:spMkLst>
        </pc:spChg>
      </pc:sldChg>
      <pc:sldChg chg="modSp mod modTransition">
        <pc:chgData name="Alfred Smith" userId="3c60a3631c0db8ad" providerId="LiveId" clId="{3931E0F1-074E-43C8-8182-59A8AE13AAA3}" dt="2023-09-21T09:03:28.164" v="58" actId="14100"/>
        <pc:sldMkLst>
          <pc:docMk/>
          <pc:sldMk cId="4024569785" sldId="272"/>
        </pc:sldMkLst>
        <pc:spChg chg="mod">
          <ac:chgData name="Alfred Smith" userId="3c60a3631c0db8ad" providerId="LiveId" clId="{3931E0F1-074E-43C8-8182-59A8AE13AAA3}" dt="2023-09-21T09:03:28.164" v="58" actId="14100"/>
          <ac:spMkLst>
            <pc:docMk/>
            <pc:sldMk cId="4024569785" sldId="272"/>
            <ac:spMk id="2" creationId="{323AE094-AE80-2158-A5C5-10B045FC9CFA}"/>
          </ac:spMkLst>
        </pc:spChg>
      </pc:sldChg>
      <pc:sldChg chg="modSp mod modTransition">
        <pc:chgData name="Alfred Smith" userId="3c60a3631c0db8ad" providerId="LiveId" clId="{3931E0F1-074E-43C8-8182-59A8AE13AAA3}" dt="2023-09-21T09:03:22.544" v="56" actId="14100"/>
        <pc:sldMkLst>
          <pc:docMk/>
          <pc:sldMk cId="487179600" sldId="273"/>
        </pc:sldMkLst>
        <pc:spChg chg="mod">
          <ac:chgData name="Alfred Smith" userId="3c60a3631c0db8ad" providerId="LiveId" clId="{3931E0F1-074E-43C8-8182-59A8AE13AAA3}" dt="2023-09-21T09:03:22.544" v="56" actId="14100"/>
          <ac:spMkLst>
            <pc:docMk/>
            <pc:sldMk cId="487179600" sldId="273"/>
            <ac:spMk id="2" creationId="{C7002EEF-8BB1-1925-C4B7-900845F5E79F}"/>
          </ac:spMkLst>
        </pc:spChg>
      </pc:sldChg>
      <pc:sldChg chg="modSp mod modTransition">
        <pc:chgData name="Alfred Smith" userId="3c60a3631c0db8ad" providerId="LiveId" clId="{3931E0F1-074E-43C8-8182-59A8AE13AAA3}" dt="2023-09-21T09:03:33.210" v="60" actId="14100"/>
        <pc:sldMkLst>
          <pc:docMk/>
          <pc:sldMk cId="2168401200" sldId="274"/>
        </pc:sldMkLst>
        <pc:spChg chg="mod">
          <ac:chgData name="Alfred Smith" userId="3c60a3631c0db8ad" providerId="LiveId" clId="{3931E0F1-074E-43C8-8182-59A8AE13AAA3}" dt="2023-09-21T09:03:33.210" v="60" actId="14100"/>
          <ac:spMkLst>
            <pc:docMk/>
            <pc:sldMk cId="2168401200" sldId="274"/>
            <ac:spMk id="2" creationId="{5A1CE8CE-E951-9D88-37B6-05BA8DDEB2CB}"/>
          </ac:spMkLst>
        </pc:spChg>
      </pc:sldChg>
      <pc:sldChg chg="modSp mod modTransition">
        <pc:chgData name="Alfred Smith" userId="3c60a3631c0db8ad" providerId="LiveId" clId="{3931E0F1-074E-43C8-8182-59A8AE13AAA3}" dt="2023-09-21T09:03:39.636" v="62" actId="14100"/>
        <pc:sldMkLst>
          <pc:docMk/>
          <pc:sldMk cId="2996969115" sldId="275"/>
        </pc:sldMkLst>
        <pc:spChg chg="mod">
          <ac:chgData name="Alfred Smith" userId="3c60a3631c0db8ad" providerId="LiveId" clId="{3931E0F1-074E-43C8-8182-59A8AE13AAA3}" dt="2023-09-21T09:03:39.636" v="62" actId="14100"/>
          <ac:spMkLst>
            <pc:docMk/>
            <pc:sldMk cId="2996969115" sldId="275"/>
            <ac:spMk id="2" creationId="{11A15B62-81FB-C1C3-2751-3391F9F40B5B}"/>
          </ac:spMkLst>
        </pc:spChg>
      </pc:sldChg>
      <pc:sldChg chg="modSp mod modTransition">
        <pc:chgData name="Alfred Smith" userId="3c60a3631c0db8ad" providerId="LiveId" clId="{3931E0F1-074E-43C8-8182-59A8AE13AAA3}" dt="2023-09-21T09:03:45.130" v="64" actId="14100"/>
        <pc:sldMkLst>
          <pc:docMk/>
          <pc:sldMk cId="2390376940" sldId="276"/>
        </pc:sldMkLst>
        <pc:spChg chg="mod">
          <ac:chgData name="Alfred Smith" userId="3c60a3631c0db8ad" providerId="LiveId" clId="{3931E0F1-074E-43C8-8182-59A8AE13AAA3}" dt="2023-09-21T09:03:45.130" v="64" actId="14100"/>
          <ac:spMkLst>
            <pc:docMk/>
            <pc:sldMk cId="2390376940" sldId="276"/>
            <ac:spMk id="2" creationId="{05F01867-3D5D-8411-F441-DEA4EB6CD4BC}"/>
          </ac:spMkLst>
        </pc:spChg>
      </pc:sldChg>
      <pc:sldChg chg="modSp mod modTransition">
        <pc:chgData name="Alfred Smith" userId="3c60a3631c0db8ad" providerId="LiveId" clId="{3931E0F1-074E-43C8-8182-59A8AE13AAA3}" dt="2023-09-21T09:03:52.758" v="66" actId="14100"/>
        <pc:sldMkLst>
          <pc:docMk/>
          <pc:sldMk cId="4265919077" sldId="277"/>
        </pc:sldMkLst>
        <pc:spChg chg="mod">
          <ac:chgData name="Alfred Smith" userId="3c60a3631c0db8ad" providerId="LiveId" clId="{3931E0F1-074E-43C8-8182-59A8AE13AAA3}" dt="2023-09-21T09:03:52.758" v="66" actId="14100"/>
          <ac:spMkLst>
            <pc:docMk/>
            <pc:sldMk cId="4265919077" sldId="277"/>
            <ac:spMk id="2" creationId="{3BC48FD6-83E2-B4A8-08E2-76AC325121C8}"/>
          </ac:spMkLst>
        </pc:spChg>
      </pc:sldChg>
      <pc:sldChg chg="modSp mod modTransition">
        <pc:chgData name="Alfred Smith" userId="3c60a3631c0db8ad" providerId="LiveId" clId="{3931E0F1-074E-43C8-8182-59A8AE13AAA3}" dt="2023-09-21T09:03:58.466" v="68" actId="14100"/>
        <pc:sldMkLst>
          <pc:docMk/>
          <pc:sldMk cId="210266664" sldId="278"/>
        </pc:sldMkLst>
        <pc:spChg chg="mod">
          <ac:chgData name="Alfred Smith" userId="3c60a3631c0db8ad" providerId="LiveId" clId="{3931E0F1-074E-43C8-8182-59A8AE13AAA3}" dt="2023-09-21T09:03:58.466" v="68" actId="14100"/>
          <ac:spMkLst>
            <pc:docMk/>
            <pc:sldMk cId="210266664" sldId="278"/>
            <ac:spMk id="2" creationId="{61E64641-8ECC-7A1F-4CD6-98AC835DA988}"/>
          </ac:spMkLst>
        </pc:spChg>
      </pc:sldChg>
      <pc:sldChg chg="modSp mod modTransition">
        <pc:chgData name="Alfred Smith" userId="3c60a3631c0db8ad" providerId="LiveId" clId="{3931E0F1-074E-43C8-8182-59A8AE13AAA3}" dt="2023-09-21T09:04:03.326" v="70" actId="14100"/>
        <pc:sldMkLst>
          <pc:docMk/>
          <pc:sldMk cId="888433145" sldId="279"/>
        </pc:sldMkLst>
        <pc:spChg chg="mod">
          <ac:chgData name="Alfred Smith" userId="3c60a3631c0db8ad" providerId="LiveId" clId="{3931E0F1-074E-43C8-8182-59A8AE13AAA3}" dt="2023-09-21T09:04:03.326" v="70" actId="14100"/>
          <ac:spMkLst>
            <pc:docMk/>
            <pc:sldMk cId="888433145" sldId="279"/>
            <ac:spMk id="2" creationId="{870A97CE-8811-93AA-1A6D-5588C9139F9B}"/>
          </ac:spMkLst>
        </pc:spChg>
      </pc:sldChg>
      <pc:sldChg chg="modSp mod modTransition">
        <pc:chgData name="Alfred Smith" userId="3c60a3631c0db8ad" providerId="LiveId" clId="{3931E0F1-074E-43C8-8182-59A8AE13AAA3}" dt="2023-09-21T09:04:08.229" v="72" actId="14100"/>
        <pc:sldMkLst>
          <pc:docMk/>
          <pc:sldMk cId="791300187" sldId="280"/>
        </pc:sldMkLst>
        <pc:spChg chg="mod">
          <ac:chgData name="Alfred Smith" userId="3c60a3631c0db8ad" providerId="LiveId" clId="{3931E0F1-074E-43C8-8182-59A8AE13AAA3}" dt="2023-09-21T09:04:08.229" v="72" actId="14100"/>
          <ac:spMkLst>
            <pc:docMk/>
            <pc:sldMk cId="791300187" sldId="280"/>
            <ac:spMk id="2" creationId="{3B72E1FC-3FBC-6715-0797-E3D9919B84B2}"/>
          </ac:spMkLst>
        </pc:spChg>
      </pc:sldChg>
      <pc:sldChg chg="delSp modSp mod modTransition modAnim">
        <pc:chgData name="Alfred Smith" userId="3c60a3631c0db8ad" providerId="LiveId" clId="{3931E0F1-074E-43C8-8182-59A8AE13AAA3}" dt="2023-09-20T07:55:15.659" v="53"/>
        <pc:sldMkLst>
          <pc:docMk/>
          <pc:sldMk cId="1922139011" sldId="281"/>
        </pc:sldMkLst>
        <pc:spChg chg="mod">
          <ac:chgData name="Alfred Smith" userId="3c60a3631c0db8ad" providerId="LiveId" clId="{3931E0F1-074E-43C8-8182-59A8AE13AAA3}" dt="2023-09-20T07:42:09.105" v="6" actId="20577"/>
          <ac:spMkLst>
            <pc:docMk/>
            <pc:sldMk cId="1922139011" sldId="281"/>
            <ac:spMk id="3" creationId="{A58184BD-88F1-BA02-40C1-D8403D0EEC0D}"/>
          </ac:spMkLst>
        </pc:spChg>
        <pc:spChg chg="mod">
          <ac:chgData name="Alfred Smith" userId="3c60a3631c0db8ad" providerId="LiveId" clId="{3931E0F1-074E-43C8-8182-59A8AE13AAA3}" dt="2023-09-20T07:53:23.724" v="37"/>
          <ac:spMkLst>
            <pc:docMk/>
            <pc:sldMk cId="1922139011" sldId="281"/>
            <ac:spMk id="4" creationId="{EE2AC625-9141-A801-F431-DD5F79396320}"/>
          </ac:spMkLst>
        </pc:spChg>
        <pc:picChg chg="del">
          <ac:chgData name="Alfred Smith" userId="3c60a3631c0db8ad" providerId="LiveId" clId="{3931E0F1-074E-43C8-8182-59A8AE13AAA3}" dt="2023-09-20T07:55:15.659" v="53"/>
          <ac:picMkLst>
            <pc:docMk/>
            <pc:sldMk cId="1922139011" sldId="281"/>
            <ac:picMk id="11" creationId="{9A962298-4D2F-9B7B-31C6-AC2574F16046}"/>
          </ac:picMkLst>
        </pc:picChg>
      </pc:sldChg>
      <pc:sldChg chg="modSp mod modTransition">
        <pc:chgData name="Alfred Smith" userId="3c60a3631c0db8ad" providerId="LiveId" clId="{3931E0F1-074E-43C8-8182-59A8AE13AAA3}" dt="2023-09-21T09:04:12.830" v="74" actId="14100"/>
        <pc:sldMkLst>
          <pc:docMk/>
          <pc:sldMk cId="1126511635" sldId="282"/>
        </pc:sldMkLst>
        <pc:spChg chg="mod">
          <ac:chgData name="Alfred Smith" userId="3c60a3631c0db8ad" providerId="LiveId" clId="{3931E0F1-074E-43C8-8182-59A8AE13AAA3}" dt="2023-09-21T09:04:12.830" v="74" actId="14100"/>
          <ac:spMkLst>
            <pc:docMk/>
            <pc:sldMk cId="1126511635" sldId="282"/>
            <ac:spMk id="3" creationId="{EA9323C5-0261-AFF9-BC83-4CBFC175AD88}"/>
          </ac:spMkLst>
        </pc:spChg>
      </pc:sldChg>
      <pc:sldChg chg="delSp modSp mod modTransition modAnim">
        <pc:chgData name="Alfred Smith" userId="3c60a3631c0db8ad" providerId="LiveId" clId="{3931E0F1-074E-43C8-8182-59A8AE13AAA3}" dt="2023-09-20T07:55:15.659" v="53"/>
        <pc:sldMkLst>
          <pc:docMk/>
          <pc:sldMk cId="3166251957" sldId="283"/>
        </pc:sldMkLst>
        <pc:spChg chg="mod">
          <ac:chgData name="Alfred Smith" userId="3c60a3631c0db8ad" providerId="LiveId" clId="{3931E0F1-074E-43C8-8182-59A8AE13AAA3}" dt="2023-09-20T07:42:06.157" v="5" actId="20577"/>
          <ac:spMkLst>
            <pc:docMk/>
            <pc:sldMk cId="3166251957" sldId="283"/>
            <ac:spMk id="3" creationId="{A58184BD-88F1-BA02-40C1-D8403D0EEC0D}"/>
          </ac:spMkLst>
        </pc:spChg>
        <pc:spChg chg="mod">
          <ac:chgData name="Alfred Smith" userId="3c60a3631c0db8ad" providerId="LiveId" clId="{3931E0F1-074E-43C8-8182-59A8AE13AAA3}" dt="2023-09-20T07:53:35.401" v="38"/>
          <ac:spMkLst>
            <pc:docMk/>
            <pc:sldMk cId="3166251957" sldId="283"/>
            <ac:spMk id="4" creationId="{EE2AC625-9141-A801-F431-DD5F79396320}"/>
          </ac:spMkLst>
        </pc:spChg>
        <pc:picChg chg="del">
          <ac:chgData name="Alfred Smith" userId="3c60a3631c0db8ad" providerId="LiveId" clId="{3931E0F1-074E-43C8-8182-59A8AE13AAA3}" dt="2023-09-20T07:55:15.659" v="53"/>
          <ac:picMkLst>
            <pc:docMk/>
            <pc:sldMk cId="3166251957" sldId="283"/>
            <ac:picMk id="25" creationId="{9FFDB8DF-0CB8-2ED7-3828-75E261B6A0AB}"/>
          </ac:picMkLst>
        </pc:picChg>
      </pc:sldChg>
      <pc:sldChg chg="modSp mod modTransition">
        <pc:chgData name="Alfred Smith" userId="3c60a3631c0db8ad" providerId="LiveId" clId="{3931E0F1-074E-43C8-8182-59A8AE13AAA3}" dt="2023-09-21T09:04:17.213" v="76" actId="14100"/>
        <pc:sldMkLst>
          <pc:docMk/>
          <pc:sldMk cId="3922583308" sldId="284"/>
        </pc:sldMkLst>
        <pc:spChg chg="mod">
          <ac:chgData name="Alfred Smith" userId="3c60a3631c0db8ad" providerId="LiveId" clId="{3931E0F1-074E-43C8-8182-59A8AE13AAA3}" dt="2023-09-21T09:04:17.213" v="76" actId="14100"/>
          <ac:spMkLst>
            <pc:docMk/>
            <pc:sldMk cId="3922583308" sldId="284"/>
            <ac:spMk id="2" creationId="{49D0A60B-0F82-CE6F-3AE3-2435836725EB}"/>
          </ac:spMkLst>
        </pc:spChg>
      </pc:sldChg>
      <pc:sldChg chg="delSp modSp mod modTransition modAnim">
        <pc:chgData name="Alfred Smith" userId="3c60a3631c0db8ad" providerId="LiveId" clId="{3931E0F1-074E-43C8-8182-59A8AE13AAA3}" dt="2023-09-20T07:55:15.659" v="53"/>
        <pc:sldMkLst>
          <pc:docMk/>
          <pc:sldMk cId="1522780631" sldId="285"/>
        </pc:sldMkLst>
        <pc:spChg chg="mod">
          <ac:chgData name="Alfred Smith" userId="3c60a3631c0db8ad" providerId="LiveId" clId="{3931E0F1-074E-43C8-8182-59A8AE13AAA3}" dt="2023-09-20T07:42:03.244" v="4" actId="20577"/>
          <ac:spMkLst>
            <pc:docMk/>
            <pc:sldMk cId="1522780631" sldId="285"/>
            <ac:spMk id="3" creationId="{A58184BD-88F1-BA02-40C1-D8403D0EEC0D}"/>
          </ac:spMkLst>
        </pc:spChg>
        <pc:spChg chg="mod">
          <ac:chgData name="Alfred Smith" userId="3c60a3631c0db8ad" providerId="LiveId" clId="{3931E0F1-074E-43C8-8182-59A8AE13AAA3}" dt="2023-09-20T07:53:59.381" v="48" actId="6549"/>
          <ac:spMkLst>
            <pc:docMk/>
            <pc:sldMk cId="1522780631" sldId="285"/>
            <ac:spMk id="4" creationId="{EE2AC625-9141-A801-F431-DD5F79396320}"/>
          </ac:spMkLst>
        </pc:spChg>
        <pc:picChg chg="del">
          <ac:chgData name="Alfred Smith" userId="3c60a3631c0db8ad" providerId="LiveId" clId="{3931E0F1-074E-43C8-8182-59A8AE13AAA3}" dt="2023-09-20T07:55:15.659" v="53"/>
          <ac:picMkLst>
            <pc:docMk/>
            <pc:sldMk cId="1522780631" sldId="285"/>
            <ac:picMk id="13" creationId="{10741CB1-C2B6-668C-F88B-C7D20AF2921A}"/>
          </ac:picMkLst>
        </pc:picChg>
      </pc:sldChg>
      <pc:sldChg chg="modSp mod modTransition">
        <pc:chgData name="Alfred Smith" userId="3c60a3631c0db8ad" providerId="LiveId" clId="{3931E0F1-074E-43C8-8182-59A8AE13AAA3}" dt="2023-09-21T09:04:22.373" v="78" actId="14100"/>
        <pc:sldMkLst>
          <pc:docMk/>
          <pc:sldMk cId="1850742486" sldId="286"/>
        </pc:sldMkLst>
        <pc:spChg chg="mod">
          <ac:chgData name="Alfred Smith" userId="3c60a3631c0db8ad" providerId="LiveId" clId="{3931E0F1-074E-43C8-8182-59A8AE13AAA3}" dt="2023-09-21T09:04:22.373" v="78" actId="14100"/>
          <ac:spMkLst>
            <pc:docMk/>
            <pc:sldMk cId="1850742486" sldId="286"/>
            <ac:spMk id="3" creationId="{51C2F86E-9E01-138B-00C5-FF4FF1AF2D3F}"/>
          </ac:spMkLst>
        </pc:spChg>
      </pc:sldChg>
      <pc:sldChg chg="delSp modSp mod modTransition modAnim">
        <pc:chgData name="Alfred Smith" userId="3c60a3631c0db8ad" providerId="LiveId" clId="{3931E0F1-074E-43C8-8182-59A8AE13AAA3}" dt="2023-09-20T07:55:15.659" v="53"/>
        <pc:sldMkLst>
          <pc:docMk/>
          <pc:sldMk cId="2332778949" sldId="287"/>
        </pc:sldMkLst>
        <pc:spChg chg="mod">
          <ac:chgData name="Alfred Smith" userId="3c60a3631c0db8ad" providerId="LiveId" clId="{3931E0F1-074E-43C8-8182-59A8AE13AAA3}" dt="2023-09-20T07:41:59.960" v="3" actId="20577"/>
          <ac:spMkLst>
            <pc:docMk/>
            <pc:sldMk cId="2332778949" sldId="287"/>
            <ac:spMk id="3" creationId="{A58184BD-88F1-BA02-40C1-D8403D0EEC0D}"/>
          </ac:spMkLst>
        </pc:spChg>
        <pc:spChg chg="mod">
          <ac:chgData name="Alfred Smith" userId="3c60a3631c0db8ad" providerId="LiveId" clId="{3931E0F1-074E-43C8-8182-59A8AE13AAA3}" dt="2023-09-20T07:54:13.801" v="49"/>
          <ac:spMkLst>
            <pc:docMk/>
            <pc:sldMk cId="2332778949" sldId="287"/>
            <ac:spMk id="4" creationId="{EE2AC625-9141-A801-F431-DD5F79396320}"/>
          </ac:spMkLst>
        </pc:spChg>
        <pc:picChg chg="del">
          <ac:chgData name="Alfred Smith" userId="3c60a3631c0db8ad" providerId="LiveId" clId="{3931E0F1-074E-43C8-8182-59A8AE13AAA3}" dt="2023-09-20T07:55:15.659" v="53"/>
          <ac:picMkLst>
            <pc:docMk/>
            <pc:sldMk cId="2332778949" sldId="287"/>
            <ac:picMk id="13" creationId="{13B152F8-AAD1-6B87-86C2-80859084E22D}"/>
          </ac:picMkLst>
        </pc:picChg>
      </pc:sldChg>
      <pc:sldChg chg="modSp mod modTransition">
        <pc:chgData name="Alfred Smith" userId="3c60a3631c0db8ad" providerId="LiveId" clId="{3931E0F1-074E-43C8-8182-59A8AE13AAA3}" dt="2023-09-21T09:04:37.060" v="84" actId="14100"/>
        <pc:sldMkLst>
          <pc:docMk/>
          <pc:sldMk cId="1828872212" sldId="288"/>
        </pc:sldMkLst>
        <pc:spChg chg="mod">
          <ac:chgData name="Alfred Smith" userId="3c60a3631c0db8ad" providerId="LiveId" clId="{3931E0F1-074E-43C8-8182-59A8AE13AAA3}" dt="2023-09-21T09:04:37.060" v="84" actId="14100"/>
          <ac:spMkLst>
            <pc:docMk/>
            <pc:sldMk cId="1828872212" sldId="288"/>
            <ac:spMk id="2" creationId="{FEF10EFC-B0CE-1655-DD93-12449B06BC0A}"/>
          </ac:spMkLst>
        </pc:spChg>
      </pc:sldChg>
      <pc:sldChg chg="delSp modSp mod modTransition modAnim">
        <pc:chgData name="Alfred Smith" userId="3c60a3631c0db8ad" providerId="LiveId" clId="{3931E0F1-074E-43C8-8182-59A8AE13AAA3}" dt="2023-09-20T07:55:15.659" v="53"/>
        <pc:sldMkLst>
          <pc:docMk/>
          <pc:sldMk cId="3153919605" sldId="289"/>
        </pc:sldMkLst>
        <pc:spChg chg="mod">
          <ac:chgData name="Alfred Smith" userId="3c60a3631c0db8ad" providerId="LiveId" clId="{3931E0F1-074E-43C8-8182-59A8AE13AAA3}" dt="2023-09-20T07:41:57.307" v="2" actId="20577"/>
          <ac:spMkLst>
            <pc:docMk/>
            <pc:sldMk cId="3153919605" sldId="289"/>
            <ac:spMk id="3" creationId="{A58184BD-88F1-BA02-40C1-D8403D0EEC0D}"/>
          </ac:spMkLst>
        </pc:spChg>
        <pc:spChg chg="mod">
          <ac:chgData name="Alfred Smith" userId="3c60a3631c0db8ad" providerId="LiveId" clId="{3931E0F1-074E-43C8-8182-59A8AE13AAA3}" dt="2023-09-20T07:54:28.488" v="50"/>
          <ac:spMkLst>
            <pc:docMk/>
            <pc:sldMk cId="3153919605" sldId="289"/>
            <ac:spMk id="4" creationId="{EE2AC625-9141-A801-F431-DD5F79396320}"/>
          </ac:spMkLst>
        </pc:spChg>
        <pc:picChg chg="del">
          <ac:chgData name="Alfred Smith" userId="3c60a3631c0db8ad" providerId="LiveId" clId="{3931E0F1-074E-43C8-8182-59A8AE13AAA3}" dt="2023-09-20T07:55:15.659" v="53"/>
          <ac:picMkLst>
            <pc:docMk/>
            <pc:sldMk cId="3153919605" sldId="289"/>
            <ac:picMk id="18" creationId="{7472B4E8-177F-24D4-7DB5-C8232F58C9F6}"/>
          </ac:picMkLst>
        </pc:picChg>
      </pc:sldChg>
      <pc:sldChg chg="modSp mod modTransition">
        <pc:chgData name="Alfred Smith" userId="3c60a3631c0db8ad" providerId="LiveId" clId="{3931E0F1-074E-43C8-8182-59A8AE13AAA3}" dt="2023-09-21T09:04:27.480" v="80" actId="14100"/>
        <pc:sldMkLst>
          <pc:docMk/>
          <pc:sldMk cId="1292473336" sldId="290"/>
        </pc:sldMkLst>
        <pc:spChg chg="mod">
          <ac:chgData name="Alfred Smith" userId="3c60a3631c0db8ad" providerId="LiveId" clId="{3931E0F1-074E-43C8-8182-59A8AE13AAA3}" dt="2023-09-21T09:04:27.480" v="80" actId="14100"/>
          <ac:spMkLst>
            <pc:docMk/>
            <pc:sldMk cId="1292473336" sldId="290"/>
            <ac:spMk id="2" creationId="{784B43B7-EE56-C30C-F81C-90C9ECFF1277}"/>
          </ac:spMkLst>
        </pc:spChg>
      </pc:sldChg>
      <pc:sldChg chg="delSp modSp mod modTransition modAnim">
        <pc:chgData name="Alfred Smith" userId="3c60a3631c0db8ad" providerId="LiveId" clId="{3931E0F1-074E-43C8-8182-59A8AE13AAA3}" dt="2023-09-20T07:55:15.659" v="53"/>
        <pc:sldMkLst>
          <pc:docMk/>
          <pc:sldMk cId="1878919862" sldId="291"/>
        </pc:sldMkLst>
        <pc:spChg chg="mod">
          <ac:chgData name="Alfred Smith" userId="3c60a3631c0db8ad" providerId="LiveId" clId="{3931E0F1-074E-43C8-8182-59A8AE13AAA3}" dt="2023-09-20T07:41:54.730" v="1" actId="20577"/>
          <ac:spMkLst>
            <pc:docMk/>
            <pc:sldMk cId="1878919862" sldId="291"/>
            <ac:spMk id="3" creationId="{A58184BD-88F1-BA02-40C1-D8403D0EEC0D}"/>
          </ac:spMkLst>
        </pc:spChg>
        <pc:spChg chg="mod">
          <ac:chgData name="Alfred Smith" userId="3c60a3631c0db8ad" providerId="LiveId" clId="{3931E0F1-074E-43C8-8182-59A8AE13AAA3}" dt="2023-09-20T07:54:55.923" v="51"/>
          <ac:spMkLst>
            <pc:docMk/>
            <pc:sldMk cId="1878919862" sldId="291"/>
            <ac:spMk id="4" creationId="{EE2AC625-9141-A801-F431-DD5F79396320}"/>
          </ac:spMkLst>
        </pc:spChg>
        <pc:picChg chg="del">
          <ac:chgData name="Alfred Smith" userId="3c60a3631c0db8ad" providerId="LiveId" clId="{3931E0F1-074E-43C8-8182-59A8AE13AAA3}" dt="2023-09-20T07:55:15.659" v="53"/>
          <ac:picMkLst>
            <pc:docMk/>
            <pc:sldMk cId="1878919862" sldId="291"/>
            <ac:picMk id="20" creationId="{108074B7-3079-E25B-0C87-29B4B8D0BF87}"/>
          </ac:picMkLst>
        </pc:picChg>
      </pc:sldChg>
      <pc:sldChg chg="modSp mod modTransition">
        <pc:chgData name="Alfred Smith" userId="3c60a3631c0db8ad" providerId="LiveId" clId="{3931E0F1-074E-43C8-8182-59A8AE13AAA3}" dt="2023-09-21T09:04:41.554" v="86" actId="14100"/>
        <pc:sldMkLst>
          <pc:docMk/>
          <pc:sldMk cId="1014080634" sldId="292"/>
        </pc:sldMkLst>
        <pc:spChg chg="mod">
          <ac:chgData name="Alfred Smith" userId="3c60a3631c0db8ad" providerId="LiveId" clId="{3931E0F1-074E-43C8-8182-59A8AE13AAA3}" dt="2023-09-21T09:04:41.554" v="86" actId="14100"/>
          <ac:spMkLst>
            <pc:docMk/>
            <pc:sldMk cId="1014080634" sldId="292"/>
            <ac:spMk id="3" creationId="{C2D340C5-6B02-1FBB-8E24-CDDD0AD95ABB}"/>
          </ac:spMkLst>
        </pc:spChg>
      </pc:sldChg>
      <pc:sldChg chg="modSp mod modTransition">
        <pc:chgData name="Alfred Smith" userId="3c60a3631c0db8ad" providerId="LiveId" clId="{3931E0F1-074E-43C8-8182-59A8AE13AAA3}" dt="2023-09-21T09:04:31.847" v="82" actId="14100"/>
        <pc:sldMkLst>
          <pc:docMk/>
          <pc:sldMk cId="2219299321" sldId="293"/>
        </pc:sldMkLst>
        <pc:spChg chg="mod">
          <ac:chgData name="Alfred Smith" userId="3c60a3631c0db8ad" providerId="LiveId" clId="{3931E0F1-074E-43C8-8182-59A8AE13AAA3}" dt="2023-09-21T09:04:31.847" v="82" actId="14100"/>
          <ac:spMkLst>
            <pc:docMk/>
            <pc:sldMk cId="2219299321" sldId="293"/>
            <ac:spMk id="2" creationId="{3CE7E39A-132D-63A5-7514-556CA29C8291}"/>
          </ac:spMkLst>
        </pc:spChg>
      </pc:sldChg>
      <pc:sldChg chg="delSp modSp mod modTransition modAnim">
        <pc:chgData name="Alfred Smith" userId="3c60a3631c0db8ad" providerId="LiveId" clId="{3931E0F1-074E-43C8-8182-59A8AE13AAA3}" dt="2023-09-20T07:55:15.659" v="53"/>
        <pc:sldMkLst>
          <pc:docMk/>
          <pc:sldMk cId="3279066978" sldId="295"/>
        </pc:sldMkLst>
        <pc:spChg chg="mod">
          <ac:chgData name="Alfred Smith" userId="3c60a3631c0db8ad" providerId="LiveId" clId="{3931E0F1-074E-43C8-8182-59A8AE13AAA3}" dt="2023-09-20T07:41:50.473" v="0" actId="20577"/>
          <ac:spMkLst>
            <pc:docMk/>
            <pc:sldMk cId="3279066978" sldId="295"/>
            <ac:spMk id="3" creationId="{A58184BD-88F1-BA02-40C1-D8403D0EEC0D}"/>
          </ac:spMkLst>
        </pc:spChg>
        <pc:spChg chg="mod">
          <ac:chgData name="Alfred Smith" userId="3c60a3631c0db8ad" providerId="LiveId" clId="{3931E0F1-074E-43C8-8182-59A8AE13AAA3}" dt="2023-09-20T07:55:07.593" v="52"/>
          <ac:spMkLst>
            <pc:docMk/>
            <pc:sldMk cId="3279066978" sldId="295"/>
            <ac:spMk id="4" creationId="{EE2AC625-9141-A801-F431-DD5F79396320}"/>
          </ac:spMkLst>
        </pc:spChg>
        <pc:picChg chg="del">
          <ac:chgData name="Alfred Smith" userId="3c60a3631c0db8ad" providerId="LiveId" clId="{3931E0F1-074E-43C8-8182-59A8AE13AAA3}" dt="2023-09-20T07:55:15.659" v="53"/>
          <ac:picMkLst>
            <pc:docMk/>
            <pc:sldMk cId="3279066978" sldId="295"/>
            <ac:picMk id="8" creationId="{D0456B29-DDA2-3835-557B-A3403436A932}"/>
          </ac:picMkLst>
        </pc:picChg>
      </pc:sldChg>
      <pc:sldChg chg="delSp modSp mod modTransition modAnim">
        <pc:chgData name="Alfred Smith" userId="3c60a3631c0db8ad" providerId="LiveId" clId="{3931E0F1-074E-43C8-8182-59A8AE13AAA3}" dt="2023-09-20T07:55:15.659" v="53"/>
        <pc:sldMkLst>
          <pc:docMk/>
          <pc:sldMk cId="3069564151" sldId="296"/>
        </pc:sldMkLst>
        <pc:spChg chg="mod">
          <ac:chgData name="Alfred Smith" userId="3c60a3631c0db8ad" providerId="LiveId" clId="{3931E0F1-074E-43C8-8182-59A8AE13AAA3}" dt="2023-09-20T07:42:22.987" v="8" actId="20577"/>
          <ac:spMkLst>
            <pc:docMk/>
            <pc:sldMk cId="3069564151" sldId="296"/>
            <ac:spMk id="3" creationId="{A58184BD-88F1-BA02-40C1-D8403D0EEC0D}"/>
          </ac:spMkLst>
        </pc:spChg>
        <pc:spChg chg="mod">
          <ac:chgData name="Alfred Smith" userId="3c60a3631c0db8ad" providerId="LiveId" clId="{3931E0F1-074E-43C8-8182-59A8AE13AAA3}" dt="2023-09-20T07:52:54.924" v="35"/>
          <ac:spMkLst>
            <pc:docMk/>
            <pc:sldMk cId="3069564151" sldId="296"/>
            <ac:spMk id="4" creationId="{EE2AC625-9141-A801-F431-DD5F79396320}"/>
          </ac:spMkLst>
        </pc:spChg>
        <pc:picChg chg="del">
          <ac:chgData name="Alfred Smith" userId="3c60a3631c0db8ad" providerId="LiveId" clId="{3931E0F1-074E-43C8-8182-59A8AE13AAA3}" dt="2023-09-20T07:55:15.659" v="53"/>
          <ac:picMkLst>
            <pc:docMk/>
            <pc:sldMk cId="3069564151" sldId="296"/>
            <ac:picMk id="21" creationId="{9C2AF3AE-0532-CCEF-7389-2E84D7BF9A71}"/>
          </ac:picMkLst>
        </pc:picChg>
      </pc:sldChg>
      <pc:sldChg chg="delSp modSp mod modTransition modAnim">
        <pc:chgData name="Alfred Smith" userId="3c60a3631c0db8ad" providerId="LiveId" clId="{3931E0F1-074E-43C8-8182-59A8AE13AAA3}" dt="2023-09-20T07:55:15.659" v="53"/>
        <pc:sldMkLst>
          <pc:docMk/>
          <pc:sldMk cId="4027494328" sldId="297"/>
        </pc:sldMkLst>
        <pc:spChg chg="mod">
          <ac:chgData name="Alfred Smith" userId="3c60a3631c0db8ad" providerId="LiveId" clId="{3931E0F1-074E-43C8-8182-59A8AE13AAA3}" dt="2023-09-20T07:42:26.419" v="9" actId="20577"/>
          <ac:spMkLst>
            <pc:docMk/>
            <pc:sldMk cId="4027494328" sldId="297"/>
            <ac:spMk id="3" creationId="{A58184BD-88F1-BA02-40C1-D8403D0EEC0D}"/>
          </ac:spMkLst>
        </pc:spChg>
        <pc:spChg chg="mod">
          <ac:chgData name="Alfred Smith" userId="3c60a3631c0db8ad" providerId="LiveId" clId="{3931E0F1-074E-43C8-8182-59A8AE13AAA3}" dt="2023-09-20T07:52:34.410" v="34"/>
          <ac:spMkLst>
            <pc:docMk/>
            <pc:sldMk cId="4027494328" sldId="297"/>
            <ac:spMk id="4" creationId="{EE2AC625-9141-A801-F431-DD5F79396320}"/>
          </ac:spMkLst>
        </pc:spChg>
        <pc:picChg chg="del">
          <ac:chgData name="Alfred Smith" userId="3c60a3631c0db8ad" providerId="LiveId" clId="{3931E0F1-074E-43C8-8182-59A8AE13AAA3}" dt="2023-09-20T07:55:15.659" v="53"/>
          <ac:picMkLst>
            <pc:docMk/>
            <pc:sldMk cId="4027494328" sldId="297"/>
            <ac:picMk id="8" creationId="{66075008-39FB-8FCD-D0DB-A3BE2E8435C5}"/>
          </ac:picMkLst>
        </pc:picChg>
      </pc:sldChg>
      <pc:sldChg chg="del modTransition">
        <pc:chgData name="Alfred Smith" userId="3c60a3631c0db8ad" providerId="LiveId" clId="{3931E0F1-074E-43C8-8182-59A8AE13AAA3}" dt="2023-09-21T09:02:59.776" v="54" actId="47"/>
        <pc:sldMkLst>
          <pc:docMk/>
          <pc:sldMk cId="789515338" sldId="298"/>
        </pc:sldMkLst>
      </pc:sldChg>
    </pc:docChg>
  </pc:docChgLst>
  <pc:docChgLst>
    <pc:chgData name="Leonie Smith" userId="fed1330f33f5650e" providerId="LiveId" clId="{2BE8732D-67D3-4933-8447-F4716F56C077}"/>
    <pc:docChg chg="modSld">
      <pc:chgData name="Leonie Smith" userId="fed1330f33f5650e" providerId="LiveId" clId="{2BE8732D-67D3-4933-8447-F4716F56C077}" dt="2024-05-17T05:32:09.527" v="70"/>
      <pc:docMkLst>
        <pc:docMk/>
      </pc:docMkLst>
      <pc:sldChg chg="addSp delSp modSp mod modTransition modAnim">
        <pc:chgData name="Leonie Smith" userId="fed1330f33f5650e" providerId="LiveId" clId="{2BE8732D-67D3-4933-8447-F4716F56C077}" dt="2024-05-17T05:16:59.032" v="3"/>
        <pc:sldMkLst>
          <pc:docMk/>
          <pc:sldMk cId="1499918570" sldId="257"/>
        </pc:sldMkLst>
        <pc:picChg chg="add del mod">
          <ac:chgData name="Leonie Smith" userId="fed1330f33f5650e" providerId="LiveId" clId="{2BE8732D-67D3-4933-8447-F4716F56C077}" dt="2024-05-17T05:16:53.339" v="2"/>
          <ac:picMkLst>
            <pc:docMk/>
            <pc:sldMk cId="1499918570" sldId="257"/>
            <ac:picMk id="6" creationId="{3CE23816-51FE-5D05-64FC-299F0022DB97}"/>
          </ac:picMkLst>
        </pc:picChg>
        <pc:picChg chg="add del mod ord">
          <ac:chgData name="Leonie Smith" userId="fed1330f33f5650e" providerId="LiveId" clId="{2BE8732D-67D3-4933-8447-F4716F56C077}" dt="2024-05-17T05:16:59.032" v="3"/>
          <ac:picMkLst>
            <pc:docMk/>
            <pc:sldMk cId="1499918570" sldId="257"/>
            <ac:picMk id="11" creationId="{BC25B243-1E15-228C-755D-2343BD949741}"/>
          </ac:picMkLst>
        </pc:picChg>
        <pc:picChg chg="add mod">
          <ac:chgData name="Leonie Smith" userId="fed1330f33f5650e" providerId="LiveId" clId="{2BE8732D-67D3-4933-8447-F4716F56C077}" dt="2024-05-17T05:16:59.032" v="3"/>
          <ac:picMkLst>
            <pc:docMk/>
            <pc:sldMk cId="1499918570" sldId="257"/>
            <ac:picMk id="12" creationId="{EABC63D7-7987-9F09-3D8E-DC5C8250EA6C}"/>
          </ac:picMkLst>
        </pc:picChg>
      </pc:sldChg>
      <pc:sldChg chg="addSp delSp modSp mod modTransition modAnim">
        <pc:chgData name="Leonie Smith" userId="fed1330f33f5650e" providerId="LiveId" clId="{2BE8732D-67D3-4933-8447-F4716F56C077}" dt="2024-05-17T05:17:56.284" v="10"/>
        <pc:sldMkLst>
          <pc:docMk/>
          <pc:sldMk cId="2346136586" sldId="260"/>
        </pc:sldMkLst>
        <pc:picChg chg="add del mod">
          <ac:chgData name="Leonie Smith" userId="fed1330f33f5650e" providerId="LiveId" clId="{2BE8732D-67D3-4933-8447-F4716F56C077}" dt="2024-05-17T05:17:38.998" v="6"/>
          <ac:picMkLst>
            <pc:docMk/>
            <pc:sldMk cId="2346136586" sldId="260"/>
            <ac:picMk id="6" creationId="{A49FD554-19B1-BB4E-3141-E2A109716DFC}"/>
          </ac:picMkLst>
        </pc:picChg>
        <pc:picChg chg="add del mod ord">
          <ac:chgData name="Leonie Smith" userId="fed1330f33f5650e" providerId="LiveId" clId="{2BE8732D-67D3-4933-8447-F4716F56C077}" dt="2024-05-17T05:17:44.677" v="7"/>
          <ac:picMkLst>
            <pc:docMk/>
            <pc:sldMk cId="2346136586" sldId="260"/>
            <ac:picMk id="11" creationId="{0792E7E6-82E3-94F8-E02A-634B2EF3F8B0}"/>
          </ac:picMkLst>
        </pc:picChg>
        <pc:picChg chg="add del mod">
          <ac:chgData name="Leonie Smith" userId="fed1330f33f5650e" providerId="LiveId" clId="{2BE8732D-67D3-4933-8447-F4716F56C077}" dt="2024-05-17T05:17:50.814" v="9"/>
          <ac:picMkLst>
            <pc:docMk/>
            <pc:sldMk cId="2346136586" sldId="260"/>
            <ac:picMk id="12" creationId="{04FCE123-63A6-6F98-0962-E12498F78965}"/>
          </ac:picMkLst>
        </pc:picChg>
        <pc:picChg chg="add del mod ord">
          <ac:chgData name="Leonie Smith" userId="fed1330f33f5650e" providerId="LiveId" clId="{2BE8732D-67D3-4933-8447-F4716F56C077}" dt="2024-05-17T05:17:56.284" v="10"/>
          <ac:picMkLst>
            <pc:docMk/>
            <pc:sldMk cId="2346136586" sldId="260"/>
            <ac:picMk id="17" creationId="{175C6059-EE3B-CDE1-A46F-CF9ECFD6EAA5}"/>
          </ac:picMkLst>
        </pc:picChg>
        <pc:picChg chg="add mod">
          <ac:chgData name="Leonie Smith" userId="fed1330f33f5650e" providerId="LiveId" clId="{2BE8732D-67D3-4933-8447-F4716F56C077}" dt="2024-05-17T05:17:56.284" v="10"/>
          <ac:picMkLst>
            <pc:docMk/>
            <pc:sldMk cId="2346136586" sldId="260"/>
            <ac:picMk id="18" creationId="{C76FED5B-512E-CAC5-E181-4B6D3CC2E058}"/>
          </ac:picMkLst>
        </pc:picChg>
      </pc:sldChg>
      <pc:sldChg chg="addSp delSp modSp mod modTransition modAnim">
        <pc:chgData name="Leonie Smith" userId="fed1330f33f5650e" providerId="LiveId" clId="{2BE8732D-67D3-4933-8447-F4716F56C077}" dt="2024-05-17T05:19:26.669" v="14"/>
        <pc:sldMkLst>
          <pc:docMk/>
          <pc:sldMk cId="4037329247" sldId="261"/>
        </pc:sldMkLst>
        <pc:picChg chg="add del mod">
          <ac:chgData name="Leonie Smith" userId="fed1330f33f5650e" providerId="LiveId" clId="{2BE8732D-67D3-4933-8447-F4716F56C077}" dt="2024-05-17T05:19:10.840" v="13"/>
          <ac:picMkLst>
            <pc:docMk/>
            <pc:sldMk cId="4037329247" sldId="261"/>
            <ac:picMk id="7" creationId="{525B8DF4-EBA9-AD37-F688-16256C930130}"/>
          </ac:picMkLst>
        </pc:picChg>
        <pc:picChg chg="add del mod ord">
          <ac:chgData name="Leonie Smith" userId="fed1330f33f5650e" providerId="LiveId" clId="{2BE8732D-67D3-4933-8447-F4716F56C077}" dt="2024-05-17T05:19:26.669" v="14"/>
          <ac:picMkLst>
            <pc:docMk/>
            <pc:sldMk cId="4037329247" sldId="261"/>
            <ac:picMk id="12" creationId="{AE191847-B4C8-866D-C415-3EB34A550037}"/>
          </ac:picMkLst>
        </pc:picChg>
        <pc:picChg chg="add mod">
          <ac:chgData name="Leonie Smith" userId="fed1330f33f5650e" providerId="LiveId" clId="{2BE8732D-67D3-4933-8447-F4716F56C077}" dt="2024-05-17T05:19:26.669" v="14"/>
          <ac:picMkLst>
            <pc:docMk/>
            <pc:sldMk cId="4037329247" sldId="261"/>
            <ac:picMk id="13" creationId="{A6BFF5DF-F735-0A31-1CE0-F8C0A935C9A8}"/>
          </ac:picMkLst>
        </pc:picChg>
      </pc:sldChg>
      <pc:sldChg chg="addSp delSp modSp mod modTransition modAnim">
        <pc:chgData name="Leonie Smith" userId="fed1330f33f5650e" providerId="LiveId" clId="{2BE8732D-67D3-4933-8447-F4716F56C077}" dt="2024-05-17T05:20:12.395" v="18"/>
        <pc:sldMkLst>
          <pc:docMk/>
          <pc:sldMk cId="1909638311" sldId="262"/>
        </pc:sldMkLst>
        <pc:picChg chg="add del mod">
          <ac:chgData name="Leonie Smith" userId="fed1330f33f5650e" providerId="LiveId" clId="{2BE8732D-67D3-4933-8447-F4716F56C077}" dt="2024-05-17T05:20:01.680" v="17"/>
          <ac:picMkLst>
            <pc:docMk/>
            <pc:sldMk cId="1909638311" sldId="262"/>
            <ac:picMk id="6" creationId="{13D3583A-D711-14DE-C4F6-F7B85F978868}"/>
          </ac:picMkLst>
        </pc:picChg>
        <pc:picChg chg="add del mod ord">
          <ac:chgData name="Leonie Smith" userId="fed1330f33f5650e" providerId="LiveId" clId="{2BE8732D-67D3-4933-8447-F4716F56C077}" dt="2024-05-17T05:20:12.395" v="18"/>
          <ac:picMkLst>
            <pc:docMk/>
            <pc:sldMk cId="1909638311" sldId="262"/>
            <ac:picMk id="9" creationId="{5B30D2D5-B866-5EC1-8F90-6EC95CBC1066}"/>
          </ac:picMkLst>
        </pc:picChg>
        <pc:picChg chg="add mod">
          <ac:chgData name="Leonie Smith" userId="fed1330f33f5650e" providerId="LiveId" clId="{2BE8732D-67D3-4933-8447-F4716F56C077}" dt="2024-05-17T05:20:12.395" v="18"/>
          <ac:picMkLst>
            <pc:docMk/>
            <pc:sldMk cId="1909638311" sldId="262"/>
            <ac:picMk id="10" creationId="{02E2F875-0806-5A9D-82C7-821EF633B38D}"/>
          </ac:picMkLst>
        </pc:picChg>
      </pc:sldChg>
      <pc:sldChg chg="addSp delSp modSp mod modTransition modAnim">
        <pc:chgData name="Leonie Smith" userId="fed1330f33f5650e" providerId="LiveId" clId="{2BE8732D-67D3-4933-8447-F4716F56C077}" dt="2024-05-17T05:20:49.321" v="22"/>
        <pc:sldMkLst>
          <pc:docMk/>
          <pc:sldMk cId="641208035" sldId="263"/>
        </pc:sldMkLst>
        <pc:picChg chg="add del mod">
          <ac:chgData name="Leonie Smith" userId="fed1330f33f5650e" providerId="LiveId" clId="{2BE8732D-67D3-4933-8447-F4716F56C077}" dt="2024-05-17T05:20:39.796" v="21"/>
          <ac:picMkLst>
            <pc:docMk/>
            <pc:sldMk cId="641208035" sldId="263"/>
            <ac:picMk id="6" creationId="{B7C20EF7-5E2B-130B-458C-D81F319366CF}"/>
          </ac:picMkLst>
        </pc:picChg>
        <pc:picChg chg="add del mod ord">
          <ac:chgData name="Leonie Smith" userId="fed1330f33f5650e" providerId="LiveId" clId="{2BE8732D-67D3-4933-8447-F4716F56C077}" dt="2024-05-17T05:20:49.321" v="22"/>
          <ac:picMkLst>
            <pc:docMk/>
            <pc:sldMk cId="641208035" sldId="263"/>
            <ac:picMk id="9" creationId="{5CD24ACE-F872-58B9-471E-9BFD85C7BA7A}"/>
          </ac:picMkLst>
        </pc:picChg>
        <pc:picChg chg="add mod">
          <ac:chgData name="Leonie Smith" userId="fed1330f33f5650e" providerId="LiveId" clId="{2BE8732D-67D3-4933-8447-F4716F56C077}" dt="2024-05-17T05:20:49.321" v="22"/>
          <ac:picMkLst>
            <pc:docMk/>
            <pc:sldMk cId="641208035" sldId="263"/>
            <ac:picMk id="10" creationId="{294608E3-09FC-6483-9AE9-08B88CCFE9F2}"/>
          </ac:picMkLst>
        </pc:picChg>
      </pc:sldChg>
      <pc:sldChg chg="addSp modSp">
        <pc:chgData name="Leonie Smith" userId="fed1330f33f5650e" providerId="LiveId" clId="{2BE8732D-67D3-4933-8447-F4716F56C077}" dt="2024-05-17T05:21:18.015" v="23"/>
        <pc:sldMkLst>
          <pc:docMk/>
          <pc:sldMk cId="4044745628" sldId="264"/>
        </pc:sldMkLst>
        <pc:picChg chg="add mod">
          <ac:chgData name="Leonie Smith" userId="fed1330f33f5650e" providerId="LiveId" clId="{2BE8732D-67D3-4933-8447-F4716F56C077}" dt="2024-05-17T05:21:18.015" v="23"/>
          <ac:picMkLst>
            <pc:docMk/>
            <pc:sldMk cId="4044745628" sldId="264"/>
            <ac:picMk id="6" creationId="{A04F6B1D-6300-D093-8734-591DA07C5F7F}"/>
          </ac:picMkLst>
        </pc:picChg>
      </pc:sldChg>
      <pc:sldChg chg="addSp modSp">
        <pc:chgData name="Leonie Smith" userId="fed1330f33f5650e" providerId="LiveId" clId="{2BE8732D-67D3-4933-8447-F4716F56C077}" dt="2024-05-17T05:21:57.219" v="24"/>
        <pc:sldMkLst>
          <pc:docMk/>
          <pc:sldMk cId="978260341" sldId="265"/>
        </pc:sldMkLst>
        <pc:picChg chg="add mod">
          <ac:chgData name="Leonie Smith" userId="fed1330f33f5650e" providerId="LiveId" clId="{2BE8732D-67D3-4933-8447-F4716F56C077}" dt="2024-05-17T05:21:57.219" v="24"/>
          <ac:picMkLst>
            <pc:docMk/>
            <pc:sldMk cId="978260341" sldId="265"/>
            <ac:picMk id="6" creationId="{75EC3F6C-7C23-EF03-CB60-8025ABC0BB09}"/>
          </ac:picMkLst>
        </pc:picChg>
      </pc:sldChg>
      <pc:sldChg chg="addSp delSp modSp mod modTransition modAnim">
        <pc:chgData name="Leonie Smith" userId="fed1330f33f5650e" providerId="LiveId" clId="{2BE8732D-67D3-4933-8447-F4716F56C077}" dt="2024-05-17T05:23:03.185" v="28"/>
        <pc:sldMkLst>
          <pc:docMk/>
          <pc:sldMk cId="3575870363" sldId="266"/>
        </pc:sldMkLst>
        <pc:picChg chg="add del mod">
          <ac:chgData name="Leonie Smith" userId="fed1330f33f5650e" providerId="LiveId" clId="{2BE8732D-67D3-4933-8447-F4716F56C077}" dt="2024-05-17T05:22:51.835" v="27"/>
          <ac:picMkLst>
            <pc:docMk/>
            <pc:sldMk cId="3575870363" sldId="266"/>
            <ac:picMk id="6" creationId="{C440CA13-5609-F364-8D63-E9513FCAA2F0}"/>
          </ac:picMkLst>
        </pc:picChg>
        <pc:picChg chg="add del mod ord">
          <ac:chgData name="Leonie Smith" userId="fed1330f33f5650e" providerId="LiveId" clId="{2BE8732D-67D3-4933-8447-F4716F56C077}" dt="2024-05-17T05:23:03.185" v="28"/>
          <ac:picMkLst>
            <pc:docMk/>
            <pc:sldMk cId="3575870363" sldId="266"/>
            <ac:picMk id="11" creationId="{F3F23E99-9DC8-E6CF-76D5-11325C9708B3}"/>
          </ac:picMkLst>
        </pc:picChg>
        <pc:picChg chg="add mod">
          <ac:chgData name="Leonie Smith" userId="fed1330f33f5650e" providerId="LiveId" clId="{2BE8732D-67D3-4933-8447-F4716F56C077}" dt="2024-05-17T05:23:03.185" v="28"/>
          <ac:picMkLst>
            <pc:docMk/>
            <pc:sldMk cId="3575870363" sldId="266"/>
            <ac:picMk id="12" creationId="{0CEB1159-067F-B554-C710-547FD71CB642}"/>
          </ac:picMkLst>
        </pc:picChg>
      </pc:sldChg>
      <pc:sldChg chg="addSp modSp">
        <pc:chgData name="Leonie Smith" userId="fed1330f33f5650e" providerId="LiveId" clId="{2BE8732D-67D3-4933-8447-F4716F56C077}" dt="2024-05-17T05:25:16.443" v="34"/>
        <pc:sldMkLst>
          <pc:docMk/>
          <pc:sldMk cId="100491716" sldId="269"/>
        </pc:sldMkLst>
        <pc:picChg chg="add mod">
          <ac:chgData name="Leonie Smith" userId="fed1330f33f5650e" providerId="LiveId" clId="{2BE8732D-67D3-4933-8447-F4716F56C077}" dt="2024-05-17T05:25:16.443" v="34"/>
          <ac:picMkLst>
            <pc:docMk/>
            <pc:sldMk cId="100491716" sldId="269"/>
            <ac:picMk id="6" creationId="{C3EC4AD7-CEC2-AA57-902F-B3E52BE000D3}"/>
          </ac:picMkLst>
        </pc:picChg>
      </pc:sldChg>
      <pc:sldChg chg="addSp delSp modSp mod modTransition modAnim">
        <pc:chgData name="Leonie Smith" userId="fed1330f33f5650e" providerId="LiveId" clId="{2BE8732D-67D3-4933-8447-F4716F56C077}" dt="2024-05-17T05:26:35.889" v="41"/>
        <pc:sldMkLst>
          <pc:docMk/>
          <pc:sldMk cId="1922139011" sldId="281"/>
        </pc:sldMkLst>
        <pc:picChg chg="add del mod">
          <ac:chgData name="Leonie Smith" userId="fed1330f33f5650e" providerId="LiveId" clId="{2BE8732D-67D3-4933-8447-F4716F56C077}" dt="2024-05-17T05:25:44.852" v="37"/>
          <ac:picMkLst>
            <pc:docMk/>
            <pc:sldMk cId="1922139011" sldId="281"/>
            <ac:picMk id="6" creationId="{C99012E2-450F-5CDC-86BD-21D2037203E2}"/>
          </ac:picMkLst>
        </pc:picChg>
        <pc:picChg chg="add del mod ord">
          <ac:chgData name="Leonie Smith" userId="fed1330f33f5650e" providerId="LiveId" clId="{2BE8732D-67D3-4933-8447-F4716F56C077}" dt="2024-05-17T05:26:02.206" v="38"/>
          <ac:picMkLst>
            <pc:docMk/>
            <pc:sldMk cId="1922139011" sldId="281"/>
            <ac:picMk id="10" creationId="{41973C0B-3429-5511-7969-62C65608EF8C}"/>
          </ac:picMkLst>
        </pc:picChg>
        <pc:picChg chg="add del mod">
          <ac:chgData name="Leonie Smith" userId="fed1330f33f5650e" providerId="LiveId" clId="{2BE8732D-67D3-4933-8447-F4716F56C077}" dt="2024-05-17T05:26:24.837" v="40"/>
          <ac:picMkLst>
            <pc:docMk/>
            <pc:sldMk cId="1922139011" sldId="281"/>
            <ac:picMk id="11" creationId="{32C2943E-2EB2-3283-23FA-F3823E204F6C}"/>
          </ac:picMkLst>
        </pc:picChg>
        <pc:picChg chg="add del mod ord">
          <ac:chgData name="Leonie Smith" userId="fed1330f33f5650e" providerId="LiveId" clId="{2BE8732D-67D3-4933-8447-F4716F56C077}" dt="2024-05-17T05:26:35.889" v="41"/>
          <ac:picMkLst>
            <pc:docMk/>
            <pc:sldMk cId="1922139011" sldId="281"/>
            <ac:picMk id="14" creationId="{385985A6-E757-E01B-EE75-1115373984DC}"/>
          </ac:picMkLst>
        </pc:picChg>
        <pc:picChg chg="add mod">
          <ac:chgData name="Leonie Smith" userId="fed1330f33f5650e" providerId="LiveId" clId="{2BE8732D-67D3-4933-8447-F4716F56C077}" dt="2024-05-17T05:26:35.889" v="41"/>
          <ac:picMkLst>
            <pc:docMk/>
            <pc:sldMk cId="1922139011" sldId="281"/>
            <ac:picMk id="15" creationId="{0AB39F1A-B541-EFA7-0799-5161637C7BD9}"/>
          </ac:picMkLst>
        </pc:picChg>
      </pc:sldChg>
      <pc:sldChg chg="addSp delSp modSp mod modTransition modAnim">
        <pc:chgData name="Leonie Smith" userId="fed1330f33f5650e" providerId="LiveId" clId="{2BE8732D-67D3-4933-8447-F4716F56C077}" dt="2024-05-17T05:29:55.171" v="60"/>
        <pc:sldMkLst>
          <pc:docMk/>
          <pc:sldMk cId="3166251957" sldId="283"/>
        </pc:sldMkLst>
        <pc:picChg chg="add del mod">
          <ac:chgData name="Leonie Smith" userId="fed1330f33f5650e" providerId="LiveId" clId="{2BE8732D-67D3-4933-8447-F4716F56C077}" dt="2024-05-17T05:26:55.840" v="44"/>
          <ac:picMkLst>
            <pc:docMk/>
            <pc:sldMk cId="3166251957" sldId="283"/>
            <ac:picMk id="6" creationId="{DE84BDAC-B65E-CFCF-207C-90D19C2834E2}"/>
          </ac:picMkLst>
        </pc:picChg>
        <pc:picChg chg="add del mod ord">
          <ac:chgData name="Leonie Smith" userId="fed1330f33f5650e" providerId="LiveId" clId="{2BE8732D-67D3-4933-8447-F4716F56C077}" dt="2024-05-17T05:27:02.485" v="45"/>
          <ac:picMkLst>
            <pc:docMk/>
            <pc:sldMk cId="3166251957" sldId="283"/>
            <ac:picMk id="9" creationId="{5E748BF8-AA64-1F64-ADA6-31A641B2FC71}"/>
          </ac:picMkLst>
        </pc:picChg>
        <pc:picChg chg="add del mod">
          <ac:chgData name="Leonie Smith" userId="fed1330f33f5650e" providerId="LiveId" clId="{2BE8732D-67D3-4933-8447-F4716F56C077}" dt="2024-05-17T05:27:10.458" v="47"/>
          <ac:picMkLst>
            <pc:docMk/>
            <pc:sldMk cId="3166251957" sldId="283"/>
            <ac:picMk id="10" creationId="{0A5876B8-716C-9A4D-66CE-66CECE77E21C}"/>
          </ac:picMkLst>
        </pc:picChg>
        <pc:picChg chg="add del mod ord">
          <ac:chgData name="Leonie Smith" userId="fed1330f33f5650e" providerId="LiveId" clId="{2BE8732D-67D3-4933-8447-F4716F56C077}" dt="2024-05-17T05:27:20.608" v="48"/>
          <ac:picMkLst>
            <pc:docMk/>
            <pc:sldMk cId="3166251957" sldId="283"/>
            <ac:picMk id="13" creationId="{F11EF064-538F-F84E-86F1-93DDDC358639}"/>
          </ac:picMkLst>
        </pc:picChg>
        <pc:picChg chg="add del mod">
          <ac:chgData name="Leonie Smith" userId="fed1330f33f5650e" providerId="LiveId" clId="{2BE8732D-67D3-4933-8447-F4716F56C077}" dt="2024-05-17T05:27:51.750" v="50"/>
          <ac:picMkLst>
            <pc:docMk/>
            <pc:sldMk cId="3166251957" sldId="283"/>
            <ac:picMk id="14" creationId="{215F21F1-E030-057E-F15D-306584A31D5E}"/>
          </ac:picMkLst>
        </pc:picChg>
        <pc:picChg chg="add del mod ord">
          <ac:chgData name="Leonie Smith" userId="fed1330f33f5650e" providerId="LiveId" clId="{2BE8732D-67D3-4933-8447-F4716F56C077}" dt="2024-05-17T05:27:56.928" v="51"/>
          <ac:picMkLst>
            <pc:docMk/>
            <pc:sldMk cId="3166251957" sldId="283"/>
            <ac:picMk id="17" creationId="{29BCCCB5-EBBE-2483-8837-BDEE6D7AD77C}"/>
          </ac:picMkLst>
        </pc:picChg>
        <pc:picChg chg="add del mod">
          <ac:chgData name="Leonie Smith" userId="fed1330f33f5650e" providerId="LiveId" clId="{2BE8732D-67D3-4933-8447-F4716F56C077}" dt="2024-05-17T05:27:59.894" v="53"/>
          <ac:picMkLst>
            <pc:docMk/>
            <pc:sldMk cId="3166251957" sldId="283"/>
            <ac:picMk id="18" creationId="{1C5DA429-4E69-435C-06CD-FF5D3A201DE3}"/>
          </ac:picMkLst>
        </pc:picChg>
        <pc:picChg chg="add del mod ord">
          <ac:chgData name="Leonie Smith" userId="fed1330f33f5650e" providerId="LiveId" clId="{2BE8732D-67D3-4933-8447-F4716F56C077}" dt="2024-05-17T05:28:09.224" v="54"/>
          <ac:picMkLst>
            <pc:docMk/>
            <pc:sldMk cId="3166251957" sldId="283"/>
            <ac:picMk id="21" creationId="{3D26F636-AE62-01F6-31BD-4BE8DFB61B77}"/>
          </ac:picMkLst>
        </pc:picChg>
        <pc:picChg chg="add del mod">
          <ac:chgData name="Leonie Smith" userId="fed1330f33f5650e" providerId="LiveId" clId="{2BE8732D-67D3-4933-8447-F4716F56C077}" dt="2024-05-17T05:28:12.064" v="56"/>
          <ac:picMkLst>
            <pc:docMk/>
            <pc:sldMk cId="3166251957" sldId="283"/>
            <ac:picMk id="22" creationId="{ED79E0FF-4FD7-DB4C-DCCF-EBFA91733977}"/>
          </ac:picMkLst>
        </pc:picChg>
        <pc:picChg chg="add del mod ord">
          <ac:chgData name="Leonie Smith" userId="fed1330f33f5650e" providerId="LiveId" clId="{2BE8732D-67D3-4933-8447-F4716F56C077}" dt="2024-05-17T05:28:39.228" v="57"/>
          <ac:picMkLst>
            <pc:docMk/>
            <pc:sldMk cId="3166251957" sldId="283"/>
            <ac:picMk id="25" creationId="{4CD56DCA-8F32-4D62-1D48-F417DADCFA01}"/>
          </ac:picMkLst>
        </pc:picChg>
        <pc:picChg chg="add del mod">
          <ac:chgData name="Leonie Smith" userId="fed1330f33f5650e" providerId="LiveId" clId="{2BE8732D-67D3-4933-8447-F4716F56C077}" dt="2024-05-17T05:29:42.522" v="59"/>
          <ac:picMkLst>
            <pc:docMk/>
            <pc:sldMk cId="3166251957" sldId="283"/>
            <ac:picMk id="26" creationId="{39657457-7EE7-FEA3-1ACE-7A0E423AC687}"/>
          </ac:picMkLst>
        </pc:picChg>
        <pc:picChg chg="add del mod ord">
          <ac:chgData name="Leonie Smith" userId="fed1330f33f5650e" providerId="LiveId" clId="{2BE8732D-67D3-4933-8447-F4716F56C077}" dt="2024-05-17T05:29:55.171" v="60"/>
          <ac:picMkLst>
            <pc:docMk/>
            <pc:sldMk cId="3166251957" sldId="283"/>
            <ac:picMk id="30" creationId="{9ADB1B0B-43DC-BD99-0310-6ABB80F57887}"/>
          </ac:picMkLst>
        </pc:picChg>
        <pc:picChg chg="add mod">
          <ac:chgData name="Leonie Smith" userId="fed1330f33f5650e" providerId="LiveId" clId="{2BE8732D-67D3-4933-8447-F4716F56C077}" dt="2024-05-17T05:29:55.171" v="60"/>
          <ac:picMkLst>
            <pc:docMk/>
            <pc:sldMk cId="3166251957" sldId="283"/>
            <ac:picMk id="31" creationId="{5A9F08BD-DEC2-128A-3401-F78B731A5BD0}"/>
          </ac:picMkLst>
        </pc:picChg>
      </pc:sldChg>
      <pc:sldChg chg="addSp modSp">
        <pc:chgData name="Leonie Smith" userId="fed1330f33f5650e" providerId="LiveId" clId="{2BE8732D-67D3-4933-8447-F4716F56C077}" dt="2024-05-17T05:30:19.019" v="61"/>
        <pc:sldMkLst>
          <pc:docMk/>
          <pc:sldMk cId="1522780631" sldId="285"/>
        </pc:sldMkLst>
        <pc:picChg chg="add mod">
          <ac:chgData name="Leonie Smith" userId="fed1330f33f5650e" providerId="LiveId" clId="{2BE8732D-67D3-4933-8447-F4716F56C077}" dt="2024-05-17T05:30:19.019" v="61"/>
          <ac:picMkLst>
            <pc:docMk/>
            <pc:sldMk cId="1522780631" sldId="285"/>
            <ac:picMk id="6" creationId="{12C17D60-8148-D39B-7B3B-5B2901450860}"/>
          </ac:picMkLst>
        </pc:picChg>
      </pc:sldChg>
      <pc:sldChg chg="addSp delSp modSp mod modTransition modAnim">
        <pc:chgData name="Leonie Smith" userId="fed1330f33f5650e" providerId="LiveId" clId="{2BE8732D-67D3-4933-8447-F4716F56C077}" dt="2024-05-17T05:31:24.809" v="68"/>
        <pc:sldMkLst>
          <pc:docMk/>
          <pc:sldMk cId="2332778949" sldId="287"/>
        </pc:sldMkLst>
        <pc:picChg chg="add del mod">
          <ac:chgData name="Leonie Smith" userId="fed1330f33f5650e" providerId="LiveId" clId="{2BE8732D-67D3-4933-8447-F4716F56C077}" dt="2024-05-17T05:30:56.472" v="64"/>
          <ac:picMkLst>
            <pc:docMk/>
            <pc:sldMk cId="2332778949" sldId="287"/>
            <ac:picMk id="6" creationId="{376944E3-B169-3D19-EC1C-2C208FE9E7B0}"/>
          </ac:picMkLst>
        </pc:picChg>
        <pc:picChg chg="add del mod ord">
          <ac:chgData name="Leonie Smith" userId="fed1330f33f5650e" providerId="LiveId" clId="{2BE8732D-67D3-4933-8447-F4716F56C077}" dt="2024-05-17T05:31:07.447" v="65"/>
          <ac:picMkLst>
            <pc:docMk/>
            <pc:sldMk cId="2332778949" sldId="287"/>
            <ac:picMk id="9" creationId="{46AE35F3-2033-19D6-226F-89CC6314FD1E}"/>
          </ac:picMkLst>
        </pc:picChg>
        <pc:picChg chg="add del mod">
          <ac:chgData name="Leonie Smith" userId="fed1330f33f5650e" providerId="LiveId" clId="{2BE8732D-67D3-4933-8447-F4716F56C077}" dt="2024-05-17T05:31:13.181" v="67"/>
          <ac:picMkLst>
            <pc:docMk/>
            <pc:sldMk cId="2332778949" sldId="287"/>
            <ac:picMk id="10" creationId="{528F3E82-AD04-1B4F-B54B-0A57A3519F0D}"/>
          </ac:picMkLst>
        </pc:picChg>
        <pc:picChg chg="add del mod ord">
          <ac:chgData name="Leonie Smith" userId="fed1330f33f5650e" providerId="LiveId" clId="{2BE8732D-67D3-4933-8447-F4716F56C077}" dt="2024-05-17T05:31:24.809" v="68"/>
          <ac:picMkLst>
            <pc:docMk/>
            <pc:sldMk cId="2332778949" sldId="287"/>
            <ac:picMk id="14" creationId="{49B20D76-6B2B-5E63-AA13-C8F3F4926A95}"/>
          </ac:picMkLst>
        </pc:picChg>
        <pc:picChg chg="add mod">
          <ac:chgData name="Leonie Smith" userId="fed1330f33f5650e" providerId="LiveId" clId="{2BE8732D-67D3-4933-8447-F4716F56C077}" dt="2024-05-17T05:31:24.809" v="68"/>
          <ac:picMkLst>
            <pc:docMk/>
            <pc:sldMk cId="2332778949" sldId="287"/>
            <ac:picMk id="15" creationId="{A218318C-2608-F0BF-2D8F-A764F371A9A2}"/>
          </ac:picMkLst>
        </pc:picChg>
      </pc:sldChg>
      <pc:sldChg chg="addSp modSp">
        <pc:chgData name="Leonie Smith" userId="fed1330f33f5650e" providerId="LiveId" clId="{2BE8732D-67D3-4933-8447-F4716F56C077}" dt="2024-05-17T05:31:49.788" v="69"/>
        <pc:sldMkLst>
          <pc:docMk/>
          <pc:sldMk cId="3153919605" sldId="289"/>
        </pc:sldMkLst>
        <pc:picChg chg="add mod">
          <ac:chgData name="Leonie Smith" userId="fed1330f33f5650e" providerId="LiveId" clId="{2BE8732D-67D3-4933-8447-F4716F56C077}" dt="2024-05-17T05:31:49.788" v="69"/>
          <ac:picMkLst>
            <pc:docMk/>
            <pc:sldMk cId="3153919605" sldId="289"/>
            <ac:picMk id="6" creationId="{59EDFD77-DA79-C839-9851-B46AFB6014AE}"/>
          </ac:picMkLst>
        </pc:picChg>
      </pc:sldChg>
      <pc:sldChg chg="addSp modSp">
        <pc:chgData name="Leonie Smith" userId="fed1330f33f5650e" providerId="LiveId" clId="{2BE8732D-67D3-4933-8447-F4716F56C077}" dt="2024-05-17T05:32:09.527" v="70"/>
        <pc:sldMkLst>
          <pc:docMk/>
          <pc:sldMk cId="1878919862" sldId="291"/>
        </pc:sldMkLst>
        <pc:picChg chg="add mod">
          <ac:chgData name="Leonie Smith" userId="fed1330f33f5650e" providerId="LiveId" clId="{2BE8732D-67D3-4933-8447-F4716F56C077}" dt="2024-05-17T05:32:09.527" v="70"/>
          <ac:picMkLst>
            <pc:docMk/>
            <pc:sldMk cId="1878919862" sldId="291"/>
            <ac:picMk id="6" creationId="{36EC204F-C38B-E2C6-AD22-84D8B378D3F7}"/>
          </ac:picMkLst>
        </pc:picChg>
      </pc:sldChg>
      <pc:sldChg chg="addSp modSp">
        <pc:chgData name="Leonie Smith" userId="fed1330f33f5650e" providerId="LiveId" clId="{2BE8732D-67D3-4933-8447-F4716F56C077}" dt="2024-05-17T05:24:45.515" v="33"/>
        <pc:sldMkLst>
          <pc:docMk/>
          <pc:sldMk cId="3069564151" sldId="296"/>
        </pc:sldMkLst>
        <pc:picChg chg="add mod">
          <ac:chgData name="Leonie Smith" userId="fed1330f33f5650e" providerId="LiveId" clId="{2BE8732D-67D3-4933-8447-F4716F56C077}" dt="2024-05-17T05:24:45.515" v="33"/>
          <ac:picMkLst>
            <pc:docMk/>
            <pc:sldMk cId="3069564151" sldId="296"/>
            <ac:picMk id="6" creationId="{C77E771B-BF99-777F-3ACA-D8FFF566C896}"/>
          </ac:picMkLst>
        </pc:picChg>
      </pc:sldChg>
      <pc:sldChg chg="addSp delSp modSp mod modTransition modAnim">
        <pc:chgData name="Leonie Smith" userId="fed1330f33f5650e" providerId="LiveId" clId="{2BE8732D-67D3-4933-8447-F4716F56C077}" dt="2024-05-17T05:24:01.866" v="32"/>
        <pc:sldMkLst>
          <pc:docMk/>
          <pc:sldMk cId="4027494328" sldId="297"/>
        </pc:sldMkLst>
        <pc:picChg chg="add del mod">
          <ac:chgData name="Leonie Smith" userId="fed1330f33f5650e" providerId="LiveId" clId="{2BE8732D-67D3-4933-8447-F4716F56C077}" dt="2024-05-17T05:23:43.324" v="31"/>
          <ac:picMkLst>
            <pc:docMk/>
            <pc:sldMk cId="4027494328" sldId="297"/>
            <ac:picMk id="6" creationId="{1D216F47-5C6C-C240-968F-FB21D350D8BB}"/>
          </ac:picMkLst>
        </pc:picChg>
        <pc:picChg chg="add del mod ord">
          <ac:chgData name="Leonie Smith" userId="fed1330f33f5650e" providerId="LiveId" clId="{2BE8732D-67D3-4933-8447-F4716F56C077}" dt="2024-05-17T05:24:01.866" v="32"/>
          <ac:picMkLst>
            <pc:docMk/>
            <pc:sldMk cId="4027494328" sldId="297"/>
            <ac:picMk id="9" creationId="{4752618C-73D1-6659-0C19-FA7CBC3E568D}"/>
          </ac:picMkLst>
        </pc:picChg>
        <pc:picChg chg="add mod">
          <ac:chgData name="Leonie Smith" userId="fed1330f33f5650e" providerId="LiveId" clId="{2BE8732D-67D3-4933-8447-F4716F56C077}" dt="2024-05-17T05:24:01.866" v="32"/>
          <ac:picMkLst>
            <pc:docMk/>
            <pc:sldMk cId="4027494328" sldId="297"/>
            <ac:picMk id="10" creationId="{DE211C8E-AB09-5AE1-782D-754023594CA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29-08-2024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P05 </a:t>
            </a:r>
            <a:r>
              <a:rPr lang="en-IN" sz="1200" b="1" i="0" u="none" strike="noStrike" baseline="0" dirty="0">
                <a:latin typeface="TimesNewRomanPS-BoldMT"/>
              </a:rPr>
              <a:t>Kingdom Parables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The Wise and Foolish Builders - Luke 6:46-49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Rich Man and Lazarus Luke 16:19-31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The Weeds - Matthew 13:24-30; 36-43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The Hidden Treasure - Matt 13:44 (Center)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The Rich Fool - Luke 12:13-34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The Ten Virgins - Matthew 25:1-13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The Talents - Matthew 25:14-30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29-08-2024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29-08-2024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29-08-2024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29-08-2024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62-3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These materials are by the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Kongki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license 4.0.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include the above licence and source information.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5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6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7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8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Hindi text is from Free Bibles India. This translation is made available under the terms of a 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Creative Commons Attribution-</a:t>
            </a:r>
            <a:r>
              <a:rPr lang="en-IN" sz="2800" u="sng" dirty="0" err="1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ShareAlike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 4.0 International License</a:t>
            </a:r>
            <a:r>
              <a:rPr lang="en-IN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EABC63D7-7987-9F09-3D8E-DC5C8250EA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4"/>
    </mc:Choice>
    <mc:Fallback xmlns="">
      <p:transition spd="slow" advTm="2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899FDD-45A7-77B2-8B64-5B090D0845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8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C98C03-DAA1-2845-2FAE-20267E7AD80C}"/>
              </a:ext>
            </a:extLst>
          </p:cNvPr>
          <p:cNvSpPr txBox="1"/>
          <p:nvPr/>
        </p:nvSpPr>
        <p:spPr>
          <a:xfrm>
            <a:off x="385152" y="267650"/>
            <a:ext cx="3740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13:26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27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 owner’s servants came to him and said, ‘Sir, didn’t you sow good seed in your field? Where then did the weeds come from?’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B48E1C-5868-E6F0-B13C-545B4DD2A4C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27</a:t>
            </a:r>
            <a:r>
              <a:rPr lang="hi-IN" sz="3600" b="0" i="0" dirty="0">
                <a:solidFill>
                  <a:srgbClr val="FF0000"/>
                </a:solidFill>
                <a:effectLst/>
                <a:latin typeface="font1"/>
              </a:rPr>
              <a:t>इस पर गृहस्थ के दासों ने आकर उससे कहा, ‘हे स्वामी, क्या तूने अपने खेत में अच्छा बीज न बोया था? फिर जंगली दाने के पौधे उसमें कहाँ से आए?’</a:t>
            </a:r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04F6B1D-6300-D093-8734-591DA07C5F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69"/>
    </mc:Choice>
    <mc:Fallback xmlns="">
      <p:transition spd="slow" advTm="9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ECB314-3C7B-EA9B-3C3D-FC09A3346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34299"/>
            <a:ext cx="12192000" cy="70922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63C3CC-12D7-4B76-D97E-DE588BFC2FF7}"/>
              </a:ext>
            </a:extLst>
          </p:cNvPr>
          <p:cNvSpPr txBox="1"/>
          <p:nvPr/>
        </p:nvSpPr>
        <p:spPr>
          <a:xfrm>
            <a:off x="385152" y="267650"/>
            <a:ext cx="3740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13:27</a:t>
            </a: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28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‘An enemy did this,’ he replied.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So the servants asked him, ‘Do you want us to go and pull them up?’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0ED6AD-2D4C-8B51-D0F0-CA563B206FB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28</a:t>
            </a:r>
            <a:r>
              <a:rPr lang="hi-IN" sz="3600" b="0" i="0" dirty="0">
                <a:solidFill>
                  <a:srgbClr val="FF0000"/>
                </a:solidFill>
                <a:effectLst/>
                <a:latin typeface="font1"/>
              </a:rPr>
              <a:t>उसने उनसे कहा, ‘यह किसी शत्रु का काम है।’ दासों ने उससे कहा, ‘क्या तेरी इच्छा है, कि हम जाकर उनको बटोर लें?’</a:t>
            </a:r>
            <a:endParaRPr lang="hi-IN" sz="3600" b="0" i="0" dirty="0">
              <a:solidFill>
                <a:srgbClr val="121212"/>
              </a:solidFill>
              <a:effectLst/>
              <a:latin typeface="Inter" panose="020B05020300000000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5EC3F6C-7C23-EF03-CB60-8025ABC0BB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03"/>
    </mc:Choice>
    <mc:Fallback xmlns="">
      <p:transition spd="slow" advTm="10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F4FFFE-ABB9-6A2E-7139-29331539F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4843" y="0"/>
            <a:ext cx="1284684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0E270A-F69A-E473-87C2-3311C7CAAD29}"/>
              </a:ext>
            </a:extLst>
          </p:cNvPr>
          <p:cNvSpPr txBox="1"/>
          <p:nvPr/>
        </p:nvSpPr>
        <p:spPr>
          <a:xfrm>
            <a:off x="385152" y="267650"/>
            <a:ext cx="3740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13:28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29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‘No,’ he said, ‘if you pull the weeds now, you might uproot the wheat with them. </a:t>
            </a:r>
            <a:endParaRPr lang="en-IN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2D4853-639D-CBD8-E555-2E12A87155C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29</a:t>
            </a:r>
            <a:r>
              <a:rPr lang="hi-IN" sz="3600" b="0" i="0" dirty="0">
                <a:solidFill>
                  <a:srgbClr val="FF0000"/>
                </a:solidFill>
                <a:effectLst/>
                <a:latin typeface="font1"/>
              </a:rPr>
              <a:t>उसने कहा, ‘नहीं, ऐसा न हो कि जंगली दाने के पौधे बटोरते हुए तुम उनके साथ गेहूँ भी उखाड़ लो।</a:t>
            </a:r>
            <a:endParaRPr lang="en-IN" sz="36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CEB1159-067F-B554-C710-547FD71CB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29"/>
    </mc:Choice>
    <mc:Fallback xmlns="">
      <p:transition spd="slow" advTm="8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052763-BA7D-F8AF-3450-5D2AC6BB97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35"/>
          <a:stretch/>
        </p:blipFill>
        <p:spPr>
          <a:xfrm>
            <a:off x="-221130" y="-123092"/>
            <a:ext cx="12413130" cy="69810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3C6D91-1E71-2792-C1B6-C14CEC69021C}"/>
              </a:ext>
            </a:extLst>
          </p:cNvPr>
          <p:cNvSpPr txBox="1"/>
          <p:nvPr/>
        </p:nvSpPr>
        <p:spPr>
          <a:xfrm>
            <a:off x="385152" y="267650"/>
            <a:ext cx="3740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13:29</a:t>
            </a: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30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Let both grow together until the harvest. At that time I will tell the harvesters: First collect the weeds and tie them in bundles to be burned; then gather the wheat into my barn.’”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9A5801-DB9B-B7FA-E5D4-D03889E2DB0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30</a:t>
            </a:r>
            <a:r>
              <a:rPr lang="hi-IN" sz="3600" b="0" i="0" dirty="0">
                <a:solidFill>
                  <a:srgbClr val="FF0000"/>
                </a:solidFill>
                <a:effectLst/>
                <a:latin typeface="font1"/>
              </a:rPr>
              <a:t>कटनी तक दोनों को एक साथ बढ़ने दो, और कटनी के समय मैं काटनेवालों से कहूँगा; पहले जंगली दाने के पौधे बटोरकर जलाने के लिये उनके गट्ठे बाँध लो, और गेहूँ को मेरे खत्ते में इकट्ठा करो।’”</a:t>
            </a:r>
            <a:endParaRPr lang="en-IN" sz="36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E211C8E-AB09-5AE1-782D-754023594C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2749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07"/>
    </mc:Choice>
    <mc:Fallback xmlns="">
      <p:transition spd="slow" advTm="15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167C67-8663-8077-0C87-79392DBE6D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54D14B-F68D-726A-B111-389673812FC9}"/>
              </a:ext>
            </a:extLst>
          </p:cNvPr>
          <p:cNvSpPr txBox="1"/>
          <p:nvPr/>
        </p:nvSpPr>
        <p:spPr>
          <a:xfrm>
            <a:off x="385152" y="267650"/>
            <a:ext cx="3740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13:30</a:t>
            </a: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36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Jesus dismissed the crowds and went into the house. His disciples came to Him and said, “Explain to us the parable of the weeds in the field.”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D9697D-7373-4038-5C04-4BFB30F865B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36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तब वह भीड़ को छोड़कर घर में आया, और उसके चेलों ने उसके पास आकर कहा, “खेत के जंगली दाने का दृष्टान्त हमें समझा दे।”</a:t>
            </a:r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77E771B-BF99-777F-3ACA-D8FFF566C8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6956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05"/>
    </mc:Choice>
    <mc:Fallback xmlns="">
      <p:transition spd="slow" advTm="13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72D7F3-9F39-6842-9AAD-AE218CD36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783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B4BE0C-D6BB-E345-7ECD-C1EEFE99A3E4}"/>
              </a:ext>
            </a:extLst>
          </p:cNvPr>
          <p:cNvSpPr txBox="1"/>
          <p:nvPr/>
        </p:nvSpPr>
        <p:spPr>
          <a:xfrm>
            <a:off x="572344" y="4095435"/>
            <a:ext cx="6914306" cy="1595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800" b="0" i="0" u="none" strike="noStrike" baseline="0" dirty="0">
                <a:solidFill>
                  <a:schemeClr val="bg1"/>
                </a:solidFill>
                <a:latin typeface="TimesNewRomanPSMT"/>
              </a:rPr>
              <a:t>गेहूं और जंगली घास - मत्ती 13:24-30; 36-43</a:t>
            </a:r>
            <a:endParaRPr lang="en-IN" sz="48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2B5788-BE8A-23BD-C26C-B63618FE0125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47D096-EB8E-FAC6-C789-17E9EA9D8A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3" r="2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6D2411-1014-9F66-DA6D-DF782E614693}"/>
              </a:ext>
            </a:extLst>
          </p:cNvPr>
          <p:cNvSpPr txBox="1"/>
          <p:nvPr/>
        </p:nvSpPr>
        <p:spPr>
          <a:xfrm>
            <a:off x="385152" y="267650"/>
            <a:ext cx="3740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13:36</a:t>
            </a: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37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He replied, “The One who sows the good seed is the Son of Man.</a:t>
            </a:r>
            <a:endParaRPr lang="en-IN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CFBFB0-8B59-B45B-D7D0-258F35CA411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37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उसने उनको उत्तर दिया, </a:t>
            </a:r>
            <a:r>
              <a:rPr lang="hi-IN" sz="3600" b="0" i="0" dirty="0">
                <a:solidFill>
                  <a:srgbClr val="FF0000"/>
                </a:solidFill>
                <a:effectLst/>
                <a:latin typeface="font1"/>
              </a:rPr>
              <a:t>“अच्छे बीज का बोनेवाला मनुष्य का पुत्र है।</a:t>
            </a:r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3EC4AD7-CEC2-AA57-902F-B3E52BE000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2"/>
    </mc:Choice>
    <mc:Fallback xmlns="">
      <p:transition spd="slow" advTm="7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53D7C2-BA23-C548-A524-9A5E559C2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2172" y="0"/>
            <a:ext cx="1249417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85AF3F-4379-C900-37C0-5D3E446EE6A5}"/>
              </a:ext>
            </a:extLst>
          </p:cNvPr>
          <p:cNvSpPr txBox="1"/>
          <p:nvPr/>
        </p:nvSpPr>
        <p:spPr>
          <a:xfrm>
            <a:off x="385152" y="267650"/>
            <a:ext cx="3740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13:37</a:t>
            </a: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38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 field is the world, and the good seed represents the sons of the kingdom. The weeds are the sons of the evil one,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0D728B-ADDA-9228-124A-9DF534AFA0E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38</a:t>
            </a:r>
            <a:r>
              <a:rPr lang="hi-IN" sz="3600" b="0" i="0" dirty="0">
                <a:solidFill>
                  <a:srgbClr val="FF0000"/>
                </a:solidFill>
                <a:effectLst/>
                <a:latin typeface="font1"/>
              </a:rPr>
              <a:t>खेत संसार है, अच्छा बीज राज्य के सन्तान, और जंगली बीज दुष्ट के सन्तान हैं।</a:t>
            </a:r>
            <a:endParaRPr lang="en-IN" sz="3600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0AB39F1A-B541-EFA7-0799-5161637C7B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41"/>
    </mc:Choice>
    <mc:Fallback xmlns="">
      <p:transition spd="slow" advTm="7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0D77C8-D681-C993-A039-9F4E74AE81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8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05833C-5894-2E4C-4F5E-6F0110C12A64}"/>
              </a:ext>
            </a:extLst>
          </p:cNvPr>
          <p:cNvSpPr txBox="1"/>
          <p:nvPr/>
        </p:nvSpPr>
        <p:spPr>
          <a:xfrm>
            <a:off x="385152" y="267650"/>
            <a:ext cx="3740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13:38</a:t>
            </a: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39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the enemy who sows them is the devil. The harvest is the end of the age, and the harvesters are angels.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4D0C1D-DDAB-4931-1DD4-B05114BACD36}"/>
              </a:ext>
            </a:extLst>
          </p:cNvPr>
          <p:cNvSpPr txBox="1"/>
          <p:nvPr/>
        </p:nvSpPr>
        <p:spPr>
          <a:xfrm>
            <a:off x="6096000" y="8229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39</a:t>
            </a:r>
            <a:r>
              <a:rPr lang="hi-IN" sz="3600" b="0" i="0" dirty="0">
                <a:solidFill>
                  <a:srgbClr val="FF0000"/>
                </a:solidFill>
                <a:effectLst/>
                <a:latin typeface="font1"/>
              </a:rPr>
              <a:t>जिस शत्रु ने उनको बोया वह शैतान है; कटनी जगत का अन्त है: और काटनेवाले स्वर्गदूत हैं।</a:t>
            </a:r>
            <a:endParaRPr lang="en-IN" sz="3600" dirty="0"/>
          </a:p>
        </p:txBody>
      </p: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5A9F08BD-DEC2-128A-3401-F78B731A5B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35"/>
    </mc:Choice>
    <mc:Fallback xmlns="">
      <p:transition spd="slow" advTm="9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7775C2-8EB8-B119-2EA6-43FA546561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8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04BF7E-08A4-AB3E-873F-D61142C98CE8}"/>
              </a:ext>
            </a:extLst>
          </p:cNvPr>
          <p:cNvSpPr txBox="1"/>
          <p:nvPr/>
        </p:nvSpPr>
        <p:spPr>
          <a:xfrm>
            <a:off x="385152" y="267650"/>
            <a:ext cx="3740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13:39</a:t>
            </a: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40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As the weeds are collected and burned in the fire, so will it be at the end of the age.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A7F2A8-8BFA-29F3-D205-C07BAC1CA64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40</a:t>
            </a:r>
            <a:r>
              <a:rPr lang="hi-IN" sz="3600" b="0" i="0" dirty="0">
                <a:solidFill>
                  <a:srgbClr val="FF0000"/>
                </a:solidFill>
                <a:effectLst/>
                <a:latin typeface="font1"/>
              </a:rPr>
              <a:t>अतः जैसे जंगली दाने बटोरे जाते और जलाए जाते हैं वैसा ही जगत के अन्त में होगा।</a:t>
            </a:r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2C17D60-8148-D39B-7B3B-5B2901450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58"/>
    </mc:Choice>
    <mc:Fallback xmlns="">
      <p:transition spd="slow" advTm="7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4DBC2F-B8E5-9381-1D70-F5F716EE27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2A6CFB-563E-DE99-56DA-B1A979A695E6}"/>
              </a:ext>
            </a:extLst>
          </p:cNvPr>
          <p:cNvSpPr txBox="1"/>
          <p:nvPr/>
        </p:nvSpPr>
        <p:spPr>
          <a:xfrm>
            <a:off x="385152" y="5936930"/>
            <a:ext cx="3740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13:40</a:t>
            </a: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 </a:t>
            </a:r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41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 Son of Man will send out His angels, and they will weed out of His kingdom every cause of sin and all who practice lawlessness.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145849-CDDB-E9A6-3F74-16DC34CA452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41</a:t>
            </a:r>
            <a:r>
              <a:rPr lang="hi-IN" sz="3600" b="0" i="0" dirty="0">
                <a:solidFill>
                  <a:srgbClr val="FF0000"/>
                </a:solidFill>
                <a:effectLst/>
                <a:latin typeface="font1"/>
              </a:rPr>
              <a:t>मनुष्य का पुत्र अपने स्वर्गदूतों को भेजेगा, और वे उसके राज्य में से सब ठोकर के कारणों को और कुकर्म करनेवालों को इकट्ठा करेंगे।</a:t>
            </a:r>
            <a:endParaRPr lang="en-IN" sz="3600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A218318C-2608-F0BF-2D8F-A764F371A9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13"/>
    </mc:Choice>
    <mc:Fallback xmlns="">
      <p:transition spd="slow" advTm="8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5400" dirty="0"/>
              <a:t>गेहूं और जंगली घास - मत्ती 13:24-30; 36-43</a:t>
            </a:r>
            <a:endParaRPr lang="en-IN" sz="5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The Weeds - Matthew 13:24-30; 36-43 </a:t>
            </a:r>
            <a:endParaRPr lang="en-IN" sz="6000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C76FED5B-512E-CAC5-E181-4B6D3CC2E0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3"/>
    </mc:Choice>
    <mc:Fallback xmlns="">
      <p:transition spd="slow" advTm="2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9538E1-D9C9-FEBC-3310-28918B3426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6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F8D1E0-A8E6-A241-9084-533B40949A83}"/>
              </a:ext>
            </a:extLst>
          </p:cNvPr>
          <p:cNvSpPr txBox="1"/>
          <p:nvPr/>
        </p:nvSpPr>
        <p:spPr>
          <a:xfrm>
            <a:off x="385152" y="5936930"/>
            <a:ext cx="3740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13:41</a:t>
            </a:r>
          </a:p>
        </p:txBody>
      </p:sp>
    </p:spTree>
    <p:extLst>
      <p:ext uri="{BB962C8B-B14F-4D97-AF65-F5344CB8AC3E}">
        <p14:creationId xmlns:p14="http://schemas.microsoft.com/office/powerpoint/2010/main" val="12924733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42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they will throw them into the fiery furnace, where there will be weeping and gnashing of teeth.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82BC7B-B98D-2BB4-56AB-4063A2C2DA5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42</a:t>
            </a:r>
            <a:r>
              <a:rPr lang="hi-IN" sz="4000" b="0" i="0" dirty="0">
                <a:solidFill>
                  <a:srgbClr val="FF0000"/>
                </a:solidFill>
                <a:effectLst/>
                <a:latin typeface="font1"/>
              </a:rPr>
              <a:t>और उन्हें</a:t>
            </a:r>
            <a:r>
              <a:rPr lang="hi-IN" sz="4000" b="0" i="1" dirty="0">
                <a:solidFill>
                  <a:srgbClr val="FF0000"/>
                </a:solidFill>
                <a:effectLst/>
                <a:latin typeface="font1"/>
              </a:rPr>
              <a:t>आग के कुण्ड</a:t>
            </a:r>
            <a:r>
              <a:rPr lang="en-US" sz="4000" b="0" i="1" baseline="30000" dirty="0">
                <a:solidFill>
                  <a:srgbClr val="000080"/>
                </a:solidFill>
                <a:effectLst/>
                <a:latin typeface="font1"/>
              </a:rPr>
              <a:t>c</a:t>
            </a:r>
            <a:r>
              <a:rPr lang="hi-IN" sz="4000" b="0" i="0" dirty="0">
                <a:solidFill>
                  <a:srgbClr val="FF0000"/>
                </a:solidFill>
                <a:effectLst/>
                <a:latin typeface="font1"/>
              </a:rPr>
              <a:t>में डालेंगे, वहाँ रोना और दाँत पीसना होगा।</a:t>
            </a:r>
            <a:endParaRPr lang="en-IN" sz="4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9EDFD77-DA79-C839-9851-B46AFB6014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5391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3"/>
    </mc:Choice>
    <mc:Fallback xmlns="">
      <p:transition spd="slow" advTm="6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40DFA8-E23E-0304-2EE7-2E13C395B8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4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IN" dirty="0"/>
              <a:t> </a:t>
            </a:r>
            <a:endParaRPr lang="en-I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IN" dirty="0"/>
              <a:t> </a:t>
            </a:r>
            <a:endParaRPr lang="en-I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1A72CD-E37A-0EE5-BDCA-30694E6115FC}"/>
              </a:ext>
            </a:extLst>
          </p:cNvPr>
          <p:cNvSpPr txBox="1"/>
          <p:nvPr/>
        </p:nvSpPr>
        <p:spPr>
          <a:xfrm>
            <a:off x="385152" y="267650"/>
            <a:ext cx="3740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13:42</a:t>
            </a:r>
          </a:p>
        </p:txBody>
      </p:sp>
    </p:spTree>
    <p:extLst>
      <p:ext uri="{BB962C8B-B14F-4D97-AF65-F5344CB8AC3E}">
        <p14:creationId xmlns:p14="http://schemas.microsoft.com/office/powerpoint/2010/main" val="22192993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43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the righteous will shine like the sun in the kingdom of their Father…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9E08EC-61DB-071D-1636-8648383E43F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43</a:t>
            </a:r>
            <a:r>
              <a:rPr lang="hi-IN" sz="3600" b="0" i="0" dirty="0">
                <a:solidFill>
                  <a:srgbClr val="FF0000"/>
                </a:solidFill>
                <a:effectLst/>
                <a:latin typeface="font1"/>
              </a:rPr>
              <a:t>उस समय धर्मी अपने पिता के राज्य में सूर्य के समान चमकेंगे।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nt1"/>
              </a:rPr>
              <a:t>…</a:t>
            </a:r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6EC204F-C38B-E2C6-AD22-84D8B378D3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7891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9"/>
    </mc:Choice>
    <mc:Fallback xmlns="">
      <p:transition spd="slow" advTm="7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FA6EBC-A3D8-63F8-A2A6-0D801F9269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E8751D-159C-7A1D-7522-A6FCF838E2F5}"/>
              </a:ext>
            </a:extLst>
          </p:cNvPr>
          <p:cNvSpPr txBox="1"/>
          <p:nvPr/>
        </p:nvSpPr>
        <p:spPr>
          <a:xfrm>
            <a:off x="385152" y="267650"/>
            <a:ext cx="3740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13:43</a:t>
            </a: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…He who has ears, let him hear.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333B5E-D8E9-A24E-1465-C4100A99AC6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nt1"/>
              </a:rPr>
              <a:t>…</a:t>
            </a:r>
            <a:r>
              <a:rPr lang="hi-IN" sz="3600" b="0" i="0" dirty="0">
                <a:solidFill>
                  <a:srgbClr val="FF0000"/>
                </a:solidFill>
                <a:effectLst/>
                <a:latin typeface="font1"/>
              </a:rPr>
              <a:t>जिसके कान हों वह सुन ले।</a:t>
            </a:r>
            <a:endParaRPr lang="en-IN" sz="3600" dirty="0"/>
          </a:p>
        </p:txBody>
      </p:sp>
      <p:pic>
        <p:nvPicPr>
          <p:cNvPr id="3" name="Audio 46">
            <a:hlinkClick r:id="" action="ppaction://media"/>
            <a:extLst>
              <a:ext uri="{FF2B5EF4-FFF2-40B4-BE49-F238E27FC236}">
                <a16:creationId xmlns:a16="http://schemas.microsoft.com/office/drawing/2014/main" id="{A50C52BA-81F9-FE36-A7AA-657FB44B86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7906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22F000-4690-C505-1225-986118F76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783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2129AD-1826-663D-C6DD-E379AEC6642D}"/>
              </a:ext>
            </a:extLst>
          </p:cNvPr>
          <p:cNvSpPr txBox="1"/>
          <p:nvPr/>
        </p:nvSpPr>
        <p:spPr>
          <a:xfrm>
            <a:off x="385152" y="267650"/>
            <a:ext cx="3740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13:43</a:t>
            </a:r>
          </a:p>
        </p:txBody>
      </p:sp>
    </p:spTree>
    <p:extLst>
      <p:ext uri="{BB962C8B-B14F-4D97-AF65-F5344CB8AC3E}">
        <p14:creationId xmlns:p14="http://schemas.microsoft.com/office/powerpoint/2010/main" val="1014080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CD77B5-E4EC-804F-762D-53E6B3C8E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783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83AC50-3B75-4F9A-D13C-96665881183D}"/>
              </a:ext>
            </a:extLst>
          </p:cNvPr>
          <p:cNvSpPr txBox="1"/>
          <p:nvPr/>
        </p:nvSpPr>
        <p:spPr>
          <a:xfrm>
            <a:off x="572344" y="4095435"/>
            <a:ext cx="6914306" cy="1595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800" b="0" i="0" u="none" strike="noStrike" baseline="0" dirty="0">
                <a:solidFill>
                  <a:schemeClr val="bg1"/>
                </a:solidFill>
                <a:latin typeface="TimesNewRomanPSMT"/>
              </a:rPr>
              <a:t>गेहूं और जंगली घास - मत्ती 13:24-30; 36-43</a:t>
            </a:r>
            <a:endParaRPr lang="en-IN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24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यीशु ने उन्हें एक और दृष्टान्त दिया, </a:t>
            </a:r>
            <a:r>
              <a:rPr lang="hi-IN" sz="3600" b="0" i="0" dirty="0">
                <a:solidFill>
                  <a:srgbClr val="FF0000"/>
                </a:solidFill>
                <a:effectLst/>
                <a:latin typeface="font1"/>
              </a:rPr>
              <a:t>“स्वर्ग का राज्य उस मनुष्य के समान है जिसने अपने खेत में अच्छा बीज बोया।</a:t>
            </a:r>
            <a:endParaRPr lang="en-IN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24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Jesus put before them another parable: “The kingdom of heaven is like a man who sowed good seed in his field.</a:t>
            </a:r>
            <a:endParaRPr lang="en-IN" sz="3600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A6BFF5DF-F735-0A31-1CE0-F8C0A935C9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30"/>
    </mc:Choice>
    <mc:Fallback xmlns="">
      <p:transition spd="slow" advTm="12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8AB741-76F1-A0F3-8A63-6393C3135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617387"/>
            <a:ext cx="12192000" cy="74753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002EEF-8BB1-1925-C4B7-900845F5E79F}"/>
              </a:ext>
            </a:extLst>
          </p:cNvPr>
          <p:cNvSpPr txBox="1"/>
          <p:nvPr/>
        </p:nvSpPr>
        <p:spPr>
          <a:xfrm>
            <a:off x="385152" y="267650"/>
            <a:ext cx="3740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13:24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25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while everyone was asleep, his enemy came and sowed weeds among the wheat, and slipped away.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F7367A-C1CA-F0A2-21FF-473BAA62515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25</a:t>
            </a:r>
            <a:r>
              <a:rPr lang="hi-IN" sz="3600" b="0" i="0" dirty="0">
                <a:solidFill>
                  <a:srgbClr val="FF0000"/>
                </a:solidFill>
                <a:effectLst/>
                <a:latin typeface="font1"/>
              </a:rPr>
              <a:t>पर जब लोग सो रहे थे तो उसका बैरी आकर गेहूँ के बीच जंगली बीज बोकर चला गया।</a:t>
            </a:r>
            <a:endParaRPr lang="en-IN" sz="36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2E2F875-0806-5A9D-82C7-821EF633B3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8"/>
    </mc:Choice>
    <mc:Fallback xmlns="">
      <p:transition spd="slow" advTm="7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F73550-CF9F-5729-C4A8-7BA15E7927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C7181F-D158-C03E-C171-ED95215F87A0}"/>
              </a:ext>
            </a:extLst>
          </p:cNvPr>
          <p:cNvSpPr txBox="1"/>
          <p:nvPr/>
        </p:nvSpPr>
        <p:spPr>
          <a:xfrm>
            <a:off x="385152" y="267650"/>
            <a:ext cx="3740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13:25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26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When the wheat sprouted and bore grain, then the weeds also appeared.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97629A-0F25-1C26-CF20-37A8FB5B726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26</a:t>
            </a:r>
            <a:r>
              <a:rPr lang="hi-IN" sz="3600" b="0" i="0" dirty="0">
                <a:solidFill>
                  <a:srgbClr val="FF0000"/>
                </a:solidFill>
                <a:effectLst/>
                <a:latin typeface="font1"/>
              </a:rPr>
              <a:t>जब अंकुर निकले और बालें लगी, तो जंगली दाने के पौधे भी दिखाई दिए।</a:t>
            </a:r>
            <a:endParaRPr lang="en-IN" sz="36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94608E3-09FC-6483-9AE9-08B88CCFE9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8"/>
    </mc:Choice>
    <mc:Fallback xmlns="">
      <p:transition spd="slow" advTm="6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4094</TotalTime>
  <Words>1052</Words>
  <Application>Microsoft Office PowerPoint</Application>
  <PresentationFormat>Widescreen</PresentationFormat>
  <Paragraphs>75</Paragraphs>
  <Slides>36</Slides>
  <Notes>1</Notes>
  <HiddenSlides>0</HiddenSlides>
  <MMClips>18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Aptos</vt:lpstr>
      <vt:lpstr>Arial</vt:lpstr>
      <vt:lpstr>Calibri</vt:lpstr>
      <vt:lpstr>Calibri Light</vt:lpstr>
      <vt:lpstr>font1</vt:lpstr>
      <vt:lpstr>Inter</vt:lpstr>
      <vt:lpstr>Mangal</vt:lpstr>
      <vt:lpstr>PT Serif</vt:lpstr>
      <vt:lpstr>Symbol</vt:lpstr>
      <vt:lpstr>Times New Roman</vt:lpstr>
      <vt:lpstr>TimesNewRomanPS-BoldMT</vt:lpstr>
      <vt:lpstr>TimesNewRomanPSMT</vt:lpstr>
      <vt:lpstr>Office Theme</vt:lpstr>
      <vt:lpstr>62-3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60</cp:revision>
  <dcterms:created xsi:type="dcterms:W3CDTF">2022-09-30T06:26:14Z</dcterms:created>
  <dcterms:modified xsi:type="dcterms:W3CDTF">2024-08-29T18:33:09Z</dcterms:modified>
</cp:coreProperties>
</file>