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60" r:id="rId4"/>
    <p:sldId id="271" r:id="rId5"/>
    <p:sldId id="261" r:id="rId6"/>
    <p:sldId id="272" r:id="rId7"/>
    <p:sldId id="262" r:id="rId8"/>
    <p:sldId id="274" r:id="rId9"/>
    <p:sldId id="263" r:id="rId10"/>
    <p:sldId id="273" r:id="rId11"/>
    <p:sldId id="264" r:id="rId12"/>
    <p:sldId id="275" r:id="rId13"/>
    <p:sldId id="265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E42536-AA22-4B1C-9E10-F7B5B0C63D90}" v="39" dt="2024-05-24T02:39:53.9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0467" autoAdjust="0"/>
  </p:normalViewPr>
  <p:slideViewPr>
    <p:cSldViewPr snapToGrid="0">
      <p:cViewPr varScale="1">
        <p:scale>
          <a:sx n="72" d="100"/>
          <a:sy n="72" d="100"/>
        </p:scale>
        <p:origin x="1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fred Smith" userId="3c60a3631c0db8ad" providerId="LiveId" clId="{AE30D39E-7464-4C7A-A818-CC1CA4AC5655}"/>
    <pc:docChg chg="undo custSel delSld modSld">
      <pc:chgData name="Alfred Smith" userId="3c60a3631c0db8ad" providerId="LiveId" clId="{AE30D39E-7464-4C7A-A818-CC1CA4AC5655}" dt="2023-09-20T08:05:10.850" v="36" actId="14100"/>
      <pc:docMkLst>
        <pc:docMk/>
      </pc:docMkLst>
      <pc:sldChg chg="delSp modTransition modAnim">
        <pc:chgData name="Alfred Smith" userId="3c60a3631c0db8ad" providerId="LiveId" clId="{AE30D39E-7464-4C7A-A818-CC1CA4AC5655}" dt="2023-09-20T08:03:35.374" v="20"/>
        <pc:sldMkLst>
          <pc:docMk/>
          <pc:sldMk cId="1499918570" sldId="257"/>
        </pc:sldMkLst>
        <pc:picChg chg="del">
          <ac:chgData name="Alfred Smith" userId="3c60a3631c0db8ad" providerId="LiveId" clId="{AE30D39E-7464-4C7A-A818-CC1CA4AC5655}" dt="2023-09-20T08:03:35.374" v="20"/>
          <ac:picMkLst>
            <pc:docMk/>
            <pc:sldMk cId="1499918570" sldId="257"/>
            <ac:picMk id="8" creationId="{00947231-223A-5274-7CC8-EDCF0D138980}"/>
          </ac:picMkLst>
        </pc:picChg>
      </pc:sldChg>
      <pc:sldChg chg="modSp mod modTransition">
        <pc:chgData name="Alfred Smith" userId="3c60a3631c0db8ad" providerId="LiveId" clId="{AE30D39E-7464-4C7A-A818-CC1CA4AC5655}" dt="2023-09-20T08:03:35.374" v="20"/>
        <pc:sldMkLst>
          <pc:docMk/>
          <pc:sldMk cId="3788111665" sldId="258"/>
        </pc:sldMkLst>
        <pc:spChg chg="mod">
          <ac:chgData name="Alfred Smith" userId="3c60a3631c0db8ad" providerId="LiveId" clId="{AE30D39E-7464-4C7A-A818-CC1CA4AC5655}" dt="2023-09-20T08:01:11.051" v="9" actId="20577"/>
          <ac:spMkLst>
            <pc:docMk/>
            <pc:sldMk cId="3788111665" sldId="258"/>
            <ac:spMk id="3" creationId="{C32B9476-E909-9D76-896E-418C9F82CE27}"/>
          </ac:spMkLst>
        </pc:spChg>
      </pc:sldChg>
      <pc:sldChg chg="delSp modSp mod modTransition modAnim">
        <pc:chgData name="Alfred Smith" userId="3c60a3631c0db8ad" providerId="LiveId" clId="{AE30D39E-7464-4C7A-A818-CC1CA4AC5655}" dt="2023-09-20T08:03:54.555" v="26" actId="20577"/>
        <pc:sldMkLst>
          <pc:docMk/>
          <pc:sldMk cId="2346136586" sldId="260"/>
        </pc:sldMkLst>
        <pc:spChg chg="mod">
          <ac:chgData name="Alfred Smith" userId="3c60a3631c0db8ad" providerId="LiveId" clId="{AE30D39E-7464-4C7A-A818-CC1CA4AC5655}" dt="2023-09-20T08:03:54.555" v="26" actId="20577"/>
          <ac:spMkLst>
            <pc:docMk/>
            <pc:sldMk cId="2346136586" sldId="260"/>
            <ac:spMk id="3" creationId="{A58184BD-88F1-BA02-40C1-D8403D0EEC0D}"/>
          </ac:spMkLst>
        </pc:spChg>
        <pc:spChg chg="mod">
          <ac:chgData name="Alfred Smith" userId="3c60a3631c0db8ad" providerId="LiveId" clId="{AE30D39E-7464-4C7A-A818-CC1CA4AC5655}" dt="2023-09-20T08:00:37.986" v="2" actId="20577"/>
          <ac:spMkLst>
            <pc:docMk/>
            <pc:sldMk cId="2346136586" sldId="260"/>
            <ac:spMk id="4" creationId="{EE2AC625-9141-A801-F431-DD5F79396320}"/>
          </ac:spMkLst>
        </pc:spChg>
        <pc:picChg chg="del">
          <ac:chgData name="Alfred Smith" userId="3c60a3631c0db8ad" providerId="LiveId" clId="{AE30D39E-7464-4C7A-A818-CC1CA4AC5655}" dt="2023-09-20T08:03:35.374" v="20"/>
          <ac:picMkLst>
            <pc:docMk/>
            <pc:sldMk cId="2346136586" sldId="260"/>
            <ac:picMk id="14" creationId="{360AD318-BF4A-ED47-B686-81816EAFD414}"/>
          </ac:picMkLst>
        </pc:picChg>
      </pc:sldChg>
      <pc:sldChg chg="delSp modSp mod modTransition modAnim">
        <pc:chgData name="Alfred Smith" userId="3c60a3631c0db8ad" providerId="LiveId" clId="{AE30D39E-7464-4C7A-A818-CC1CA4AC5655}" dt="2023-09-20T08:03:51.714" v="25" actId="20577"/>
        <pc:sldMkLst>
          <pc:docMk/>
          <pc:sldMk cId="4037329247" sldId="261"/>
        </pc:sldMkLst>
        <pc:spChg chg="mod">
          <ac:chgData name="Alfred Smith" userId="3c60a3631c0db8ad" providerId="LiveId" clId="{AE30D39E-7464-4C7A-A818-CC1CA4AC5655}" dt="2023-09-20T08:03:51.714" v="25" actId="20577"/>
          <ac:spMkLst>
            <pc:docMk/>
            <pc:sldMk cId="4037329247" sldId="261"/>
            <ac:spMk id="3" creationId="{A58184BD-88F1-BA02-40C1-D8403D0EEC0D}"/>
          </ac:spMkLst>
        </pc:spChg>
        <pc:spChg chg="mod">
          <ac:chgData name="Alfred Smith" userId="3c60a3631c0db8ad" providerId="LiveId" clId="{AE30D39E-7464-4C7A-A818-CC1CA4AC5655}" dt="2023-09-20T08:02:04.220" v="12"/>
          <ac:spMkLst>
            <pc:docMk/>
            <pc:sldMk cId="4037329247" sldId="261"/>
            <ac:spMk id="4" creationId="{EE2AC625-9141-A801-F431-DD5F79396320}"/>
          </ac:spMkLst>
        </pc:spChg>
        <pc:picChg chg="del">
          <ac:chgData name="Alfred Smith" userId="3c60a3631c0db8ad" providerId="LiveId" clId="{AE30D39E-7464-4C7A-A818-CC1CA4AC5655}" dt="2023-09-20T08:03:35.374" v="20"/>
          <ac:picMkLst>
            <pc:docMk/>
            <pc:sldMk cId="4037329247" sldId="261"/>
            <ac:picMk id="13" creationId="{B8B00ADE-6AF0-D04E-449B-D2C93CF91B84}"/>
          </ac:picMkLst>
        </pc:picChg>
      </pc:sldChg>
      <pc:sldChg chg="delSp modSp mod modTransition modAnim">
        <pc:chgData name="Alfred Smith" userId="3c60a3631c0db8ad" providerId="LiveId" clId="{AE30D39E-7464-4C7A-A818-CC1CA4AC5655}" dt="2023-09-20T08:03:48.214" v="24" actId="20577"/>
        <pc:sldMkLst>
          <pc:docMk/>
          <pc:sldMk cId="1909638311" sldId="262"/>
        </pc:sldMkLst>
        <pc:spChg chg="mod">
          <ac:chgData name="Alfred Smith" userId="3c60a3631c0db8ad" providerId="LiveId" clId="{AE30D39E-7464-4C7A-A818-CC1CA4AC5655}" dt="2023-09-20T08:03:48.214" v="24" actId="20577"/>
          <ac:spMkLst>
            <pc:docMk/>
            <pc:sldMk cId="1909638311" sldId="262"/>
            <ac:spMk id="3" creationId="{A58184BD-88F1-BA02-40C1-D8403D0EEC0D}"/>
          </ac:spMkLst>
        </pc:spChg>
        <pc:spChg chg="mod">
          <ac:chgData name="Alfred Smith" userId="3c60a3631c0db8ad" providerId="LiveId" clId="{AE30D39E-7464-4C7A-A818-CC1CA4AC5655}" dt="2023-09-20T08:02:27.838" v="15"/>
          <ac:spMkLst>
            <pc:docMk/>
            <pc:sldMk cId="1909638311" sldId="262"/>
            <ac:spMk id="4" creationId="{EE2AC625-9141-A801-F431-DD5F79396320}"/>
          </ac:spMkLst>
        </pc:spChg>
        <pc:picChg chg="del">
          <ac:chgData name="Alfred Smith" userId="3c60a3631c0db8ad" providerId="LiveId" clId="{AE30D39E-7464-4C7A-A818-CC1CA4AC5655}" dt="2023-09-20T08:03:35.374" v="20"/>
          <ac:picMkLst>
            <pc:docMk/>
            <pc:sldMk cId="1909638311" sldId="262"/>
            <ac:picMk id="8" creationId="{951076E8-3BF5-69D4-1341-ED4B81F86074}"/>
          </ac:picMkLst>
        </pc:picChg>
      </pc:sldChg>
      <pc:sldChg chg="delSp modSp mod modTransition modAnim">
        <pc:chgData name="Alfred Smith" userId="3c60a3631c0db8ad" providerId="LiveId" clId="{AE30D39E-7464-4C7A-A818-CC1CA4AC5655}" dt="2023-09-20T08:03:44.856" v="23" actId="20577"/>
        <pc:sldMkLst>
          <pc:docMk/>
          <pc:sldMk cId="641208035" sldId="263"/>
        </pc:sldMkLst>
        <pc:spChg chg="mod">
          <ac:chgData name="Alfred Smith" userId="3c60a3631c0db8ad" providerId="LiveId" clId="{AE30D39E-7464-4C7A-A818-CC1CA4AC5655}" dt="2023-09-20T08:03:44.856" v="23" actId="20577"/>
          <ac:spMkLst>
            <pc:docMk/>
            <pc:sldMk cId="641208035" sldId="263"/>
            <ac:spMk id="3" creationId="{A58184BD-88F1-BA02-40C1-D8403D0EEC0D}"/>
          </ac:spMkLst>
        </pc:spChg>
        <pc:spChg chg="mod">
          <ac:chgData name="Alfred Smith" userId="3c60a3631c0db8ad" providerId="LiveId" clId="{AE30D39E-7464-4C7A-A818-CC1CA4AC5655}" dt="2023-09-20T08:02:36.907" v="16"/>
          <ac:spMkLst>
            <pc:docMk/>
            <pc:sldMk cId="641208035" sldId="263"/>
            <ac:spMk id="4" creationId="{EE2AC625-9141-A801-F431-DD5F79396320}"/>
          </ac:spMkLst>
        </pc:spChg>
        <pc:picChg chg="del">
          <ac:chgData name="Alfred Smith" userId="3c60a3631c0db8ad" providerId="LiveId" clId="{AE30D39E-7464-4C7A-A818-CC1CA4AC5655}" dt="2023-09-20T08:03:35.374" v="20"/>
          <ac:picMkLst>
            <pc:docMk/>
            <pc:sldMk cId="641208035" sldId="263"/>
            <ac:picMk id="12" creationId="{13AFF42F-E546-5B13-AA0F-B6EC66BDEA4C}"/>
          </ac:picMkLst>
        </pc:picChg>
      </pc:sldChg>
      <pc:sldChg chg="delSp modSp mod modTransition modAnim">
        <pc:chgData name="Alfred Smith" userId="3c60a3631c0db8ad" providerId="LiveId" clId="{AE30D39E-7464-4C7A-A818-CC1CA4AC5655}" dt="2023-09-20T08:03:41.669" v="22" actId="20577"/>
        <pc:sldMkLst>
          <pc:docMk/>
          <pc:sldMk cId="4044745628" sldId="264"/>
        </pc:sldMkLst>
        <pc:spChg chg="mod">
          <ac:chgData name="Alfred Smith" userId="3c60a3631c0db8ad" providerId="LiveId" clId="{AE30D39E-7464-4C7A-A818-CC1CA4AC5655}" dt="2023-09-20T08:03:41.669" v="22" actId="20577"/>
          <ac:spMkLst>
            <pc:docMk/>
            <pc:sldMk cId="4044745628" sldId="264"/>
            <ac:spMk id="3" creationId="{A58184BD-88F1-BA02-40C1-D8403D0EEC0D}"/>
          </ac:spMkLst>
        </pc:spChg>
        <pc:spChg chg="mod">
          <ac:chgData name="Alfred Smith" userId="3c60a3631c0db8ad" providerId="LiveId" clId="{AE30D39E-7464-4C7A-A818-CC1CA4AC5655}" dt="2023-09-20T08:02:49.901" v="17"/>
          <ac:spMkLst>
            <pc:docMk/>
            <pc:sldMk cId="4044745628" sldId="264"/>
            <ac:spMk id="4" creationId="{EE2AC625-9141-A801-F431-DD5F79396320}"/>
          </ac:spMkLst>
        </pc:spChg>
        <pc:picChg chg="del">
          <ac:chgData name="Alfred Smith" userId="3c60a3631c0db8ad" providerId="LiveId" clId="{AE30D39E-7464-4C7A-A818-CC1CA4AC5655}" dt="2023-09-20T08:03:35.374" v="20"/>
          <ac:picMkLst>
            <pc:docMk/>
            <pc:sldMk cId="4044745628" sldId="264"/>
            <ac:picMk id="8" creationId="{616434BA-DA8E-4772-EE0C-53D74B5A5FAD}"/>
          </ac:picMkLst>
        </pc:picChg>
      </pc:sldChg>
      <pc:sldChg chg="delSp modSp mod modTransition modAnim">
        <pc:chgData name="Alfred Smith" userId="3c60a3631c0db8ad" providerId="LiveId" clId="{AE30D39E-7464-4C7A-A818-CC1CA4AC5655}" dt="2023-09-20T08:03:38.375" v="21" actId="20577"/>
        <pc:sldMkLst>
          <pc:docMk/>
          <pc:sldMk cId="978260341" sldId="265"/>
        </pc:sldMkLst>
        <pc:spChg chg="mod">
          <ac:chgData name="Alfred Smith" userId="3c60a3631c0db8ad" providerId="LiveId" clId="{AE30D39E-7464-4C7A-A818-CC1CA4AC5655}" dt="2023-09-20T08:03:38.375" v="21" actId="20577"/>
          <ac:spMkLst>
            <pc:docMk/>
            <pc:sldMk cId="978260341" sldId="265"/>
            <ac:spMk id="3" creationId="{A58184BD-88F1-BA02-40C1-D8403D0EEC0D}"/>
          </ac:spMkLst>
        </pc:spChg>
        <pc:spChg chg="mod">
          <ac:chgData name="Alfred Smith" userId="3c60a3631c0db8ad" providerId="LiveId" clId="{AE30D39E-7464-4C7A-A818-CC1CA4AC5655}" dt="2023-09-20T08:03:00.688" v="18"/>
          <ac:spMkLst>
            <pc:docMk/>
            <pc:sldMk cId="978260341" sldId="265"/>
            <ac:spMk id="4" creationId="{EE2AC625-9141-A801-F431-DD5F79396320}"/>
          </ac:spMkLst>
        </pc:spChg>
        <pc:picChg chg="del">
          <ac:chgData name="Alfred Smith" userId="3c60a3631c0db8ad" providerId="LiveId" clId="{AE30D39E-7464-4C7A-A818-CC1CA4AC5655}" dt="2023-09-20T08:03:35.374" v="20"/>
          <ac:picMkLst>
            <pc:docMk/>
            <pc:sldMk cId="978260341" sldId="265"/>
            <ac:picMk id="13" creationId="{DB348AC2-0695-31DC-4242-1BD591034C9D}"/>
          </ac:picMkLst>
        </pc:picChg>
      </pc:sldChg>
      <pc:sldChg chg="addSp delSp modSp mod modTransition">
        <pc:chgData name="Alfred Smith" userId="3c60a3631c0db8ad" providerId="LiveId" clId="{AE30D39E-7464-4C7A-A818-CC1CA4AC5655}" dt="2023-09-20T08:03:35.374" v="20"/>
        <pc:sldMkLst>
          <pc:docMk/>
          <pc:sldMk cId="939110669" sldId="271"/>
        </pc:sldMkLst>
        <pc:spChg chg="del">
          <ac:chgData name="Alfred Smith" userId="3c60a3631c0db8ad" providerId="LiveId" clId="{AE30D39E-7464-4C7A-A818-CC1CA4AC5655}" dt="2023-09-20T08:01:28.810" v="10" actId="478"/>
          <ac:spMkLst>
            <pc:docMk/>
            <pc:sldMk cId="939110669" sldId="271"/>
            <ac:spMk id="3" creationId="{25D05D38-0B53-230C-A34A-3D23FC55C290}"/>
          </ac:spMkLst>
        </pc:spChg>
        <pc:spChg chg="add mod">
          <ac:chgData name="Alfred Smith" userId="3c60a3631c0db8ad" providerId="LiveId" clId="{AE30D39E-7464-4C7A-A818-CC1CA4AC5655}" dt="2023-09-20T08:01:29.302" v="11"/>
          <ac:spMkLst>
            <pc:docMk/>
            <pc:sldMk cId="939110669" sldId="271"/>
            <ac:spMk id="4" creationId="{D5B14601-282A-66E6-93E6-5FFEA758625E}"/>
          </ac:spMkLst>
        </pc:spChg>
      </pc:sldChg>
      <pc:sldChg chg="modSp mod modTransition">
        <pc:chgData name="Alfred Smith" userId="3c60a3631c0db8ad" providerId="LiveId" clId="{AE30D39E-7464-4C7A-A818-CC1CA4AC5655}" dt="2023-09-20T08:04:26.876" v="28" actId="14100"/>
        <pc:sldMkLst>
          <pc:docMk/>
          <pc:sldMk cId="4024569785" sldId="272"/>
        </pc:sldMkLst>
        <pc:spChg chg="mod">
          <ac:chgData name="Alfred Smith" userId="3c60a3631c0db8ad" providerId="LiveId" clId="{AE30D39E-7464-4C7A-A818-CC1CA4AC5655}" dt="2023-09-20T08:04:26.876" v="28" actId="14100"/>
          <ac:spMkLst>
            <pc:docMk/>
            <pc:sldMk cId="4024569785" sldId="272"/>
            <ac:spMk id="2" creationId="{B11661E2-CC70-B8E8-32D5-1BB0D6AA413E}"/>
          </ac:spMkLst>
        </pc:spChg>
      </pc:sldChg>
      <pc:sldChg chg="modSp mod modTransition">
        <pc:chgData name="Alfred Smith" userId="3c60a3631c0db8ad" providerId="LiveId" clId="{AE30D39E-7464-4C7A-A818-CC1CA4AC5655}" dt="2023-09-20T08:04:57.081" v="32" actId="14100"/>
        <pc:sldMkLst>
          <pc:docMk/>
          <pc:sldMk cId="487179600" sldId="273"/>
        </pc:sldMkLst>
        <pc:spChg chg="mod">
          <ac:chgData name="Alfred Smith" userId="3c60a3631c0db8ad" providerId="LiveId" clId="{AE30D39E-7464-4C7A-A818-CC1CA4AC5655}" dt="2023-09-20T08:04:57.081" v="32" actId="14100"/>
          <ac:spMkLst>
            <pc:docMk/>
            <pc:sldMk cId="487179600" sldId="273"/>
            <ac:spMk id="2" creationId="{7FD1155D-9402-697C-D057-7921B84BC9AF}"/>
          </ac:spMkLst>
        </pc:spChg>
      </pc:sldChg>
      <pc:sldChg chg="modSp mod modTransition">
        <pc:chgData name="Alfred Smith" userId="3c60a3631c0db8ad" providerId="LiveId" clId="{AE30D39E-7464-4C7A-A818-CC1CA4AC5655}" dt="2023-09-20T08:04:32.773" v="30" actId="14100"/>
        <pc:sldMkLst>
          <pc:docMk/>
          <pc:sldMk cId="2168401200" sldId="274"/>
        </pc:sldMkLst>
        <pc:spChg chg="mod">
          <ac:chgData name="Alfred Smith" userId="3c60a3631c0db8ad" providerId="LiveId" clId="{AE30D39E-7464-4C7A-A818-CC1CA4AC5655}" dt="2023-09-20T08:04:32.773" v="30" actId="14100"/>
          <ac:spMkLst>
            <pc:docMk/>
            <pc:sldMk cId="2168401200" sldId="274"/>
            <ac:spMk id="2" creationId="{628D8E20-F4A3-1A6F-C587-A58D3D536DD4}"/>
          </ac:spMkLst>
        </pc:spChg>
      </pc:sldChg>
      <pc:sldChg chg="modSp mod modTransition">
        <pc:chgData name="Alfred Smith" userId="3c60a3631c0db8ad" providerId="LiveId" clId="{AE30D39E-7464-4C7A-A818-CC1CA4AC5655}" dt="2023-09-20T08:05:05.214" v="34" actId="14100"/>
        <pc:sldMkLst>
          <pc:docMk/>
          <pc:sldMk cId="2996969115" sldId="275"/>
        </pc:sldMkLst>
        <pc:spChg chg="mod">
          <ac:chgData name="Alfred Smith" userId="3c60a3631c0db8ad" providerId="LiveId" clId="{AE30D39E-7464-4C7A-A818-CC1CA4AC5655}" dt="2023-09-20T08:05:05.214" v="34" actId="14100"/>
          <ac:spMkLst>
            <pc:docMk/>
            <pc:sldMk cId="2996969115" sldId="275"/>
            <ac:spMk id="2" creationId="{60C404D8-1B35-BE84-F1CF-0BD19400EFBB}"/>
          </ac:spMkLst>
        </pc:spChg>
      </pc:sldChg>
      <pc:sldChg chg="modSp mod modTransition">
        <pc:chgData name="Alfred Smith" userId="3c60a3631c0db8ad" providerId="LiveId" clId="{AE30D39E-7464-4C7A-A818-CC1CA4AC5655}" dt="2023-09-20T08:05:10.850" v="36" actId="14100"/>
        <pc:sldMkLst>
          <pc:docMk/>
          <pc:sldMk cId="2390376940" sldId="276"/>
        </pc:sldMkLst>
        <pc:spChg chg="mod">
          <ac:chgData name="Alfred Smith" userId="3c60a3631c0db8ad" providerId="LiveId" clId="{AE30D39E-7464-4C7A-A818-CC1CA4AC5655}" dt="2023-09-20T08:05:10.850" v="36" actId="14100"/>
          <ac:spMkLst>
            <pc:docMk/>
            <pc:sldMk cId="2390376940" sldId="276"/>
            <ac:spMk id="4" creationId="{707B5AD1-0080-5201-116E-D8CD2C4C5562}"/>
          </ac:spMkLst>
        </pc:spChg>
      </pc:sldChg>
      <pc:sldChg chg="del">
        <pc:chgData name="Alfred Smith" userId="3c60a3631c0db8ad" providerId="LiveId" clId="{AE30D39E-7464-4C7A-A818-CC1CA4AC5655}" dt="2023-09-20T08:03:19.867" v="19" actId="2696"/>
        <pc:sldMkLst>
          <pc:docMk/>
          <pc:sldMk cId="587647767" sldId="277"/>
        </pc:sldMkLst>
      </pc:sldChg>
    </pc:docChg>
  </pc:docChgLst>
  <pc:docChgLst>
    <pc:chgData name="Leonie Smith" userId="fed1330f33f5650e" providerId="LiveId" clId="{35E42536-AA22-4B1C-9E10-F7B5B0C63D90}"/>
    <pc:docChg chg="modSld">
      <pc:chgData name="Leonie Smith" userId="fed1330f33f5650e" providerId="LiveId" clId="{35E42536-AA22-4B1C-9E10-F7B5B0C63D90}" dt="2024-05-24T02:39:53.950" v="54"/>
      <pc:docMkLst>
        <pc:docMk/>
      </pc:docMkLst>
      <pc:sldChg chg="addSp delSp modSp mod modTransition modAnim">
        <pc:chgData name="Leonie Smith" userId="fed1330f33f5650e" providerId="LiveId" clId="{35E42536-AA22-4B1C-9E10-F7B5B0C63D90}" dt="2024-05-24T02:33:21.089" v="9"/>
        <pc:sldMkLst>
          <pc:docMk/>
          <pc:sldMk cId="1499918570" sldId="257"/>
        </pc:sldMkLst>
        <pc:picChg chg="add del mod">
          <ac:chgData name="Leonie Smith" userId="fed1330f33f5650e" providerId="LiveId" clId="{35E42536-AA22-4B1C-9E10-F7B5B0C63D90}" dt="2024-05-24T02:32:50.116" v="2"/>
          <ac:picMkLst>
            <pc:docMk/>
            <pc:sldMk cId="1499918570" sldId="257"/>
            <ac:picMk id="6" creationId="{65FE61AB-89DD-96DA-36C9-A1B1691E20F5}"/>
          </ac:picMkLst>
        </pc:picChg>
        <pc:picChg chg="add del mod ord">
          <ac:chgData name="Leonie Smith" userId="fed1330f33f5650e" providerId="LiveId" clId="{35E42536-AA22-4B1C-9E10-F7B5B0C63D90}" dt="2024-05-24T02:32:56.157" v="3"/>
          <ac:picMkLst>
            <pc:docMk/>
            <pc:sldMk cId="1499918570" sldId="257"/>
            <ac:picMk id="11" creationId="{8CB036CE-2692-8052-6F4D-E6098B921218}"/>
          </ac:picMkLst>
        </pc:picChg>
        <pc:picChg chg="add del mod">
          <ac:chgData name="Leonie Smith" userId="fed1330f33f5650e" providerId="LiveId" clId="{35E42536-AA22-4B1C-9E10-F7B5B0C63D90}" dt="2024-05-24T02:33:02.893" v="5"/>
          <ac:picMkLst>
            <pc:docMk/>
            <pc:sldMk cId="1499918570" sldId="257"/>
            <ac:picMk id="12" creationId="{01270163-6283-A20F-55E2-4BA089A93E0A}"/>
          </ac:picMkLst>
        </pc:picChg>
        <pc:picChg chg="add del mod ord">
          <ac:chgData name="Leonie Smith" userId="fed1330f33f5650e" providerId="LiveId" clId="{35E42536-AA22-4B1C-9E10-F7B5B0C63D90}" dt="2024-05-24T02:33:08.503" v="6"/>
          <ac:picMkLst>
            <pc:docMk/>
            <pc:sldMk cId="1499918570" sldId="257"/>
            <ac:picMk id="16" creationId="{0EC5CEA9-689C-7F5F-6CBF-9E43CE56B5F5}"/>
          </ac:picMkLst>
        </pc:picChg>
        <pc:picChg chg="add del mod">
          <ac:chgData name="Leonie Smith" userId="fed1330f33f5650e" providerId="LiveId" clId="{35E42536-AA22-4B1C-9E10-F7B5B0C63D90}" dt="2024-05-24T02:33:15.225" v="8"/>
          <ac:picMkLst>
            <pc:docMk/>
            <pc:sldMk cId="1499918570" sldId="257"/>
            <ac:picMk id="17" creationId="{50CE3773-EF6E-F415-B575-1D2EE53F9CA1}"/>
          </ac:picMkLst>
        </pc:picChg>
        <pc:picChg chg="add del mod ord">
          <ac:chgData name="Leonie Smith" userId="fed1330f33f5650e" providerId="LiveId" clId="{35E42536-AA22-4B1C-9E10-F7B5B0C63D90}" dt="2024-05-24T02:33:21.089" v="9"/>
          <ac:picMkLst>
            <pc:docMk/>
            <pc:sldMk cId="1499918570" sldId="257"/>
            <ac:picMk id="22" creationId="{E95270FF-9B49-5C71-0929-7A6860E8E6D7}"/>
          </ac:picMkLst>
        </pc:picChg>
        <pc:picChg chg="add mod">
          <ac:chgData name="Leonie Smith" userId="fed1330f33f5650e" providerId="LiveId" clId="{35E42536-AA22-4B1C-9E10-F7B5B0C63D90}" dt="2024-05-24T02:33:21.089" v="9"/>
          <ac:picMkLst>
            <pc:docMk/>
            <pc:sldMk cId="1499918570" sldId="257"/>
            <ac:picMk id="23" creationId="{FF6861AE-3F9F-DF15-A8B6-85C9C78B329A}"/>
          </ac:picMkLst>
        </pc:picChg>
      </pc:sldChg>
      <pc:sldChg chg="addSp delSp modSp mod modTransition modAnim">
        <pc:chgData name="Leonie Smith" userId="fed1330f33f5650e" providerId="LiveId" clId="{35E42536-AA22-4B1C-9E10-F7B5B0C63D90}" dt="2024-05-24T02:34:08.315" v="13"/>
        <pc:sldMkLst>
          <pc:docMk/>
          <pc:sldMk cId="2346136586" sldId="260"/>
        </pc:sldMkLst>
        <pc:picChg chg="add del mod">
          <ac:chgData name="Leonie Smith" userId="fed1330f33f5650e" providerId="LiveId" clId="{35E42536-AA22-4B1C-9E10-F7B5B0C63D90}" dt="2024-05-24T02:34:02.767" v="12"/>
          <ac:picMkLst>
            <pc:docMk/>
            <pc:sldMk cId="2346136586" sldId="260"/>
            <ac:picMk id="7" creationId="{D70DDA35-E195-27C8-6D71-67FCD4C204DC}"/>
          </ac:picMkLst>
        </pc:picChg>
        <pc:picChg chg="add del mod ord">
          <ac:chgData name="Leonie Smith" userId="fed1330f33f5650e" providerId="LiveId" clId="{35E42536-AA22-4B1C-9E10-F7B5B0C63D90}" dt="2024-05-24T02:34:08.315" v="13"/>
          <ac:picMkLst>
            <pc:docMk/>
            <pc:sldMk cId="2346136586" sldId="260"/>
            <ac:picMk id="12" creationId="{FA712659-C62A-812B-2D8E-DCDA8B1DA2F9}"/>
          </ac:picMkLst>
        </pc:picChg>
        <pc:picChg chg="add mod">
          <ac:chgData name="Leonie Smith" userId="fed1330f33f5650e" providerId="LiveId" clId="{35E42536-AA22-4B1C-9E10-F7B5B0C63D90}" dt="2024-05-24T02:34:08.315" v="13"/>
          <ac:picMkLst>
            <pc:docMk/>
            <pc:sldMk cId="2346136586" sldId="260"/>
            <ac:picMk id="13" creationId="{B38F9DFA-8ED8-EBA4-1BC0-B4F88E38144A}"/>
          </ac:picMkLst>
        </pc:picChg>
      </pc:sldChg>
      <pc:sldChg chg="addSp delSp modSp mod modTransition modAnim">
        <pc:chgData name="Leonie Smith" userId="fed1330f33f5650e" providerId="LiveId" clId="{35E42536-AA22-4B1C-9E10-F7B5B0C63D90}" dt="2024-05-24T02:36:51.418" v="38"/>
        <pc:sldMkLst>
          <pc:docMk/>
          <pc:sldMk cId="4037329247" sldId="261"/>
        </pc:sldMkLst>
        <pc:picChg chg="add del mod">
          <ac:chgData name="Leonie Smith" userId="fed1330f33f5650e" providerId="LiveId" clId="{35E42536-AA22-4B1C-9E10-F7B5B0C63D90}" dt="2024-05-24T02:34:47.753" v="16"/>
          <ac:picMkLst>
            <pc:docMk/>
            <pc:sldMk cId="4037329247" sldId="261"/>
            <ac:picMk id="6" creationId="{D9F9A232-92BE-7425-8055-AA80A15268DA}"/>
          </ac:picMkLst>
        </pc:picChg>
        <pc:picChg chg="add del mod ord">
          <ac:chgData name="Leonie Smith" userId="fed1330f33f5650e" providerId="LiveId" clId="{35E42536-AA22-4B1C-9E10-F7B5B0C63D90}" dt="2024-05-24T02:34:57.366" v="17"/>
          <ac:picMkLst>
            <pc:docMk/>
            <pc:sldMk cId="4037329247" sldId="261"/>
            <ac:picMk id="9" creationId="{2F87C6D6-7003-0D65-0F36-CF9F5DBB216C}"/>
          </ac:picMkLst>
        </pc:picChg>
        <pc:picChg chg="add del mod">
          <ac:chgData name="Leonie Smith" userId="fed1330f33f5650e" providerId="LiveId" clId="{35E42536-AA22-4B1C-9E10-F7B5B0C63D90}" dt="2024-05-24T02:34:58.898" v="19"/>
          <ac:picMkLst>
            <pc:docMk/>
            <pc:sldMk cId="4037329247" sldId="261"/>
            <ac:picMk id="10" creationId="{0C62A7CD-3AC1-19B9-6E73-769518E644DE}"/>
          </ac:picMkLst>
        </pc:picChg>
        <pc:picChg chg="add del mod ord">
          <ac:chgData name="Leonie Smith" userId="fed1330f33f5650e" providerId="LiveId" clId="{35E42536-AA22-4B1C-9E10-F7B5B0C63D90}" dt="2024-05-24T02:35:09.767" v="20"/>
          <ac:picMkLst>
            <pc:docMk/>
            <pc:sldMk cId="4037329247" sldId="261"/>
            <ac:picMk id="13" creationId="{79E9CE57-5FCE-90DC-D504-2DCCF86615A1}"/>
          </ac:picMkLst>
        </pc:picChg>
        <pc:picChg chg="add del mod">
          <ac:chgData name="Leonie Smith" userId="fed1330f33f5650e" providerId="LiveId" clId="{35E42536-AA22-4B1C-9E10-F7B5B0C63D90}" dt="2024-05-24T02:35:15.583" v="22"/>
          <ac:picMkLst>
            <pc:docMk/>
            <pc:sldMk cId="4037329247" sldId="261"/>
            <ac:picMk id="14" creationId="{CCD632F2-CAB9-7BF6-7046-BC778AFA886E}"/>
          </ac:picMkLst>
        </pc:picChg>
        <pc:picChg chg="add del mod ord">
          <ac:chgData name="Leonie Smith" userId="fed1330f33f5650e" providerId="LiveId" clId="{35E42536-AA22-4B1C-9E10-F7B5B0C63D90}" dt="2024-05-24T02:35:21.232" v="23"/>
          <ac:picMkLst>
            <pc:docMk/>
            <pc:sldMk cId="4037329247" sldId="261"/>
            <ac:picMk id="17" creationId="{AED28A0D-CB91-C063-2444-371A99B7BA47}"/>
          </ac:picMkLst>
        </pc:picChg>
        <pc:picChg chg="add del mod">
          <ac:chgData name="Leonie Smith" userId="fed1330f33f5650e" providerId="LiveId" clId="{35E42536-AA22-4B1C-9E10-F7B5B0C63D90}" dt="2024-05-24T02:35:25.746" v="25"/>
          <ac:picMkLst>
            <pc:docMk/>
            <pc:sldMk cId="4037329247" sldId="261"/>
            <ac:picMk id="18" creationId="{9DE15ECF-CFFC-E832-D434-9552F35627F3}"/>
          </ac:picMkLst>
        </pc:picChg>
        <pc:picChg chg="add del mod ord">
          <ac:chgData name="Leonie Smith" userId="fed1330f33f5650e" providerId="LiveId" clId="{35E42536-AA22-4B1C-9E10-F7B5B0C63D90}" dt="2024-05-24T02:35:31.009" v="26"/>
          <ac:picMkLst>
            <pc:docMk/>
            <pc:sldMk cId="4037329247" sldId="261"/>
            <ac:picMk id="21" creationId="{FE0DA3C7-24CD-C639-C3C6-147878FC868F}"/>
          </ac:picMkLst>
        </pc:picChg>
        <pc:picChg chg="add del mod">
          <ac:chgData name="Leonie Smith" userId="fed1330f33f5650e" providerId="LiveId" clId="{35E42536-AA22-4B1C-9E10-F7B5B0C63D90}" dt="2024-05-24T02:35:31.784" v="28"/>
          <ac:picMkLst>
            <pc:docMk/>
            <pc:sldMk cId="4037329247" sldId="261"/>
            <ac:picMk id="22" creationId="{8C0F2B93-A2BF-2B16-9DF3-E67CC82328F3}"/>
          </ac:picMkLst>
        </pc:picChg>
        <pc:picChg chg="add del mod ord">
          <ac:chgData name="Leonie Smith" userId="fed1330f33f5650e" providerId="LiveId" clId="{35E42536-AA22-4B1C-9E10-F7B5B0C63D90}" dt="2024-05-24T02:35:44.230" v="29"/>
          <ac:picMkLst>
            <pc:docMk/>
            <pc:sldMk cId="4037329247" sldId="261"/>
            <ac:picMk id="25" creationId="{0E801E1F-C411-6DCE-601C-FE847C6C2C12}"/>
          </ac:picMkLst>
        </pc:picChg>
        <pc:picChg chg="add del mod">
          <ac:chgData name="Leonie Smith" userId="fed1330f33f5650e" providerId="LiveId" clId="{35E42536-AA22-4B1C-9E10-F7B5B0C63D90}" dt="2024-05-24T02:35:57.540" v="31"/>
          <ac:picMkLst>
            <pc:docMk/>
            <pc:sldMk cId="4037329247" sldId="261"/>
            <ac:picMk id="26" creationId="{D502F0FE-2FF2-8D8A-AC84-BEAC7468BFD6}"/>
          </ac:picMkLst>
        </pc:picChg>
        <pc:picChg chg="add del mod ord">
          <ac:chgData name="Leonie Smith" userId="fed1330f33f5650e" providerId="LiveId" clId="{35E42536-AA22-4B1C-9E10-F7B5B0C63D90}" dt="2024-05-24T02:36:10.960" v="32"/>
          <ac:picMkLst>
            <pc:docMk/>
            <pc:sldMk cId="4037329247" sldId="261"/>
            <ac:picMk id="31" creationId="{EAC4F368-1E08-6408-ED81-6344FE3DE281}"/>
          </ac:picMkLst>
        </pc:picChg>
        <pc:picChg chg="add del mod">
          <ac:chgData name="Leonie Smith" userId="fed1330f33f5650e" providerId="LiveId" clId="{35E42536-AA22-4B1C-9E10-F7B5B0C63D90}" dt="2024-05-24T02:36:22.282" v="34"/>
          <ac:picMkLst>
            <pc:docMk/>
            <pc:sldMk cId="4037329247" sldId="261"/>
            <ac:picMk id="32" creationId="{407CF8ED-E25F-7815-5E70-B67940E8B1EA}"/>
          </ac:picMkLst>
        </pc:picChg>
        <pc:picChg chg="add del mod ord">
          <ac:chgData name="Leonie Smith" userId="fed1330f33f5650e" providerId="LiveId" clId="{35E42536-AA22-4B1C-9E10-F7B5B0C63D90}" dt="2024-05-24T02:36:35.581" v="35"/>
          <ac:picMkLst>
            <pc:docMk/>
            <pc:sldMk cId="4037329247" sldId="261"/>
            <ac:picMk id="36" creationId="{883A9FC9-6FFC-A0BE-0ADB-7AE11AB1EE96}"/>
          </ac:picMkLst>
        </pc:picChg>
        <pc:picChg chg="add del mod">
          <ac:chgData name="Leonie Smith" userId="fed1330f33f5650e" providerId="LiveId" clId="{35E42536-AA22-4B1C-9E10-F7B5B0C63D90}" dt="2024-05-24T02:36:37.797" v="37"/>
          <ac:picMkLst>
            <pc:docMk/>
            <pc:sldMk cId="4037329247" sldId="261"/>
            <ac:picMk id="37" creationId="{0A829148-8933-FCA1-0B3B-6043D55FAC28}"/>
          </ac:picMkLst>
        </pc:picChg>
        <pc:picChg chg="add del mod ord">
          <ac:chgData name="Leonie Smith" userId="fed1330f33f5650e" providerId="LiveId" clId="{35E42536-AA22-4B1C-9E10-F7B5B0C63D90}" dt="2024-05-24T02:36:51.418" v="38"/>
          <ac:picMkLst>
            <pc:docMk/>
            <pc:sldMk cId="4037329247" sldId="261"/>
            <ac:picMk id="40" creationId="{8F9409E8-9B03-C555-99CC-7E8A5F086BCC}"/>
          </ac:picMkLst>
        </pc:picChg>
        <pc:picChg chg="add mod">
          <ac:chgData name="Leonie Smith" userId="fed1330f33f5650e" providerId="LiveId" clId="{35E42536-AA22-4B1C-9E10-F7B5B0C63D90}" dt="2024-05-24T02:36:51.418" v="38"/>
          <ac:picMkLst>
            <pc:docMk/>
            <pc:sldMk cId="4037329247" sldId="261"/>
            <ac:picMk id="41" creationId="{5C7CEEC8-61E8-D2A5-7A9F-5B83052FDDDA}"/>
          </ac:picMkLst>
        </pc:picChg>
      </pc:sldChg>
      <pc:sldChg chg="addSp delSp modSp mod modTransition modAnim">
        <pc:chgData name="Leonie Smith" userId="fed1330f33f5650e" providerId="LiveId" clId="{35E42536-AA22-4B1C-9E10-F7B5B0C63D90}" dt="2024-05-24T02:37:45.132" v="45"/>
        <pc:sldMkLst>
          <pc:docMk/>
          <pc:sldMk cId="1909638311" sldId="262"/>
        </pc:sldMkLst>
        <pc:picChg chg="add del mod">
          <ac:chgData name="Leonie Smith" userId="fed1330f33f5650e" providerId="LiveId" clId="{35E42536-AA22-4B1C-9E10-F7B5B0C63D90}" dt="2024-05-24T02:37:20.980" v="41"/>
          <ac:picMkLst>
            <pc:docMk/>
            <pc:sldMk cId="1909638311" sldId="262"/>
            <ac:picMk id="6" creationId="{B743B368-F809-0306-2AAB-55AE06115988}"/>
          </ac:picMkLst>
        </pc:picChg>
        <pc:picChg chg="add del mod ord">
          <ac:chgData name="Leonie Smith" userId="fed1330f33f5650e" providerId="LiveId" clId="{35E42536-AA22-4B1C-9E10-F7B5B0C63D90}" dt="2024-05-24T02:37:28.507" v="42"/>
          <ac:picMkLst>
            <pc:docMk/>
            <pc:sldMk cId="1909638311" sldId="262"/>
            <ac:picMk id="11" creationId="{4B17D33D-009E-EBCA-0C43-F0914C84620D}"/>
          </ac:picMkLst>
        </pc:picChg>
        <pc:picChg chg="add del mod">
          <ac:chgData name="Leonie Smith" userId="fed1330f33f5650e" providerId="LiveId" clId="{35E42536-AA22-4B1C-9E10-F7B5B0C63D90}" dt="2024-05-24T02:37:37.367" v="44"/>
          <ac:picMkLst>
            <pc:docMk/>
            <pc:sldMk cId="1909638311" sldId="262"/>
            <ac:picMk id="12" creationId="{5E5C075D-02DF-5245-715E-A4E3167C274D}"/>
          </ac:picMkLst>
        </pc:picChg>
        <pc:picChg chg="add del mod ord">
          <ac:chgData name="Leonie Smith" userId="fed1330f33f5650e" providerId="LiveId" clId="{35E42536-AA22-4B1C-9E10-F7B5B0C63D90}" dt="2024-05-24T02:37:45.132" v="45"/>
          <ac:picMkLst>
            <pc:docMk/>
            <pc:sldMk cId="1909638311" sldId="262"/>
            <ac:picMk id="17" creationId="{3053DAE5-B828-EA4C-48BF-FE188F5E2FF0}"/>
          </ac:picMkLst>
        </pc:picChg>
        <pc:picChg chg="add mod">
          <ac:chgData name="Leonie Smith" userId="fed1330f33f5650e" providerId="LiveId" clId="{35E42536-AA22-4B1C-9E10-F7B5B0C63D90}" dt="2024-05-24T02:37:45.132" v="45"/>
          <ac:picMkLst>
            <pc:docMk/>
            <pc:sldMk cId="1909638311" sldId="262"/>
            <ac:picMk id="18" creationId="{B7557FFB-AE30-14EC-1E82-BDC0E0D00D75}"/>
          </ac:picMkLst>
        </pc:picChg>
      </pc:sldChg>
      <pc:sldChg chg="addSp modSp">
        <pc:chgData name="Leonie Smith" userId="fed1330f33f5650e" providerId="LiveId" clId="{35E42536-AA22-4B1C-9E10-F7B5B0C63D90}" dt="2024-05-24T02:38:09.167" v="46"/>
        <pc:sldMkLst>
          <pc:docMk/>
          <pc:sldMk cId="641208035" sldId="263"/>
        </pc:sldMkLst>
        <pc:picChg chg="add mod">
          <ac:chgData name="Leonie Smith" userId="fed1330f33f5650e" providerId="LiveId" clId="{35E42536-AA22-4B1C-9E10-F7B5B0C63D90}" dt="2024-05-24T02:38:09.167" v="46"/>
          <ac:picMkLst>
            <pc:docMk/>
            <pc:sldMk cId="641208035" sldId="263"/>
            <ac:picMk id="6" creationId="{69D14AB1-BC72-54E1-E7C2-0D5E0919AEB1}"/>
          </ac:picMkLst>
        </pc:picChg>
      </pc:sldChg>
      <pc:sldChg chg="addSp delSp modSp mod modTransition modAnim">
        <pc:chgData name="Leonie Smith" userId="fed1330f33f5650e" providerId="LiveId" clId="{35E42536-AA22-4B1C-9E10-F7B5B0C63D90}" dt="2024-05-24T02:39:10.642" v="50"/>
        <pc:sldMkLst>
          <pc:docMk/>
          <pc:sldMk cId="4044745628" sldId="264"/>
        </pc:sldMkLst>
        <pc:picChg chg="add del mod">
          <ac:chgData name="Leonie Smith" userId="fed1330f33f5650e" providerId="LiveId" clId="{35E42536-AA22-4B1C-9E10-F7B5B0C63D90}" dt="2024-05-24T02:39:01.793" v="49"/>
          <ac:picMkLst>
            <pc:docMk/>
            <pc:sldMk cId="4044745628" sldId="264"/>
            <ac:picMk id="6" creationId="{47BEEBDA-AB8D-B5AA-1610-3BB91D7C01F9}"/>
          </ac:picMkLst>
        </pc:picChg>
        <pc:picChg chg="add del mod ord">
          <ac:chgData name="Leonie Smith" userId="fed1330f33f5650e" providerId="LiveId" clId="{35E42536-AA22-4B1C-9E10-F7B5B0C63D90}" dt="2024-05-24T02:39:10.642" v="50"/>
          <ac:picMkLst>
            <pc:docMk/>
            <pc:sldMk cId="4044745628" sldId="264"/>
            <ac:picMk id="10" creationId="{D90E1F70-A500-423F-EC76-D15BFA2BA26D}"/>
          </ac:picMkLst>
        </pc:picChg>
        <pc:picChg chg="add mod">
          <ac:chgData name="Leonie Smith" userId="fed1330f33f5650e" providerId="LiveId" clId="{35E42536-AA22-4B1C-9E10-F7B5B0C63D90}" dt="2024-05-24T02:39:10.642" v="50"/>
          <ac:picMkLst>
            <pc:docMk/>
            <pc:sldMk cId="4044745628" sldId="264"/>
            <ac:picMk id="11" creationId="{CD79A700-FFDB-8DD3-5401-BD96CBCB2608}"/>
          </ac:picMkLst>
        </pc:picChg>
      </pc:sldChg>
      <pc:sldChg chg="addSp delSp modSp mod modTransition modAnim">
        <pc:chgData name="Leonie Smith" userId="fed1330f33f5650e" providerId="LiveId" clId="{35E42536-AA22-4B1C-9E10-F7B5B0C63D90}" dt="2024-05-24T02:39:53.950" v="54"/>
        <pc:sldMkLst>
          <pc:docMk/>
          <pc:sldMk cId="978260341" sldId="265"/>
        </pc:sldMkLst>
        <pc:picChg chg="add del mod">
          <ac:chgData name="Leonie Smith" userId="fed1330f33f5650e" providerId="LiveId" clId="{35E42536-AA22-4B1C-9E10-F7B5B0C63D90}" dt="2024-05-24T02:39:43.418" v="53"/>
          <ac:picMkLst>
            <pc:docMk/>
            <pc:sldMk cId="978260341" sldId="265"/>
            <ac:picMk id="6" creationId="{BACA6FCF-8D10-A9C6-28D3-22823618EB70}"/>
          </ac:picMkLst>
        </pc:picChg>
        <pc:picChg chg="add del mod ord">
          <ac:chgData name="Leonie Smith" userId="fed1330f33f5650e" providerId="LiveId" clId="{35E42536-AA22-4B1C-9E10-F7B5B0C63D90}" dt="2024-05-24T02:39:53.950" v="54"/>
          <ac:picMkLst>
            <pc:docMk/>
            <pc:sldMk cId="978260341" sldId="265"/>
            <ac:picMk id="11" creationId="{301FB170-12FE-8B65-A792-70078006D081}"/>
          </ac:picMkLst>
        </pc:picChg>
        <pc:picChg chg="add mod">
          <ac:chgData name="Leonie Smith" userId="fed1330f33f5650e" providerId="LiveId" clId="{35E42536-AA22-4B1C-9E10-F7B5B0C63D90}" dt="2024-05-24T02:39:53.950" v="54"/>
          <ac:picMkLst>
            <pc:docMk/>
            <pc:sldMk cId="978260341" sldId="265"/>
            <ac:picMk id="12" creationId="{0207555C-4B5E-B659-00C8-E840FBE4692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084DD-7FC0-4A22-9CF3-02422E1B05B3}" type="datetimeFigureOut">
              <a:rPr lang="en-IN" smtClean="0"/>
              <a:t>30-08-2024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9FD99-6F09-4AC6-8D62-5D15F886FEC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2813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IN" sz="1200" b="1" i="0" u="none" strike="noStrike" baseline="0">
                <a:latin typeface="TimesNewRomanPS-BoldMT"/>
              </a:rPr>
              <a:t>Ch</a:t>
            </a:r>
          </a:p>
          <a:p>
            <a:pPr algn="l"/>
            <a:r>
              <a:rPr lang="en-IN" sz="1200" b="1" i="0" u="none" strike="noStrike" baseline="0">
                <a:latin typeface="TimesNewRomanPS-BoldMT"/>
              </a:rPr>
              <a:t>P05 </a:t>
            </a:r>
            <a:r>
              <a:rPr lang="en-IN" sz="1200" b="1" i="0" u="none" strike="noStrike" baseline="0" dirty="0">
                <a:latin typeface="TimesNewRomanPS-BoldMT"/>
              </a:rPr>
              <a:t>Kingdom Parables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1. The Wise and Foolish Builders - Luke 6:46-49 (Left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2. The Rich Man and Lazarus Luke 16:19-31 (Right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3. The Weeds - Matthew 13:24-30; 36-43 (Right Center)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4. The Hidden Treasure - Matt 13:44 (Center)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5. The Rich Fool - Luke 12:13-34 (Right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6. The Ten Virgins - Matthew 25:1-13 (Left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7. The Talents - Matthew 25:14-30 (Left Center)</a:t>
            </a: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D9FD99-6F09-4AC6-8D62-5D15F886FEC9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4350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30F0A-9E6B-005F-3BD1-94A3124B9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3F1CC-DA31-4B44-95DC-806A6923E6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0E8C7-E854-8B54-6A49-5398EEA65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30-08-2024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44E68-D797-0B35-DE3D-0F9D9F1D9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246E-C35B-0B16-82B6-7BACDBC94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8449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4F5D5-34CC-89FF-C594-314B86680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D8E815-A46B-7E8F-EA35-FA41604C2E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4FE9D-9E42-EC87-F93F-14C9798CB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30-08-2024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91782-3CD9-C4FF-5D00-1A3A077D4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03DBA-2AAD-DCAE-1F76-F73042728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204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8A5718-FD07-EA23-DEBC-FA196403A1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2AACDA-8ADC-FEA7-D804-7DC20970FF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7E821-A101-FCBF-8D20-267967D99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30-08-2024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BF3C7-ECE0-528A-1D6E-FDDBA1544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B08B3-124A-2D72-BF55-231A33F61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607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99F82-2AAC-A171-C9C7-34707B6EA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9339C-D66D-B0E4-642D-5B5B8BB2D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1482C-E22A-7192-7E25-D5FAB04E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30-08-2024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DBCB2-9534-CF75-0913-6197E1588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37408-1094-8554-47B5-264EE4AD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1506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15324-4A5C-2505-6EC6-CBA54A6E5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E747C-2398-87E4-31C2-612F519EB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0C750-C22E-CB2E-8BDD-99CFBB54B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30-08-2024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E239C-AF17-42D9-5035-A86F95C8E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5979C-34C2-EC4B-32C2-5CD65C5A2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658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FD331-51E3-8AB5-97E1-4402D3D60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8C797-A3A0-60E3-ECD8-CBA4D591D4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C10FEC-03E4-44AC-C222-FD52E5D64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B87F45-3A02-A9B2-98E0-BD12587CE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30-08-2024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B579F0-E32F-559B-B3D7-E4F2212BB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AE78A-F486-4F12-86E3-8E1485154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7077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90F28-E105-AE3C-0D2A-61DE2C3B4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398F9-61DA-A8AD-4B3A-BECAB8035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D6D6DA-1CF5-657F-79C7-88618AD41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4C0A03-0E58-5883-C688-8A1887EA18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6893DC-A047-19A2-49DB-93B70EDE72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A3D9C3-ED44-D74C-98E5-3314CDF66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30-08-2024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AC3819-06A9-AF6E-5732-BBEA928B1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9C1E8A-EB49-0C05-6719-D054FABE1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695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AFF47-E5CA-FB14-E368-67FD18E36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2C9E80-E92B-AFFE-AB1E-EA640DA43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30-08-2024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CA4A95-3028-5F1E-5BE3-D519E0931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D1ACDC-9485-603E-1E45-36B778A78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0509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7D1C37-FF40-1787-4D78-9B02C9581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30-08-2024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EB9049-52D3-31A6-BD4F-CA2CA5A0F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AAEA8-6A4B-1D48-749C-24088D28E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9615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2914F-E599-6015-1D60-BEEB0E141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11434-FEE2-C962-04FE-1F62D03A7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07A6F4-4247-7A2D-A606-D9D9EAE34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D54FD1-FB71-2B26-8F94-EA083F304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30-08-2024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E8CFA-751C-1E0B-FED5-513D22103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7E5C96-3FF3-8A90-1C67-1ED205E59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452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67F52-8BAD-5713-B978-E77A7202A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573C86-7D72-F14C-DA3E-EA2F9E6FC9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FBCE5-3F85-14C6-532E-105B49E53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03F889-898C-CDE6-A5BF-7D350A89C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B49F8-33D0-4DA0-8476-0927F5147411}" type="datetimeFigureOut">
              <a:rPr lang="en-IN" smtClean="0"/>
              <a:t>30-08-2024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5092D4-9ED2-6CEA-36E0-41B68DBB9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A7D34-A2EA-9EA4-B558-FECEF7420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2668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7F1FC9-20E7-E331-E8D9-0F9B82CC0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E20B9-D945-7A22-DE69-DF4F55554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441C5-42D0-FD67-0418-5811BA2696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B49F8-33D0-4DA0-8476-0927F5147411}" type="datetimeFigureOut">
              <a:rPr lang="en-IN" smtClean="0"/>
              <a:t>30-08-2024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49AE3-5747-A7F2-B309-4E0D6D255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A8F99-58FE-3A85-36C2-7EC86CF86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D5E6A-89B3-4842-9EAE-274B25D1111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952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publicdomain/zero/1.0/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openbible.com/" TargetMode="Externa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hyperlink" Target="https://discoverybible.com/" TargetMode="External"/><Relationship Id="rId5" Type="http://schemas.openxmlformats.org/officeDocument/2006/relationships/hyperlink" Target="https://biblehub.com/" TargetMode="External"/><Relationship Id="rId10" Type="http://schemas.openxmlformats.org/officeDocument/2006/relationships/image" Target="../media/image1.png"/><Relationship Id="rId4" Type="http://schemas.openxmlformats.org/officeDocument/2006/relationships/notesSlide" Target="../notesSlides/notesSlide1.xml"/><Relationship Id="rId9" Type="http://schemas.openxmlformats.org/officeDocument/2006/relationships/hyperlink" Target="http://creativecommons.org/licenses/by-sa/4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029F-D823-8CA0-19FD-0251CC3E3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62-4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8937D-0D81-2DA1-1C55-FD99B23FE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These materials are by the </a:t>
            </a:r>
            <a:r>
              <a:rPr lang="en-IN" sz="2800" kern="100" dirty="0" err="1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Kongki</a:t>
            </a: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 Ka Project and are made available to you under the terms of the Creative Commons Attribution </a:t>
            </a:r>
            <a:r>
              <a:rPr lang="en-IN" sz="2800" kern="100" dirty="0" err="1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ShareAlike</a:t>
            </a: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 license 4.0.</a:t>
            </a:r>
            <a:endParaRPr lang="en-US" sz="2800" kern="100" dirty="0">
              <a:latin typeface="Aptos"/>
              <a:ea typeface="Aptos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You have permission to share and redistribute these materials in any format and to make reasonable revisions and adaptations of this translation, provided that:</a:t>
            </a:r>
            <a:endParaRPr lang="en-US" sz="2800" kern="100" dirty="0">
              <a:latin typeface="Aptos"/>
              <a:ea typeface="Aptos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You include the above licence and source information.</a:t>
            </a:r>
            <a:endParaRPr lang="en-US" sz="2800" kern="100" dirty="0">
              <a:latin typeface="Aptos"/>
              <a:ea typeface="Aptos"/>
              <a:cs typeface="Arial" panose="020B0604020202020204" pitchFamily="34" charset="0"/>
            </a:endParaRPr>
          </a:p>
          <a:p>
            <a:pPr marL="342900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If you redistribute these materials or create derivatives, you must distribute your contributions under the same license as the original.</a:t>
            </a:r>
            <a:endParaRPr lang="en-US" sz="2800" kern="100" dirty="0">
              <a:latin typeface="Aptos"/>
              <a:ea typeface="Aptos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 </a:t>
            </a:r>
            <a:endParaRPr lang="en-US" sz="2800" kern="100" dirty="0">
              <a:latin typeface="Aptos"/>
              <a:ea typeface="Aptos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The Holy Bible, Berean Standard Bible, BSB is produced in cooperation with </a:t>
            </a:r>
            <a:r>
              <a:rPr lang="en-IN" sz="2800" u="sng" kern="100" dirty="0">
                <a:solidFill>
                  <a:srgbClr val="27C1F1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  <a:hlinkClick r:id="rId5"/>
              </a:rPr>
              <a:t>Bible Hub</a:t>
            </a: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, </a:t>
            </a:r>
            <a:r>
              <a:rPr lang="en-IN" sz="2800" u="sng" kern="100" dirty="0">
                <a:solidFill>
                  <a:srgbClr val="27C1F1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  <a:hlinkClick r:id="rId6"/>
              </a:rPr>
              <a:t>Discovery Bible</a:t>
            </a: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, </a:t>
            </a:r>
            <a:r>
              <a:rPr lang="en-IN" sz="2800" u="sng" kern="100" dirty="0">
                <a:solidFill>
                  <a:srgbClr val="27C1F1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  <a:hlinkClick r:id="rId7"/>
              </a:rPr>
              <a:t>OpenBible.com</a:t>
            </a: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, and the Berean Bible Translation Committee. This text of God's Word has been </a:t>
            </a:r>
            <a:r>
              <a:rPr lang="en-IN" sz="2800" u="sng" kern="100" dirty="0">
                <a:solidFill>
                  <a:srgbClr val="27C1F1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  <a:hlinkClick r:id="rId8"/>
              </a:rPr>
              <a:t>dedicated to the public domain</a:t>
            </a: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.</a:t>
            </a:r>
            <a:endParaRPr lang="en-US" sz="2800" kern="100" dirty="0">
              <a:latin typeface="Aptos"/>
              <a:ea typeface="Aptos"/>
              <a:cs typeface="Arial" panose="020B0604020202020204" pitchFamily="34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IN" sz="2800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/>
                <a:cs typeface="Arial" panose="020B0604020202020204" pitchFamily="34" charset="0"/>
              </a:rPr>
              <a:t> </a:t>
            </a:r>
            <a:endParaRPr lang="en-US" sz="2800" kern="100" dirty="0">
              <a:latin typeface="Aptos"/>
              <a:ea typeface="Aptos"/>
              <a:cs typeface="Arial" panose="020B060402020202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28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Hindi text is from Free Bibles India. This translation is made available under the terms of a </a:t>
            </a:r>
            <a:r>
              <a:rPr lang="en-IN" sz="2800" u="sng" dirty="0">
                <a:solidFill>
                  <a:srgbClr val="000000"/>
                </a:solidFill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  <a:hlinkClick r:id="rId9"/>
              </a:rPr>
              <a:t>Creative Commons Attribution-</a:t>
            </a:r>
            <a:r>
              <a:rPr lang="en-IN" sz="2800" u="sng" dirty="0" err="1">
                <a:solidFill>
                  <a:srgbClr val="000000"/>
                </a:solidFill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  <a:hlinkClick r:id="rId9"/>
              </a:rPr>
              <a:t>ShareAlike</a:t>
            </a:r>
            <a:r>
              <a:rPr lang="en-IN" sz="2800" u="sng" dirty="0">
                <a:solidFill>
                  <a:srgbClr val="000000"/>
                </a:solidFill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  <a:hlinkClick r:id="rId9"/>
              </a:rPr>
              <a:t> 4.0 International License</a:t>
            </a:r>
            <a:r>
              <a:rPr lang="en-IN" sz="28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3" name="Audio 22">
            <a:hlinkClick r:id="" action="ppaction://media"/>
            <a:extLst>
              <a:ext uri="{FF2B5EF4-FFF2-40B4-BE49-F238E27FC236}">
                <a16:creationId xmlns:a16="http://schemas.microsoft.com/office/drawing/2014/main" id="{FF6861AE-3F9F-DF15-A8B6-85C9C78B32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9991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8"/>
    </mc:Choice>
    <mc:Fallback xmlns="">
      <p:transition spd="slow" advTm="25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75206A-6292-A204-30A6-C12A3DDCBF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1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DF8A8C-23AF-DE2C-13BB-CB748DC40D49}"/>
              </a:ext>
            </a:extLst>
          </p:cNvPr>
          <p:cNvSpPr txBox="1"/>
          <p:nvPr/>
        </p:nvSpPr>
        <p:spPr>
          <a:xfrm>
            <a:off x="302027" y="300900"/>
            <a:ext cx="3821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मत्ती</a:t>
            </a:r>
            <a:r>
              <a:rPr lang="en-US" sz="2800" b="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2800" b="1" cap="all" dirty="0">
                <a:solidFill>
                  <a:schemeClr val="bg1"/>
                </a:solidFill>
                <a:latin typeface="Mangal" panose="02040503050203030202" pitchFamily="18" charset="0"/>
                <a:ea typeface="Microsoft Himalaya" panose="01010100010101010101" pitchFamily="2" charset="0"/>
                <a:cs typeface="Mangal" panose="02040503050203030202" pitchFamily="18" charset="0"/>
              </a:rPr>
              <a:t>13:44</a:t>
            </a:r>
          </a:p>
        </p:txBody>
      </p:sp>
    </p:spTree>
    <p:extLst>
      <p:ext uri="{BB962C8B-B14F-4D97-AF65-F5344CB8AC3E}">
        <p14:creationId xmlns:p14="http://schemas.microsoft.com/office/powerpoint/2010/main" val="487179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b="0" i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45</a:t>
            </a:r>
            <a:r>
              <a:rPr lang="en-US" sz="3600" b="0" i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Again, the kingdom of heaven is like a merchant in search of fine pearls.</a:t>
            </a:r>
            <a:endParaRPr lang="en-IN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92F79B-7C68-D897-76EE-8379869D3317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sz="3200" b="0" i="0" dirty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45</a:t>
            </a:r>
            <a:r>
              <a:rPr lang="hi-IN" sz="3200" b="0" i="0" dirty="0">
                <a:solidFill>
                  <a:srgbClr val="FF0000"/>
                </a:solidFill>
                <a:effectLst/>
                <a:latin typeface="font1"/>
              </a:rPr>
              <a:t> फिर स्वर्ग का राज्य एक व्यापारी के समान है जो अच्छे मोतियों की खोज में था।</a:t>
            </a:r>
            <a:endParaRPr lang="en-IN" sz="3200" dirty="0"/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CD79A700-FFDB-8DD3-5401-BD96CBCB26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4474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50"/>
    </mc:Choice>
    <mc:Fallback xmlns="">
      <p:transition spd="slow" advTm="55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B49780-2E73-3315-6C43-292A9DDD58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64" r="78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C6175CD-0405-EE49-C3D0-B0D6D8DC7C18}"/>
              </a:ext>
            </a:extLst>
          </p:cNvPr>
          <p:cNvSpPr txBox="1"/>
          <p:nvPr/>
        </p:nvSpPr>
        <p:spPr>
          <a:xfrm>
            <a:off x="302027" y="300900"/>
            <a:ext cx="3821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मत्ती</a:t>
            </a:r>
            <a:r>
              <a:rPr lang="en-US" sz="2800" b="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2800" b="1" cap="all" dirty="0">
                <a:solidFill>
                  <a:schemeClr val="bg1"/>
                </a:solidFill>
                <a:latin typeface="Mangal" panose="02040503050203030202" pitchFamily="18" charset="0"/>
                <a:ea typeface="Microsoft Himalaya" panose="01010100010101010101" pitchFamily="2" charset="0"/>
                <a:cs typeface="Mangal" panose="02040503050203030202" pitchFamily="18" charset="0"/>
              </a:rPr>
              <a:t>13:45</a:t>
            </a:r>
          </a:p>
        </p:txBody>
      </p:sp>
    </p:spTree>
    <p:extLst>
      <p:ext uri="{BB962C8B-B14F-4D97-AF65-F5344CB8AC3E}">
        <p14:creationId xmlns:p14="http://schemas.microsoft.com/office/powerpoint/2010/main" val="2996969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b="0" i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46</a:t>
            </a:r>
            <a:r>
              <a:rPr lang="en-US" sz="3600" b="0" i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When he found one very precious pearl, he went away and sold all he had and bought it.</a:t>
            </a:r>
            <a:endParaRPr lang="en-IN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EA9088-1A66-B7D2-8EBD-F38DF7D0D3A6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sz="3200" b="0" i="0" dirty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46</a:t>
            </a:r>
            <a:r>
              <a:rPr lang="hi-IN" sz="3200" b="0" i="0" dirty="0">
                <a:solidFill>
                  <a:srgbClr val="FF0000"/>
                </a:solidFill>
                <a:effectLst/>
                <a:latin typeface="font1"/>
              </a:rPr>
              <a:t> जब उसे एक बहुमूल्य मोती मिला तो उसने जाकर अपना सब कुछ बेच डाला और उसे मोल ले लिया।</a:t>
            </a:r>
            <a:endParaRPr lang="en-IN" sz="3200" dirty="0"/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0207555C-4B5E-B659-00C8-E840FBE469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97826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22"/>
    </mc:Choice>
    <mc:Fallback xmlns="">
      <p:transition spd="slow" advTm="73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4FC8E9-2459-86B0-9B71-DC5BD3859E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7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0407BB-FC07-803E-6377-F309A8D4FA30}"/>
              </a:ext>
            </a:extLst>
          </p:cNvPr>
          <p:cNvSpPr txBox="1"/>
          <p:nvPr/>
        </p:nvSpPr>
        <p:spPr>
          <a:xfrm>
            <a:off x="302027" y="300900"/>
            <a:ext cx="3821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मत्ती</a:t>
            </a:r>
            <a:r>
              <a:rPr lang="en-US" sz="2800" b="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2800" b="1" cap="all" dirty="0">
                <a:solidFill>
                  <a:schemeClr val="bg1"/>
                </a:solidFill>
                <a:latin typeface="Mangal" panose="02040503050203030202" pitchFamily="18" charset="0"/>
                <a:ea typeface="Microsoft Himalaya" panose="01010100010101010101" pitchFamily="2" charset="0"/>
                <a:cs typeface="Mangal" panose="02040503050203030202" pitchFamily="18" charset="0"/>
              </a:rPr>
              <a:t>13:46</a:t>
            </a:r>
          </a:p>
        </p:txBody>
      </p:sp>
    </p:spTree>
    <p:extLst>
      <p:ext uri="{BB962C8B-B14F-4D97-AF65-F5344CB8AC3E}">
        <p14:creationId xmlns:p14="http://schemas.microsoft.com/office/powerpoint/2010/main" val="2390376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01C4414-F4D6-6A7A-AA5A-26268FE6FC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7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2B9476-E909-9D76-896E-418C9F82CE27}"/>
              </a:ext>
            </a:extLst>
          </p:cNvPr>
          <p:cNvSpPr txBox="1"/>
          <p:nvPr/>
        </p:nvSpPr>
        <p:spPr>
          <a:xfrm>
            <a:off x="7164336" y="4953188"/>
            <a:ext cx="5027643" cy="13928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sz="4800" b="0" i="0" u="none" strike="noStrike" baseline="0" dirty="0">
                <a:solidFill>
                  <a:schemeClr val="bg1"/>
                </a:solidFill>
                <a:latin typeface="TimesNewRomanPSMT"/>
              </a:rPr>
              <a:t>छिपा हुआ खज़ाना - मत्ती 13:44-46</a:t>
            </a:r>
            <a:endParaRPr lang="en-IN" sz="48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2A7448-C70F-ABA1-EF75-667F6E180556}"/>
              </a:ext>
            </a:extLst>
          </p:cNvPr>
          <p:cNvSpPr txBox="1"/>
          <p:nvPr/>
        </p:nvSpPr>
        <p:spPr>
          <a:xfrm>
            <a:off x="572344" y="5674145"/>
            <a:ext cx="6591992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200" dirty="0">
                <a:solidFill>
                  <a:srgbClr val="FFFFFF"/>
                </a:solidFill>
                <a:effectLst/>
                <a:latin typeface="Aptos"/>
                <a:ea typeface="Aptos"/>
                <a:cs typeface="Arial" panose="020B0604020202020204" pitchFamily="34" charset="0"/>
              </a:rPr>
              <a:t>This work is licensed under a Creative Commons Attribution-</a:t>
            </a:r>
            <a:r>
              <a:rPr lang="en-US" sz="1800" kern="1200" dirty="0" err="1">
                <a:solidFill>
                  <a:srgbClr val="FFFFFF"/>
                </a:solidFill>
                <a:effectLst/>
                <a:latin typeface="Aptos"/>
                <a:ea typeface="Aptos"/>
                <a:cs typeface="Arial" panose="020B0604020202020204" pitchFamily="34" charset="0"/>
              </a:rPr>
              <a:t>ShareAlike</a:t>
            </a:r>
            <a:r>
              <a:rPr lang="en-US" sz="1800" kern="1200" dirty="0">
                <a:solidFill>
                  <a:srgbClr val="FFFFFF"/>
                </a:solidFill>
                <a:effectLst/>
                <a:latin typeface="Aptos"/>
                <a:ea typeface="Aptos"/>
                <a:cs typeface="Arial" panose="020B0604020202020204" pitchFamily="34" charset="0"/>
              </a:rPr>
              <a:t> 4.0 International License</a:t>
            </a:r>
            <a:endParaRPr lang="en-US" sz="2400" kern="100" dirty="0">
              <a:effectLst/>
              <a:latin typeface="Aptos"/>
              <a:ea typeface="Apto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111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sz="4400" dirty="0"/>
              <a:t>छिपा हुआ खज़ाना –</a:t>
            </a:r>
            <a:endParaRPr lang="en-US" sz="4400" dirty="0"/>
          </a:p>
          <a:p>
            <a:r>
              <a:rPr lang="hi-IN" sz="4400" dirty="0"/>
              <a:t>मत्ती 13:44-46</a:t>
            </a:r>
            <a:endParaRPr lang="en-IN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="0" i="0" u="none" strike="noStrike" baseline="0" dirty="0">
                <a:latin typeface="TimesNewRomanPSMT"/>
              </a:rPr>
              <a:t> </a:t>
            </a:r>
            <a:r>
              <a:rPr lang="en-US" sz="4800" b="0" i="0" u="none" strike="noStrike" baseline="0" dirty="0">
                <a:latin typeface="TimesNewRomanPSMT"/>
              </a:rPr>
              <a:t>The Hidden Treasure - Matthew 13:44-46</a:t>
            </a:r>
            <a:endParaRPr lang="en-IN" sz="2400" dirty="0"/>
          </a:p>
        </p:txBody>
      </p:sp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B38F9DFA-8ED8-EBA4-1BC0-B4F88E3814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4613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36"/>
    </mc:Choice>
    <mc:Fallback xmlns="">
      <p:transition spd="slow" advTm="22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4AF184-DCBE-BDAC-F677-D8551FA054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7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5153F5-AE6F-EA10-13D3-903F37DD8AB5}"/>
              </a:ext>
            </a:extLst>
          </p:cNvPr>
          <p:cNvSpPr txBox="1"/>
          <p:nvPr/>
        </p:nvSpPr>
        <p:spPr>
          <a:xfrm>
            <a:off x="7164336" y="4953188"/>
            <a:ext cx="5027643" cy="13928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sz="4800" b="0" i="0" u="none" strike="noStrike" baseline="0" dirty="0">
                <a:solidFill>
                  <a:schemeClr val="bg1"/>
                </a:solidFill>
                <a:latin typeface="TimesNewRomanPSMT"/>
              </a:rPr>
              <a:t>छिपा हुआ खज़ाना - मत्ती 13:44-46</a:t>
            </a:r>
            <a:endParaRPr lang="en-IN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110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hi-IN" sz="3200" b="0" i="0" dirty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44</a:t>
            </a:r>
            <a:r>
              <a:rPr lang="hi-IN" sz="3200" b="0" i="0" dirty="0">
                <a:solidFill>
                  <a:srgbClr val="5D4037"/>
                </a:solidFill>
                <a:effectLst/>
                <a:latin typeface="font1"/>
              </a:rPr>
              <a:t> 44</a:t>
            </a:r>
            <a:r>
              <a:rPr lang="hi-IN" sz="3200" b="0" i="0" dirty="0">
                <a:solidFill>
                  <a:srgbClr val="000000"/>
                </a:solidFill>
                <a:effectLst/>
                <a:latin typeface="font1"/>
              </a:rPr>
              <a:t> </a:t>
            </a:r>
            <a:r>
              <a:rPr lang="hi-IN" sz="3200" b="0" i="0" dirty="0">
                <a:solidFill>
                  <a:srgbClr val="FF0000"/>
                </a:solidFill>
                <a:effectLst/>
                <a:latin typeface="font1"/>
              </a:rPr>
              <a:t>“स्वर्ग का राज्य खेत में छिपे हुए धन के समान है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font1"/>
              </a:rPr>
              <a:t>…</a:t>
            </a:r>
            <a:endParaRPr lang="hi-IN" sz="3200" b="0" i="0" dirty="0">
              <a:solidFill>
                <a:srgbClr val="000000"/>
              </a:solidFill>
              <a:effectLst/>
              <a:latin typeface="font1"/>
            </a:endParaRPr>
          </a:p>
          <a:p>
            <a:br>
              <a:rPr lang="hi-IN" sz="3200" b="1" i="0" dirty="0">
                <a:solidFill>
                  <a:srgbClr val="3E2723"/>
                </a:solidFill>
                <a:effectLst/>
                <a:latin typeface="font1"/>
              </a:rPr>
            </a:br>
            <a:endParaRPr lang="en-IN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b="0" i="0" dirty="0">
                <a:solidFill>
                  <a:srgbClr val="777A7B"/>
                </a:solidFill>
                <a:effectLst/>
                <a:latin typeface="Inter" panose="020B0502030000000004" pitchFamily="34" charset="0"/>
              </a:rPr>
              <a:t>44</a:t>
            </a:r>
            <a:r>
              <a:rPr lang="en-US" sz="36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The kingdom of heaven is like treasure hidden in a field…</a:t>
            </a:r>
            <a:endParaRPr lang="en-IN" sz="3600" dirty="0"/>
          </a:p>
        </p:txBody>
      </p:sp>
      <p:pic>
        <p:nvPicPr>
          <p:cNvPr id="41" name="Audio 40">
            <a:hlinkClick r:id="" action="ppaction://media"/>
            <a:extLst>
              <a:ext uri="{FF2B5EF4-FFF2-40B4-BE49-F238E27FC236}">
                <a16:creationId xmlns:a16="http://schemas.microsoft.com/office/drawing/2014/main" id="{5C7CEEC8-61E8-D2A5-7A9F-5B83052FDD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3732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21"/>
    </mc:Choice>
    <mc:Fallback xmlns="">
      <p:transition spd="slow" advTm="103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49A7AD-3EA3-07E4-E6DC-D8E201CAA6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1661E2-CC70-B8E8-32D5-1BB0D6AA413E}"/>
              </a:ext>
            </a:extLst>
          </p:cNvPr>
          <p:cNvSpPr txBox="1"/>
          <p:nvPr/>
        </p:nvSpPr>
        <p:spPr>
          <a:xfrm>
            <a:off x="302027" y="300900"/>
            <a:ext cx="3821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मत्ती</a:t>
            </a:r>
            <a:r>
              <a:rPr lang="en-US" sz="2800" b="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2800" b="1" cap="all" dirty="0">
                <a:solidFill>
                  <a:schemeClr val="bg1"/>
                </a:solidFill>
                <a:latin typeface="Mangal" panose="02040503050203030202" pitchFamily="18" charset="0"/>
                <a:ea typeface="Microsoft Himalaya" panose="01010100010101010101" pitchFamily="2" charset="0"/>
                <a:cs typeface="Mangal" panose="02040503050203030202" pitchFamily="18" charset="0"/>
              </a:rPr>
              <a:t>13:44</a:t>
            </a:r>
          </a:p>
        </p:txBody>
      </p:sp>
    </p:spTree>
    <p:extLst>
      <p:ext uri="{BB962C8B-B14F-4D97-AF65-F5344CB8AC3E}">
        <p14:creationId xmlns:p14="http://schemas.microsoft.com/office/powerpoint/2010/main" val="4024569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When a man found it, he hid it again…</a:t>
            </a:r>
            <a:endParaRPr lang="en-IN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D41E67-9C8E-07C8-07E0-DE90A3EE243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i-IN" sz="3200" b="0" i="0" dirty="0">
                <a:solidFill>
                  <a:srgbClr val="FF0000"/>
                </a:solidFill>
                <a:effectLst/>
                <a:latin typeface="font1"/>
              </a:rPr>
              <a:t>जिसे किसी मनुष्य ने पाकर छिपा दिया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font1"/>
              </a:rPr>
              <a:t>…</a:t>
            </a:r>
            <a:endParaRPr lang="en-IN" sz="3200" dirty="0"/>
          </a:p>
        </p:txBody>
      </p:sp>
      <p:pic>
        <p:nvPicPr>
          <p:cNvPr id="18" name="Audio 17">
            <a:hlinkClick r:id="" action="ppaction://media"/>
            <a:extLst>
              <a:ext uri="{FF2B5EF4-FFF2-40B4-BE49-F238E27FC236}">
                <a16:creationId xmlns:a16="http://schemas.microsoft.com/office/drawing/2014/main" id="{B7557FFB-AE30-14EC-1E82-BDC0E0D00D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0963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5"/>
    </mc:Choice>
    <mc:Fallback xmlns="">
      <p:transition spd="slow" advTm="44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D99318-7E74-08C1-0766-F4B3EC54CC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982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D5321E-E091-949C-A1D1-E98204CAB34B}"/>
              </a:ext>
            </a:extLst>
          </p:cNvPr>
          <p:cNvSpPr txBox="1"/>
          <p:nvPr/>
        </p:nvSpPr>
        <p:spPr>
          <a:xfrm>
            <a:off x="302027" y="300900"/>
            <a:ext cx="3821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मत्ती</a:t>
            </a:r>
            <a:r>
              <a:rPr lang="en-US" sz="2800" b="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r>
              <a:rPr lang="en-IN" sz="2800" b="1" cap="all" dirty="0">
                <a:solidFill>
                  <a:schemeClr val="bg1"/>
                </a:solidFill>
                <a:latin typeface="Mangal" panose="02040503050203030202" pitchFamily="18" charset="0"/>
                <a:ea typeface="Microsoft Himalaya" panose="01010100010101010101" pitchFamily="2" charset="0"/>
                <a:cs typeface="Mangal" panose="02040503050203030202" pitchFamily="18" charset="0"/>
              </a:rPr>
              <a:t>13:44</a:t>
            </a:r>
          </a:p>
        </p:txBody>
      </p:sp>
    </p:spTree>
    <p:extLst>
      <p:ext uri="{BB962C8B-B14F-4D97-AF65-F5344CB8AC3E}">
        <p14:creationId xmlns:p14="http://schemas.microsoft.com/office/powerpoint/2010/main" val="2168401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600" b="0" i="0" dirty="0">
                <a:solidFill>
                  <a:srgbClr val="121212"/>
                </a:solidFill>
                <a:effectLst/>
                <a:latin typeface="Inter" panose="020B0502030000000004" pitchFamily="34" charset="0"/>
              </a:rPr>
              <a:t>…and in his joy he went and sold all he had and bought that field.</a:t>
            </a:r>
            <a:endParaRPr lang="en-IN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AA4A21-6C87-936B-D805-2052AA314BD7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0" i="0" dirty="0">
                <a:solidFill>
                  <a:srgbClr val="FF0000"/>
                </a:solidFill>
                <a:effectLst/>
                <a:latin typeface="font1"/>
              </a:rPr>
              <a:t>…</a:t>
            </a:r>
            <a:r>
              <a:rPr lang="hi-IN" sz="3200" b="0" i="0" dirty="0">
                <a:solidFill>
                  <a:srgbClr val="FF0000"/>
                </a:solidFill>
                <a:effectLst/>
                <a:latin typeface="font1"/>
              </a:rPr>
              <a:t>और आनन्द के मारे जाकर अपना सब कुछ बेचकर उस खेत को मोल लिया।</a:t>
            </a:r>
            <a:endParaRPr lang="en-IN" sz="3200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69D14AB1-BC72-54E1-E7C2-0D5E0919AE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4120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37"/>
    </mc:Choice>
    <mc:Fallback xmlns="">
      <p:transition spd="slow" advTm="64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2637</TotalTime>
  <Words>448</Words>
  <Application>Microsoft Office PowerPoint</Application>
  <PresentationFormat>Widescreen</PresentationFormat>
  <Paragraphs>41</Paragraphs>
  <Slides>14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Aptos</vt:lpstr>
      <vt:lpstr>Arial</vt:lpstr>
      <vt:lpstr>Calibri</vt:lpstr>
      <vt:lpstr>Calibri Light</vt:lpstr>
      <vt:lpstr>font1</vt:lpstr>
      <vt:lpstr>Inter</vt:lpstr>
      <vt:lpstr>Mangal</vt:lpstr>
      <vt:lpstr>PT Serif</vt:lpstr>
      <vt:lpstr>Symbol</vt:lpstr>
      <vt:lpstr>Times New Roman</vt:lpstr>
      <vt:lpstr>TimesNewRomanPS-BoldMT</vt:lpstr>
      <vt:lpstr>TimesNewRomanPSMT</vt:lpstr>
      <vt:lpstr>Office Theme</vt:lpstr>
      <vt:lpstr>62-4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Vinay Kumar</cp:lastModifiedBy>
  <cp:revision>28</cp:revision>
  <dcterms:created xsi:type="dcterms:W3CDTF">2022-09-30T06:26:14Z</dcterms:created>
  <dcterms:modified xsi:type="dcterms:W3CDTF">2024-08-29T18:39:07Z</dcterms:modified>
</cp:coreProperties>
</file>