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04" r:id="rId32"/>
    <p:sldId id="305" r:id="rId33"/>
    <p:sldId id="289" r:id="rId34"/>
    <p:sldId id="290" r:id="rId35"/>
    <p:sldId id="306" r:id="rId36"/>
    <p:sldId id="307" r:id="rId37"/>
    <p:sldId id="291" r:id="rId38"/>
    <p:sldId id="292" r:id="rId39"/>
    <p:sldId id="293" r:id="rId40"/>
    <p:sldId id="294" r:id="rId41"/>
    <p:sldId id="308" r:id="rId42"/>
    <p:sldId id="309" r:id="rId43"/>
    <p:sldId id="295" r:id="rId44"/>
    <p:sldId id="296" r:id="rId45"/>
    <p:sldId id="297" r:id="rId46"/>
    <p:sldId id="298" r:id="rId47"/>
    <p:sldId id="299" r:id="rId48"/>
    <p:sldId id="300" r:id="rId49"/>
    <p:sldId id="310" r:id="rId50"/>
    <p:sldId id="311" r:id="rId51"/>
    <p:sldId id="301" r:id="rId52"/>
    <p:sldId id="3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E7092B-8CE7-42BF-AC76-8942AE96A863}" v="176" dt="2024-05-24T03:38:49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67" autoAdjust="0"/>
  </p:normalViewPr>
  <p:slideViewPr>
    <p:cSldViewPr snapToGrid="0">
      <p:cViewPr varScale="1">
        <p:scale>
          <a:sx n="67" d="100"/>
          <a:sy n="67" d="100"/>
        </p:scale>
        <p:origin x="4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A8E7092B-8CE7-42BF-AC76-8942AE96A863}"/>
    <pc:docChg chg="modSld">
      <pc:chgData name="Leonie Smith" userId="fed1330f33f5650e" providerId="LiveId" clId="{A8E7092B-8CE7-42BF-AC76-8942AE96A863}" dt="2024-05-24T03:38:49.763" v="250"/>
      <pc:docMkLst>
        <pc:docMk/>
      </pc:docMkLst>
      <pc:sldChg chg="addSp delSp modSp mod modTransition modAnim">
        <pc:chgData name="Leonie Smith" userId="fed1330f33f5650e" providerId="LiveId" clId="{A8E7092B-8CE7-42BF-AC76-8942AE96A863}" dt="2024-05-24T03:34:43.369" v="232"/>
        <pc:sldMkLst>
          <pc:docMk/>
          <pc:sldMk cId="1499918570" sldId="257"/>
        </pc:sldMkLst>
        <pc:picChg chg="add del mod">
          <ac:chgData name="Leonie Smith" userId="fed1330f33f5650e" providerId="LiveId" clId="{A8E7092B-8CE7-42BF-AC76-8942AE96A863}" dt="2024-05-24T03:34:37.441" v="231"/>
          <ac:picMkLst>
            <pc:docMk/>
            <pc:sldMk cId="1499918570" sldId="257"/>
            <ac:picMk id="6" creationId="{2E795F06-D84B-D0C1-4D0C-E5C86B7D706A}"/>
          </ac:picMkLst>
        </pc:picChg>
        <pc:picChg chg="add del mod ord">
          <ac:chgData name="Leonie Smith" userId="fed1330f33f5650e" providerId="LiveId" clId="{A8E7092B-8CE7-42BF-AC76-8942AE96A863}" dt="2024-05-24T03:34:43.369" v="232"/>
          <ac:picMkLst>
            <pc:docMk/>
            <pc:sldMk cId="1499918570" sldId="257"/>
            <ac:picMk id="11" creationId="{156C6C41-DB6E-6DBC-086C-6D49D541E419}"/>
          </ac:picMkLst>
        </pc:picChg>
        <pc:picChg chg="add mod">
          <ac:chgData name="Leonie Smith" userId="fed1330f33f5650e" providerId="LiveId" clId="{A8E7092B-8CE7-42BF-AC76-8942AE96A863}" dt="2024-05-24T03:34:43.369" v="232"/>
          <ac:picMkLst>
            <pc:docMk/>
            <pc:sldMk cId="1499918570" sldId="257"/>
            <ac:picMk id="12" creationId="{D88A7E30-3616-0C8A-60D5-BC4BEA95ADED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2:52:17.855" v="10"/>
        <pc:sldMkLst>
          <pc:docMk/>
          <pc:sldMk cId="2346136586" sldId="260"/>
        </pc:sldMkLst>
        <pc:picChg chg="add del mod">
          <ac:chgData name="Leonie Smith" userId="fed1330f33f5650e" providerId="LiveId" clId="{A8E7092B-8CE7-42BF-AC76-8942AE96A863}" dt="2024-05-24T02:51:41.847" v="3"/>
          <ac:picMkLst>
            <pc:docMk/>
            <pc:sldMk cId="2346136586" sldId="260"/>
            <ac:picMk id="6" creationId="{187C3CFB-600F-E212-1E3F-0D1A51F83712}"/>
          </ac:picMkLst>
        </pc:picChg>
        <pc:picChg chg="add del mod ord">
          <ac:chgData name="Leonie Smith" userId="fed1330f33f5650e" providerId="LiveId" clId="{A8E7092B-8CE7-42BF-AC76-8942AE96A863}" dt="2024-05-24T02:51:47.594" v="4"/>
          <ac:picMkLst>
            <pc:docMk/>
            <pc:sldMk cId="2346136586" sldId="260"/>
            <ac:picMk id="11" creationId="{EAC35E0E-4F97-52B4-1609-D83C98556846}"/>
          </ac:picMkLst>
        </pc:picChg>
        <pc:picChg chg="add del mod">
          <ac:chgData name="Leonie Smith" userId="fed1330f33f5650e" providerId="LiveId" clId="{A8E7092B-8CE7-42BF-AC76-8942AE96A863}" dt="2024-05-24T02:51:56.389" v="6"/>
          <ac:picMkLst>
            <pc:docMk/>
            <pc:sldMk cId="2346136586" sldId="260"/>
            <ac:picMk id="12" creationId="{0706BB4C-8C59-3974-1460-F08EFEDDA6FF}"/>
          </ac:picMkLst>
        </pc:picChg>
        <pc:picChg chg="add del mod ord">
          <ac:chgData name="Leonie Smith" userId="fed1330f33f5650e" providerId="LiveId" clId="{A8E7092B-8CE7-42BF-AC76-8942AE96A863}" dt="2024-05-24T02:52:02.245" v="7"/>
          <ac:picMkLst>
            <pc:docMk/>
            <pc:sldMk cId="2346136586" sldId="260"/>
            <ac:picMk id="17" creationId="{515DC3F7-745B-B535-C268-CDC245170242}"/>
          </ac:picMkLst>
        </pc:picChg>
        <pc:picChg chg="add del mod">
          <ac:chgData name="Leonie Smith" userId="fed1330f33f5650e" providerId="LiveId" clId="{A8E7092B-8CE7-42BF-AC76-8942AE96A863}" dt="2024-05-24T02:52:11.905" v="9"/>
          <ac:picMkLst>
            <pc:docMk/>
            <pc:sldMk cId="2346136586" sldId="260"/>
            <ac:picMk id="18" creationId="{16D49B02-11E5-5775-C5F1-1676FFF44DB3}"/>
          </ac:picMkLst>
        </pc:picChg>
        <pc:picChg chg="add del mod ord">
          <ac:chgData name="Leonie Smith" userId="fed1330f33f5650e" providerId="LiveId" clId="{A8E7092B-8CE7-42BF-AC76-8942AE96A863}" dt="2024-05-24T02:52:17.855" v="10"/>
          <ac:picMkLst>
            <pc:docMk/>
            <pc:sldMk cId="2346136586" sldId="260"/>
            <ac:picMk id="23" creationId="{ED95B0FC-DE9B-D321-0A5B-AE55D27630BC}"/>
          </ac:picMkLst>
        </pc:picChg>
        <pc:picChg chg="add mod">
          <ac:chgData name="Leonie Smith" userId="fed1330f33f5650e" providerId="LiveId" clId="{A8E7092B-8CE7-42BF-AC76-8942AE96A863}" dt="2024-05-24T02:52:17.855" v="10"/>
          <ac:picMkLst>
            <pc:docMk/>
            <pc:sldMk cId="2346136586" sldId="260"/>
            <ac:picMk id="24" creationId="{867258DB-9EFC-4CE6-721B-8B8AF5F37573}"/>
          </ac:picMkLst>
        </pc:picChg>
      </pc:sldChg>
      <pc:sldChg chg="addSp modSp">
        <pc:chgData name="Leonie Smith" userId="fed1330f33f5650e" providerId="LiveId" clId="{A8E7092B-8CE7-42BF-AC76-8942AE96A863}" dt="2024-05-24T02:52:55.945" v="11"/>
        <pc:sldMkLst>
          <pc:docMk/>
          <pc:sldMk cId="4037329247" sldId="261"/>
        </pc:sldMkLst>
        <pc:picChg chg="add mod">
          <ac:chgData name="Leonie Smith" userId="fed1330f33f5650e" providerId="LiveId" clId="{A8E7092B-8CE7-42BF-AC76-8942AE96A863}" dt="2024-05-24T02:52:55.945" v="11"/>
          <ac:picMkLst>
            <pc:docMk/>
            <pc:sldMk cId="4037329247" sldId="261"/>
            <ac:picMk id="6" creationId="{90F326A7-58A1-2CCE-EE02-E9941E1B7A39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2:55:23.812" v="30"/>
        <pc:sldMkLst>
          <pc:docMk/>
          <pc:sldMk cId="1909638311" sldId="262"/>
        </pc:sldMkLst>
        <pc:picChg chg="add del mod">
          <ac:chgData name="Leonie Smith" userId="fed1330f33f5650e" providerId="LiveId" clId="{A8E7092B-8CE7-42BF-AC76-8942AE96A863}" dt="2024-05-24T02:53:53.690" v="14"/>
          <ac:picMkLst>
            <pc:docMk/>
            <pc:sldMk cId="1909638311" sldId="262"/>
            <ac:picMk id="6" creationId="{EF7F04DE-0EE3-6186-2A23-48E41DA603F2}"/>
          </ac:picMkLst>
        </pc:picChg>
        <pc:picChg chg="add del mod ord">
          <ac:chgData name="Leonie Smith" userId="fed1330f33f5650e" providerId="LiveId" clId="{A8E7092B-8CE7-42BF-AC76-8942AE96A863}" dt="2024-05-24T02:54:05.825" v="15"/>
          <ac:picMkLst>
            <pc:docMk/>
            <pc:sldMk cId="1909638311" sldId="262"/>
            <ac:picMk id="9" creationId="{F8BC6A3A-F2C1-EE09-8B25-B88B3CD7409C}"/>
          </ac:picMkLst>
        </pc:picChg>
        <pc:picChg chg="add del mod">
          <ac:chgData name="Leonie Smith" userId="fed1330f33f5650e" providerId="LiveId" clId="{A8E7092B-8CE7-42BF-AC76-8942AE96A863}" dt="2024-05-24T02:54:06.815" v="17"/>
          <ac:picMkLst>
            <pc:docMk/>
            <pc:sldMk cId="1909638311" sldId="262"/>
            <ac:picMk id="10" creationId="{7FA8BC48-20E5-3AC7-832D-E6F2ABFA6BAC}"/>
          </ac:picMkLst>
        </pc:picChg>
        <pc:picChg chg="add del mod ord">
          <ac:chgData name="Leonie Smith" userId="fed1330f33f5650e" providerId="LiveId" clId="{A8E7092B-8CE7-42BF-AC76-8942AE96A863}" dt="2024-05-24T02:54:12.125" v="18"/>
          <ac:picMkLst>
            <pc:docMk/>
            <pc:sldMk cId="1909638311" sldId="262"/>
            <ac:picMk id="13" creationId="{B9860BF4-E8A2-A6AF-E8F1-F353A18E7AA2}"/>
          </ac:picMkLst>
        </pc:picChg>
        <pc:picChg chg="add del mod">
          <ac:chgData name="Leonie Smith" userId="fed1330f33f5650e" providerId="LiveId" clId="{A8E7092B-8CE7-42BF-AC76-8942AE96A863}" dt="2024-05-24T02:54:13.153" v="20"/>
          <ac:picMkLst>
            <pc:docMk/>
            <pc:sldMk cId="1909638311" sldId="262"/>
            <ac:picMk id="14" creationId="{C15B650B-47E4-90A9-C789-32947F680B89}"/>
          </ac:picMkLst>
        </pc:picChg>
        <pc:picChg chg="add del mod ord">
          <ac:chgData name="Leonie Smith" userId="fed1330f33f5650e" providerId="LiveId" clId="{A8E7092B-8CE7-42BF-AC76-8942AE96A863}" dt="2024-05-24T02:54:25.167" v="21"/>
          <ac:picMkLst>
            <pc:docMk/>
            <pc:sldMk cId="1909638311" sldId="262"/>
            <ac:picMk id="17" creationId="{8640C80E-2738-4D17-C1D8-D07DC734616C}"/>
          </ac:picMkLst>
        </pc:picChg>
        <pc:picChg chg="add del mod">
          <ac:chgData name="Leonie Smith" userId="fed1330f33f5650e" providerId="LiveId" clId="{A8E7092B-8CE7-42BF-AC76-8942AE96A863}" dt="2024-05-24T02:54:34.443" v="23"/>
          <ac:picMkLst>
            <pc:docMk/>
            <pc:sldMk cId="1909638311" sldId="262"/>
            <ac:picMk id="18" creationId="{AB53979C-A2C6-718D-7E00-2916CDE05C85}"/>
          </ac:picMkLst>
        </pc:picChg>
        <pc:picChg chg="add del mod ord">
          <ac:chgData name="Leonie Smith" userId="fed1330f33f5650e" providerId="LiveId" clId="{A8E7092B-8CE7-42BF-AC76-8942AE96A863}" dt="2024-05-24T02:54:46.106" v="24"/>
          <ac:picMkLst>
            <pc:docMk/>
            <pc:sldMk cId="1909638311" sldId="262"/>
            <ac:picMk id="22" creationId="{63D10048-D510-E2CE-1250-EC0DC83B8B44}"/>
          </ac:picMkLst>
        </pc:picChg>
        <pc:picChg chg="add del mod">
          <ac:chgData name="Leonie Smith" userId="fed1330f33f5650e" providerId="LiveId" clId="{A8E7092B-8CE7-42BF-AC76-8942AE96A863}" dt="2024-05-24T02:54:47.586" v="26"/>
          <ac:picMkLst>
            <pc:docMk/>
            <pc:sldMk cId="1909638311" sldId="262"/>
            <ac:picMk id="23" creationId="{A9FC1D80-56C4-0BA8-FA1A-3AC73676190C}"/>
          </ac:picMkLst>
        </pc:picChg>
        <pc:picChg chg="add del mod ord">
          <ac:chgData name="Leonie Smith" userId="fed1330f33f5650e" providerId="LiveId" clId="{A8E7092B-8CE7-42BF-AC76-8942AE96A863}" dt="2024-05-24T02:55:00.326" v="27"/>
          <ac:picMkLst>
            <pc:docMk/>
            <pc:sldMk cId="1909638311" sldId="262"/>
            <ac:picMk id="26" creationId="{6BC973B0-7286-5BB1-76DE-5AEE375D8DAF}"/>
          </ac:picMkLst>
        </pc:picChg>
        <pc:picChg chg="add del mod">
          <ac:chgData name="Leonie Smith" userId="fed1330f33f5650e" providerId="LiveId" clId="{A8E7092B-8CE7-42BF-AC76-8942AE96A863}" dt="2024-05-24T02:55:11.815" v="29"/>
          <ac:picMkLst>
            <pc:docMk/>
            <pc:sldMk cId="1909638311" sldId="262"/>
            <ac:picMk id="27" creationId="{3C3A566B-AA1E-79C7-E0BB-7FCBC3A7FAFD}"/>
          </ac:picMkLst>
        </pc:picChg>
        <pc:picChg chg="add del mod ord">
          <ac:chgData name="Leonie Smith" userId="fed1330f33f5650e" providerId="LiveId" clId="{A8E7092B-8CE7-42BF-AC76-8942AE96A863}" dt="2024-05-24T02:55:23.812" v="30"/>
          <ac:picMkLst>
            <pc:docMk/>
            <pc:sldMk cId="1909638311" sldId="262"/>
            <ac:picMk id="31" creationId="{6D28F409-8DA2-78D2-CFAF-FEE2C726C234}"/>
          </ac:picMkLst>
        </pc:picChg>
        <pc:picChg chg="add mod">
          <ac:chgData name="Leonie Smith" userId="fed1330f33f5650e" providerId="LiveId" clId="{A8E7092B-8CE7-42BF-AC76-8942AE96A863}" dt="2024-05-24T02:55:23.812" v="30"/>
          <ac:picMkLst>
            <pc:docMk/>
            <pc:sldMk cId="1909638311" sldId="262"/>
            <ac:picMk id="32" creationId="{35400F44-FA6A-6FAB-08EC-4E73A1BB647A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2:57:30.153" v="43"/>
        <pc:sldMkLst>
          <pc:docMk/>
          <pc:sldMk cId="641208035" sldId="263"/>
        </pc:sldMkLst>
        <pc:picChg chg="add del mod">
          <ac:chgData name="Leonie Smith" userId="fed1330f33f5650e" providerId="LiveId" clId="{A8E7092B-8CE7-42BF-AC76-8942AE96A863}" dt="2024-05-24T02:55:58.150" v="33"/>
          <ac:picMkLst>
            <pc:docMk/>
            <pc:sldMk cId="641208035" sldId="263"/>
            <ac:picMk id="6" creationId="{377C4C3A-4638-F525-CFDE-44432A55C0ED}"/>
          </ac:picMkLst>
        </pc:picChg>
        <pc:picChg chg="add del mod ord">
          <ac:chgData name="Leonie Smith" userId="fed1330f33f5650e" providerId="LiveId" clId="{A8E7092B-8CE7-42BF-AC76-8942AE96A863}" dt="2024-05-24T02:56:12.696" v="34"/>
          <ac:picMkLst>
            <pc:docMk/>
            <pc:sldMk cId="641208035" sldId="263"/>
            <ac:picMk id="9" creationId="{67C5FE44-67BD-AC4A-F2E2-70A2BD4BFC1D}"/>
          </ac:picMkLst>
        </pc:picChg>
        <pc:picChg chg="add del mod">
          <ac:chgData name="Leonie Smith" userId="fed1330f33f5650e" providerId="LiveId" clId="{A8E7092B-8CE7-42BF-AC76-8942AE96A863}" dt="2024-05-24T02:56:30.523" v="36"/>
          <ac:picMkLst>
            <pc:docMk/>
            <pc:sldMk cId="641208035" sldId="263"/>
            <ac:picMk id="10" creationId="{0DDBB36C-1B70-5C20-17F0-3FDD4CD8B0D9}"/>
          </ac:picMkLst>
        </pc:picChg>
        <pc:picChg chg="add del mod ord">
          <ac:chgData name="Leonie Smith" userId="fed1330f33f5650e" providerId="LiveId" clId="{A8E7092B-8CE7-42BF-AC76-8942AE96A863}" dt="2024-05-24T02:56:45.901" v="37"/>
          <ac:picMkLst>
            <pc:docMk/>
            <pc:sldMk cId="641208035" sldId="263"/>
            <ac:picMk id="15" creationId="{9D116D61-7E5D-D3BE-7931-F68106561C26}"/>
          </ac:picMkLst>
        </pc:picChg>
        <pc:picChg chg="add del mod">
          <ac:chgData name="Leonie Smith" userId="fed1330f33f5650e" providerId="LiveId" clId="{A8E7092B-8CE7-42BF-AC76-8942AE96A863}" dt="2024-05-24T02:56:47.311" v="39"/>
          <ac:picMkLst>
            <pc:docMk/>
            <pc:sldMk cId="641208035" sldId="263"/>
            <ac:picMk id="16" creationId="{9E57BC8F-E4C9-854E-4295-275F8BD5B9C7}"/>
          </ac:picMkLst>
        </pc:picChg>
        <pc:picChg chg="add del mod ord">
          <ac:chgData name="Leonie Smith" userId="fed1330f33f5650e" providerId="LiveId" clId="{A8E7092B-8CE7-42BF-AC76-8942AE96A863}" dt="2024-05-24T02:57:02.166" v="40"/>
          <ac:picMkLst>
            <pc:docMk/>
            <pc:sldMk cId="641208035" sldId="263"/>
            <ac:picMk id="19" creationId="{EA277742-688E-7558-6563-5BD837C76B55}"/>
          </ac:picMkLst>
        </pc:picChg>
        <pc:picChg chg="add del mod">
          <ac:chgData name="Leonie Smith" userId="fed1330f33f5650e" providerId="LiveId" clId="{A8E7092B-8CE7-42BF-AC76-8942AE96A863}" dt="2024-05-24T02:57:15.057" v="42"/>
          <ac:picMkLst>
            <pc:docMk/>
            <pc:sldMk cId="641208035" sldId="263"/>
            <ac:picMk id="20" creationId="{9012526E-6FEA-F07E-AB75-0F8180B81377}"/>
          </ac:picMkLst>
        </pc:picChg>
        <pc:picChg chg="add del mod ord">
          <ac:chgData name="Leonie Smith" userId="fed1330f33f5650e" providerId="LiveId" clId="{A8E7092B-8CE7-42BF-AC76-8942AE96A863}" dt="2024-05-24T02:57:30.153" v="43"/>
          <ac:picMkLst>
            <pc:docMk/>
            <pc:sldMk cId="641208035" sldId="263"/>
            <ac:picMk id="24" creationId="{33BA652C-03DA-56FD-601E-9622D9E9B17A}"/>
          </ac:picMkLst>
        </pc:picChg>
        <pc:picChg chg="add mod">
          <ac:chgData name="Leonie Smith" userId="fed1330f33f5650e" providerId="LiveId" clId="{A8E7092B-8CE7-42BF-AC76-8942AE96A863}" dt="2024-05-24T02:57:30.153" v="43"/>
          <ac:picMkLst>
            <pc:docMk/>
            <pc:sldMk cId="641208035" sldId="263"/>
            <ac:picMk id="25" creationId="{EE59484B-7DC5-3A90-D963-A3F2A4161E7F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2:58:55.134" v="56"/>
        <pc:sldMkLst>
          <pc:docMk/>
          <pc:sldMk cId="4044745628" sldId="264"/>
        </pc:sldMkLst>
        <pc:picChg chg="add del mod">
          <ac:chgData name="Leonie Smith" userId="fed1330f33f5650e" providerId="LiveId" clId="{A8E7092B-8CE7-42BF-AC76-8942AE96A863}" dt="2024-05-24T02:58:08.172" v="46"/>
          <ac:picMkLst>
            <pc:docMk/>
            <pc:sldMk cId="4044745628" sldId="264"/>
            <ac:picMk id="6" creationId="{87481C20-D096-EE1D-4AE9-3C423A38AF80}"/>
          </ac:picMkLst>
        </pc:picChg>
        <pc:picChg chg="add del mod ord">
          <ac:chgData name="Leonie Smith" userId="fed1330f33f5650e" providerId="LiveId" clId="{A8E7092B-8CE7-42BF-AC76-8942AE96A863}" dt="2024-05-24T02:58:18.938" v="47"/>
          <ac:picMkLst>
            <pc:docMk/>
            <pc:sldMk cId="4044745628" sldId="264"/>
            <ac:picMk id="9" creationId="{CA58C4EF-62FF-9EA2-2FD8-AA48322530FB}"/>
          </ac:picMkLst>
        </pc:picChg>
        <pc:picChg chg="add del mod">
          <ac:chgData name="Leonie Smith" userId="fed1330f33f5650e" providerId="LiveId" clId="{A8E7092B-8CE7-42BF-AC76-8942AE96A863}" dt="2024-05-24T02:58:30.135" v="49"/>
          <ac:picMkLst>
            <pc:docMk/>
            <pc:sldMk cId="4044745628" sldId="264"/>
            <ac:picMk id="10" creationId="{08B73B0F-00DF-51D3-3516-4A3CA3873F9F}"/>
          </ac:picMkLst>
        </pc:picChg>
        <pc:picChg chg="add del mod ord">
          <ac:chgData name="Leonie Smith" userId="fed1330f33f5650e" providerId="LiveId" clId="{A8E7092B-8CE7-42BF-AC76-8942AE96A863}" dt="2024-05-24T02:58:37.043" v="50"/>
          <ac:picMkLst>
            <pc:docMk/>
            <pc:sldMk cId="4044745628" sldId="264"/>
            <ac:picMk id="15" creationId="{3B4806BA-BE61-2237-5221-4899E215D0F5}"/>
          </ac:picMkLst>
        </pc:picChg>
        <pc:picChg chg="add del mod">
          <ac:chgData name="Leonie Smith" userId="fed1330f33f5650e" providerId="LiveId" clId="{A8E7092B-8CE7-42BF-AC76-8942AE96A863}" dt="2024-05-24T02:58:38.055" v="52"/>
          <ac:picMkLst>
            <pc:docMk/>
            <pc:sldMk cId="4044745628" sldId="264"/>
            <ac:picMk id="16" creationId="{5657E94F-F786-F493-C5F5-3BC9EF392A36}"/>
          </ac:picMkLst>
        </pc:picChg>
        <pc:picChg chg="add del mod ord">
          <ac:chgData name="Leonie Smith" userId="fed1330f33f5650e" providerId="LiveId" clId="{A8E7092B-8CE7-42BF-AC76-8942AE96A863}" dt="2024-05-24T02:58:43.776" v="53"/>
          <ac:picMkLst>
            <pc:docMk/>
            <pc:sldMk cId="4044745628" sldId="264"/>
            <ac:picMk id="19" creationId="{3174CB15-76E5-D2D6-C9B5-B3F48C89B1FF}"/>
          </ac:picMkLst>
        </pc:picChg>
        <pc:picChg chg="add del mod">
          <ac:chgData name="Leonie Smith" userId="fed1330f33f5650e" providerId="LiveId" clId="{A8E7092B-8CE7-42BF-AC76-8942AE96A863}" dt="2024-05-24T02:58:44.776" v="55"/>
          <ac:picMkLst>
            <pc:docMk/>
            <pc:sldMk cId="4044745628" sldId="264"/>
            <ac:picMk id="20" creationId="{1CD7A612-BFEA-6BDE-3361-7FCDC3B48AA1}"/>
          </ac:picMkLst>
        </pc:picChg>
        <pc:picChg chg="add del mod ord">
          <ac:chgData name="Leonie Smith" userId="fed1330f33f5650e" providerId="LiveId" clId="{A8E7092B-8CE7-42BF-AC76-8942AE96A863}" dt="2024-05-24T02:58:55.134" v="56"/>
          <ac:picMkLst>
            <pc:docMk/>
            <pc:sldMk cId="4044745628" sldId="264"/>
            <ac:picMk id="23" creationId="{7FB88839-FE2A-0DEB-B59D-EE3C2B4F8A9B}"/>
          </ac:picMkLst>
        </pc:picChg>
        <pc:picChg chg="add mod">
          <ac:chgData name="Leonie Smith" userId="fed1330f33f5650e" providerId="LiveId" clId="{A8E7092B-8CE7-42BF-AC76-8942AE96A863}" dt="2024-05-24T02:58:55.134" v="56"/>
          <ac:picMkLst>
            <pc:docMk/>
            <pc:sldMk cId="4044745628" sldId="264"/>
            <ac:picMk id="24" creationId="{E9629524-0730-FD36-2B16-AB8788CD10C3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2:59:59.549" v="63"/>
        <pc:sldMkLst>
          <pc:docMk/>
          <pc:sldMk cId="978260341" sldId="265"/>
        </pc:sldMkLst>
        <pc:picChg chg="add del mod">
          <ac:chgData name="Leonie Smith" userId="fed1330f33f5650e" providerId="LiveId" clId="{A8E7092B-8CE7-42BF-AC76-8942AE96A863}" dt="2024-05-24T02:59:23.301" v="59"/>
          <ac:picMkLst>
            <pc:docMk/>
            <pc:sldMk cId="978260341" sldId="265"/>
            <ac:picMk id="6" creationId="{4C5F5E4F-D7DF-CB58-39A1-DEAEC97BBDF4}"/>
          </ac:picMkLst>
        </pc:picChg>
        <pc:picChg chg="add del mod ord">
          <ac:chgData name="Leonie Smith" userId="fed1330f33f5650e" providerId="LiveId" clId="{A8E7092B-8CE7-42BF-AC76-8942AE96A863}" dt="2024-05-24T02:59:35.526" v="60"/>
          <ac:picMkLst>
            <pc:docMk/>
            <pc:sldMk cId="978260341" sldId="265"/>
            <ac:picMk id="9" creationId="{E1C670D7-BD65-A20C-4C59-C812A9FC3BF5}"/>
          </ac:picMkLst>
        </pc:picChg>
        <pc:picChg chg="add del mod">
          <ac:chgData name="Leonie Smith" userId="fed1330f33f5650e" providerId="LiveId" clId="{A8E7092B-8CE7-42BF-AC76-8942AE96A863}" dt="2024-05-24T02:59:46.831" v="62"/>
          <ac:picMkLst>
            <pc:docMk/>
            <pc:sldMk cId="978260341" sldId="265"/>
            <ac:picMk id="10" creationId="{34EE544C-6B2F-5E2F-CD6E-39CBD186C1B6}"/>
          </ac:picMkLst>
        </pc:picChg>
        <pc:picChg chg="add del mod ord">
          <ac:chgData name="Leonie Smith" userId="fed1330f33f5650e" providerId="LiveId" clId="{A8E7092B-8CE7-42BF-AC76-8942AE96A863}" dt="2024-05-24T02:59:59.549" v="63"/>
          <ac:picMkLst>
            <pc:docMk/>
            <pc:sldMk cId="978260341" sldId="265"/>
            <ac:picMk id="14" creationId="{FB305428-0B09-125C-BFFF-F17ECD14A526}"/>
          </ac:picMkLst>
        </pc:picChg>
        <pc:picChg chg="add mod">
          <ac:chgData name="Leonie Smith" userId="fed1330f33f5650e" providerId="LiveId" clId="{A8E7092B-8CE7-42BF-AC76-8942AE96A863}" dt="2024-05-24T02:59:59.549" v="63"/>
          <ac:picMkLst>
            <pc:docMk/>
            <pc:sldMk cId="978260341" sldId="265"/>
            <ac:picMk id="15" creationId="{B84A7BFC-30DC-C777-2E4A-8185AA625059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38:49.763" v="250"/>
        <pc:sldMkLst>
          <pc:docMk/>
          <pc:sldMk cId="3575870363" sldId="266"/>
        </pc:sldMkLst>
        <pc:picChg chg="add del mod">
          <ac:chgData name="Leonie Smith" userId="fed1330f33f5650e" providerId="LiveId" clId="{A8E7092B-8CE7-42BF-AC76-8942AE96A863}" dt="2024-05-24T03:00:40.005" v="66"/>
          <ac:picMkLst>
            <pc:docMk/>
            <pc:sldMk cId="3575870363" sldId="266"/>
            <ac:picMk id="6" creationId="{52A6678F-413B-E02B-E069-FBF0FAD34D4F}"/>
          </ac:picMkLst>
        </pc:picChg>
        <pc:picChg chg="add del mod ord">
          <ac:chgData name="Leonie Smith" userId="fed1330f33f5650e" providerId="LiveId" clId="{A8E7092B-8CE7-42BF-AC76-8942AE96A863}" dt="2024-05-24T03:00:55.564" v="67"/>
          <ac:picMkLst>
            <pc:docMk/>
            <pc:sldMk cId="3575870363" sldId="266"/>
            <ac:picMk id="9" creationId="{AEF915E4-08B9-FC99-A53E-F9206B4A340B}"/>
          </ac:picMkLst>
        </pc:picChg>
        <pc:picChg chg="add del mod">
          <ac:chgData name="Leonie Smith" userId="fed1330f33f5650e" providerId="LiveId" clId="{A8E7092B-8CE7-42BF-AC76-8942AE96A863}" dt="2024-05-24T03:01:03.871" v="69"/>
          <ac:picMkLst>
            <pc:docMk/>
            <pc:sldMk cId="3575870363" sldId="266"/>
            <ac:picMk id="10" creationId="{23F93C30-B833-C252-6860-1C6BC775AA6B}"/>
          </ac:picMkLst>
        </pc:picChg>
        <pc:picChg chg="add del mod ord">
          <ac:chgData name="Leonie Smith" userId="fed1330f33f5650e" providerId="LiveId" clId="{A8E7092B-8CE7-42BF-AC76-8942AE96A863}" dt="2024-05-24T03:01:18.666" v="70"/>
          <ac:picMkLst>
            <pc:docMk/>
            <pc:sldMk cId="3575870363" sldId="266"/>
            <ac:picMk id="14" creationId="{40E5DEF4-2F92-8666-DB7A-08A4121AEC73}"/>
          </ac:picMkLst>
        </pc:picChg>
        <pc:picChg chg="add del mod">
          <ac:chgData name="Leonie Smith" userId="fed1330f33f5650e" providerId="LiveId" clId="{A8E7092B-8CE7-42BF-AC76-8942AE96A863}" dt="2024-05-24T03:01:34.243" v="72"/>
          <ac:picMkLst>
            <pc:docMk/>
            <pc:sldMk cId="3575870363" sldId="266"/>
            <ac:picMk id="15" creationId="{65D11442-B85B-FB0F-361A-F4A503F14015}"/>
          </ac:picMkLst>
        </pc:picChg>
        <pc:picChg chg="add del mod ord">
          <ac:chgData name="Leonie Smith" userId="fed1330f33f5650e" providerId="LiveId" clId="{A8E7092B-8CE7-42BF-AC76-8942AE96A863}" dt="2024-05-24T03:01:41.649" v="73"/>
          <ac:picMkLst>
            <pc:docMk/>
            <pc:sldMk cId="3575870363" sldId="266"/>
            <ac:picMk id="20" creationId="{86475FA7-7C11-7EF6-C276-7F71DC18A103}"/>
          </ac:picMkLst>
        </pc:picChg>
        <pc:picChg chg="add del mod">
          <ac:chgData name="Leonie Smith" userId="fed1330f33f5650e" providerId="LiveId" clId="{A8E7092B-8CE7-42BF-AC76-8942AE96A863}" dt="2024-05-24T03:01:43.173" v="75"/>
          <ac:picMkLst>
            <pc:docMk/>
            <pc:sldMk cId="3575870363" sldId="266"/>
            <ac:picMk id="21" creationId="{488C3FD7-B255-D6D6-5737-0C5159372C60}"/>
          </ac:picMkLst>
        </pc:picChg>
        <pc:picChg chg="add del mod ord">
          <ac:chgData name="Leonie Smith" userId="fed1330f33f5650e" providerId="LiveId" clId="{A8E7092B-8CE7-42BF-AC76-8942AE96A863}" dt="2024-05-24T03:01:52.575" v="76"/>
          <ac:picMkLst>
            <pc:docMk/>
            <pc:sldMk cId="3575870363" sldId="266"/>
            <ac:picMk id="24" creationId="{73330582-2E42-F6FD-837B-8998E0F7DB26}"/>
          </ac:picMkLst>
        </pc:picChg>
        <pc:picChg chg="add del mod">
          <ac:chgData name="Leonie Smith" userId="fed1330f33f5650e" providerId="LiveId" clId="{A8E7092B-8CE7-42BF-AC76-8942AE96A863}" dt="2024-05-24T03:01:53.622" v="78"/>
          <ac:picMkLst>
            <pc:docMk/>
            <pc:sldMk cId="3575870363" sldId="266"/>
            <ac:picMk id="25" creationId="{42A2B1C3-2FAA-279F-670E-8242D17D2AF8}"/>
          </ac:picMkLst>
        </pc:picChg>
        <pc:picChg chg="add del mod ord">
          <ac:chgData name="Leonie Smith" userId="fed1330f33f5650e" providerId="LiveId" clId="{A8E7092B-8CE7-42BF-AC76-8942AE96A863}" dt="2024-05-24T03:02:11.383" v="79"/>
          <ac:picMkLst>
            <pc:docMk/>
            <pc:sldMk cId="3575870363" sldId="266"/>
            <ac:picMk id="28" creationId="{5F25D14B-968D-4E47-9D23-0EF34091BC71}"/>
          </ac:picMkLst>
        </pc:picChg>
        <pc:picChg chg="add del mod">
          <ac:chgData name="Leonie Smith" userId="fed1330f33f5650e" providerId="LiveId" clId="{A8E7092B-8CE7-42BF-AC76-8942AE96A863}" dt="2024-05-24T03:37:19.793" v="234"/>
          <ac:picMkLst>
            <pc:docMk/>
            <pc:sldMk cId="3575870363" sldId="266"/>
            <ac:picMk id="29" creationId="{088BF893-6495-17EC-1CC5-6265DF65C866}"/>
          </ac:picMkLst>
        </pc:picChg>
        <pc:picChg chg="add del mod ord">
          <ac:chgData name="Leonie Smith" userId="fed1330f33f5650e" providerId="LiveId" clId="{A8E7092B-8CE7-42BF-AC76-8942AE96A863}" dt="2024-05-24T03:37:26.380" v="235"/>
          <ac:picMkLst>
            <pc:docMk/>
            <pc:sldMk cId="3575870363" sldId="266"/>
            <ac:picMk id="34" creationId="{DD5D3DCD-A8A7-191C-C43E-B756E7D65C7E}"/>
          </ac:picMkLst>
        </pc:picChg>
        <pc:picChg chg="add del mod">
          <ac:chgData name="Leonie Smith" userId="fed1330f33f5650e" providerId="LiveId" clId="{A8E7092B-8CE7-42BF-AC76-8942AE96A863}" dt="2024-05-24T03:37:27.506" v="237"/>
          <ac:picMkLst>
            <pc:docMk/>
            <pc:sldMk cId="3575870363" sldId="266"/>
            <ac:picMk id="35" creationId="{6D06CD26-9016-6338-4776-BA7FD7615663}"/>
          </ac:picMkLst>
        </pc:picChg>
        <pc:picChg chg="add del mod ord">
          <ac:chgData name="Leonie Smith" userId="fed1330f33f5650e" providerId="LiveId" clId="{A8E7092B-8CE7-42BF-AC76-8942AE96A863}" dt="2024-05-24T03:37:44.830" v="238"/>
          <ac:picMkLst>
            <pc:docMk/>
            <pc:sldMk cId="3575870363" sldId="266"/>
            <ac:picMk id="38" creationId="{8C49888B-4193-8993-BF6E-37D6AA488A49}"/>
          </ac:picMkLst>
        </pc:picChg>
        <pc:picChg chg="add del mod">
          <ac:chgData name="Leonie Smith" userId="fed1330f33f5650e" providerId="LiveId" clId="{A8E7092B-8CE7-42BF-AC76-8942AE96A863}" dt="2024-05-24T03:37:45.840" v="240"/>
          <ac:picMkLst>
            <pc:docMk/>
            <pc:sldMk cId="3575870363" sldId="266"/>
            <ac:picMk id="39" creationId="{55F45F05-542C-F38D-1BBE-487B7A21A8B0}"/>
          </ac:picMkLst>
        </pc:picChg>
        <pc:picChg chg="add del mod ord">
          <ac:chgData name="Leonie Smith" userId="fed1330f33f5650e" providerId="LiveId" clId="{A8E7092B-8CE7-42BF-AC76-8942AE96A863}" dt="2024-05-24T03:37:49.715" v="241"/>
          <ac:picMkLst>
            <pc:docMk/>
            <pc:sldMk cId="3575870363" sldId="266"/>
            <ac:picMk id="42" creationId="{903DEE33-1B14-14CA-E332-3ADCCA49A613}"/>
          </ac:picMkLst>
        </pc:picChg>
        <pc:picChg chg="add del mod">
          <ac:chgData name="Leonie Smith" userId="fed1330f33f5650e" providerId="LiveId" clId="{A8E7092B-8CE7-42BF-AC76-8942AE96A863}" dt="2024-05-24T03:37:52.357" v="243"/>
          <ac:picMkLst>
            <pc:docMk/>
            <pc:sldMk cId="3575870363" sldId="266"/>
            <ac:picMk id="43" creationId="{DDF5B5E4-45BC-A53A-9CF4-627ECA5FB437}"/>
          </ac:picMkLst>
        </pc:picChg>
        <pc:picChg chg="add del mod ord">
          <ac:chgData name="Leonie Smith" userId="fed1330f33f5650e" providerId="LiveId" clId="{A8E7092B-8CE7-42BF-AC76-8942AE96A863}" dt="2024-05-24T03:38:10.291" v="244"/>
          <ac:picMkLst>
            <pc:docMk/>
            <pc:sldMk cId="3575870363" sldId="266"/>
            <ac:picMk id="46" creationId="{E8F35284-F80B-D0E9-25B9-24C7A8DD8D47}"/>
          </ac:picMkLst>
        </pc:picChg>
        <pc:picChg chg="add del mod">
          <ac:chgData name="Leonie Smith" userId="fed1330f33f5650e" providerId="LiveId" clId="{A8E7092B-8CE7-42BF-AC76-8942AE96A863}" dt="2024-05-24T03:38:19.857" v="246"/>
          <ac:picMkLst>
            <pc:docMk/>
            <pc:sldMk cId="3575870363" sldId="266"/>
            <ac:picMk id="47" creationId="{896DBA33-0A56-DD89-9E6A-4519E7658D5C}"/>
          </ac:picMkLst>
        </pc:picChg>
        <pc:picChg chg="add del mod ord">
          <ac:chgData name="Leonie Smith" userId="fed1330f33f5650e" providerId="LiveId" clId="{A8E7092B-8CE7-42BF-AC76-8942AE96A863}" dt="2024-05-24T03:38:29.147" v="247"/>
          <ac:picMkLst>
            <pc:docMk/>
            <pc:sldMk cId="3575870363" sldId="266"/>
            <ac:picMk id="51" creationId="{00BB0351-BAA2-6398-6973-1D08989A10AF}"/>
          </ac:picMkLst>
        </pc:picChg>
        <pc:picChg chg="add del mod">
          <ac:chgData name="Leonie Smith" userId="fed1330f33f5650e" providerId="LiveId" clId="{A8E7092B-8CE7-42BF-AC76-8942AE96A863}" dt="2024-05-24T03:38:30.172" v="249"/>
          <ac:picMkLst>
            <pc:docMk/>
            <pc:sldMk cId="3575870363" sldId="266"/>
            <ac:picMk id="52" creationId="{F37E775A-0683-2554-2D15-A0991774C6FF}"/>
          </ac:picMkLst>
        </pc:picChg>
        <pc:picChg chg="add del mod ord">
          <ac:chgData name="Leonie Smith" userId="fed1330f33f5650e" providerId="LiveId" clId="{A8E7092B-8CE7-42BF-AC76-8942AE96A863}" dt="2024-05-24T03:38:49.763" v="250"/>
          <ac:picMkLst>
            <pc:docMk/>
            <pc:sldMk cId="3575870363" sldId="266"/>
            <ac:picMk id="55" creationId="{C1A57529-6700-B067-1470-C3558D9E81D3}"/>
          </ac:picMkLst>
        </pc:picChg>
        <pc:picChg chg="add mod">
          <ac:chgData name="Leonie Smith" userId="fed1330f33f5650e" providerId="LiveId" clId="{A8E7092B-8CE7-42BF-AC76-8942AE96A863}" dt="2024-05-24T03:38:49.763" v="250"/>
          <ac:picMkLst>
            <pc:docMk/>
            <pc:sldMk cId="3575870363" sldId="266"/>
            <ac:picMk id="56" creationId="{CBF127AB-93E0-722A-80FF-321C9A289C51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07:05.805" v="113"/>
        <pc:sldMkLst>
          <pc:docMk/>
          <pc:sldMk cId="4017137865" sldId="267"/>
        </pc:sldMkLst>
        <pc:picChg chg="add del mod">
          <ac:chgData name="Leonie Smith" userId="fed1330f33f5650e" providerId="LiveId" clId="{A8E7092B-8CE7-42BF-AC76-8942AE96A863}" dt="2024-05-24T03:03:14.792" v="82"/>
          <ac:picMkLst>
            <pc:docMk/>
            <pc:sldMk cId="4017137865" sldId="267"/>
            <ac:picMk id="6" creationId="{4126E274-A8B2-30F5-B53D-7A8AA53641F2}"/>
          </ac:picMkLst>
        </pc:picChg>
        <pc:picChg chg="add del mod ord">
          <ac:chgData name="Leonie Smith" userId="fed1330f33f5650e" providerId="LiveId" clId="{A8E7092B-8CE7-42BF-AC76-8942AE96A863}" dt="2024-05-24T03:03:28.102" v="83"/>
          <ac:picMkLst>
            <pc:docMk/>
            <pc:sldMk cId="4017137865" sldId="267"/>
            <ac:picMk id="9" creationId="{81E14016-2071-E6EA-932A-96BB6E55FDE1}"/>
          </ac:picMkLst>
        </pc:picChg>
        <pc:picChg chg="add del mod">
          <ac:chgData name="Leonie Smith" userId="fed1330f33f5650e" providerId="LiveId" clId="{A8E7092B-8CE7-42BF-AC76-8942AE96A863}" dt="2024-05-24T03:04:03.130" v="85"/>
          <ac:picMkLst>
            <pc:docMk/>
            <pc:sldMk cId="4017137865" sldId="267"/>
            <ac:picMk id="10" creationId="{689490CB-BFF7-2C49-B1D4-E5C3D479AFB5}"/>
          </ac:picMkLst>
        </pc:picChg>
        <pc:picChg chg="add del mod ord">
          <ac:chgData name="Leonie Smith" userId="fed1330f33f5650e" providerId="LiveId" clId="{A8E7092B-8CE7-42BF-AC76-8942AE96A863}" dt="2024-05-24T03:04:16.640" v="86"/>
          <ac:picMkLst>
            <pc:docMk/>
            <pc:sldMk cId="4017137865" sldId="267"/>
            <ac:picMk id="17" creationId="{9930EADA-62E1-7DD5-0766-D03AF87DBCE1}"/>
          </ac:picMkLst>
        </pc:picChg>
        <pc:picChg chg="add del mod">
          <ac:chgData name="Leonie Smith" userId="fed1330f33f5650e" providerId="LiveId" clId="{A8E7092B-8CE7-42BF-AC76-8942AE96A863}" dt="2024-05-24T03:04:33.634" v="88"/>
          <ac:picMkLst>
            <pc:docMk/>
            <pc:sldMk cId="4017137865" sldId="267"/>
            <ac:picMk id="18" creationId="{1D74F65C-EEB1-8B64-B6E4-8BAEC4EFB52E}"/>
          </ac:picMkLst>
        </pc:picChg>
        <pc:picChg chg="add del mod ord">
          <ac:chgData name="Leonie Smith" userId="fed1330f33f5650e" providerId="LiveId" clId="{A8E7092B-8CE7-42BF-AC76-8942AE96A863}" dt="2024-05-24T03:04:46.418" v="89"/>
          <ac:picMkLst>
            <pc:docMk/>
            <pc:sldMk cId="4017137865" sldId="267"/>
            <ac:picMk id="23" creationId="{F30AC6BF-8B87-3E1A-B9E5-4BF25BFD1CCD}"/>
          </ac:picMkLst>
        </pc:picChg>
        <pc:picChg chg="add del mod">
          <ac:chgData name="Leonie Smith" userId="fed1330f33f5650e" providerId="LiveId" clId="{A8E7092B-8CE7-42BF-AC76-8942AE96A863}" dt="2024-05-24T03:04:56.625" v="91"/>
          <ac:picMkLst>
            <pc:docMk/>
            <pc:sldMk cId="4017137865" sldId="267"/>
            <ac:picMk id="24" creationId="{A9F3E16B-C531-9D70-756C-9D7586C3F95B}"/>
          </ac:picMkLst>
        </pc:picChg>
        <pc:picChg chg="add del mod ord">
          <ac:chgData name="Leonie Smith" userId="fed1330f33f5650e" providerId="LiveId" clId="{A8E7092B-8CE7-42BF-AC76-8942AE96A863}" dt="2024-05-24T03:05:04.674" v="92"/>
          <ac:picMkLst>
            <pc:docMk/>
            <pc:sldMk cId="4017137865" sldId="267"/>
            <ac:picMk id="28" creationId="{9AAF04A7-D3FF-7D01-2A11-B9266B8DE6A2}"/>
          </ac:picMkLst>
        </pc:picChg>
        <pc:picChg chg="add del mod">
          <ac:chgData name="Leonie Smith" userId="fed1330f33f5650e" providerId="LiveId" clId="{A8E7092B-8CE7-42BF-AC76-8942AE96A863}" dt="2024-05-24T03:05:05.852" v="94"/>
          <ac:picMkLst>
            <pc:docMk/>
            <pc:sldMk cId="4017137865" sldId="267"/>
            <ac:picMk id="29" creationId="{EAB8D644-5632-1066-E8F6-B3EDD1DA0F49}"/>
          </ac:picMkLst>
        </pc:picChg>
        <pc:picChg chg="add del mod ord">
          <ac:chgData name="Leonie Smith" userId="fed1330f33f5650e" providerId="LiveId" clId="{A8E7092B-8CE7-42BF-AC76-8942AE96A863}" dt="2024-05-24T03:05:20.663" v="95"/>
          <ac:picMkLst>
            <pc:docMk/>
            <pc:sldMk cId="4017137865" sldId="267"/>
            <ac:picMk id="32" creationId="{3B78357F-0638-1AB5-369E-BD8E358470CF}"/>
          </ac:picMkLst>
        </pc:picChg>
        <pc:picChg chg="add del mod">
          <ac:chgData name="Leonie Smith" userId="fed1330f33f5650e" providerId="LiveId" clId="{A8E7092B-8CE7-42BF-AC76-8942AE96A863}" dt="2024-05-24T03:05:21.795" v="97"/>
          <ac:picMkLst>
            <pc:docMk/>
            <pc:sldMk cId="4017137865" sldId="267"/>
            <ac:picMk id="33" creationId="{E757D02D-D79F-9E1A-FD87-C3B094FF711F}"/>
          </ac:picMkLst>
        </pc:picChg>
        <pc:picChg chg="add del mod ord">
          <ac:chgData name="Leonie Smith" userId="fed1330f33f5650e" providerId="LiveId" clId="{A8E7092B-8CE7-42BF-AC76-8942AE96A863}" dt="2024-05-24T03:05:29.441" v="98"/>
          <ac:picMkLst>
            <pc:docMk/>
            <pc:sldMk cId="4017137865" sldId="267"/>
            <ac:picMk id="36" creationId="{24904874-3964-AD14-DA74-FC10D37DF635}"/>
          </ac:picMkLst>
        </pc:picChg>
        <pc:picChg chg="add del mod">
          <ac:chgData name="Leonie Smith" userId="fed1330f33f5650e" providerId="LiveId" clId="{A8E7092B-8CE7-42BF-AC76-8942AE96A863}" dt="2024-05-24T03:05:30.615" v="100"/>
          <ac:picMkLst>
            <pc:docMk/>
            <pc:sldMk cId="4017137865" sldId="267"/>
            <ac:picMk id="37" creationId="{8CD290C5-03A1-A4BC-5C39-529865076AA4}"/>
          </ac:picMkLst>
        </pc:picChg>
        <pc:picChg chg="add del mod ord">
          <ac:chgData name="Leonie Smith" userId="fed1330f33f5650e" providerId="LiveId" clId="{A8E7092B-8CE7-42BF-AC76-8942AE96A863}" dt="2024-05-24T03:05:46.004" v="101"/>
          <ac:picMkLst>
            <pc:docMk/>
            <pc:sldMk cId="4017137865" sldId="267"/>
            <ac:picMk id="40" creationId="{9D44ACA2-682B-7EDE-04F0-C3F17FFFCF38}"/>
          </ac:picMkLst>
        </pc:picChg>
        <pc:picChg chg="add del mod">
          <ac:chgData name="Leonie Smith" userId="fed1330f33f5650e" providerId="LiveId" clId="{A8E7092B-8CE7-42BF-AC76-8942AE96A863}" dt="2024-05-24T03:05:47.239" v="103"/>
          <ac:picMkLst>
            <pc:docMk/>
            <pc:sldMk cId="4017137865" sldId="267"/>
            <ac:picMk id="41" creationId="{FBCFEE42-4B6A-7DE0-86FE-1CAFD1F650D5}"/>
          </ac:picMkLst>
        </pc:picChg>
        <pc:picChg chg="add del mod ord">
          <ac:chgData name="Leonie Smith" userId="fed1330f33f5650e" providerId="LiveId" clId="{A8E7092B-8CE7-42BF-AC76-8942AE96A863}" dt="2024-05-24T03:06:02.638" v="104"/>
          <ac:picMkLst>
            <pc:docMk/>
            <pc:sldMk cId="4017137865" sldId="267"/>
            <ac:picMk id="44" creationId="{D202267C-8D48-C381-8CFA-38043E01F232}"/>
          </ac:picMkLst>
        </pc:picChg>
        <pc:picChg chg="add del mod">
          <ac:chgData name="Leonie Smith" userId="fed1330f33f5650e" providerId="LiveId" clId="{A8E7092B-8CE7-42BF-AC76-8942AE96A863}" dt="2024-05-24T03:06:03.993" v="106"/>
          <ac:picMkLst>
            <pc:docMk/>
            <pc:sldMk cId="4017137865" sldId="267"/>
            <ac:picMk id="45" creationId="{E4310F6F-3C97-6C67-7BF9-DF8E01BEB96F}"/>
          </ac:picMkLst>
        </pc:picChg>
        <pc:picChg chg="add del mod ord">
          <ac:chgData name="Leonie Smith" userId="fed1330f33f5650e" providerId="LiveId" clId="{A8E7092B-8CE7-42BF-AC76-8942AE96A863}" dt="2024-05-24T03:06:18.159" v="107"/>
          <ac:picMkLst>
            <pc:docMk/>
            <pc:sldMk cId="4017137865" sldId="267"/>
            <ac:picMk id="48" creationId="{43234ECE-60A3-143F-D5A0-93E617CE30E4}"/>
          </ac:picMkLst>
        </pc:picChg>
        <pc:picChg chg="add del mod">
          <ac:chgData name="Leonie Smith" userId="fed1330f33f5650e" providerId="LiveId" clId="{A8E7092B-8CE7-42BF-AC76-8942AE96A863}" dt="2024-05-24T03:06:19.328" v="109"/>
          <ac:picMkLst>
            <pc:docMk/>
            <pc:sldMk cId="4017137865" sldId="267"/>
            <ac:picMk id="49" creationId="{5594C75C-BDF7-A75C-62A9-C5827391ADA7}"/>
          </ac:picMkLst>
        </pc:picChg>
        <pc:picChg chg="add del mod ord">
          <ac:chgData name="Leonie Smith" userId="fed1330f33f5650e" providerId="LiveId" clId="{A8E7092B-8CE7-42BF-AC76-8942AE96A863}" dt="2024-05-24T03:06:34.439" v="110"/>
          <ac:picMkLst>
            <pc:docMk/>
            <pc:sldMk cId="4017137865" sldId="267"/>
            <ac:picMk id="52" creationId="{C24F6FA9-0D58-EF3C-E62B-77B26060CF16}"/>
          </ac:picMkLst>
        </pc:picChg>
        <pc:picChg chg="add del mod">
          <ac:chgData name="Leonie Smith" userId="fed1330f33f5650e" providerId="LiveId" clId="{A8E7092B-8CE7-42BF-AC76-8942AE96A863}" dt="2024-05-24T03:06:49.967" v="112"/>
          <ac:picMkLst>
            <pc:docMk/>
            <pc:sldMk cId="4017137865" sldId="267"/>
            <ac:picMk id="53" creationId="{E36EFB10-1FA5-5A02-1A97-2D0F96C021CE}"/>
          </ac:picMkLst>
        </pc:picChg>
        <pc:picChg chg="add del mod ord">
          <ac:chgData name="Leonie Smith" userId="fed1330f33f5650e" providerId="LiveId" clId="{A8E7092B-8CE7-42BF-AC76-8942AE96A863}" dt="2024-05-24T03:07:05.805" v="113"/>
          <ac:picMkLst>
            <pc:docMk/>
            <pc:sldMk cId="4017137865" sldId="267"/>
            <ac:picMk id="58" creationId="{EC2A02C1-D1C9-4B5A-D314-5F4F48561617}"/>
          </ac:picMkLst>
        </pc:picChg>
        <pc:picChg chg="add mod">
          <ac:chgData name="Leonie Smith" userId="fed1330f33f5650e" providerId="LiveId" clId="{A8E7092B-8CE7-42BF-AC76-8942AE96A863}" dt="2024-05-24T03:07:05.805" v="113"/>
          <ac:picMkLst>
            <pc:docMk/>
            <pc:sldMk cId="4017137865" sldId="267"/>
            <ac:picMk id="59" creationId="{69945AE5-2645-099D-2F3E-DA84D7A132AA}"/>
          </ac:picMkLst>
        </pc:picChg>
      </pc:sldChg>
      <pc:sldChg chg="addSp modSp">
        <pc:chgData name="Leonie Smith" userId="fed1330f33f5650e" providerId="LiveId" clId="{A8E7092B-8CE7-42BF-AC76-8942AE96A863}" dt="2024-05-24T03:07:41.896" v="114"/>
        <pc:sldMkLst>
          <pc:docMk/>
          <pc:sldMk cId="3137811553" sldId="268"/>
        </pc:sldMkLst>
        <pc:picChg chg="add mod">
          <ac:chgData name="Leonie Smith" userId="fed1330f33f5650e" providerId="LiveId" clId="{A8E7092B-8CE7-42BF-AC76-8942AE96A863}" dt="2024-05-24T03:07:41.896" v="114"/>
          <ac:picMkLst>
            <pc:docMk/>
            <pc:sldMk cId="3137811553" sldId="268"/>
            <ac:picMk id="6" creationId="{2F768529-36F2-90AE-601B-2575220F8DFD}"/>
          </ac:picMkLst>
        </pc:picChg>
      </pc:sldChg>
      <pc:sldChg chg="addSp modSp">
        <pc:chgData name="Leonie Smith" userId="fed1330f33f5650e" providerId="LiveId" clId="{A8E7092B-8CE7-42BF-AC76-8942AE96A863}" dt="2024-05-24T03:08:29.088" v="115"/>
        <pc:sldMkLst>
          <pc:docMk/>
          <pc:sldMk cId="100491716" sldId="269"/>
        </pc:sldMkLst>
        <pc:picChg chg="add mod">
          <ac:chgData name="Leonie Smith" userId="fed1330f33f5650e" providerId="LiveId" clId="{A8E7092B-8CE7-42BF-AC76-8942AE96A863}" dt="2024-05-24T03:08:29.088" v="115"/>
          <ac:picMkLst>
            <pc:docMk/>
            <pc:sldMk cId="100491716" sldId="269"/>
            <ac:picMk id="6" creationId="{6BCC5C1C-9CB8-67F4-DEAB-F4446C2821FF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09:19.998" v="119"/>
        <pc:sldMkLst>
          <pc:docMk/>
          <pc:sldMk cId="1922139011" sldId="281"/>
        </pc:sldMkLst>
        <pc:picChg chg="add del mod">
          <ac:chgData name="Leonie Smith" userId="fed1330f33f5650e" providerId="LiveId" clId="{A8E7092B-8CE7-42BF-AC76-8942AE96A863}" dt="2024-05-24T03:09:04.340" v="118"/>
          <ac:picMkLst>
            <pc:docMk/>
            <pc:sldMk cId="1922139011" sldId="281"/>
            <ac:picMk id="6" creationId="{CF72E050-3BF3-F1F7-77A6-E0BDB04522B2}"/>
          </ac:picMkLst>
        </pc:picChg>
        <pc:picChg chg="add del mod ord">
          <ac:chgData name="Leonie Smith" userId="fed1330f33f5650e" providerId="LiveId" clId="{A8E7092B-8CE7-42BF-AC76-8942AE96A863}" dt="2024-05-24T03:09:19.998" v="119"/>
          <ac:picMkLst>
            <pc:docMk/>
            <pc:sldMk cId="1922139011" sldId="281"/>
            <ac:picMk id="9" creationId="{B9F63417-1389-1ACB-EE3A-0266E927D009}"/>
          </ac:picMkLst>
        </pc:picChg>
        <pc:picChg chg="add mod">
          <ac:chgData name="Leonie Smith" userId="fed1330f33f5650e" providerId="LiveId" clId="{A8E7092B-8CE7-42BF-AC76-8942AE96A863}" dt="2024-05-24T03:09:19.998" v="119"/>
          <ac:picMkLst>
            <pc:docMk/>
            <pc:sldMk cId="1922139011" sldId="281"/>
            <ac:picMk id="10" creationId="{FB784CB4-F76A-B72F-1283-C223A1BF8C84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09:56.409" v="123"/>
        <pc:sldMkLst>
          <pc:docMk/>
          <pc:sldMk cId="3166251957" sldId="283"/>
        </pc:sldMkLst>
        <pc:picChg chg="add del mod">
          <ac:chgData name="Leonie Smith" userId="fed1330f33f5650e" providerId="LiveId" clId="{A8E7092B-8CE7-42BF-AC76-8942AE96A863}" dt="2024-05-24T03:09:49.155" v="122"/>
          <ac:picMkLst>
            <pc:docMk/>
            <pc:sldMk cId="3166251957" sldId="283"/>
            <ac:picMk id="6" creationId="{51809791-AA92-5E0B-6D67-7AA01C112FD4}"/>
          </ac:picMkLst>
        </pc:picChg>
        <pc:picChg chg="add del mod ord">
          <ac:chgData name="Leonie Smith" userId="fed1330f33f5650e" providerId="LiveId" clId="{A8E7092B-8CE7-42BF-AC76-8942AE96A863}" dt="2024-05-24T03:09:56.409" v="123"/>
          <ac:picMkLst>
            <pc:docMk/>
            <pc:sldMk cId="3166251957" sldId="283"/>
            <ac:picMk id="9" creationId="{3D7D5C02-C1AD-3A54-5C21-5EC973068AB9}"/>
          </ac:picMkLst>
        </pc:picChg>
        <pc:picChg chg="add mod">
          <ac:chgData name="Leonie Smith" userId="fed1330f33f5650e" providerId="LiveId" clId="{A8E7092B-8CE7-42BF-AC76-8942AE96A863}" dt="2024-05-24T03:09:56.409" v="123"/>
          <ac:picMkLst>
            <pc:docMk/>
            <pc:sldMk cId="3166251957" sldId="283"/>
            <ac:picMk id="10" creationId="{B3F77A41-460B-6646-D5D1-39C62B0ADBEC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18:29.385" v="145"/>
        <pc:sldMkLst>
          <pc:docMk/>
          <pc:sldMk cId="1522780631" sldId="285"/>
        </pc:sldMkLst>
        <pc:picChg chg="add del mod">
          <ac:chgData name="Leonie Smith" userId="fed1330f33f5650e" providerId="LiveId" clId="{A8E7092B-8CE7-42BF-AC76-8942AE96A863}" dt="2024-05-24T03:10:44.091" v="126"/>
          <ac:picMkLst>
            <pc:docMk/>
            <pc:sldMk cId="1522780631" sldId="285"/>
            <ac:picMk id="6" creationId="{9061CA04-1679-48FC-5CD8-79271E2336C9}"/>
          </ac:picMkLst>
        </pc:picChg>
        <pc:picChg chg="add del mod ord">
          <ac:chgData name="Leonie Smith" userId="fed1330f33f5650e" providerId="LiveId" clId="{A8E7092B-8CE7-42BF-AC76-8942AE96A863}" dt="2024-05-24T03:10:57.952" v="127"/>
          <ac:picMkLst>
            <pc:docMk/>
            <pc:sldMk cId="1522780631" sldId="285"/>
            <ac:picMk id="10" creationId="{BEE490D5-7CF5-1456-08DB-B8C48108ABBB}"/>
          </ac:picMkLst>
        </pc:picChg>
        <pc:picChg chg="add del mod">
          <ac:chgData name="Leonie Smith" userId="fed1330f33f5650e" providerId="LiveId" clId="{A8E7092B-8CE7-42BF-AC76-8942AE96A863}" dt="2024-05-24T03:11:00.339" v="129"/>
          <ac:picMkLst>
            <pc:docMk/>
            <pc:sldMk cId="1522780631" sldId="285"/>
            <ac:picMk id="11" creationId="{275BF2AE-29A7-CF63-FBF2-857B8183F250}"/>
          </ac:picMkLst>
        </pc:picChg>
        <pc:picChg chg="add del mod ord">
          <ac:chgData name="Leonie Smith" userId="fed1330f33f5650e" providerId="LiveId" clId="{A8E7092B-8CE7-42BF-AC76-8942AE96A863}" dt="2024-05-24T03:11:17.721" v="130"/>
          <ac:picMkLst>
            <pc:docMk/>
            <pc:sldMk cId="1522780631" sldId="285"/>
            <ac:picMk id="14" creationId="{F09634BA-BC71-6234-1EFC-4DD8427F4301}"/>
          </ac:picMkLst>
        </pc:picChg>
        <pc:picChg chg="add del mod">
          <ac:chgData name="Leonie Smith" userId="fed1330f33f5650e" providerId="LiveId" clId="{A8E7092B-8CE7-42BF-AC76-8942AE96A863}" dt="2024-05-24T03:11:24.483" v="132"/>
          <ac:picMkLst>
            <pc:docMk/>
            <pc:sldMk cId="1522780631" sldId="285"/>
            <ac:picMk id="15" creationId="{68F36885-5503-D964-3890-CE75C35F7A6B}"/>
          </ac:picMkLst>
        </pc:picChg>
        <pc:picChg chg="add del mod ord">
          <ac:chgData name="Leonie Smith" userId="fed1330f33f5650e" providerId="LiveId" clId="{A8E7092B-8CE7-42BF-AC76-8942AE96A863}" dt="2024-05-24T03:11:42.093" v="133"/>
          <ac:picMkLst>
            <pc:docMk/>
            <pc:sldMk cId="1522780631" sldId="285"/>
            <ac:picMk id="19" creationId="{BA2E416C-4A31-F456-D676-ACD69A5CCC49}"/>
          </ac:picMkLst>
        </pc:picChg>
        <pc:picChg chg="add del mod">
          <ac:chgData name="Leonie Smith" userId="fed1330f33f5650e" providerId="LiveId" clId="{A8E7092B-8CE7-42BF-AC76-8942AE96A863}" dt="2024-05-24T03:11:55.051" v="135"/>
          <ac:picMkLst>
            <pc:docMk/>
            <pc:sldMk cId="1522780631" sldId="285"/>
            <ac:picMk id="20" creationId="{6F1E1F2B-ABAA-7668-FD4C-ACF93FEC1E59}"/>
          </ac:picMkLst>
        </pc:picChg>
        <pc:picChg chg="add del mod ord">
          <ac:chgData name="Leonie Smith" userId="fed1330f33f5650e" providerId="LiveId" clId="{A8E7092B-8CE7-42BF-AC76-8942AE96A863}" dt="2024-05-24T03:12:13.656" v="136"/>
          <ac:picMkLst>
            <pc:docMk/>
            <pc:sldMk cId="1522780631" sldId="285"/>
            <ac:picMk id="24" creationId="{D397D2AB-0DA6-5F80-7565-54DB1F02F7AE}"/>
          </ac:picMkLst>
        </pc:picChg>
        <pc:picChg chg="add del mod">
          <ac:chgData name="Leonie Smith" userId="fed1330f33f5650e" providerId="LiveId" clId="{A8E7092B-8CE7-42BF-AC76-8942AE96A863}" dt="2024-05-24T03:12:32.886" v="138"/>
          <ac:picMkLst>
            <pc:docMk/>
            <pc:sldMk cId="1522780631" sldId="285"/>
            <ac:picMk id="25" creationId="{75405FE1-C5C0-F5A4-349A-42D8D4B3AF33}"/>
          </ac:picMkLst>
        </pc:picChg>
        <pc:picChg chg="add del mod ord">
          <ac:chgData name="Leonie Smith" userId="fed1330f33f5650e" providerId="LiveId" clId="{A8E7092B-8CE7-42BF-AC76-8942AE96A863}" dt="2024-05-24T03:12:52.034" v="139"/>
          <ac:picMkLst>
            <pc:docMk/>
            <pc:sldMk cId="1522780631" sldId="285"/>
            <ac:picMk id="29" creationId="{9733EFA5-AA9D-8AA0-4B8E-B9018CB483AF}"/>
          </ac:picMkLst>
        </pc:picChg>
        <pc:picChg chg="add del mod">
          <ac:chgData name="Leonie Smith" userId="fed1330f33f5650e" providerId="LiveId" clId="{A8E7092B-8CE7-42BF-AC76-8942AE96A863}" dt="2024-05-24T03:13:08.916" v="141"/>
          <ac:picMkLst>
            <pc:docMk/>
            <pc:sldMk cId="1522780631" sldId="285"/>
            <ac:picMk id="30" creationId="{DFC00AFC-6D52-C69D-744D-52BE6512EC4F}"/>
          </ac:picMkLst>
        </pc:picChg>
        <pc:picChg chg="add del mod ord">
          <ac:chgData name="Leonie Smith" userId="fed1330f33f5650e" providerId="LiveId" clId="{A8E7092B-8CE7-42BF-AC76-8942AE96A863}" dt="2024-05-24T03:13:25.396" v="142"/>
          <ac:picMkLst>
            <pc:docMk/>
            <pc:sldMk cId="1522780631" sldId="285"/>
            <ac:picMk id="34" creationId="{3475F0AC-BD48-FC66-AA2B-DECF78E2DD3C}"/>
          </ac:picMkLst>
        </pc:picChg>
        <pc:picChg chg="add del mod">
          <ac:chgData name="Leonie Smith" userId="fed1330f33f5650e" providerId="LiveId" clId="{A8E7092B-8CE7-42BF-AC76-8942AE96A863}" dt="2024-05-24T03:18:10" v="144"/>
          <ac:picMkLst>
            <pc:docMk/>
            <pc:sldMk cId="1522780631" sldId="285"/>
            <ac:picMk id="35" creationId="{FD372DE9-FE00-4F20-C949-26BC56A3BD76}"/>
          </ac:picMkLst>
        </pc:picChg>
        <pc:picChg chg="add del mod ord">
          <ac:chgData name="Leonie Smith" userId="fed1330f33f5650e" providerId="LiveId" clId="{A8E7092B-8CE7-42BF-AC76-8942AE96A863}" dt="2024-05-24T03:18:29.385" v="145"/>
          <ac:picMkLst>
            <pc:docMk/>
            <pc:sldMk cId="1522780631" sldId="285"/>
            <ac:picMk id="38" creationId="{DDF6DEA6-62B2-0FF5-A83F-E61497CC6B89}"/>
          </ac:picMkLst>
        </pc:picChg>
        <pc:picChg chg="add mod">
          <ac:chgData name="Leonie Smith" userId="fed1330f33f5650e" providerId="LiveId" clId="{A8E7092B-8CE7-42BF-AC76-8942AE96A863}" dt="2024-05-24T03:18:29.385" v="145"/>
          <ac:picMkLst>
            <pc:docMk/>
            <pc:sldMk cId="1522780631" sldId="285"/>
            <ac:picMk id="39" creationId="{A82A9CA7-7027-4F29-3E39-2373A61EE64B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20:07.792" v="155"/>
        <pc:sldMkLst>
          <pc:docMk/>
          <pc:sldMk cId="2332778949" sldId="287"/>
        </pc:sldMkLst>
        <pc:picChg chg="add del mod">
          <ac:chgData name="Leonie Smith" userId="fed1330f33f5650e" providerId="LiveId" clId="{A8E7092B-8CE7-42BF-AC76-8942AE96A863}" dt="2024-05-24T03:19:09.762" v="148"/>
          <ac:picMkLst>
            <pc:docMk/>
            <pc:sldMk cId="2332778949" sldId="287"/>
            <ac:picMk id="6" creationId="{344BC2CF-4205-958A-39C0-84BC2F92E620}"/>
          </ac:picMkLst>
        </pc:picChg>
        <pc:picChg chg="add del mod ord">
          <ac:chgData name="Leonie Smith" userId="fed1330f33f5650e" providerId="LiveId" clId="{A8E7092B-8CE7-42BF-AC76-8942AE96A863}" dt="2024-05-24T03:19:19.574" v="149"/>
          <ac:picMkLst>
            <pc:docMk/>
            <pc:sldMk cId="2332778949" sldId="287"/>
            <ac:picMk id="9" creationId="{D4D3C1C4-767A-970E-CEDD-BF2AD4F3AD8D}"/>
          </ac:picMkLst>
        </pc:picChg>
        <pc:picChg chg="add del mod">
          <ac:chgData name="Leonie Smith" userId="fed1330f33f5650e" providerId="LiveId" clId="{A8E7092B-8CE7-42BF-AC76-8942AE96A863}" dt="2024-05-24T03:19:31.762" v="151"/>
          <ac:picMkLst>
            <pc:docMk/>
            <pc:sldMk cId="2332778949" sldId="287"/>
            <ac:picMk id="10" creationId="{3CB3D6B6-69CF-DB9C-4345-392D63165BF4}"/>
          </ac:picMkLst>
        </pc:picChg>
        <pc:picChg chg="add del mod ord">
          <ac:chgData name="Leonie Smith" userId="fed1330f33f5650e" providerId="LiveId" clId="{A8E7092B-8CE7-42BF-AC76-8942AE96A863}" dt="2024-05-24T03:19:41.849" v="152"/>
          <ac:picMkLst>
            <pc:docMk/>
            <pc:sldMk cId="2332778949" sldId="287"/>
            <ac:picMk id="15" creationId="{6786A5A4-E0E6-FD31-81CF-2909EDD2DBD7}"/>
          </ac:picMkLst>
        </pc:picChg>
        <pc:picChg chg="add del mod">
          <ac:chgData name="Leonie Smith" userId="fed1330f33f5650e" providerId="LiveId" clId="{A8E7092B-8CE7-42BF-AC76-8942AE96A863}" dt="2024-05-24T03:19:57.266" v="154"/>
          <ac:picMkLst>
            <pc:docMk/>
            <pc:sldMk cId="2332778949" sldId="287"/>
            <ac:picMk id="16" creationId="{1FAAEF71-0C25-98A8-540F-B686A4A9FF05}"/>
          </ac:picMkLst>
        </pc:picChg>
        <pc:picChg chg="add del mod ord">
          <ac:chgData name="Leonie Smith" userId="fed1330f33f5650e" providerId="LiveId" clId="{A8E7092B-8CE7-42BF-AC76-8942AE96A863}" dt="2024-05-24T03:20:07.792" v="155"/>
          <ac:picMkLst>
            <pc:docMk/>
            <pc:sldMk cId="2332778949" sldId="287"/>
            <ac:picMk id="21" creationId="{7FE4FA78-2760-9DEB-6F13-A569C1F90FDD}"/>
          </ac:picMkLst>
        </pc:picChg>
        <pc:picChg chg="add mod">
          <ac:chgData name="Leonie Smith" userId="fed1330f33f5650e" providerId="LiveId" clId="{A8E7092B-8CE7-42BF-AC76-8942AE96A863}" dt="2024-05-24T03:20:07.792" v="155"/>
          <ac:picMkLst>
            <pc:docMk/>
            <pc:sldMk cId="2332778949" sldId="287"/>
            <ac:picMk id="22" creationId="{7FC314EB-9D14-F5F2-EBD6-0A67FCA60FA7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23:43.929" v="166"/>
        <pc:sldMkLst>
          <pc:docMk/>
          <pc:sldMk cId="3153919605" sldId="289"/>
        </pc:sldMkLst>
        <pc:picChg chg="add del mod">
          <ac:chgData name="Leonie Smith" userId="fed1330f33f5650e" providerId="LiveId" clId="{A8E7092B-8CE7-42BF-AC76-8942AE96A863}" dt="2024-05-24T03:20:54.012" v="159"/>
          <ac:picMkLst>
            <pc:docMk/>
            <pc:sldMk cId="3153919605" sldId="289"/>
            <ac:picMk id="6" creationId="{A8F4FF85-F00B-BAF9-12AD-818E4FDF7944}"/>
          </ac:picMkLst>
        </pc:picChg>
        <pc:picChg chg="add del mod ord">
          <ac:chgData name="Leonie Smith" userId="fed1330f33f5650e" providerId="LiveId" clId="{A8E7092B-8CE7-42BF-AC76-8942AE96A863}" dt="2024-05-24T03:21:02.574" v="160"/>
          <ac:picMkLst>
            <pc:docMk/>
            <pc:sldMk cId="3153919605" sldId="289"/>
            <ac:picMk id="9" creationId="{81EC8C89-DED6-F303-0C7C-F9AE44BCB6F0}"/>
          </ac:picMkLst>
        </pc:picChg>
        <pc:picChg chg="add del mod">
          <ac:chgData name="Leonie Smith" userId="fed1330f33f5650e" providerId="LiveId" clId="{A8E7092B-8CE7-42BF-AC76-8942AE96A863}" dt="2024-05-24T03:23:21.182" v="162"/>
          <ac:picMkLst>
            <pc:docMk/>
            <pc:sldMk cId="3153919605" sldId="289"/>
            <ac:picMk id="10" creationId="{DDA19814-00CA-A395-1F27-F87468286F96}"/>
          </ac:picMkLst>
        </pc:picChg>
        <pc:picChg chg="add del mod ord">
          <ac:chgData name="Leonie Smith" userId="fed1330f33f5650e" providerId="LiveId" clId="{A8E7092B-8CE7-42BF-AC76-8942AE96A863}" dt="2024-05-24T03:23:32.156" v="163"/>
          <ac:picMkLst>
            <pc:docMk/>
            <pc:sldMk cId="3153919605" sldId="289"/>
            <ac:picMk id="15" creationId="{86CC5E0A-586E-1435-EC84-FB9F75B4A86E}"/>
          </ac:picMkLst>
        </pc:picChg>
        <pc:picChg chg="add del mod">
          <ac:chgData name="Leonie Smith" userId="fed1330f33f5650e" providerId="LiveId" clId="{A8E7092B-8CE7-42BF-AC76-8942AE96A863}" dt="2024-05-24T03:23:33.131" v="165"/>
          <ac:picMkLst>
            <pc:docMk/>
            <pc:sldMk cId="3153919605" sldId="289"/>
            <ac:picMk id="16" creationId="{C1BC832C-74FB-8C90-48DC-0E9D7F5AFE49}"/>
          </ac:picMkLst>
        </pc:picChg>
        <pc:picChg chg="add del mod ord">
          <ac:chgData name="Leonie Smith" userId="fed1330f33f5650e" providerId="LiveId" clId="{A8E7092B-8CE7-42BF-AC76-8942AE96A863}" dt="2024-05-24T03:23:43.929" v="166"/>
          <ac:picMkLst>
            <pc:docMk/>
            <pc:sldMk cId="3153919605" sldId="289"/>
            <ac:picMk id="19" creationId="{8B1CC79A-60F2-BA44-4F47-8E7B881E7374}"/>
          </ac:picMkLst>
        </pc:picChg>
        <pc:picChg chg="add mod">
          <ac:chgData name="Leonie Smith" userId="fed1330f33f5650e" providerId="LiveId" clId="{A8E7092B-8CE7-42BF-AC76-8942AE96A863}" dt="2024-05-24T03:23:43.929" v="166"/>
          <ac:picMkLst>
            <pc:docMk/>
            <pc:sldMk cId="3153919605" sldId="289"/>
            <ac:picMk id="20" creationId="{EDBA8DA4-34F4-66CA-6E5D-0EF10D914822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27:21.443" v="195"/>
        <pc:sldMkLst>
          <pc:docMk/>
          <pc:sldMk cId="1878919862" sldId="291"/>
        </pc:sldMkLst>
        <pc:picChg chg="add del mod">
          <ac:chgData name="Leonie Smith" userId="fed1330f33f5650e" providerId="LiveId" clId="{A8E7092B-8CE7-42BF-AC76-8942AE96A863}" dt="2024-05-24T03:25:10.003" v="170"/>
          <ac:picMkLst>
            <pc:docMk/>
            <pc:sldMk cId="1878919862" sldId="291"/>
            <ac:picMk id="6" creationId="{6A6AC158-F3C9-880F-E46D-595281B5B2B8}"/>
          </ac:picMkLst>
        </pc:picChg>
        <pc:picChg chg="add del mod ord">
          <ac:chgData name="Leonie Smith" userId="fed1330f33f5650e" providerId="LiveId" clId="{A8E7092B-8CE7-42BF-AC76-8942AE96A863}" dt="2024-05-24T03:25:16.344" v="171"/>
          <ac:picMkLst>
            <pc:docMk/>
            <pc:sldMk cId="1878919862" sldId="291"/>
            <ac:picMk id="9" creationId="{93B8873F-52CC-014C-4263-3ACBCBCDE552}"/>
          </ac:picMkLst>
        </pc:picChg>
        <pc:picChg chg="add del mod">
          <ac:chgData name="Leonie Smith" userId="fed1330f33f5650e" providerId="LiveId" clId="{A8E7092B-8CE7-42BF-AC76-8942AE96A863}" dt="2024-05-24T03:25:17.202" v="173"/>
          <ac:picMkLst>
            <pc:docMk/>
            <pc:sldMk cId="1878919862" sldId="291"/>
            <ac:picMk id="10" creationId="{16A405AE-DEEF-6729-142F-818A5B9BD177}"/>
          </ac:picMkLst>
        </pc:picChg>
        <pc:picChg chg="add del mod ord">
          <ac:chgData name="Leonie Smith" userId="fed1330f33f5650e" providerId="LiveId" clId="{A8E7092B-8CE7-42BF-AC76-8942AE96A863}" dt="2024-05-24T03:25:24.375" v="174"/>
          <ac:picMkLst>
            <pc:docMk/>
            <pc:sldMk cId="1878919862" sldId="291"/>
            <ac:picMk id="13" creationId="{A748B576-7D01-F327-4AF6-55C1020ACBAC}"/>
          </ac:picMkLst>
        </pc:picChg>
        <pc:picChg chg="add del mod">
          <ac:chgData name="Leonie Smith" userId="fed1330f33f5650e" providerId="LiveId" clId="{A8E7092B-8CE7-42BF-AC76-8942AE96A863}" dt="2024-05-24T03:25:26.068" v="176"/>
          <ac:picMkLst>
            <pc:docMk/>
            <pc:sldMk cId="1878919862" sldId="291"/>
            <ac:picMk id="14" creationId="{04CFA7B8-13DD-DDD3-A476-26E420EAF925}"/>
          </ac:picMkLst>
        </pc:picChg>
        <pc:picChg chg="add del mod ord">
          <ac:chgData name="Leonie Smith" userId="fed1330f33f5650e" providerId="LiveId" clId="{A8E7092B-8CE7-42BF-AC76-8942AE96A863}" dt="2024-05-24T03:25:40.537" v="177"/>
          <ac:picMkLst>
            <pc:docMk/>
            <pc:sldMk cId="1878919862" sldId="291"/>
            <ac:picMk id="17" creationId="{E132DDD3-FC7C-B4F6-F1B6-A9B5E147D595}"/>
          </ac:picMkLst>
        </pc:picChg>
        <pc:picChg chg="add del mod">
          <ac:chgData name="Leonie Smith" userId="fed1330f33f5650e" providerId="LiveId" clId="{A8E7092B-8CE7-42BF-AC76-8942AE96A863}" dt="2024-05-24T03:25:50.911" v="179"/>
          <ac:picMkLst>
            <pc:docMk/>
            <pc:sldMk cId="1878919862" sldId="291"/>
            <ac:picMk id="18" creationId="{AB4FA638-3A91-3B1B-4B99-22C2E0D373AE}"/>
          </ac:picMkLst>
        </pc:picChg>
        <pc:picChg chg="add del mod ord">
          <ac:chgData name="Leonie Smith" userId="fed1330f33f5650e" providerId="LiveId" clId="{A8E7092B-8CE7-42BF-AC76-8942AE96A863}" dt="2024-05-24T03:25:59.808" v="180"/>
          <ac:picMkLst>
            <pc:docMk/>
            <pc:sldMk cId="1878919862" sldId="291"/>
            <ac:picMk id="21" creationId="{C59936D2-E633-ED96-BFFB-32547BAE55BD}"/>
          </ac:picMkLst>
        </pc:picChg>
        <pc:picChg chg="add del mod">
          <ac:chgData name="Leonie Smith" userId="fed1330f33f5650e" providerId="LiveId" clId="{A8E7092B-8CE7-42BF-AC76-8942AE96A863}" dt="2024-05-24T03:26:02.201" v="182"/>
          <ac:picMkLst>
            <pc:docMk/>
            <pc:sldMk cId="1878919862" sldId="291"/>
            <ac:picMk id="22" creationId="{9E301F3F-FA8A-A2DD-AE9D-255DDC87E199}"/>
          </ac:picMkLst>
        </pc:picChg>
        <pc:picChg chg="add del mod ord">
          <ac:chgData name="Leonie Smith" userId="fed1330f33f5650e" providerId="LiveId" clId="{A8E7092B-8CE7-42BF-AC76-8942AE96A863}" dt="2024-05-24T03:26:08.721" v="183"/>
          <ac:picMkLst>
            <pc:docMk/>
            <pc:sldMk cId="1878919862" sldId="291"/>
            <ac:picMk id="25" creationId="{D132BFE9-4800-C19F-4297-04CEC4CF4C5F}"/>
          </ac:picMkLst>
        </pc:picChg>
        <pc:picChg chg="add del mod">
          <ac:chgData name="Leonie Smith" userId="fed1330f33f5650e" providerId="LiveId" clId="{A8E7092B-8CE7-42BF-AC76-8942AE96A863}" dt="2024-05-24T03:26:09.759" v="185"/>
          <ac:picMkLst>
            <pc:docMk/>
            <pc:sldMk cId="1878919862" sldId="291"/>
            <ac:picMk id="26" creationId="{6C1DC876-FC73-E90C-60B4-B8C6B4EFD026}"/>
          </ac:picMkLst>
        </pc:picChg>
        <pc:picChg chg="add del mod ord">
          <ac:chgData name="Leonie Smith" userId="fed1330f33f5650e" providerId="LiveId" clId="{A8E7092B-8CE7-42BF-AC76-8942AE96A863}" dt="2024-05-24T03:26:17.328" v="186"/>
          <ac:picMkLst>
            <pc:docMk/>
            <pc:sldMk cId="1878919862" sldId="291"/>
            <ac:picMk id="29" creationId="{08687B3C-E8C6-D27E-E766-613A376900DD}"/>
          </ac:picMkLst>
        </pc:picChg>
        <pc:picChg chg="add del mod">
          <ac:chgData name="Leonie Smith" userId="fed1330f33f5650e" providerId="LiveId" clId="{A8E7092B-8CE7-42BF-AC76-8942AE96A863}" dt="2024-05-24T03:26:18.536" v="188"/>
          <ac:picMkLst>
            <pc:docMk/>
            <pc:sldMk cId="1878919862" sldId="291"/>
            <ac:picMk id="30" creationId="{0DCEF384-7D13-6BF2-602D-26752E40CD78}"/>
          </ac:picMkLst>
        </pc:picChg>
        <pc:picChg chg="add del mod ord">
          <ac:chgData name="Leonie Smith" userId="fed1330f33f5650e" providerId="LiveId" clId="{A8E7092B-8CE7-42BF-AC76-8942AE96A863}" dt="2024-05-24T03:26:32.467" v="189"/>
          <ac:picMkLst>
            <pc:docMk/>
            <pc:sldMk cId="1878919862" sldId="291"/>
            <ac:picMk id="33" creationId="{A38F8315-594A-1582-6776-D03E355C10B7}"/>
          </ac:picMkLst>
        </pc:picChg>
        <pc:picChg chg="add del mod">
          <ac:chgData name="Leonie Smith" userId="fed1330f33f5650e" providerId="LiveId" clId="{A8E7092B-8CE7-42BF-AC76-8942AE96A863}" dt="2024-05-24T03:26:33.768" v="191"/>
          <ac:picMkLst>
            <pc:docMk/>
            <pc:sldMk cId="1878919862" sldId="291"/>
            <ac:picMk id="34" creationId="{DB7475D9-BF45-A9DB-D8BC-0D6274B52392}"/>
          </ac:picMkLst>
        </pc:picChg>
        <pc:picChg chg="add del mod ord">
          <ac:chgData name="Leonie Smith" userId="fed1330f33f5650e" providerId="LiveId" clId="{A8E7092B-8CE7-42BF-AC76-8942AE96A863}" dt="2024-05-24T03:26:48.831" v="192"/>
          <ac:picMkLst>
            <pc:docMk/>
            <pc:sldMk cId="1878919862" sldId="291"/>
            <ac:picMk id="37" creationId="{EE9B34B1-0A9F-6032-3FCF-CD9F5C8FD3FC}"/>
          </ac:picMkLst>
        </pc:picChg>
        <pc:picChg chg="add del mod">
          <ac:chgData name="Leonie Smith" userId="fed1330f33f5650e" providerId="LiveId" clId="{A8E7092B-8CE7-42BF-AC76-8942AE96A863}" dt="2024-05-24T03:27:04.816" v="194"/>
          <ac:picMkLst>
            <pc:docMk/>
            <pc:sldMk cId="1878919862" sldId="291"/>
            <ac:picMk id="38" creationId="{058622C4-3620-668C-2B1E-FF05342BCEB3}"/>
          </ac:picMkLst>
        </pc:picChg>
        <pc:picChg chg="add del mod ord">
          <ac:chgData name="Leonie Smith" userId="fed1330f33f5650e" providerId="LiveId" clId="{A8E7092B-8CE7-42BF-AC76-8942AE96A863}" dt="2024-05-24T03:27:21.443" v="195"/>
          <ac:picMkLst>
            <pc:docMk/>
            <pc:sldMk cId="1878919862" sldId="291"/>
            <ac:picMk id="43" creationId="{FC2B1047-D6CF-AC8D-72F0-E0A13AFA33D9}"/>
          </ac:picMkLst>
        </pc:picChg>
        <pc:picChg chg="add mod">
          <ac:chgData name="Leonie Smith" userId="fed1330f33f5650e" providerId="LiveId" clId="{A8E7092B-8CE7-42BF-AC76-8942AE96A863}" dt="2024-05-24T03:27:21.443" v="195"/>
          <ac:picMkLst>
            <pc:docMk/>
            <pc:sldMk cId="1878919862" sldId="291"/>
            <ac:picMk id="44" creationId="{79D1B01C-50A1-2554-A95E-7E3E522699CB}"/>
          </ac:picMkLst>
        </pc:picChg>
      </pc:sldChg>
      <pc:sldChg chg="addSp modSp">
        <pc:chgData name="Leonie Smith" userId="fed1330f33f5650e" providerId="LiveId" clId="{A8E7092B-8CE7-42BF-AC76-8942AE96A863}" dt="2024-05-24T03:27:55.833" v="196"/>
        <pc:sldMkLst>
          <pc:docMk/>
          <pc:sldMk cId="2219299321" sldId="293"/>
        </pc:sldMkLst>
        <pc:picChg chg="add mod">
          <ac:chgData name="Leonie Smith" userId="fed1330f33f5650e" providerId="LiveId" clId="{A8E7092B-8CE7-42BF-AC76-8942AE96A863}" dt="2024-05-24T03:27:55.833" v="196"/>
          <ac:picMkLst>
            <pc:docMk/>
            <pc:sldMk cId="2219299321" sldId="293"/>
            <ac:picMk id="6" creationId="{E5B2960F-0FFB-36AC-08CE-9E2520DFDEBC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29:53.826" v="207"/>
        <pc:sldMkLst>
          <pc:docMk/>
          <pc:sldMk cId="3279066978" sldId="295"/>
        </pc:sldMkLst>
        <pc:picChg chg="add del mod">
          <ac:chgData name="Leonie Smith" userId="fed1330f33f5650e" providerId="LiveId" clId="{A8E7092B-8CE7-42BF-AC76-8942AE96A863}" dt="2024-05-24T03:29:11.967" v="200"/>
          <ac:picMkLst>
            <pc:docMk/>
            <pc:sldMk cId="3279066978" sldId="295"/>
            <ac:picMk id="6" creationId="{A06F2066-12D0-3064-4503-451AE697F729}"/>
          </ac:picMkLst>
        </pc:picChg>
        <pc:picChg chg="add del mod ord">
          <ac:chgData name="Leonie Smith" userId="fed1330f33f5650e" providerId="LiveId" clId="{A8E7092B-8CE7-42BF-AC76-8942AE96A863}" dt="2024-05-24T03:29:20.627" v="201"/>
          <ac:picMkLst>
            <pc:docMk/>
            <pc:sldMk cId="3279066978" sldId="295"/>
            <ac:picMk id="9" creationId="{D54836FB-5096-3D85-6D04-6C7E127D4112}"/>
          </ac:picMkLst>
        </pc:picChg>
        <pc:picChg chg="add del mod">
          <ac:chgData name="Leonie Smith" userId="fed1330f33f5650e" providerId="LiveId" clId="{A8E7092B-8CE7-42BF-AC76-8942AE96A863}" dt="2024-05-24T03:29:21.582" v="203"/>
          <ac:picMkLst>
            <pc:docMk/>
            <pc:sldMk cId="3279066978" sldId="295"/>
            <ac:picMk id="10" creationId="{AF46153C-F29A-FEC8-31E9-8E9E79719FF2}"/>
          </ac:picMkLst>
        </pc:picChg>
        <pc:picChg chg="add del mod ord">
          <ac:chgData name="Leonie Smith" userId="fed1330f33f5650e" providerId="LiveId" clId="{A8E7092B-8CE7-42BF-AC76-8942AE96A863}" dt="2024-05-24T03:29:32.661" v="204"/>
          <ac:picMkLst>
            <pc:docMk/>
            <pc:sldMk cId="3279066978" sldId="295"/>
            <ac:picMk id="13" creationId="{66F83DEA-91ED-807A-B83F-9BFAF5248AA0}"/>
          </ac:picMkLst>
        </pc:picChg>
        <pc:picChg chg="add del mod">
          <ac:chgData name="Leonie Smith" userId="fed1330f33f5650e" providerId="LiveId" clId="{A8E7092B-8CE7-42BF-AC76-8942AE96A863}" dt="2024-05-24T03:29:43.766" v="206"/>
          <ac:picMkLst>
            <pc:docMk/>
            <pc:sldMk cId="3279066978" sldId="295"/>
            <ac:picMk id="14" creationId="{0EB7937D-D302-2960-5137-9643D0B55552}"/>
          </ac:picMkLst>
        </pc:picChg>
        <pc:picChg chg="add del mod ord">
          <ac:chgData name="Leonie Smith" userId="fed1330f33f5650e" providerId="LiveId" clId="{A8E7092B-8CE7-42BF-AC76-8942AE96A863}" dt="2024-05-24T03:29:53.826" v="207"/>
          <ac:picMkLst>
            <pc:docMk/>
            <pc:sldMk cId="3279066978" sldId="295"/>
            <ac:picMk id="19" creationId="{9026BAD1-B5D8-2117-C30C-00530E457E7D}"/>
          </ac:picMkLst>
        </pc:picChg>
        <pc:picChg chg="add mod">
          <ac:chgData name="Leonie Smith" userId="fed1330f33f5650e" providerId="LiveId" clId="{A8E7092B-8CE7-42BF-AC76-8942AE96A863}" dt="2024-05-24T03:29:53.826" v="207"/>
          <ac:picMkLst>
            <pc:docMk/>
            <pc:sldMk cId="3279066978" sldId="295"/>
            <ac:picMk id="20" creationId="{0761B9F1-825E-E8A1-53D2-1C8147B2522F}"/>
          </ac:picMkLst>
        </pc:picChg>
      </pc:sldChg>
      <pc:sldChg chg="addSp modSp">
        <pc:chgData name="Leonie Smith" userId="fed1330f33f5650e" providerId="LiveId" clId="{A8E7092B-8CE7-42BF-AC76-8942AE96A863}" dt="2024-05-24T03:31:51.679" v="208"/>
        <pc:sldMkLst>
          <pc:docMk/>
          <pc:sldMk cId="424969840" sldId="297"/>
        </pc:sldMkLst>
        <pc:picChg chg="add mod">
          <ac:chgData name="Leonie Smith" userId="fed1330f33f5650e" providerId="LiveId" clId="{A8E7092B-8CE7-42BF-AC76-8942AE96A863}" dt="2024-05-24T03:31:51.679" v="208"/>
          <ac:picMkLst>
            <pc:docMk/>
            <pc:sldMk cId="424969840" sldId="297"/>
            <ac:picMk id="8" creationId="{B95CDAE4-480B-443E-2257-9E33B2F57708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33:00.647" v="218"/>
        <pc:sldMkLst>
          <pc:docMk/>
          <pc:sldMk cId="2351291834" sldId="299"/>
        </pc:sldMkLst>
        <pc:picChg chg="add del mod">
          <ac:chgData name="Leonie Smith" userId="fed1330f33f5650e" providerId="LiveId" clId="{A8E7092B-8CE7-42BF-AC76-8942AE96A863}" dt="2024-05-24T03:32:18.576" v="211"/>
          <ac:picMkLst>
            <pc:docMk/>
            <pc:sldMk cId="2351291834" sldId="299"/>
            <ac:picMk id="6" creationId="{737F1E1F-F69B-015A-299E-9E4D9DF64846}"/>
          </ac:picMkLst>
        </pc:picChg>
        <pc:picChg chg="add del mod ord">
          <ac:chgData name="Leonie Smith" userId="fed1330f33f5650e" providerId="LiveId" clId="{A8E7092B-8CE7-42BF-AC76-8942AE96A863}" dt="2024-05-24T03:32:25.368" v="212"/>
          <ac:picMkLst>
            <pc:docMk/>
            <pc:sldMk cId="2351291834" sldId="299"/>
            <ac:picMk id="9" creationId="{DE8602B2-8594-94A4-5636-352A525559E7}"/>
          </ac:picMkLst>
        </pc:picChg>
        <pc:picChg chg="add del mod">
          <ac:chgData name="Leonie Smith" userId="fed1330f33f5650e" providerId="LiveId" clId="{A8E7092B-8CE7-42BF-AC76-8942AE96A863}" dt="2024-05-24T03:32:26.556" v="214"/>
          <ac:picMkLst>
            <pc:docMk/>
            <pc:sldMk cId="2351291834" sldId="299"/>
            <ac:picMk id="10" creationId="{A3979C87-2C4E-38E2-BE47-773215C9B3A6}"/>
          </ac:picMkLst>
        </pc:picChg>
        <pc:picChg chg="add del mod ord">
          <ac:chgData name="Leonie Smith" userId="fed1330f33f5650e" providerId="LiveId" clId="{A8E7092B-8CE7-42BF-AC76-8942AE96A863}" dt="2024-05-24T03:32:38.744" v="215"/>
          <ac:picMkLst>
            <pc:docMk/>
            <pc:sldMk cId="2351291834" sldId="299"/>
            <ac:picMk id="13" creationId="{289E5C0C-05F9-7713-B25E-98CF0875B5F1}"/>
          </ac:picMkLst>
        </pc:picChg>
        <pc:picChg chg="add del mod">
          <ac:chgData name="Leonie Smith" userId="fed1330f33f5650e" providerId="LiveId" clId="{A8E7092B-8CE7-42BF-AC76-8942AE96A863}" dt="2024-05-24T03:32:48.180" v="217"/>
          <ac:picMkLst>
            <pc:docMk/>
            <pc:sldMk cId="2351291834" sldId="299"/>
            <ac:picMk id="14" creationId="{0193E242-4837-7D07-229F-C7FCEB9A05CC}"/>
          </ac:picMkLst>
        </pc:picChg>
        <pc:picChg chg="add del mod ord">
          <ac:chgData name="Leonie Smith" userId="fed1330f33f5650e" providerId="LiveId" clId="{A8E7092B-8CE7-42BF-AC76-8942AE96A863}" dt="2024-05-24T03:33:00.647" v="218"/>
          <ac:picMkLst>
            <pc:docMk/>
            <pc:sldMk cId="2351291834" sldId="299"/>
            <ac:picMk id="18" creationId="{994D393F-6AA5-8C69-1C43-A29A0D92612A}"/>
          </ac:picMkLst>
        </pc:picChg>
        <pc:picChg chg="add mod">
          <ac:chgData name="Leonie Smith" userId="fed1330f33f5650e" providerId="LiveId" clId="{A8E7092B-8CE7-42BF-AC76-8942AE96A863}" dt="2024-05-24T03:33:00.647" v="218"/>
          <ac:picMkLst>
            <pc:docMk/>
            <pc:sldMk cId="2351291834" sldId="299"/>
            <ac:picMk id="19" creationId="{08BD9685-5295-2E34-2957-A885AAD9955F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34:20.359" v="229"/>
        <pc:sldMkLst>
          <pc:docMk/>
          <pc:sldMk cId="907691312" sldId="301"/>
        </pc:sldMkLst>
        <pc:picChg chg="add del mod">
          <ac:chgData name="Leonie Smith" userId="fed1330f33f5650e" providerId="LiveId" clId="{A8E7092B-8CE7-42BF-AC76-8942AE96A863}" dt="2024-05-24T03:34:07.254" v="225"/>
          <ac:picMkLst>
            <pc:docMk/>
            <pc:sldMk cId="907691312" sldId="301"/>
            <ac:picMk id="6" creationId="{282FA061-64B0-526C-E689-885A40D40477}"/>
          </ac:picMkLst>
        </pc:picChg>
        <pc:picChg chg="add del mod ord">
          <ac:chgData name="Leonie Smith" userId="fed1330f33f5650e" providerId="LiveId" clId="{A8E7092B-8CE7-42BF-AC76-8942AE96A863}" dt="2024-05-24T03:34:12.019" v="226"/>
          <ac:picMkLst>
            <pc:docMk/>
            <pc:sldMk cId="907691312" sldId="301"/>
            <ac:picMk id="9" creationId="{319A28B4-A2A6-6FD9-947C-CC0757945497}"/>
          </ac:picMkLst>
        </pc:picChg>
        <pc:picChg chg="add del mod">
          <ac:chgData name="Leonie Smith" userId="fed1330f33f5650e" providerId="LiveId" clId="{A8E7092B-8CE7-42BF-AC76-8942AE96A863}" dt="2024-05-24T03:34:13.118" v="228"/>
          <ac:picMkLst>
            <pc:docMk/>
            <pc:sldMk cId="907691312" sldId="301"/>
            <ac:picMk id="10" creationId="{7B22973E-F469-364D-A726-7E33628E78AF}"/>
          </ac:picMkLst>
        </pc:picChg>
        <pc:picChg chg="add del mod ord">
          <ac:chgData name="Leonie Smith" userId="fed1330f33f5650e" providerId="LiveId" clId="{A8E7092B-8CE7-42BF-AC76-8942AE96A863}" dt="2024-05-24T03:34:20.359" v="229"/>
          <ac:picMkLst>
            <pc:docMk/>
            <pc:sldMk cId="907691312" sldId="301"/>
            <ac:picMk id="13" creationId="{7C0C5146-EB40-A001-351E-789509A2AFD5}"/>
          </ac:picMkLst>
        </pc:picChg>
        <pc:picChg chg="add mod">
          <ac:chgData name="Leonie Smith" userId="fed1330f33f5650e" providerId="LiveId" clId="{A8E7092B-8CE7-42BF-AC76-8942AE96A863}" dt="2024-05-24T03:34:20.359" v="229"/>
          <ac:picMkLst>
            <pc:docMk/>
            <pc:sldMk cId="907691312" sldId="301"/>
            <ac:picMk id="14" creationId="{BC6A24AE-5510-7DD8-F5F7-6BAA8312443E}"/>
          </ac:picMkLst>
        </pc:picChg>
      </pc:sldChg>
      <pc:sldChg chg="addSp modSp">
        <pc:chgData name="Leonie Smith" userId="fed1330f33f5650e" providerId="LiveId" clId="{A8E7092B-8CE7-42BF-AC76-8942AE96A863}" dt="2024-05-24T03:20:26.695" v="156"/>
        <pc:sldMkLst>
          <pc:docMk/>
          <pc:sldMk cId="2963455298" sldId="304"/>
        </pc:sldMkLst>
        <pc:picChg chg="add mod">
          <ac:chgData name="Leonie Smith" userId="fed1330f33f5650e" providerId="LiveId" clId="{A8E7092B-8CE7-42BF-AC76-8942AE96A863}" dt="2024-05-24T03:20:26.695" v="156"/>
          <ac:picMkLst>
            <pc:docMk/>
            <pc:sldMk cId="2963455298" sldId="304"/>
            <ac:picMk id="7" creationId="{4BECB70F-41A7-A953-F379-CFA4FC0A03D8}"/>
          </ac:picMkLst>
        </pc:picChg>
      </pc:sldChg>
      <pc:sldChg chg="addSp modSp">
        <pc:chgData name="Leonie Smith" userId="fed1330f33f5650e" providerId="LiveId" clId="{A8E7092B-8CE7-42BF-AC76-8942AE96A863}" dt="2024-05-24T03:24:07.481" v="167"/>
        <pc:sldMkLst>
          <pc:docMk/>
          <pc:sldMk cId="3723994255" sldId="306"/>
        </pc:sldMkLst>
        <pc:picChg chg="add mod">
          <ac:chgData name="Leonie Smith" userId="fed1330f33f5650e" providerId="LiveId" clId="{A8E7092B-8CE7-42BF-AC76-8942AE96A863}" dt="2024-05-24T03:24:07.481" v="167"/>
          <ac:picMkLst>
            <pc:docMk/>
            <pc:sldMk cId="3723994255" sldId="306"/>
            <ac:picMk id="7" creationId="{1E34ED12-030E-A166-4F31-B77CC1108FC7}"/>
          </ac:picMkLst>
        </pc:picChg>
      </pc:sldChg>
      <pc:sldChg chg="addSp modSp">
        <pc:chgData name="Leonie Smith" userId="fed1330f33f5650e" providerId="LiveId" clId="{A8E7092B-8CE7-42BF-AC76-8942AE96A863}" dt="2024-05-24T03:28:31.927" v="197"/>
        <pc:sldMkLst>
          <pc:docMk/>
          <pc:sldMk cId="2828455097" sldId="308"/>
        </pc:sldMkLst>
        <pc:picChg chg="add mod">
          <ac:chgData name="Leonie Smith" userId="fed1330f33f5650e" providerId="LiveId" clId="{A8E7092B-8CE7-42BF-AC76-8942AE96A863}" dt="2024-05-24T03:28:31.927" v="197"/>
          <ac:picMkLst>
            <pc:docMk/>
            <pc:sldMk cId="2828455097" sldId="308"/>
            <ac:picMk id="6" creationId="{14A394BA-FB8A-EF65-A768-A760804E1E16}"/>
          </ac:picMkLst>
        </pc:picChg>
      </pc:sldChg>
      <pc:sldChg chg="addSp delSp modSp mod modTransition modAnim">
        <pc:chgData name="Leonie Smith" userId="fed1330f33f5650e" providerId="LiveId" clId="{A8E7092B-8CE7-42BF-AC76-8942AE96A863}" dt="2024-05-24T03:33:48.915" v="222"/>
        <pc:sldMkLst>
          <pc:docMk/>
          <pc:sldMk cId="171112759" sldId="310"/>
        </pc:sldMkLst>
        <pc:picChg chg="add del mod">
          <ac:chgData name="Leonie Smith" userId="fed1330f33f5650e" providerId="LiveId" clId="{A8E7092B-8CE7-42BF-AC76-8942AE96A863}" dt="2024-05-24T03:33:37.480" v="221"/>
          <ac:picMkLst>
            <pc:docMk/>
            <pc:sldMk cId="171112759" sldId="310"/>
            <ac:picMk id="6" creationId="{62DEC82C-9B27-C341-4361-FC674FDFE332}"/>
          </ac:picMkLst>
        </pc:picChg>
        <pc:picChg chg="add del mod ord">
          <ac:chgData name="Leonie Smith" userId="fed1330f33f5650e" providerId="LiveId" clId="{A8E7092B-8CE7-42BF-AC76-8942AE96A863}" dt="2024-05-24T03:33:48.915" v="222"/>
          <ac:picMkLst>
            <pc:docMk/>
            <pc:sldMk cId="171112759" sldId="310"/>
            <ac:picMk id="9" creationId="{FC76A5CD-66AE-45C6-4919-DB119332DE39}"/>
          </ac:picMkLst>
        </pc:picChg>
        <pc:picChg chg="add mod">
          <ac:chgData name="Leonie Smith" userId="fed1330f33f5650e" providerId="LiveId" clId="{A8E7092B-8CE7-42BF-AC76-8942AE96A863}" dt="2024-05-24T03:33:48.915" v="222"/>
          <ac:picMkLst>
            <pc:docMk/>
            <pc:sldMk cId="171112759" sldId="310"/>
            <ac:picMk id="10" creationId="{E5D14F8F-277A-9975-277C-BCAF63342F80}"/>
          </ac:picMkLst>
        </pc:picChg>
      </pc:sldChg>
    </pc:docChg>
  </pc:docChgLst>
  <pc:docChgLst>
    <pc:chgData name="Alfred Smith" userId="3c60a3631c0db8ad" providerId="LiveId" clId="{64CA918A-3FC2-4769-A568-EB27F742C865}"/>
    <pc:docChg chg="undo custSel modSld">
      <pc:chgData name="Alfred Smith" userId="3c60a3631c0db8ad" providerId="LiveId" clId="{64CA918A-3FC2-4769-A568-EB27F742C865}" dt="2023-09-20T08:28:15.566" v="91" actId="20577"/>
      <pc:docMkLst>
        <pc:docMk/>
      </pc:docMkLst>
      <pc:sldChg chg="delSp modTransition modAnim">
        <pc:chgData name="Alfred Smith" userId="3c60a3631c0db8ad" providerId="LiveId" clId="{64CA918A-3FC2-4769-A568-EB27F742C865}" dt="2023-09-20T08:13:42.020" v="41"/>
        <pc:sldMkLst>
          <pc:docMk/>
          <pc:sldMk cId="1499918570" sldId="257"/>
        </pc:sldMkLst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499918570" sldId="257"/>
            <ac:picMk id="9" creationId="{DCCED26A-B407-B767-C3EC-0D151D6D28B5}"/>
          </ac:picMkLst>
        </pc:picChg>
      </pc:sldChg>
      <pc:sldChg chg="modSp mod modTransition">
        <pc:chgData name="Alfred Smith" userId="3c60a3631c0db8ad" providerId="LiveId" clId="{64CA918A-3FC2-4769-A568-EB27F742C865}" dt="2023-09-20T08:13:42.020" v="41"/>
        <pc:sldMkLst>
          <pc:docMk/>
          <pc:sldMk cId="3788111665" sldId="258"/>
        </pc:sldMkLst>
        <pc:spChg chg="mod">
          <ac:chgData name="Alfred Smith" userId="3c60a3631c0db8ad" providerId="LiveId" clId="{64CA918A-3FC2-4769-A568-EB27F742C865}" dt="2023-09-20T08:07:01.035" v="3" actId="14100"/>
          <ac:spMkLst>
            <pc:docMk/>
            <pc:sldMk cId="3788111665" sldId="258"/>
            <ac:spMk id="4" creationId="{D86FDF3B-7B82-E5D1-133C-A0F580681A28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20:23.210" v="66" actId="20577"/>
        <pc:sldMkLst>
          <pc:docMk/>
          <pc:sldMk cId="2346136586" sldId="260"/>
        </pc:sldMkLst>
        <pc:spChg chg="mod">
          <ac:chgData name="Alfred Smith" userId="3c60a3631c0db8ad" providerId="LiveId" clId="{64CA918A-3FC2-4769-A568-EB27F742C865}" dt="2023-09-20T08:20:23.210" v="66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346136586" sldId="260"/>
            <ac:picMk id="7" creationId="{06E35E2B-9920-1422-504D-EE00328EB182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19.658" v="65" actId="20577"/>
        <pc:sldMkLst>
          <pc:docMk/>
          <pc:sldMk cId="4037329247" sldId="261"/>
        </pc:sldMkLst>
        <pc:spChg chg="mod">
          <ac:chgData name="Alfred Smith" userId="3c60a3631c0db8ad" providerId="LiveId" clId="{64CA918A-3FC2-4769-A568-EB27F742C865}" dt="2023-09-20T08:20:19.658" v="65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7:45.611" v="6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4037329247" sldId="261"/>
            <ac:picMk id="69" creationId="{85B81D62-BD3F-913A-42DA-C1BE8334B3BD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16.952" v="64" actId="20577"/>
        <pc:sldMkLst>
          <pc:docMk/>
          <pc:sldMk cId="1909638311" sldId="262"/>
        </pc:sldMkLst>
        <pc:spChg chg="mod">
          <ac:chgData name="Alfred Smith" userId="3c60a3631c0db8ad" providerId="LiveId" clId="{64CA918A-3FC2-4769-A568-EB27F742C865}" dt="2023-09-20T08:20:16.952" v="64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8:01.157" v="7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909638311" sldId="262"/>
            <ac:picMk id="8" creationId="{A6FC0C9B-8D05-F59A-97B6-0178299ADC10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13.852" v="63" actId="20577"/>
        <pc:sldMkLst>
          <pc:docMk/>
          <pc:sldMk cId="641208035" sldId="263"/>
        </pc:sldMkLst>
        <pc:spChg chg="mod">
          <ac:chgData name="Alfred Smith" userId="3c60a3631c0db8ad" providerId="LiveId" clId="{64CA918A-3FC2-4769-A568-EB27F742C865}" dt="2023-09-20T08:20:13.852" v="63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8:16.196" v="8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641208035" sldId="263"/>
            <ac:picMk id="36" creationId="{87C624E4-4C24-58ED-E069-4BB3CB8EDE4B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10.658" v="62" actId="20577"/>
        <pc:sldMkLst>
          <pc:docMk/>
          <pc:sldMk cId="4044745628" sldId="264"/>
        </pc:sldMkLst>
        <pc:spChg chg="mod">
          <ac:chgData name="Alfred Smith" userId="3c60a3631c0db8ad" providerId="LiveId" clId="{64CA918A-3FC2-4769-A568-EB27F742C865}" dt="2023-09-20T08:20:10.658" v="62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8:31.307" v="9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4044745628" sldId="264"/>
            <ac:picMk id="7" creationId="{9A147451-8B0D-53F9-5A52-1C0689429A21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07.639" v="61" actId="20577"/>
        <pc:sldMkLst>
          <pc:docMk/>
          <pc:sldMk cId="978260341" sldId="265"/>
        </pc:sldMkLst>
        <pc:spChg chg="mod">
          <ac:chgData name="Alfred Smith" userId="3c60a3631c0db8ad" providerId="LiveId" clId="{64CA918A-3FC2-4769-A568-EB27F742C865}" dt="2023-09-20T08:20:07.639" v="61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8:42.092" v="10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978260341" sldId="265"/>
            <ac:picMk id="7" creationId="{998DF245-5BCA-9B6A-4406-2E7A4232FD96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03.681" v="60" actId="20577"/>
        <pc:sldMkLst>
          <pc:docMk/>
          <pc:sldMk cId="3575870363" sldId="266"/>
        </pc:sldMkLst>
        <pc:spChg chg="mod">
          <ac:chgData name="Alfred Smith" userId="3c60a3631c0db8ad" providerId="LiveId" clId="{64CA918A-3FC2-4769-A568-EB27F742C865}" dt="2023-09-20T08:20:03.681" v="6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8:57.130" v="11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575870363" sldId="266"/>
            <ac:picMk id="11" creationId="{49A34F44-7C16-D914-6B52-B58DD33E8F1C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19:59.871" v="59" actId="20577"/>
        <pc:sldMkLst>
          <pc:docMk/>
          <pc:sldMk cId="4017137865" sldId="267"/>
        </pc:sldMkLst>
        <pc:spChg chg="mod">
          <ac:chgData name="Alfred Smith" userId="3c60a3631c0db8ad" providerId="LiveId" clId="{64CA918A-3FC2-4769-A568-EB27F742C865}" dt="2023-09-20T08:19:59.871" v="5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9:06.739" v="12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4017137865" sldId="267"/>
            <ac:picMk id="11" creationId="{C94C19E7-C367-47EA-9762-38CBAEE27E81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19:55.403" v="58" actId="20577"/>
        <pc:sldMkLst>
          <pc:docMk/>
          <pc:sldMk cId="3137811553" sldId="268"/>
        </pc:sldMkLst>
        <pc:spChg chg="mod">
          <ac:chgData name="Alfred Smith" userId="3c60a3631c0db8ad" providerId="LiveId" clId="{64CA918A-3FC2-4769-A568-EB27F742C865}" dt="2023-09-20T08:19:55.403" v="58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9:19.991" v="13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137811553" sldId="268"/>
            <ac:picMk id="16" creationId="{05D5770F-0FD4-CBD3-D37E-890EF90D646E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19:52.157" v="57" actId="20577"/>
        <pc:sldMkLst>
          <pc:docMk/>
          <pc:sldMk cId="100491716" sldId="269"/>
        </pc:sldMkLst>
        <pc:spChg chg="mod">
          <ac:chgData name="Alfred Smith" userId="3c60a3631c0db8ad" providerId="LiveId" clId="{64CA918A-3FC2-4769-A568-EB27F742C865}" dt="2023-09-20T08:19:52.157" v="57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9:30.781" v="14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00491716" sldId="269"/>
            <ac:picMk id="36" creationId="{C35026A3-2A3D-3A46-95DA-6D3210A294B4}"/>
          </ac:picMkLst>
        </pc:picChg>
      </pc:sldChg>
      <pc:sldChg chg="addSp delSp modSp mod modTransition">
        <pc:chgData name="Alfred Smith" userId="3c60a3631c0db8ad" providerId="LiveId" clId="{64CA918A-3FC2-4769-A568-EB27F742C865}" dt="2023-09-20T08:13:42.020" v="41"/>
        <pc:sldMkLst>
          <pc:docMk/>
          <pc:sldMk cId="939110669" sldId="271"/>
        </pc:sldMkLst>
        <pc:spChg chg="del">
          <ac:chgData name="Alfred Smith" userId="3c60a3631c0db8ad" providerId="LiveId" clId="{64CA918A-3FC2-4769-A568-EB27F742C865}" dt="2023-09-20T08:07:08.437" v="4" actId="478"/>
          <ac:spMkLst>
            <pc:docMk/>
            <pc:sldMk cId="939110669" sldId="271"/>
            <ac:spMk id="3" creationId="{5C296FA1-D96B-3BDC-DE9E-7A16237B31FD}"/>
          </ac:spMkLst>
        </pc:spChg>
        <pc:spChg chg="add mod">
          <ac:chgData name="Alfred Smith" userId="3c60a3631c0db8ad" providerId="LiveId" clId="{64CA918A-3FC2-4769-A568-EB27F742C865}" dt="2023-09-20T08:07:09.229" v="5"/>
          <ac:spMkLst>
            <pc:docMk/>
            <pc:sldMk cId="939110669" sldId="271"/>
            <ac:spMk id="4" creationId="{44D46A90-27E2-8A74-B147-18800E837EE7}"/>
          </ac:spMkLst>
        </pc:spChg>
      </pc:sldChg>
      <pc:sldChg chg="modSp mod modTransition">
        <pc:chgData name="Alfred Smith" userId="3c60a3631c0db8ad" providerId="LiveId" clId="{64CA918A-3FC2-4769-A568-EB27F742C865}" dt="2023-09-20T08:20:41.645" v="67"/>
        <pc:sldMkLst>
          <pc:docMk/>
          <pc:sldMk cId="4024569785" sldId="272"/>
        </pc:sldMkLst>
        <pc:spChg chg="mod">
          <ac:chgData name="Alfred Smith" userId="3c60a3631c0db8ad" providerId="LiveId" clId="{64CA918A-3FC2-4769-A568-EB27F742C865}" dt="2023-09-20T08:20:41.645" v="67"/>
          <ac:spMkLst>
            <pc:docMk/>
            <pc:sldMk cId="4024569785" sldId="272"/>
            <ac:spMk id="4" creationId="{786DB3CD-5799-7E8F-F481-7B376F4F6653}"/>
          </ac:spMkLst>
        </pc:spChg>
      </pc:sldChg>
      <pc:sldChg chg="modSp mod modTransition">
        <pc:chgData name="Alfred Smith" userId="3c60a3631c0db8ad" providerId="LiveId" clId="{64CA918A-3FC2-4769-A568-EB27F742C865}" dt="2023-09-20T08:20:48.569" v="68"/>
        <pc:sldMkLst>
          <pc:docMk/>
          <pc:sldMk cId="487179600" sldId="273"/>
        </pc:sldMkLst>
        <pc:spChg chg="mod">
          <ac:chgData name="Alfred Smith" userId="3c60a3631c0db8ad" providerId="LiveId" clId="{64CA918A-3FC2-4769-A568-EB27F742C865}" dt="2023-09-20T08:20:48.569" v="68"/>
          <ac:spMkLst>
            <pc:docMk/>
            <pc:sldMk cId="487179600" sldId="273"/>
            <ac:spMk id="4" creationId="{C71A80C4-4236-8BBB-0192-B365136D2913}"/>
          </ac:spMkLst>
        </pc:spChg>
      </pc:sldChg>
      <pc:sldChg chg="modSp mod modTransition">
        <pc:chgData name="Alfred Smith" userId="3c60a3631c0db8ad" providerId="LiveId" clId="{64CA918A-3FC2-4769-A568-EB27F742C865}" dt="2023-09-20T08:20:54.228" v="69"/>
        <pc:sldMkLst>
          <pc:docMk/>
          <pc:sldMk cId="2168401200" sldId="274"/>
        </pc:sldMkLst>
        <pc:spChg chg="mod">
          <ac:chgData name="Alfred Smith" userId="3c60a3631c0db8ad" providerId="LiveId" clId="{64CA918A-3FC2-4769-A568-EB27F742C865}" dt="2023-09-20T08:20:54.228" v="69"/>
          <ac:spMkLst>
            <pc:docMk/>
            <pc:sldMk cId="2168401200" sldId="274"/>
            <ac:spMk id="4" creationId="{17600591-8C32-871F-8586-AFF39249155A}"/>
          </ac:spMkLst>
        </pc:spChg>
      </pc:sldChg>
      <pc:sldChg chg="modSp mod modTransition">
        <pc:chgData name="Alfred Smith" userId="3c60a3631c0db8ad" providerId="LiveId" clId="{64CA918A-3FC2-4769-A568-EB27F742C865}" dt="2023-09-20T08:20:58.405" v="70"/>
        <pc:sldMkLst>
          <pc:docMk/>
          <pc:sldMk cId="2996969115" sldId="275"/>
        </pc:sldMkLst>
        <pc:spChg chg="mod">
          <ac:chgData name="Alfred Smith" userId="3c60a3631c0db8ad" providerId="LiveId" clId="{64CA918A-3FC2-4769-A568-EB27F742C865}" dt="2023-09-20T08:20:58.405" v="70"/>
          <ac:spMkLst>
            <pc:docMk/>
            <pc:sldMk cId="2996969115" sldId="275"/>
            <ac:spMk id="4" creationId="{C0E6AFB4-2DF5-D5A4-CAA6-BC427B2B45E9}"/>
          </ac:spMkLst>
        </pc:spChg>
      </pc:sldChg>
      <pc:sldChg chg="modSp mod modTransition">
        <pc:chgData name="Alfred Smith" userId="3c60a3631c0db8ad" providerId="LiveId" clId="{64CA918A-3FC2-4769-A568-EB27F742C865}" dt="2023-09-20T08:21:01.734" v="71"/>
        <pc:sldMkLst>
          <pc:docMk/>
          <pc:sldMk cId="2390376940" sldId="276"/>
        </pc:sldMkLst>
        <pc:spChg chg="mod">
          <ac:chgData name="Alfred Smith" userId="3c60a3631c0db8ad" providerId="LiveId" clId="{64CA918A-3FC2-4769-A568-EB27F742C865}" dt="2023-09-20T08:21:01.734" v="71"/>
          <ac:spMkLst>
            <pc:docMk/>
            <pc:sldMk cId="2390376940" sldId="276"/>
            <ac:spMk id="4" creationId="{1968D6CC-C0E6-C8F8-C89C-D94596E91DC0}"/>
          </ac:spMkLst>
        </pc:spChg>
      </pc:sldChg>
      <pc:sldChg chg="modSp mod modTransition">
        <pc:chgData name="Alfred Smith" userId="3c60a3631c0db8ad" providerId="LiveId" clId="{64CA918A-3FC2-4769-A568-EB27F742C865}" dt="2023-09-20T08:21:04.832" v="72"/>
        <pc:sldMkLst>
          <pc:docMk/>
          <pc:sldMk cId="4265919077" sldId="277"/>
        </pc:sldMkLst>
        <pc:spChg chg="mod">
          <ac:chgData name="Alfred Smith" userId="3c60a3631c0db8ad" providerId="LiveId" clId="{64CA918A-3FC2-4769-A568-EB27F742C865}" dt="2023-09-20T08:21:04.832" v="72"/>
          <ac:spMkLst>
            <pc:docMk/>
            <pc:sldMk cId="4265919077" sldId="277"/>
            <ac:spMk id="4" creationId="{C2E79A6D-EE41-166B-BFFD-4EDE191DED4E}"/>
          </ac:spMkLst>
        </pc:spChg>
      </pc:sldChg>
      <pc:sldChg chg="modSp mod modTransition">
        <pc:chgData name="Alfred Smith" userId="3c60a3631c0db8ad" providerId="LiveId" clId="{64CA918A-3FC2-4769-A568-EB27F742C865}" dt="2023-09-20T08:21:09.239" v="73"/>
        <pc:sldMkLst>
          <pc:docMk/>
          <pc:sldMk cId="210266664" sldId="278"/>
        </pc:sldMkLst>
        <pc:spChg chg="mod">
          <ac:chgData name="Alfred Smith" userId="3c60a3631c0db8ad" providerId="LiveId" clId="{64CA918A-3FC2-4769-A568-EB27F742C865}" dt="2023-09-20T08:21:09.239" v="73"/>
          <ac:spMkLst>
            <pc:docMk/>
            <pc:sldMk cId="210266664" sldId="278"/>
            <ac:spMk id="4" creationId="{A5122B48-3961-5DFF-0CAD-71908E65D021}"/>
          </ac:spMkLst>
        </pc:spChg>
      </pc:sldChg>
      <pc:sldChg chg="modSp mod modTransition">
        <pc:chgData name="Alfred Smith" userId="3c60a3631c0db8ad" providerId="LiveId" clId="{64CA918A-3FC2-4769-A568-EB27F742C865}" dt="2023-09-20T08:21:13.705" v="74"/>
        <pc:sldMkLst>
          <pc:docMk/>
          <pc:sldMk cId="888433145" sldId="279"/>
        </pc:sldMkLst>
        <pc:spChg chg="mod">
          <ac:chgData name="Alfred Smith" userId="3c60a3631c0db8ad" providerId="LiveId" clId="{64CA918A-3FC2-4769-A568-EB27F742C865}" dt="2023-09-20T08:21:13.705" v="74"/>
          <ac:spMkLst>
            <pc:docMk/>
            <pc:sldMk cId="888433145" sldId="279"/>
            <ac:spMk id="4" creationId="{F95D4EEF-632E-C617-F778-612B72C6BB8E}"/>
          </ac:spMkLst>
        </pc:spChg>
      </pc:sldChg>
      <pc:sldChg chg="modSp mod modTransition">
        <pc:chgData name="Alfred Smith" userId="3c60a3631c0db8ad" providerId="LiveId" clId="{64CA918A-3FC2-4769-A568-EB27F742C865}" dt="2023-09-20T08:21:19.121" v="75"/>
        <pc:sldMkLst>
          <pc:docMk/>
          <pc:sldMk cId="791300187" sldId="280"/>
        </pc:sldMkLst>
        <pc:spChg chg="mod">
          <ac:chgData name="Alfred Smith" userId="3c60a3631c0db8ad" providerId="LiveId" clId="{64CA918A-3FC2-4769-A568-EB27F742C865}" dt="2023-09-20T08:21:19.121" v="75"/>
          <ac:spMkLst>
            <pc:docMk/>
            <pc:sldMk cId="791300187" sldId="280"/>
            <ac:spMk id="4" creationId="{E8F8D165-E66A-24EF-DB24-AFC4CC2AD160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9:48.735" v="56" actId="20577"/>
        <pc:sldMkLst>
          <pc:docMk/>
          <pc:sldMk cId="1922139011" sldId="281"/>
        </pc:sldMkLst>
        <pc:spChg chg="mod">
          <ac:chgData name="Alfred Smith" userId="3c60a3631c0db8ad" providerId="LiveId" clId="{64CA918A-3FC2-4769-A568-EB27F742C865}" dt="2023-09-20T08:19:48.735" v="56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9:45.202" v="15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922139011" sldId="281"/>
            <ac:picMk id="14" creationId="{71923FD0-9C88-AF18-2386-6C72E3142385}"/>
          </ac:picMkLst>
        </pc:picChg>
      </pc:sldChg>
      <pc:sldChg chg="modSp mod modTransition">
        <pc:chgData name="Alfred Smith" userId="3c60a3631c0db8ad" providerId="LiveId" clId="{64CA918A-3FC2-4769-A568-EB27F742C865}" dt="2023-09-20T08:21:22.918" v="76"/>
        <pc:sldMkLst>
          <pc:docMk/>
          <pc:sldMk cId="1126511635" sldId="282"/>
        </pc:sldMkLst>
        <pc:spChg chg="mod">
          <ac:chgData name="Alfred Smith" userId="3c60a3631c0db8ad" providerId="LiveId" clId="{64CA918A-3FC2-4769-A568-EB27F742C865}" dt="2023-09-20T08:21:22.918" v="76"/>
          <ac:spMkLst>
            <pc:docMk/>
            <pc:sldMk cId="1126511635" sldId="282"/>
            <ac:spMk id="4" creationId="{8900B2C4-BD5D-C383-557D-C2792ABF2A46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9:45.394" v="55" actId="20577"/>
        <pc:sldMkLst>
          <pc:docMk/>
          <pc:sldMk cId="3166251957" sldId="283"/>
        </pc:sldMkLst>
        <pc:spChg chg="mod">
          <ac:chgData name="Alfred Smith" userId="3c60a3631c0db8ad" providerId="LiveId" clId="{64CA918A-3FC2-4769-A568-EB27F742C865}" dt="2023-09-20T08:19:45.394" v="55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9:56.847" v="16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166251957" sldId="283"/>
            <ac:picMk id="17" creationId="{C05773DB-5C52-3915-8BB7-6D833737C899}"/>
          </ac:picMkLst>
        </pc:picChg>
      </pc:sldChg>
      <pc:sldChg chg="modSp mod modTransition">
        <pc:chgData name="Alfred Smith" userId="3c60a3631c0db8ad" providerId="LiveId" clId="{64CA918A-3FC2-4769-A568-EB27F742C865}" dt="2023-09-20T08:21:26.680" v="77"/>
        <pc:sldMkLst>
          <pc:docMk/>
          <pc:sldMk cId="3922583308" sldId="284"/>
        </pc:sldMkLst>
        <pc:spChg chg="mod">
          <ac:chgData name="Alfred Smith" userId="3c60a3631c0db8ad" providerId="LiveId" clId="{64CA918A-3FC2-4769-A568-EB27F742C865}" dt="2023-09-20T08:21:26.680" v="77"/>
          <ac:spMkLst>
            <pc:docMk/>
            <pc:sldMk cId="3922583308" sldId="284"/>
            <ac:spMk id="4" creationId="{3BE4B90F-024C-88ED-91A7-C6A52BEE829B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9:42.446" v="54" actId="20577"/>
        <pc:sldMkLst>
          <pc:docMk/>
          <pc:sldMk cId="1522780631" sldId="285"/>
        </pc:sldMkLst>
        <pc:spChg chg="mod">
          <ac:chgData name="Alfred Smith" userId="3c60a3631c0db8ad" providerId="LiveId" clId="{64CA918A-3FC2-4769-A568-EB27F742C865}" dt="2023-09-20T08:19:42.446" v="54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0:06.511" v="17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522780631" sldId="285"/>
            <ac:picMk id="11" creationId="{B1B0A0E4-EA45-4FD9-5675-3585717074C6}"/>
          </ac:picMkLst>
        </pc:picChg>
      </pc:sldChg>
      <pc:sldChg chg="modSp mod modTransition">
        <pc:chgData name="Alfred Smith" userId="3c60a3631c0db8ad" providerId="LiveId" clId="{64CA918A-3FC2-4769-A568-EB27F742C865}" dt="2023-09-20T08:21:30.288" v="78"/>
        <pc:sldMkLst>
          <pc:docMk/>
          <pc:sldMk cId="1850742486" sldId="286"/>
        </pc:sldMkLst>
        <pc:spChg chg="mod">
          <ac:chgData name="Alfred Smith" userId="3c60a3631c0db8ad" providerId="LiveId" clId="{64CA918A-3FC2-4769-A568-EB27F742C865}" dt="2023-09-20T08:21:30.288" v="78"/>
          <ac:spMkLst>
            <pc:docMk/>
            <pc:sldMk cId="1850742486" sldId="286"/>
            <ac:spMk id="4" creationId="{9F686912-5054-C1EA-B0F4-9CFF47C17694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9:39.453" v="53" actId="20577"/>
        <pc:sldMkLst>
          <pc:docMk/>
          <pc:sldMk cId="2332778949" sldId="287"/>
        </pc:sldMkLst>
        <pc:spChg chg="mod">
          <ac:chgData name="Alfred Smith" userId="3c60a3631c0db8ad" providerId="LiveId" clId="{64CA918A-3FC2-4769-A568-EB27F742C865}" dt="2023-09-20T08:19:39.453" v="53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0:40.799" v="18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332778949" sldId="287"/>
            <ac:picMk id="7" creationId="{8385436C-EE27-8D3D-3EB6-18C558E3837D}"/>
          </ac:picMkLst>
        </pc:picChg>
      </pc:sldChg>
      <pc:sldChg chg="modSp mod modTransition">
        <pc:chgData name="Alfred Smith" userId="3c60a3631c0db8ad" providerId="LiveId" clId="{64CA918A-3FC2-4769-A568-EB27F742C865}" dt="2023-09-20T08:21:33.298" v="79"/>
        <pc:sldMkLst>
          <pc:docMk/>
          <pc:sldMk cId="1828872212" sldId="288"/>
        </pc:sldMkLst>
        <pc:spChg chg="mod">
          <ac:chgData name="Alfred Smith" userId="3c60a3631c0db8ad" providerId="LiveId" clId="{64CA918A-3FC2-4769-A568-EB27F742C865}" dt="2023-09-20T08:21:33.298" v="79"/>
          <ac:spMkLst>
            <pc:docMk/>
            <pc:sldMk cId="1828872212" sldId="288"/>
            <ac:spMk id="4" creationId="{CB549A41-6A34-2BBA-5C49-30BCAC18ECFB}"/>
          </ac:spMkLst>
        </pc:spChg>
      </pc:sldChg>
      <pc:sldChg chg="addSp delSp modSp mod modTransition modAnim">
        <pc:chgData name="Alfred Smith" userId="3c60a3631c0db8ad" providerId="LiveId" clId="{64CA918A-3FC2-4769-A568-EB27F742C865}" dt="2023-09-20T08:19:32.288" v="51" actId="20577"/>
        <pc:sldMkLst>
          <pc:docMk/>
          <pc:sldMk cId="3153919605" sldId="289"/>
        </pc:sldMkLst>
        <pc:spChg chg="mod">
          <ac:chgData name="Alfred Smith" userId="3c60a3631c0db8ad" providerId="LiveId" clId="{64CA918A-3FC2-4769-A568-EB27F742C865}" dt="2023-09-20T08:19:32.288" v="51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1:26.381" v="22"/>
          <ac:spMkLst>
            <pc:docMk/>
            <pc:sldMk cId="3153919605" sldId="289"/>
            <ac:spMk id="4" creationId="{EE2AC625-9141-A801-F431-DD5F79396320}"/>
          </ac:spMkLst>
        </pc:spChg>
        <pc:spChg chg="add del">
          <ac:chgData name="Alfred Smith" userId="3c60a3631c0db8ad" providerId="LiveId" clId="{64CA918A-3FC2-4769-A568-EB27F742C865}" dt="2023-09-20T08:11:23.238" v="21" actId="22"/>
          <ac:spMkLst>
            <pc:docMk/>
            <pc:sldMk cId="3153919605" sldId="289"/>
            <ac:spMk id="5" creationId="{C12A05CD-49A9-1A94-A520-941C96E375E5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153919605" sldId="289"/>
            <ac:picMk id="9" creationId="{1AD7CC6A-3E9B-8D8F-128B-C7E5F606C3B9}"/>
          </ac:picMkLst>
        </pc:picChg>
      </pc:sldChg>
      <pc:sldChg chg="modSp mod modTransition">
        <pc:chgData name="Alfred Smith" userId="3c60a3631c0db8ad" providerId="LiveId" clId="{64CA918A-3FC2-4769-A568-EB27F742C865}" dt="2023-09-20T08:21:41.606" v="81"/>
        <pc:sldMkLst>
          <pc:docMk/>
          <pc:sldMk cId="1292473336" sldId="290"/>
        </pc:sldMkLst>
        <pc:spChg chg="mod">
          <ac:chgData name="Alfred Smith" userId="3c60a3631c0db8ad" providerId="LiveId" clId="{64CA918A-3FC2-4769-A568-EB27F742C865}" dt="2023-09-20T08:21:41.606" v="81"/>
          <ac:spMkLst>
            <pc:docMk/>
            <pc:sldMk cId="1292473336" sldId="290"/>
            <ac:spMk id="4" creationId="{D783DF7C-1BBC-FFF7-0430-1D64F2D916D9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4:11.600" v="49" actId="20577"/>
        <pc:sldMkLst>
          <pc:docMk/>
          <pc:sldMk cId="1878919862" sldId="291"/>
        </pc:sldMkLst>
        <pc:spChg chg="mod">
          <ac:chgData name="Alfred Smith" userId="3c60a3631c0db8ad" providerId="LiveId" clId="{64CA918A-3FC2-4769-A568-EB27F742C865}" dt="2023-09-20T08:14:11.600" v="49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1:48.985" v="24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878919862" sldId="291"/>
            <ac:picMk id="37" creationId="{F13AB9C4-874E-8A37-9411-7DD9892D1F52}"/>
          </ac:picMkLst>
        </pc:picChg>
      </pc:sldChg>
      <pc:sldChg chg="modSp mod modTransition">
        <pc:chgData name="Alfred Smith" userId="3c60a3631c0db8ad" providerId="LiveId" clId="{64CA918A-3FC2-4769-A568-EB27F742C865}" dt="2023-09-20T08:21:53.996" v="83"/>
        <pc:sldMkLst>
          <pc:docMk/>
          <pc:sldMk cId="1014080634" sldId="292"/>
        </pc:sldMkLst>
        <pc:spChg chg="mod">
          <ac:chgData name="Alfred Smith" userId="3c60a3631c0db8ad" providerId="LiveId" clId="{64CA918A-3FC2-4769-A568-EB27F742C865}" dt="2023-09-20T08:21:53.996" v="83"/>
          <ac:spMkLst>
            <pc:docMk/>
            <pc:sldMk cId="1014080634" sldId="292"/>
            <ac:spMk id="4" creationId="{5A538A8C-FB92-A95C-0234-8B9F18AE549D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4:08.237" v="48" actId="20577"/>
        <pc:sldMkLst>
          <pc:docMk/>
          <pc:sldMk cId="2219299321" sldId="293"/>
        </pc:sldMkLst>
        <pc:spChg chg="mod">
          <ac:chgData name="Alfred Smith" userId="3c60a3631c0db8ad" providerId="LiveId" clId="{64CA918A-3FC2-4769-A568-EB27F742C865}" dt="2023-09-20T08:14:08.237" v="48" actId="20577"/>
          <ac:spMkLst>
            <pc:docMk/>
            <pc:sldMk cId="2219299321" sldId="293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2:00.495" v="25"/>
          <ac:spMkLst>
            <pc:docMk/>
            <pc:sldMk cId="2219299321" sldId="293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219299321" sldId="293"/>
            <ac:picMk id="13" creationId="{960CDF82-FEDD-7F6C-696C-C07328D75465}"/>
          </ac:picMkLst>
        </pc:picChg>
      </pc:sldChg>
      <pc:sldChg chg="modSp mod modTransition">
        <pc:chgData name="Alfred Smith" userId="3c60a3631c0db8ad" providerId="LiveId" clId="{64CA918A-3FC2-4769-A568-EB27F742C865}" dt="2023-09-20T08:21:57.816" v="84"/>
        <pc:sldMkLst>
          <pc:docMk/>
          <pc:sldMk cId="2859407553" sldId="294"/>
        </pc:sldMkLst>
        <pc:spChg chg="mod">
          <ac:chgData name="Alfred Smith" userId="3c60a3631c0db8ad" providerId="LiveId" clId="{64CA918A-3FC2-4769-A568-EB27F742C865}" dt="2023-09-20T08:21:57.816" v="84"/>
          <ac:spMkLst>
            <pc:docMk/>
            <pc:sldMk cId="2859407553" sldId="294"/>
            <ac:spMk id="4" creationId="{EB85524A-CC35-9D55-9641-2F93CBA27EA2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4:01.281" v="46" actId="20577"/>
        <pc:sldMkLst>
          <pc:docMk/>
          <pc:sldMk cId="3279066978" sldId="295"/>
        </pc:sldMkLst>
        <pc:spChg chg="mod">
          <ac:chgData name="Alfred Smith" userId="3c60a3631c0db8ad" providerId="LiveId" clId="{64CA918A-3FC2-4769-A568-EB27F742C865}" dt="2023-09-20T08:14:01.281" v="46" actId="20577"/>
          <ac:spMkLst>
            <pc:docMk/>
            <pc:sldMk cId="3279066978" sldId="295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2:23.940" v="27"/>
          <ac:spMkLst>
            <pc:docMk/>
            <pc:sldMk cId="3279066978" sldId="295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279066978" sldId="295"/>
            <ac:picMk id="24" creationId="{27F4D2C1-95E8-95CA-BB49-DD4AA2580FDA}"/>
          </ac:picMkLst>
        </pc:picChg>
      </pc:sldChg>
      <pc:sldChg chg="modSp mod modTransition">
        <pc:chgData name="Alfred Smith" userId="3c60a3631c0db8ad" providerId="LiveId" clId="{64CA918A-3FC2-4769-A568-EB27F742C865}" dt="2023-09-20T08:22:05.252" v="86"/>
        <pc:sldMkLst>
          <pc:docMk/>
          <pc:sldMk cId="4070970643" sldId="296"/>
        </pc:sldMkLst>
        <pc:spChg chg="mod">
          <ac:chgData name="Alfred Smith" userId="3c60a3631c0db8ad" providerId="LiveId" clId="{64CA918A-3FC2-4769-A568-EB27F742C865}" dt="2023-09-20T08:22:05.252" v="86"/>
          <ac:spMkLst>
            <pc:docMk/>
            <pc:sldMk cId="4070970643" sldId="296"/>
            <ac:spMk id="4" creationId="{ADD89FA5-D167-22F8-C5FB-68328273B9D5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3:57.563" v="45" actId="20577"/>
        <pc:sldMkLst>
          <pc:docMk/>
          <pc:sldMk cId="424969840" sldId="297"/>
        </pc:sldMkLst>
        <pc:spChg chg="mod">
          <ac:chgData name="Alfred Smith" userId="3c60a3631c0db8ad" providerId="LiveId" clId="{64CA918A-3FC2-4769-A568-EB27F742C865}" dt="2023-09-20T08:13:57.563" v="45" actId="20577"/>
          <ac:spMkLst>
            <pc:docMk/>
            <pc:sldMk cId="424969840" sldId="297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2:35.244" v="28"/>
          <ac:spMkLst>
            <pc:docMk/>
            <pc:sldMk cId="424969840" sldId="297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424969840" sldId="297"/>
            <ac:picMk id="11" creationId="{E1633C88-D429-D5E7-D890-A5F2072D4D2D}"/>
          </ac:picMkLst>
        </pc:picChg>
      </pc:sldChg>
      <pc:sldChg chg="modSp mod modTransition">
        <pc:chgData name="Alfred Smith" userId="3c60a3631c0db8ad" providerId="LiveId" clId="{64CA918A-3FC2-4769-A568-EB27F742C865}" dt="2023-09-20T08:22:09.325" v="87"/>
        <pc:sldMkLst>
          <pc:docMk/>
          <pc:sldMk cId="2814894432" sldId="298"/>
        </pc:sldMkLst>
        <pc:spChg chg="mod">
          <ac:chgData name="Alfred Smith" userId="3c60a3631c0db8ad" providerId="LiveId" clId="{64CA918A-3FC2-4769-A568-EB27F742C865}" dt="2023-09-20T08:22:09.325" v="87"/>
          <ac:spMkLst>
            <pc:docMk/>
            <pc:sldMk cId="2814894432" sldId="298"/>
            <ac:spMk id="4" creationId="{ECDD7820-D27A-7A23-70B0-29D4CDC40F60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3:54.748" v="44" actId="20577"/>
        <pc:sldMkLst>
          <pc:docMk/>
          <pc:sldMk cId="2351291834" sldId="299"/>
        </pc:sldMkLst>
        <pc:spChg chg="mod">
          <ac:chgData name="Alfred Smith" userId="3c60a3631c0db8ad" providerId="LiveId" clId="{64CA918A-3FC2-4769-A568-EB27F742C865}" dt="2023-09-20T08:13:54.748" v="44" actId="20577"/>
          <ac:spMkLst>
            <pc:docMk/>
            <pc:sldMk cId="2351291834" sldId="299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2:50.520" v="29"/>
          <ac:spMkLst>
            <pc:docMk/>
            <pc:sldMk cId="2351291834" sldId="299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351291834" sldId="299"/>
            <ac:picMk id="15" creationId="{4F260FC5-CD63-FC39-D6DA-6710E4009E59}"/>
          </ac:picMkLst>
        </pc:picChg>
      </pc:sldChg>
      <pc:sldChg chg="modSp mod modTransition">
        <pc:chgData name="Alfred Smith" userId="3c60a3631c0db8ad" providerId="LiveId" clId="{64CA918A-3FC2-4769-A568-EB27F742C865}" dt="2023-09-20T08:22:13.249" v="88"/>
        <pc:sldMkLst>
          <pc:docMk/>
          <pc:sldMk cId="391224621" sldId="300"/>
        </pc:sldMkLst>
        <pc:spChg chg="mod">
          <ac:chgData name="Alfred Smith" userId="3c60a3631c0db8ad" providerId="LiveId" clId="{64CA918A-3FC2-4769-A568-EB27F742C865}" dt="2023-09-20T08:22:13.249" v="88"/>
          <ac:spMkLst>
            <pc:docMk/>
            <pc:sldMk cId="391224621" sldId="300"/>
            <ac:spMk id="4" creationId="{A12E026A-AE6D-CC8D-CD32-96E41F7AF99C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3:45.847" v="42" actId="20577"/>
        <pc:sldMkLst>
          <pc:docMk/>
          <pc:sldMk cId="907691312" sldId="301"/>
        </pc:sldMkLst>
        <pc:spChg chg="mod">
          <ac:chgData name="Alfred Smith" userId="3c60a3631c0db8ad" providerId="LiveId" clId="{64CA918A-3FC2-4769-A568-EB27F742C865}" dt="2023-09-20T08:13:45.847" v="42" actId="20577"/>
          <ac:spMkLst>
            <pc:docMk/>
            <pc:sldMk cId="907691312" sldId="301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3:30.179" v="40"/>
          <ac:spMkLst>
            <pc:docMk/>
            <pc:sldMk cId="907691312" sldId="301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907691312" sldId="301"/>
            <ac:picMk id="15" creationId="{6DBC877E-AC4F-B781-7EC5-55DED74A1A5D}"/>
          </ac:picMkLst>
        </pc:picChg>
      </pc:sldChg>
      <pc:sldChg chg="modSp mod modTransition">
        <pc:chgData name="Alfred Smith" userId="3c60a3631c0db8ad" providerId="LiveId" clId="{64CA918A-3FC2-4769-A568-EB27F742C865}" dt="2023-09-20T08:28:15.566" v="91" actId="20577"/>
        <pc:sldMkLst>
          <pc:docMk/>
          <pc:sldMk cId="442427425" sldId="302"/>
        </pc:sldMkLst>
        <pc:spChg chg="mod">
          <ac:chgData name="Alfred Smith" userId="3c60a3631c0db8ad" providerId="LiveId" clId="{64CA918A-3FC2-4769-A568-EB27F742C865}" dt="2023-09-20T08:28:15.566" v="91" actId="20577"/>
          <ac:spMkLst>
            <pc:docMk/>
            <pc:sldMk cId="442427425" sldId="302"/>
            <ac:spMk id="3" creationId="{53851863-362D-1512-9138-FF914EE76A09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9:35.663" v="52" actId="20577"/>
        <pc:sldMkLst>
          <pc:docMk/>
          <pc:sldMk cId="2963455298" sldId="304"/>
        </pc:sldMkLst>
        <pc:spChg chg="mod">
          <ac:chgData name="Alfred Smith" userId="3c60a3631c0db8ad" providerId="LiveId" clId="{64CA918A-3FC2-4769-A568-EB27F742C865}" dt="2023-09-20T08:19:35.663" v="52" actId="20577"/>
          <ac:spMkLst>
            <pc:docMk/>
            <pc:sldMk cId="2963455298" sldId="304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0:54.584" v="19"/>
          <ac:spMkLst>
            <pc:docMk/>
            <pc:sldMk cId="2963455298" sldId="304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963455298" sldId="304"/>
            <ac:picMk id="39" creationId="{3DDE75A1-3B93-CDF8-2809-C7F92CDF0710}"/>
          </ac:picMkLst>
        </pc:picChg>
      </pc:sldChg>
      <pc:sldChg chg="modSp mod modTransition">
        <pc:chgData name="Alfred Smith" userId="3c60a3631c0db8ad" providerId="LiveId" clId="{64CA918A-3FC2-4769-A568-EB27F742C865}" dt="2023-09-20T08:21:36.633" v="80"/>
        <pc:sldMkLst>
          <pc:docMk/>
          <pc:sldMk cId="4044176201" sldId="305"/>
        </pc:sldMkLst>
        <pc:spChg chg="mod">
          <ac:chgData name="Alfred Smith" userId="3c60a3631c0db8ad" providerId="LiveId" clId="{64CA918A-3FC2-4769-A568-EB27F742C865}" dt="2023-09-20T08:21:36.633" v="80"/>
          <ac:spMkLst>
            <pc:docMk/>
            <pc:sldMk cId="4044176201" sldId="305"/>
            <ac:spMk id="4" creationId="{B66E33AE-AD21-6A7A-C65F-A42DD68F019D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4:14.786" v="50" actId="20577"/>
        <pc:sldMkLst>
          <pc:docMk/>
          <pc:sldMk cId="3723994255" sldId="306"/>
        </pc:sldMkLst>
        <pc:spChg chg="mod">
          <ac:chgData name="Alfred Smith" userId="3c60a3631c0db8ad" providerId="LiveId" clId="{64CA918A-3FC2-4769-A568-EB27F742C865}" dt="2023-09-20T08:14:14.786" v="50" actId="20577"/>
          <ac:spMkLst>
            <pc:docMk/>
            <pc:sldMk cId="3723994255" sldId="306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1:37.146" v="23"/>
          <ac:spMkLst>
            <pc:docMk/>
            <pc:sldMk cId="3723994255" sldId="306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723994255" sldId="306"/>
            <ac:picMk id="13" creationId="{A4F6FB82-4CBA-5EA8-1F53-BA8122117F2E}"/>
          </ac:picMkLst>
        </pc:picChg>
      </pc:sldChg>
      <pc:sldChg chg="modSp mod modTransition">
        <pc:chgData name="Alfred Smith" userId="3c60a3631c0db8ad" providerId="LiveId" clId="{64CA918A-3FC2-4769-A568-EB27F742C865}" dt="2023-09-20T08:21:49.940" v="82"/>
        <pc:sldMkLst>
          <pc:docMk/>
          <pc:sldMk cId="1740628143" sldId="307"/>
        </pc:sldMkLst>
        <pc:spChg chg="mod">
          <ac:chgData name="Alfred Smith" userId="3c60a3631c0db8ad" providerId="LiveId" clId="{64CA918A-3FC2-4769-A568-EB27F742C865}" dt="2023-09-20T08:21:49.940" v="82"/>
          <ac:spMkLst>
            <pc:docMk/>
            <pc:sldMk cId="1740628143" sldId="307"/>
            <ac:spMk id="4" creationId="{212B429C-260F-DEB6-30B2-9B5CFCC536D1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4:04.596" v="47" actId="20577"/>
        <pc:sldMkLst>
          <pc:docMk/>
          <pc:sldMk cId="2828455097" sldId="308"/>
        </pc:sldMkLst>
        <pc:spChg chg="mod">
          <ac:chgData name="Alfred Smith" userId="3c60a3631c0db8ad" providerId="LiveId" clId="{64CA918A-3FC2-4769-A568-EB27F742C865}" dt="2023-09-20T08:14:04.596" v="47" actId="20577"/>
          <ac:spMkLst>
            <pc:docMk/>
            <pc:sldMk cId="2828455097" sldId="308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2:13.375" v="26"/>
          <ac:spMkLst>
            <pc:docMk/>
            <pc:sldMk cId="2828455097" sldId="308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828455097" sldId="308"/>
            <ac:picMk id="19" creationId="{F747C117-E499-F740-7176-84C7C236A1A5}"/>
          </ac:picMkLst>
        </pc:picChg>
      </pc:sldChg>
      <pc:sldChg chg="modSp mod modTransition">
        <pc:chgData name="Alfred Smith" userId="3c60a3631c0db8ad" providerId="LiveId" clId="{64CA918A-3FC2-4769-A568-EB27F742C865}" dt="2023-09-20T08:22:01.717" v="85"/>
        <pc:sldMkLst>
          <pc:docMk/>
          <pc:sldMk cId="1748989317" sldId="309"/>
        </pc:sldMkLst>
        <pc:spChg chg="mod">
          <ac:chgData name="Alfred Smith" userId="3c60a3631c0db8ad" providerId="LiveId" clId="{64CA918A-3FC2-4769-A568-EB27F742C865}" dt="2023-09-20T08:22:01.717" v="85"/>
          <ac:spMkLst>
            <pc:docMk/>
            <pc:sldMk cId="1748989317" sldId="309"/>
            <ac:spMk id="4" creationId="{57CCBA68-84EF-0C1E-8797-1464A6CD4386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3:51.598" v="43" actId="20577"/>
        <pc:sldMkLst>
          <pc:docMk/>
          <pc:sldMk cId="171112759" sldId="310"/>
        </pc:sldMkLst>
        <pc:spChg chg="mod">
          <ac:chgData name="Alfred Smith" userId="3c60a3631c0db8ad" providerId="LiveId" clId="{64CA918A-3FC2-4769-A568-EB27F742C865}" dt="2023-09-20T08:13:51.598" v="43" actId="20577"/>
          <ac:spMkLst>
            <pc:docMk/>
            <pc:sldMk cId="171112759" sldId="310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3:14.173" v="39" actId="20577"/>
          <ac:spMkLst>
            <pc:docMk/>
            <pc:sldMk cId="171112759" sldId="310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71112759" sldId="310"/>
            <ac:picMk id="7" creationId="{4636B431-A2E7-400F-D9E5-0BD4D5B63A9B}"/>
          </ac:picMkLst>
        </pc:picChg>
      </pc:sldChg>
      <pc:sldChg chg="modSp mod modTransition">
        <pc:chgData name="Alfred Smith" userId="3c60a3631c0db8ad" providerId="LiveId" clId="{64CA918A-3FC2-4769-A568-EB27F742C865}" dt="2023-09-20T08:22:16.666" v="89"/>
        <pc:sldMkLst>
          <pc:docMk/>
          <pc:sldMk cId="3080558191" sldId="311"/>
        </pc:sldMkLst>
        <pc:spChg chg="mod">
          <ac:chgData name="Alfred Smith" userId="3c60a3631c0db8ad" providerId="LiveId" clId="{64CA918A-3FC2-4769-A568-EB27F742C865}" dt="2023-09-20T08:22:16.666" v="89"/>
          <ac:spMkLst>
            <pc:docMk/>
            <pc:sldMk cId="3080558191" sldId="311"/>
            <ac:spMk id="4" creationId="{8F0693B4-B3CC-C4D3-56BE-B501BC85521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P05 </a:t>
            </a:r>
            <a:r>
              <a:rPr lang="en-IN" sz="12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88A7E30-3616-0C8A-60D5-BC4BEA95A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2"/>
    </mc:Choice>
    <mc:Fallback xmlns="">
      <p:transition spd="slow" advTm="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33DD2-98E8-AC1F-EA61-C499FEBEE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B9DB8-4A19-2DE8-4B08-C1F5638638F0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12:15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He told them a parable: “The ground of a certain rich man produced an abundance.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7AF024-9D4E-4BA7-7276-2C00691DDD5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उसने उनसे एक दृष्टान्त कहा, 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“किसी धनवान की भूमि में बड़ी उपज हुई।</a:t>
            </a:r>
            <a:endParaRPr lang="en-IN" sz="32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E9629524-0730-FD36-2B16-AB8788CD1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4"/>
    </mc:Choice>
    <mc:Fallback xmlns="">
      <p:transition spd="slow" advTm="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915F3-E4C6-CF9B-0428-4FED2760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8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C90E34-FE42-6E07-7A99-E00492ECFE2E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12:16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he thought to himself, ‘What shall I do, since I have nowhere to store my crops?’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5882D-CDBB-AF61-9C3F-95B3B925384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तब वह अपने मन में विचार करने लगा, कि मैं क्या करूँ, क्योंकि मेरे यहाँ जगह नहीं, जहाँ अपनी उपज इत्यादि रखूँ।</a:t>
            </a:r>
            <a:endParaRPr lang="en-IN" sz="32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84A7BFC-30DC-C777-2E4A-8185AA625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6"/>
    </mc:Choice>
    <mc:Fallback xmlns="">
      <p:transition spd="slow" advTm="9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A7FC9-C061-98B4-0DB9-DDBF9BE8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238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82A6BD-FEE1-0547-869B-88052017E1D6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12:17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he said, ‘This is what I will do: I will tear down my barns and will build bigger ones, and there I will store up all my grain and my goods. 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EC97F-5B34-334B-62D5-5B56FDDF1D8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और उसने कहा, ‘मैं यह करूँगा: मैं अपनी बखारियाँ तोड़कर उनसे बड़ी बनाऊँगा; और वहाँ अपना सब अन्न और सम्पत्ति रखूँगा;</a:t>
            </a:r>
            <a:endParaRPr lang="en-IN" sz="3200" dirty="0"/>
          </a:p>
        </p:txBody>
      </p: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CBF127AB-93E0-722A-80FF-321C9A289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7"/>
    </mc:Choice>
    <mc:Fallback xmlns="">
      <p:transition spd="slow" advTm="16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1A201-0314-A458-5B4E-49F9BA918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EA4F18-54AC-F4F0-F6A0-2C46E0382627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12:18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I will say to myself, “You have plenty of good things laid up for many years. Take it easy. Eat, drink, and be merry!”’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0FAA3-DEB1-5DEC-4036-108C688119A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और अपने प्राण से कहूँगा, कि प्राण, तेरे पास बहुत वर्षों के लिये बहुत सम्पत्ति रखी है; चैन कर, खा, पी, सुख से रह।’</a:t>
            </a:r>
            <a:endParaRPr lang="en-IN" sz="3200" dirty="0"/>
          </a:p>
        </p:txBody>
      </p: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69945AE5-2645-099D-2F3E-DA84D7A13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9"/>
    </mc:Choice>
    <mc:Fallback xmlns="">
      <p:transition spd="slow" advTm="1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517CC-0801-826B-D918-1285DEBFE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484143-76BF-0553-C4D9-9FD03210B96C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God said to him, ‘You fool! This very night your life will be required of you. Then who will own what you have accumulated?’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38DA8-50B3-E6DF-AAA6-A37DB546F03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 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परन्तु परमेश्वर ने उससे कहा, ‘हे मूर्ख! इसी रात तेरा प्राण तुझ से ले लिया जाएगा; तब जो कुछ तूने इकट्ठा किया है, वह किसका होगा?’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768529-36F2-90AE-601B-2575220F8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9"/>
    </mc:Choice>
    <mc:Fallback xmlns="">
      <p:transition spd="slow" advTm="1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6BA51-E9C1-DB39-C43A-62F1FA77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FDF3B-7B82-E5D1-133C-A0F580681A28}"/>
              </a:ext>
            </a:extLst>
          </p:cNvPr>
          <p:cNvSpPr txBox="1"/>
          <p:nvPr/>
        </p:nvSpPr>
        <p:spPr>
          <a:xfrm>
            <a:off x="340955" y="271705"/>
            <a:ext cx="7860072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dirty="0">
                <a:solidFill>
                  <a:schemeClr val="bg1"/>
                </a:solidFill>
              </a:rPr>
              <a:t>एक मूर्ख धनवान आदमी - लूका 12:13-34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C87579-F6AD-1E4D-48D6-2A370B941894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E2186-211D-B686-2E8C-F698DE97F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" r="314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203096-AD8A-BEB2-FD22-64A9A514E1AF}"/>
              </a:ext>
            </a:extLst>
          </p:cNvPr>
          <p:cNvSpPr txBox="1"/>
          <p:nvPr/>
        </p:nvSpPr>
        <p:spPr>
          <a:xfrm>
            <a:off x="385152" y="585380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12:20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This is how it will be for anyone who stores up treasure for himself but is not rich toward God.”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A54ED-A356-4A32-6A0F-80BBF318653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 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ऐसा ही वह मनुष्य भी है जो अपने लिये धन बटोरता है, परन्तु परमेश्वर की दृष्टि में धनी नहीं।”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CC5C1C-9CB8-67F4-DEAB-F4446C282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9"/>
    </mc:Choice>
    <mc:Fallback xmlns="">
      <p:transition spd="slow" advTm="6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8B579-B194-B950-0236-82C26D9D7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3EDB0-92B6-0CF2-A8E4-0229481914D2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12:21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said to His disciples, “Therefore I tell you, do not worry about your life, what you will eat, or about your body, what you will wear.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A08A25-F52F-92F8-56DC-D9273498747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फिर उसने अपने चेलों से कहा, 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“इसलिए मैं तुम से कहता हूँ, अपने जीवन की चिन्ता न करो, कि हम क्या खाएँगे; न अपने शरीर की, कि क्या पहनेंगे।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B784CB4-F76A-B72F-1283-C223A1BF8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0"/>
    </mc:Choice>
    <mc:Fallback xmlns="">
      <p:transition spd="slow" advTm="12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BE279-299F-AE80-C558-AE5BCA6C1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E3F61E-75A4-5B8B-9B69-D0C501B1362A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12:22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life is more than food, and the body more than clothes.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0DAF4-C725-E030-EA24-77861FC0C4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क्योंकि भोजन से प्राण, और वस्त्र से शरीर बढ़कर है।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3F77A41-460B-6646-D5D1-39C62B0AD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4"/>
    </mc:Choice>
    <mc:Fallback xmlns="">
      <p:transition spd="slow" advTm="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ABAF2-3911-4CB2-3D61-0293DE8C6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2A6A66-E066-2F80-533D-FE6047FA8250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12:23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Consider the ravens: They do not sow or reap, they have no storehouse or barn; yet God feeds them. How much more valuable you are than the birds!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F091B8-60FF-AA49-E278-949948BD84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कौवों पर ध्यान दो; वे न बोते हैं, न काटते; न उनके भण्डार और न खत्ता होता है; फिर भी परमेश्वर उन्हें खिलाता है। तुम्हारा मूल्य पक्षियों से कहीं अधिक है</a:t>
            </a:r>
            <a:endParaRPr lang="en-IN" sz="3200" dirty="0"/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A82A9CA7-7027-4F29-3E39-2373A61EE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3"/>
    </mc:Choice>
    <mc:Fallback xmlns="">
      <p:transition spd="slow" advTm="1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7F394-23B7-AE47-96CD-581E603C8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91D69F-722B-1EBC-4723-332A49FEAEF4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12:24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Who of you by worrying can add a single hour to his life?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E292D-35CC-D9D8-129F-4572DE0A25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तुम में से ऐसा कौन है, जो चिन्ता करने से अपने जीवनकाल में एक घड़ी भी बढ़ा सकता है?</a:t>
            </a:r>
            <a:endParaRPr lang="en-IN" sz="32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FC314EB-9D14-F5F2-EBD6-0A67FCA60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5"/>
    </mc:Choice>
    <mc:Fallback xmlns="">
      <p:transition spd="slow" advTm="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एक मूर्ख धनवान आदमी - लूका 12:13-34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127617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Rich Fool - Luke 12:13-34 </a:t>
            </a:r>
            <a:endParaRPr lang="en-IN" sz="60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67258DB-9EFC-4CE6-721B-8B8AF5F37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"/>
    </mc:Choice>
    <mc:Fallback xmlns="">
      <p:transition spd="slow" advTm="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B2F26-9999-7940-C136-7A0F6712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186"/>
            <a:ext cx="12794686" cy="7047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E52A5-EEF9-DBAA-BFC6-326097EDD534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12:25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if you cannot do such a small thing, why do you worry about the rest?</a:t>
            </a:r>
            <a:endParaRPr lang="en-IN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55B49D-52C1-7924-EC7A-762202C56A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इसलिए यदि तुम सबसे छोटा काम भी नहीं कर सकते, तो और बातों के लिये क्यों चिन्ता करते हो?</a:t>
            </a:r>
            <a:endParaRPr lang="en-IN" sz="3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ECB70F-41A7-A953-F379-CFA4FC0A0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34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1"/>
    </mc:Choice>
    <mc:Fallback xmlns="">
      <p:transition spd="slow" advTm="6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AC7A1-C72C-0E3F-AD73-795C01C10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" r="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D3F5ED-C1C1-5DD0-524A-B4F826DFE05E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12:26</a:t>
            </a:r>
          </a:p>
        </p:txBody>
      </p:sp>
    </p:spTree>
    <p:extLst>
      <p:ext uri="{BB962C8B-B14F-4D97-AF65-F5344CB8AC3E}">
        <p14:creationId xmlns:p14="http://schemas.microsoft.com/office/powerpoint/2010/main" val="4044176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Consider how the lilies grow: They do not labor or spin…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BFDCEE-9B8C-AA78-A810-D20139E71D8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सोसनों पर ध्यान करो, कि वे कैसे बढ़ते हैं; वे न परिश्रम करते, न काटते हैं;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endParaRPr lang="en-IN" sz="32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DBA8DA4-34F4-66CA-6E5D-0EF10D914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0"/>
    </mc:Choice>
    <mc:Fallback xmlns="">
      <p:transition spd="slow" advTm="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CF3DF-9700-DE6B-E20E-ABB00FD9D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45C88D-7BBC-B568-E286-F12563219619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…Yet I tell you, not even Solomon in all his glory was adorned like one of these.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EB1C3-96D7-B477-6B77-98BCE05CDA2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फिर भी मैं तुम से कहता हूँ, कि सुलैमान भी अपने सारे वैभव में, उनमें से किसी एक के समान वस्त्र पहने हुए न था।</a:t>
            </a:r>
            <a:endParaRPr lang="en-IN" sz="3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E34ED12-030E-A166-4F31-B77CC1108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39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0"/>
    </mc:Choice>
    <mc:Fallback xmlns="">
      <p:transition spd="slow" advTm="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FD743-D6F4-397C-85D0-35F0F581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" r="16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76E7F-D192-AF85-43C7-DC8D6C4D83F3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740628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If that is how God clothes the grass of the field, which is here today and tomorrow is thrown into the furnace, how much more will He clothe you, O you of little faith!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48F45C-0B40-419E-8B67-E083B86DDCD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इसलिए यदि परमेश्वर मैदान की घास को जो आज है, और कल भट्ठी में झोंकी जाएगी, ऐसा पहनाता है; तो हे अल्पविश्वासियों, वह तुम्हें अधिक क्यों न पहनाएगा?</a:t>
            </a:r>
            <a:endParaRPr lang="en-IN" sz="3200" dirty="0"/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79D1B01C-50A1-2554-A95E-7E3E52269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3"/>
    </mc:Choice>
    <mc:Fallback xmlns="">
      <p:transition spd="slow" advTm="13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1BAE8-FA07-ABF6-808A-869A9764C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9858DB-C3DB-3092-69B7-C124A1DB59A2}"/>
              </a:ext>
            </a:extLst>
          </p:cNvPr>
          <p:cNvSpPr txBox="1"/>
          <p:nvPr/>
        </p:nvSpPr>
        <p:spPr>
          <a:xfrm>
            <a:off x="385152" y="5870425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12:28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do not be concerned about what you will eat or drink. Do not worry about it.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EEA345-CAA6-A221-6600-0B8F8AD1A9F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 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और तुम इस बात की खोज में न रहो, कि क्या खाएँगे और क्या पीएँगे, और न सन्देह करो।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B2960F-0FFB-36AC-08CE-9E2520DFD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5"/>
    </mc:Choice>
    <mc:Fallback xmlns="">
      <p:transition spd="slow" advTm="7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E8B0E-B637-1F18-FDE9-494DB75F0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4D86C-0024-D0DC-0B2E-D39596E12EA8}"/>
              </a:ext>
            </a:extLst>
          </p:cNvPr>
          <p:cNvSpPr txBox="1"/>
          <p:nvPr/>
        </p:nvSpPr>
        <p:spPr>
          <a:xfrm>
            <a:off x="340955" y="271705"/>
            <a:ext cx="7860072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dirty="0">
                <a:solidFill>
                  <a:schemeClr val="bg1"/>
                </a:solidFill>
              </a:rPr>
              <a:t>एक मूर्ख धनवान आदमी - लूका 12:13-34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8A125-2298-9F82-DC46-6545583DB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902C0-46CD-B60F-27B7-FAD22F3F1F9B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12:29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the Gentiles of the world strive after all these things, and your Father knows that you need them.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6FF19B-B4F9-2A65-7E3C-FD19F80F492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क्योंकि संसार की जातियाँ इन सब वस्तुओं की खोज में रहती हैं और तुम्हारा पिता जानता है, कि तुम्हें इन वस्तुओं की आवश्यकता है।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A394BA-FB8A-EF65-A768-A760804E1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84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0"/>
    </mc:Choice>
    <mc:Fallback xmlns="">
      <p:transition spd="slow" advTm="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0D6E6-FC09-BAE1-D37F-95163F51C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C20DB-953B-EE81-D45F-9A2F0D55E0B5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12:30</a:t>
            </a:r>
          </a:p>
        </p:txBody>
      </p:sp>
    </p:spTree>
    <p:extLst>
      <p:ext uri="{BB962C8B-B14F-4D97-AF65-F5344CB8AC3E}">
        <p14:creationId xmlns:p14="http://schemas.microsoft.com/office/powerpoint/2010/main" val="1748989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seek His  kingdom, and these things will be added unto you.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34FD9-0F62-0C30-9177-D514379F683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परन्तु उसके राज्य की खोज में रहो, तो ये वस्तुएँ भी तुम्हें मिल जाएँगी।</a:t>
            </a:r>
            <a:endParaRPr lang="en-IN" sz="32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761B9F1-825E-E8A1-53D2-1C8147B25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8"/>
    </mc:Choice>
    <mc:Fallback xmlns="">
      <p:transition spd="slow" advTm="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D2F76-8A5B-7723-CFFD-8771D85B3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93EDC-31CB-ACC4-9C1B-1B633D934349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12:31</a:t>
            </a:r>
          </a:p>
        </p:txBody>
      </p:sp>
    </p:spTree>
    <p:extLst>
      <p:ext uri="{BB962C8B-B14F-4D97-AF65-F5344CB8AC3E}">
        <p14:creationId xmlns:p14="http://schemas.microsoft.com/office/powerpoint/2010/main" val="4070970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Do not be afraid, little flock, for your Father is pleased to give you the kingdom.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D4ABF3-2285-EC27-D4CF-CDE859CB4B3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“हे छोटे झुण्ड, मत डर; क्योंकि तुम्हारे पिता को यह भाया है, कि तुम्हें राज्य दे।</a:t>
            </a:r>
            <a:endParaRPr lang="en-IN" sz="32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95CDAE4-480B-443E-2257-9E33B2F57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9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9"/>
    </mc:Choice>
    <mc:Fallback xmlns="">
      <p:transition spd="slow" advTm="7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D1E20-CF1B-7A8E-1E01-075D0B144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111FF7-40AD-0B0F-9359-F75315B5B0D6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12:32</a:t>
            </a:r>
          </a:p>
        </p:txBody>
      </p:sp>
    </p:spTree>
    <p:extLst>
      <p:ext uri="{BB962C8B-B14F-4D97-AF65-F5344CB8AC3E}">
        <p14:creationId xmlns:p14="http://schemas.microsoft.com/office/powerpoint/2010/main" val="2814894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Sell your possessions and give to the poor. Provide yourselves with purses that will not wear out…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ED11BB-C4B1-206E-4CDA-C611FB95C85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hi-IN" sz="3200" b="0" i="1" dirty="0">
                <a:solidFill>
                  <a:srgbClr val="FF0000"/>
                </a:solidFill>
                <a:effectLst/>
                <a:latin typeface="font1"/>
              </a:rPr>
              <a:t> अपनी सम्पत्ति बेचकर</a:t>
            </a:r>
            <a:r>
              <a:rPr lang="en-US" sz="3200" b="0" i="0" baseline="30000" dirty="0">
                <a:solidFill>
                  <a:srgbClr val="000080"/>
                </a:solidFill>
                <a:effectLst/>
                <a:latin typeface="font1"/>
              </a:rPr>
              <a:t>b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दान कर दो; और अपने लिये ऐसे बटुए बनाओ, जो पुराने नहीं होते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endParaRPr lang="en-IN" sz="32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8BD9685-5295-2E34-2957-A885AAD99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12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3"/>
    </mc:Choice>
    <mc:Fallback xmlns="">
      <p:transition spd="slow" advTm="9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322A9-4106-CE1D-F0DA-BAD0DE3A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DB2502-09DA-1C92-C764-B93E0C778952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91224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…an inexhaustible treasure in heaven, where no thief approaches and no moth destroys.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023E5-42C6-DACF-6C44-392EECEEE8A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अर्थात् स्वर्ग पर ऐसा धन इकट्ठा करो जो घटता नहीं, जिसके निकट चोर नहीं जाता, और कीड़ा नाश नहीं करता।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5D14F8F-277A-9975-277C-BCAF63342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11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7"/>
    </mc:Choice>
    <mc:Fallback xmlns="">
      <p:transition spd="slow" advTm="8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फिर भीड़ में से एक ने उससे कहा, “हे गुरु, मेरे भाई से कह, कि पिता की </a:t>
            </a:r>
            <a:r>
              <a:rPr lang="hi-IN" sz="3200" b="0" i="1" dirty="0">
                <a:solidFill>
                  <a:srgbClr val="000000"/>
                </a:solidFill>
                <a:effectLst/>
                <a:latin typeface="font1"/>
              </a:rPr>
              <a:t>सम्पत्ति मुझे बाँट दे</a:t>
            </a:r>
            <a:r>
              <a:rPr lang="en-US" sz="3200" b="0" i="0" baseline="30000" dirty="0">
                <a:solidFill>
                  <a:srgbClr val="000080"/>
                </a:solidFill>
                <a:effectLst/>
                <a:latin typeface="font1"/>
              </a:rPr>
              <a:t>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font1"/>
              </a:rPr>
              <a:t>।”</a:t>
            </a:r>
            <a:endParaRPr lang="en-I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Someone in the crowd said to Him, “Teacher, tell my brother to divide the inheritance with me.”</a:t>
            </a:r>
          </a:p>
          <a:p>
            <a:br>
              <a:rPr lang="en-US" sz="3600"/>
            </a:b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0F326A7-58A1-2CCE-EE02-E9941E1B7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5"/>
    </mc:Choice>
    <mc:Fallback xmlns="">
      <p:transition spd="slow" advTm="1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4B70D-D978-C3BF-5369-74CFC3B52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600EA-7539-D74D-6EA2-8E114F05A423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080558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where your treasure is, there your heart will be also.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8443B-DFD4-8C22-32C0-7AF096C047E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क्योंकि जहाँ तुम्हारा धन है, वहाँ तुम्हारा मन भी लगा रहेगा।</a:t>
            </a:r>
            <a:endParaRPr lang="en-IN" sz="32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C6A24AE-5510-7DD8-F5F7-6BAA83124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76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7"/>
    </mc:Choice>
    <mc:Fallback xmlns="">
      <p:transition spd="slow" advTm="4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5C859-F886-BBB1-BB27-F6D3DCA8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59F35-12B9-FBA6-034E-3D91DFABCE3E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12:34</a:t>
            </a:r>
          </a:p>
        </p:txBody>
      </p:sp>
    </p:spTree>
    <p:extLst>
      <p:ext uri="{BB962C8B-B14F-4D97-AF65-F5344CB8AC3E}">
        <p14:creationId xmlns:p14="http://schemas.microsoft.com/office/powerpoint/2010/main" val="442427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E81D0-6799-7B5E-7C19-00FCCE65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2962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6DB3CD-5799-7E8F-F481-7B376F4F6653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Jesus replied, “Man, who appointed Me judge or executor between you?” 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47A61F-A389-FA77-02F4-BDF2ED7612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उसने उससे कहा, 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“हे मनुष्य, किसने मुझे तुम्हारा न्यायी या बाँटनेवाला नियुक्त किया है?”</a:t>
            </a:r>
            <a:endParaRPr lang="en-IN" sz="3200" dirty="0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35400F44-FA6A-6FAB-08EC-4E73A1BB6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8"/>
    </mc:Choice>
    <mc:Fallback xmlns="">
      <p:transition spd="slow" advTm="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9F226-BA25-E155-47FF-81228DA2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42" y="0"/>
            <a:ext cx="1481152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8A15E8-83A8-0792-38CC-0212446D628A}"/>
              </a:ext>
            </a:extLst>
          </p:cNvPr>
          <p:cNvSpPr txBox="1"/>
          <p:nvPr/>
        </p:nvSpPr>
        <p:spPr>
          <a:xfrm>
            <a:off x="385152" y="267650"/>
            <a:ext cx="511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said to them, “Watch out! Guard yourselves against every form of greed, for one’s life does not consist in the abundance of his possessions.”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8560B2-459F-4846-8F59-253029CB62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और उसने उनसे कहा, “सावधान रहो, और हर प्रकार के लोभ से अपने आपको बचाए रखो; क्योंकि किसी का जीवन उसकी सम्पत्ति की बहुतायत से नहीं होता।”</a:t>
            </a:r>
            <a:endParaRPr lang="en-IN" sz="32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EE59484B-7DC5-3A90-D963-A3F2A4161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4"/>
    </mc:Choice>
    <mc:Fallback xmlns="">
      <p:transition spd="slow" advTm="1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3076</TotalTime>
  <Words>1470</Words>
  <Application>Microsoft Office PowerPoint</Application>
  <PresentationFormat>Widescreen</PresentationFormat>
  <Paragraphs>97</Paragraphs>
  <Slides>52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62-5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80</cp:revision>
  <dcterms:created xsi:type="dcterms:W3CDTF">2022-09-30T06:26:14Z</dcterms:created>
  <dcterms:modified xsi:type="dcterms:W3CDTF">2024-08-29T18:51:20Z</dcterms:modified>
</cp:coreProperties>
</file>