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96" r:id="rId16"/>
    <p:sldId id="297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98" r:id="rId26"/>
    <p:sldId id="299" r:id="rId27"/>
    <p:sldId id="281" r:id="rId28"/>
    <p:sldId id="300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310CBF-B781-4551-BE9C-B5B9A69D2694}" v="95" dt="2024-05-24T04:15:59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508" autoAdjust="0"/>
  </p:normalViewPr>
  <p:slideViewPr>
    <p:cSldViewPr snapToGrid="0">
      <p:cViewPr varScale="1">
        <p:scale>
          <a:sx n="57" d="100"/>
          <a:sy n="57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5310CBF-B781-4551-BE9C-B5B9A69D2694}"/>
    <pc:docChg chg="custSel modSld">
      <pc:chgData name="Leonie Smith" userId="fed1330f33f5650e" providerId="LiveId" clId="{75310CBF-B781-4551-BE9C-B5B9A69D2694}" dt="2024-05-24T04:15:59.579" v="139"/>
      <pc:docMkLst>
        <pc:docMk/>
      </pc:docMkLst>
      <pc:sldChg chg="addSp modSp">
        <pc:chgData name="Leonie Smith" userId="fed1330f33f5650e" providerId="LiveId" clId="{75310CBF-B781-4551-BE9C-B5B9A69D2694}" dt="2024-05-24T03:41:52.654" v="0"/>
        <pc:sldMkLst>
          <pc:docMk/>
          <pc:sldMk cId="1499918570" sldId="257"/>
        </pc:sldMkLst>
        <pc:picChg chg="add mod">
          <ac:chgData name="Leonie Smith" userId="fed1330f33f5650e" providerId="LiveId" clId="{75310CBF-B781-4551-BE9C-B5B9A69D2694}" dt="2024-05-24T03:41:52.654" v="0"/>
          <ac:picMkLst>
            <pc:docMk/>
            <pc:sldMk cId="1499918570" sldId="257"/>
            <ac:picMk id="6" creationId="{B41F3DDB-6506-A078-A9EE-EC1252EF04C7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3:42:29.179" v="4"/>
        <pc:sldMkLst>
          <pc:docMk/>
          <pc:sldMk cId="2346136586" sldId="260"/>
        </pc:sldMkLst>
        <pc:picChg chg="add del mod">
          <ac:chgData name="Leonie Smith" userId="fed1330f33f5650e" providerId="LiveId" clId="{75310CBF-B781-4551-BE9C-B5B9A69D2694}" dt="2024-05-24T03:42:23.908" v="3"/>
          <ac:picMkLst>
            <pc:docMk/>
            <pc:sldMk cId="2346136586" sldId="260"/>
            <ac:picMk id="6" creationId="{284C41CD-BAF9-7B17-2729-A16919281BF0}"/>
          </ac:picMkLst>
        </pc:picChg>
        <pc:picChg chg="add del mod ord">
          <ac:chgData name="Leonie Smith" userId="fed1330f33f5650e" providerId="LiveId" clId="{75310CBF-B781-4551-BE9C-B5B9A69D2694}" dt="2024-05-24T03:42:29.179" v="4"/>
          <ac:picMkLst>
            <pc:docMk/>
            <pc:sldMk cId="2346136586" sldId="260"/>
            <ac:picMk id="10" creationId="{44C128EF-BEAA-2091-3074-21201ED739B2}"/>
          </ac:picMkLst>
        </pc:picChg>
        <pc:picChg chg="add mod">
          <ac:chgData name="Leonie Smith" userId="fed1330f33f5650e" providerId="LiveId" clId="{75310CBF-B781-4551-BE9C-B5B9A69D2694}" dt="2024-05-24T03:42:29.179" v="4"/>
          <ac:picMkLst>
            <pc:docMk/>
            <pc:sldMk cId="2346136586" sldId="260"/>
            <ac:picMk id="11" creationId="{94E12E1B-2508-E2CD-324D-4E636974789E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3:45:02.143" v="17"/>
        <pc:sldMkLst>
          <pc:docMk/>
          <pc:sldMk cId="4037329247" sldId="261"/>
        </pc:sldMkLst>
        <pc:picChg chg="add del mod">
          <ac:chgData name="Leonie Smith" userId="fed1330f33f5650e" providerId="LiveId" clId="{75310CBF-B781-4551-BE9C-B5B9A69D2694}" dt="2024-05-24T03:44:00.528" v="7"/>
          <ac:picMkLst>
            <pc:docMk/>
            <pc:sldMk cId="4037329247" sldId="261"/>
            <ac:picMk id="6" creationId="{B858D632-41CC-5D83-B052-5DFF1D0443B9}"/>
          </ac:picMkLst>
        </pc:picChg>
        <pc:picChg chg="add del mod ord">
          <ac:chgData name="Leonie Smith" userId="fed1330f33f5650e" providerId="LiveId" clId="{75310CBF-B781-4551-BE9C-B5B9A69D2694}" dt="2024-05-24T03:44:11.608" v="8"/>
          <ac:picMkLst>
            <pc:docMk/>
            <pc:sldMk cId="4037329247" sldId="261"/>
            <ac:picMk id="9" creationId="{EB4ABF1F-1BE7-AD0C-279E-FD37FCF36159}"/>
          </ac:picMkLst>
        </pc:picChg>
        <pc:picChg chg="add del mod">
          <ac:chgData name="Leonie Smith" userId="fed1330f33f5650e" providerId="LiveId" clId="{75310CBF-B781-4551-BE9C-B5B9A69D2694}" dt="2024-05-24T03:44:14.130" v="10"/>
          <ac:picMkLst>
            <pc:docMk/>
            <pc:sldMk cId="4037329247" sldId="261"/>
            <ac:picMk id="10" creationId="{124639AD-CE9B-4E5A-352B-3D9EB3AA5CB6}"/>
          </ac:picMkLst>
        </pc:picChg>
        <pc:picChg chg="add del mod ord">
          <ac:chgData name="Leonie Smith" userId="fed1330f33f5650e" providerId="LiveId" clId="{75310CBF-B781-4551-BE9C-B5B9A69D2694}" dt="2024-05-24T03:44:19.083" v="11"/>
          <ac:picMkLst>
            <pc:docMk/>
            <pc:sldMk cId="4037329247" sldId="261"/>
            <ac:picMk id="13" creationId="{3CCC6EF6-E72E-F9CD-CD96-2BF0900CEE27}"/>
          </ac:picMkLst>
        </pc:picChg>
        <pc:picChg chg="add del mod">
          <ac:chgData name="Leonie Smith" userId="fed1330f33f5650e" providerId="LiveId" clId="{75310CBF-B781-4551-BE9C-B5B9A69D2694}" dt="2024-05-24T03:44:20.412" v="13"/>
          <ac:picMkLst>
            <pc:docMk/>
            <pc:sldMk cId="4037329247" sldId="261"/>
            <ac:picMk id="14" creationId="{12673E08-3090-AE31-2AD3-775C5A0AC05B}"/>
          </ac:picMkLst>
        </pc:picChg>
        <pc:picChg chg="add del mod ord">
          <ac:chgData name="Leonie Smith" userId="fed1330f33f5650e" providerId="LiveId" clId="{75310CBF-B781-4551-BE9C-B5B9A69D2694}" dt="2024-05-24T03:44:33.586" v="14"/>
          <ac:picMkLst>
            <pc:docMk/>
            <pc:sldMk cId="4037329247" sldId="261"/>
            <ac:picMk id="17" creationId="{D90E040C-0CBF-DA62-6857-56B25B625348}"/>
          </ac:picMkLst>
        </pc:picChg>
        <pc:picChg chg="add del mod">
          <ac:chgData name="Leonie Smith" userId="fed1330f33f5650e" providerId="LiveId" clId="{75310CBF-B781-4551-BE9C-B5B9A69D2694}" dt="2024-05-24T03:44:49.036" v="16"/>
          <ac:picMkLst>
            <pc:docMk/>
            <pc:sldMk cId="4037329247" sldId="261"/>
            <ac:picMk id="18" creationId="{DF01D3C7-C481-8057-EA22-AFF883137AA6}"/>
          </ac:picMkLst>
        </pc:picChg>
        <pc:picChg chg="add del mod ord">
          <ac:chgData name="Leonie Smith" userId="fed1330f33f5650e" providerId="LiveId" clId="{75310CBF-B781-4551-BE9C-B5B9A69D2694}" dt="2024-05-24T03:45:02.143" v="17"/>
          <ac:picMkLst>
            <pc:docMk/>
            <pc:sldMk cId="4037329247" sldId="261"/>
            <ac:picMk id="23" creationId="{DB752E53-14FE-7FAD-7152-6B5D9E4C9B09}"/>
          </ac:picMkLst>
        </pc:picChg>
        <pc:picChg chg="add mod">
          <ac:chgData name="Leonie Smith" userId="fed1330f33f5650e" providerId="LiveId" clId="{75310CBF-B781-4551-BE9C-B5B9A69D2694}" dt="2024-05-24T03:45:02.143" v="17"/>
          <ac:picMkLst>
            <pc:docMk/>
            <pc:sldMk cId="4037329247" sldId="261"/>
            <ac:picMk id="24" creationId="{3D75C8CA-492A-7A50-1B26-3DD740DEB63B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3:45:57.068" v="24"/>
        <pc:sldMkLst>
          <pc:docMk/>
          <pc:sldMk cId="1909638311" sldId="262"/>
        </pc:sldMkLst>
        <pc:picChg chg="add del mod">
          <ac:chgData name="Leonie Smith" userId="fed1330f33f5650e" providerId="LiveId" clId="{75310CBF-B781-4551-BE9C-B5B9A69D2694}" dt="2024-05-24T03:45:31.391" v="20"/>
          <ac:picMkLst>
            <pc:docMk/>
            <pc:sldMk cId="1909638311" sldId="262"/>
            <ac:picMk id="6" creationId="{9EF8AD23-29F5-FBC8-DE1A-DBDAB6B0F9C1}"/>
          </ac:picMkLst>
        </pc:picChg>
        <pc:picChg chg="add del mod ord">
          <ac:chgData name="Leonie Smith" userId="fed1330f33f5650e" providerId="LiveId" clId="{75310CBF-B781-4551-BE9C-B5B9A69D2694}" dt="2024-05-24T03:45:42.159" v="21"/>
          <ac:picMkLst>
            <pc:docMk/>
            <pc:sldMk cId="1909638311" sldId="262"/>
            <ac:picMk id="9" creationId="{BDB96B0F-6415-8253-963D-BD16E7C87EE8}"/>
          </ac:picMkLst>
        </pc:picChg>
        <pc:picChg chg="add del mod">
          <ac:chgData name="Leonie Smith" userId="fed1330f33f5650e" providerId="LiveId" clId="{75310CBF-B781-4551-BE9C-B5B9A69D2694}" dt="2024-05-24T03:45:43.255" v="23"/>
          <ac:picMkLst>
            <pc:docMk/>
            <pc:sldMk cId="1909638311" sldId="262"/>
            <ac:picMk id="10" creationId="{DAFE538D-423D-04C9-6EF2-FBCF2449D13A}"/>
          </ac:picMkLst>
        </pc:picChg>
        <pc:picChg chg="add del mod ord">
          <ac:chgData name="Leonie Smith" userId="fed1330f33f5650e" providerId="LiveId" clId="{75310CBF-B781-4551-BE9C-B5B9A69D2694}" dt="2024-05-24T03:45:57.068" v="24"/>
          <ac:picMkLst>
            <pc:docMk/>
            <pc:sldMk cId="1909638311" sldId="262"/>
            <ac:picMk id="13" creationId="{FBE93ED9-1312-62F4-8AAF-705BA461F253}"/>
          </ac:picMkLst>
        </pc:picChg>
        <pc:picChg chg="add mod">
          <ac:chgData name="Leonie Smith" userId="fed1330f33f5650e" providerId="LiveId" clId="{75310CBF-B781-4551-BE9C-B5B9A69D2694}" dt="2024-05-24T03:45:57.068" v="24"/>
          <ac:picMkLst>
            <pc:docMk/>
            <pc:sldMk cId="1909638311" sldId="262"/>
            <ac:picMk id="14" creationId="{F487739A-D366-B1C3-F2BA-B47E413064BC}"/>
          </ac:picMkLst>
        </pc:picChg>
      </pc:sldChg>
      <pc:sldChg chg="addSp modSp">
        <pc:chgData name="Leonie Smith" userId="fed1330f33f5650e" providerId="LiveId" clId="{75310CBF-B781-4551-BE9C-B5B9A69D2694}" dt="2024-05-24T03:46:23.693" v="25"/>
        <pc:sldMkLst>
          <pc:docMk/>
          <pc:sldMk cId="641208035" sldId="263"/>
        </pc:sldMkLst>
        <pc:picChg chg="add mod">
          <ac:chgData name="Leonie Smith" userId="fed1330f33f5650e" providerId="LiveId" clId="{75310CBF-B781-4551-BE9C-B5B9A69D2694}" dt="2024-05-24T03:46:23.693" v="25"/>
          <ac:picMkLst>
            <pc:docMk/>
            <pc:sldMk cId="641208035" sldId="263"/>
            <ac:picMk id="6" creationId="{443F7E7D-1AFD-9BCD-5519-C9F67F6FC07A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4:09:16.610" v="110" actId="478"/>
        <pc:sldMkLst>
          <pc:docMk/>
          <pc:sldMk cId="4044745628" sldId="264"/>
        </pc:sldMkLst>
        <pc:picChg chg="add del mod">
          <ac:chgData name="Leonie Smith" userId="fed1330f33f5650e" providerId="LiveId" clId="{75310CBF-B781-4551-BE9C-B5B9A69D2694}" dt="2024-05-24T03:47:04.005" v="28"/>
          <ac:picMkLst>
            <pc:docMk/>
            <pc:sldMk cId="4044745628" sldId="264"/>
            <ac:picMk id="6" creationId="{2058D6FC-2E88-D130-33F8-F3B3DBEC7F6B}"/>
          </ac:picMkLst>
        </pc:picChg>
        <pc:picChg chg="add del mod ord">
          <ac:chgData name="Leonie Smith" userId="fed1330f33f5650e" providerId="LiveId" clId="{75310CBF-B781-4551-BE9C-B5B9A69D2694}" dt="2024-05-24T03:47:07.675" v="29"/>
          <ac:picMkLst>
            <pc:docMk/>
            <pc:sldMk cId="4044745628" sldId="264"/>
            <ac:picMk id="11" creationId="{D2A97768-7D02-2C2B-9AFA-300B8828C8C5}"/>
          </ac:picMkLst>
        </pc:picChg>
        <pc:picChg chg="add del mod">
          <ac:chgData name="Leonie Smith" userId="fed1330f33f5650e" providerId="LiveId" clId="{75310CBF-B781-4551-BE9C-B5B9A69D2694}" dt="2024-05-24T03:47:22.225" v="31"/>
          <ac:picMkLst>
            <pc:docMk/>
            <pc:sldMk cId="4044745628" sldId="264"/>
            <ac:picMk id="12" creationId="{38053CF9-F197-025D-0E90-8D1C5CC11F75}"/>
          </ac:picMkLst>
        </pc:picChg>
        <pc:picChg chg="add del mod ord">
          <ac:chgData name="Leonie Smith" userId="fed1330f33f5650e" providerId="LiveId" clId="{75310CBF-B781-4551-BE9C-B5B9A69D2694}" dt="2024-05-24T03:47:31.116" v="32"/>
          <ac:picMkLst>
            <pc:docMk/>
            <pc:sldMk cId="4044745628" sldId="264"/>
            <ac:picMk id="15" creationId="{1E62A2E4-A908-3532-56EA-258F9060289B}"/>
          </ac:picMkLst>
        </pc:picChg>
        <pc:picChg chg="add del mod">
          <ac:chgData name="Leonie Smith" userId="fed1330f33f5650e" providerId="LiveId" clId="{75310CBF-B781-4551-BE9C-B5B9A69D2694}" dt="2024-05-24T03:50:01.785" v="53"/>
          <ac:picMkLst>
            <pc:docMk/>
            <pc:sldMk cId="4044745628" sldId="264"/>
            <ac:picMk id="16" creationId="{4FDAA6AF-F493-F655-579B-91B89C8F9281}"/>
          </ac:picMkLst>
        </pc:picChg>
        <pc:picChg chg="add del mod ord">
          <ac:chgData name="Leonie Smith" userId="fed1330f33f5650e" providerId="LiveId" clId="{75310CBF-B781-4551-BE9C-B5B9A69D2694}" dt="2024-05-24T04:09:16.610" v="110" actId="478"/>
          <ac:picMkLst>
            <pc:docMk/>
            <pc:sldMk cId="4044745628" sldId="264"/>
            <ac:picMk id="21" creationId="{E2099BE4-A8D0-EC36-DFA9-0D9E5E06E1BB}"/>
          </ac:picMkLst>
        </pc:picChg>
        <pc:picChg chg="add mod">
          <ac:chgData name="Leonie Smith" userId="fed1330f33f5650e" providerId="LiveId" clId="{75310CBF-B781-4551-BE9C-B5B9A69D2694}" dt="2024-05-24T03:50:00.599" v="52"/>
          <ac:picMkLst>
            <pc:docMk/>
            <pc:sldMk cId="4044745628" sldId="264"/>
            <ac:picMk id="22" creationId="{C9E3D6D1-AFB4-DE67-1026-00B4F6E7D60F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4:01:59.667" v="89"/>
        <pc:sldMkLst>
          <pc:docMk/>
          <pc:sldMk cId="978260341" sldId="265"/>
        </pc:sldMkLst>
        <pc:picChg chg="add del mod">
          <ac:chgData name="Leonie Smith" userId="fed1330f33f5650e" providerId="LiveId" clId="{75310CBF-B781-4551-BE9C-B5B9A69D2694}" dt="2024-05-24T03:48:02.383" v="35"/>
          <ac:picMkLst>
            <pc:docMk/>
            <pc:sldMk cId="978260341" sldId="265"/>
            <ac:picMk id="6" creationId="{5CC47EF0-1452-0DBF-C905-E65A2173A322}"/>
          </ac:picMkLst>
        </pc:picChg>
        <pc:picChg chg="add del mod ord">
          <ac:chgData name="Leonie Smith" userId="fed1330f33f5650e" providerId="LiveId" clId="{75310CBF-B781-4551-BE9C-B5B9A69D2694}" dt="2024-05-24T03:48:13.427" v="36"/>
          <ac:picMkLst>
            <pc:docMk/>
            <pc:sldMk cId="978260341" sldId="265"/>
            <ac:picMk id="9" creationId="{01EF14C0-EF99-CEA6-9727-D9F3561D99A4}"/>
          </ac:picMkLst>
        </pc:picChg>
        <pc:picChg chg="add del mod">
          <ac:chgData name="Leonie Smith" userId="fed1330f33f5650e" providerId="LiveId" clId="{75310CBF-B781-4551-BE9C-B5B9A69D2694}" dt="2024-05-24T03:48:14.400" v="38"/>
          <ac:picMkLst>
            <pc:docMk/>
            <pc:sldMk cId="978260341" sldId="265"/>
            <ac:picMk id="10" creationId="{D44CF4B7-063C-026F-ED68-2132FC1FC483}"/>
          </ac:picMkLst>
        </pc:picChg>
        <pc:picChg chg="add del mod ord">
          <ac:chgData name="Leonie Smith" userId="fed1330f33f5650e" providerId="LiveId" clId="{75310CBF-B781-4551-BE9C-B5B9A69D2694}" dt="2024-05-24T03:48:22.172" v="39"/>
          <ac:picMkLst>
            <pc:docMk/>
            <pc:sldMk cId="978260341" sldId="265"/>
            <ac:picMk id="13" creationId="{8C3AB963-8829-5B02-B6D7-DB2EE9E2D665}"/>
          </ac:picMkLst>
        </pc:picChg>
        <pc:picChg chg="add del mod">
          <ac:chgData name="Leonie Smith" userId="fed1330f33f5650e" providerId="LiveId" clId="{75310CBF-B781-4551-BE9C-B5B9A69D2694}" dt="2024-05-24T03:48:23.654" v="41"/>
          <ac:picMkLst>
            <pc:docMk/>
            <pc:sldMk cId="978260341" sldId="265"/>
            <ac:picMk id="14" creationId="{32C5392C-22D6-D024-AC86-22E46013BDAD}"/>
          </ac:picMkLst>
        </pc:picChg>
        <pc:picChg chg="add del mod ord">
          <ac:chgData name="Leonie Smith" userId="fed1330f33f5650e" providerId="LiveId" clId="{75310CBF-B781-4551-BE9C-B5B9A69D2694}" dt="2024-05-24T03:48:36.978" v="42"/>
          <ac:picMkLst>
            <pc:docMk/>
            <pc:sldMk cId="978260341" sldId="265"/>
            <ac:picMk id="17" creationId="{127692AD-E51D-8E09-5360-9CDF2D0308D7}"/>
          </ac:picMkLst>
        </pc:picChg>
        <pc:picChg chg="add del mod">
          <ac:chgData name="Leonie Smith" userId="fed1330f33f5650e" providerId="LiveId" clId="{75310CBF-B781-4551-BE9C-B5B9A69D2694}" dt="2024-05-24T03:48:52.411" v="44"/>
          <ac:picMkLst>
            <pc:docMk/>
            <pc:sldMk cId="978260341" sldId="265"/>
            <ac:picMk id="18" creationId="{D61F29DF-55C4-696E-10DA-0A983DC81382}"/>
          </ac:picMkLst>
        </pc:picChg>
        <pc:picChg chg="add del mod ord">
          <ac:chgData name="Leonie Smith" userId="fed1330f33f5650e" providerId="LiveId" clId="{75310CBF-B781-4551-BE9C-B5B9A69D2694}" dt="2024-05-24T03:49:05.866" v="45"/>
          <ac:picMkLst>
            <pc:docMk/>
            <pc:sldMk cId="978260341" sldId="265"/>
            <ac:picMk id="23" creationId="{22D34786-6333-1935-0CE4-7ED8889E3A20}"/>
          </ac:picMkLst>
        </pc:picChg>
        <pc:picChg chg="add del mod">
          <ac:chgData name="Leonie Smith" userId="fed1330f33f5650e" providerId="LiveId" clId="{75310CBF-B781-4551-BE9C-B5B9A69D2694}" dt="2024-05-24T03:49:22.928" v="47"/>
          <ac:picMkLst>
            <pc:docMk/>
            <pc:sldMk cId="978260341" sldId="265"/>
            <ac:picMk id="24" creationId="{1D17B171-57D3-2D37-F1AD-30A9796679C7}"/>
          </ac:picMkLst>
        </pc:picChg>
        <pc:picChg chg="add del mod ord">
          <ac:chgData name="Leonie Smith" userId="fed1330f33f5650e" providerId="LiveId" clId="{75310CBF-B781-4551-BE9C-B5B9A69D2694}" dt="2024-05-24T03:49:36.255" v="48"/>
          <ac:picMkLst>
            <pc:docMk/>
            <pc:sldMk cId="978260341" sldId="265"/>
            <ac:picMk id="29" creationId="{CBD376D0-9CBD-C89B-BD54-0CAE2D7467C7}"/>
          </ac:picMkLst>
        </pc:picChg>
        <pc:picChg chg="add del mod">
          <ac:chgData name="Leonie Smith" userId="fed1330f33f5650e" providerId="LiveId" clId="{75310CBF-B781-4551-BE9C-B5B9A69D2694}" dt="2024-05-24T03:50:07.782" v="55"/>
          <ac:picMkLst>
            <pc:docMk/>
            <pc:sldMk cId="978260341" sldId="265"/>
            <ac:picMk id="30" creationId="{8CEE7EFF-95AB-5AE6-8116-3FD23D44E520}"/>
          </ac:picMkLst>
        </pc:picChg>
        <pc:picChg chg="add del mod ord">
          <ac:chgData name="Leonie Smith" userId="fed1330f33f5650e" providerId="LiveId" clId="{75310CBF-B781-4551-BE9C-B5B9A69D2694}" dt="2024-05-24T03:50:21.152" v="56"/>
          <ac:picMkLst>
            <pc:docMk/>
            <pc:sldMk cId="978260341" sldId="265"/>
            <ac:picMk id="36" creationId="{0925CB14-A84B-D6CA-1CAD-6992F9D86967}"/>
          </ac:picMkLst>
        </pc:picChg>
        <pc:picChg chg="add del mod">
          <ac:chgData name="Leonie Smith" userId="fed1330f33f5650e" providerId="LiveId" clId="{75310CBF-B781-4551-BE9C-B5B9A69D2694}" dt="2024-05-24T03:50:34.871" v="58"/>
          <ac:picMkLst>
            <pc:docMk/>
            <pc:sldMk cId="978260341" sldId="265"/>
            <ac:picMk id="37" creationId="{E8E8462E-2937-4F31-0F91-E22A69B1ACC4}"/>
          </ac:picMkLst>
        </pc:picChg>
        <pc:picChg chg="add del mod ord">
          <ac:chgData name="Leonie Smith" userId="fed1330f33f5650e" providerId="LiveId" clId="{75310CBF-B781-4551-BE9C-B5B9A69D2694}" dt="2024-05-24T03:50:41.625" v="59"/>
          <ac:picMkLst>
            <pc:docMk/>
            <pc:sldMk cId="978260341" sldId="265"/>
            <ac:picMk id="42" creationId="{13A997E1-F575-6E70-5043-CBDDE7669716}"/>
          </ac:picMkLst>
        </pc:picChg>
        <pc:picChg chg="add del mod">
          <ac:chgData name="Leonie Smith" userId="fed1330f33f5650e" providerId="LiveId" clId="{75310CBF-B781-4551-BE9C-B5B9A69D2694}" dt="2024-05-24T03:50:42.910" v="61"/>
          <ac:picMkLst>
            <pc:docMk/>
            <pc:sldMk cId="978260341" sldId="265"/>
            <ac:picMk id="43" creationId="{873F1B01-B958-67D4-F953-122EC90361A6}"/>
          </ac:picMkLst>
        </pc:picChg>
        <pc:picChg chg="add del mod ord">
          <ac:chgData name="Leonie Smith" userId="fed1330f33f5650e" providerId="LiveId" clId="{75310CBF-B781-4551-BE9C-B5B9A69D2694}" dt="2024-05-24T03:50:51.412" v="62"/>
          <ac:picMkLst>
            <pc:docMk/>
            <pc:sldMk cId="978260341" sldId="265"/>
            <ac:picMk id="46" creationId="{27E6F0B4-FA5E-212A-5EE1-E3127A4B42FC}"/>
          </ac:picMkLst>
        </pc:picChg>
        <pc:picChg chg="add del mod">
          <ac:chgData name="Leonie Smith" userId="fed1330f33f5650e" providerId="LiveId" clId="{75310CBF-B781-4551-BE9C-B5B9A69D2694}" dt="2024-05-24T03:50:52.777" v="64"/>
          <ac:picMkLst>
            <pc:docMk/>
            <pc:sldMk cId="978260341" sldId="265"/>
            <ac:picMk id="47" creationId="{0A0F48E9-225E-4924-B97F-AF6B8B2DC977}"/>
          </ac:picMkLst>
        </pc:picChg>
        <pc:picChg chg="add del mod ord">
          <ac:chgData name="Leonie Smith" userId="fed1330f33f5650e" providerId="LiveId" clId="{75310CBF-B781-4551-BE9C-B5B9A69D2694}" dt="2024-05-24T03:51:04.767" v="65"/>
          <ac:picMkLst>
            <pc:docMk/>
            <pc:sldMk cId="978260341" sldId="265"/>
            <ac:picMk id="50" creationId="{AB6593C7-FE64-631B-51CC-6FB8C0142116}"/>
          </ac:picMkLst>
        </pc:picChg>
        <pc:picChg chg="add del mod">
          <ac:chgData name="Leonie Smith" userId="fed1330f33f5650e" providerId="LiveId" clId="{75310CBF-B781-4551-BE9C-B5B9A69D2694}" dt="2024-05-24T03:51:23.931" v="67"/>
          <ac:picMkLst>
            <pc:docMk/>
            <pc:sldMk cId="978260341" sldId="265"/>
            <ac:picMk id="51" creationId="{434FA085-4665-A93B-9006-4A2E8F6BD229}"/>
          </ac:picMkLst>
        </pc:picChg>
        <pc:picChg chg="add del mod ord">
          <ac:chgData name="Leonie Smith" userId="fed1330f33f5650e" providerId="LiveId" clId="{75310CBF-B781-4551-BE9C-B5B9A69D2694}" dt="2024-05-24T03:51:36.441" v="68"/>
          <ac:picMkLst>
            <pc:docMk/>
            <pc:sldMk cId="978260341" sldId="265"/>
            <ac:picMk id="57" creationId="{A4DBCBD3-0D99-7CD7-120A-FE89CD5ED0A6}"/>
          </ac:picMkLst>
        </pc:picChg>
        <pc:picChg chg="add del mod">
          <ac:chgData name="Leonie Smith" userId="fed1330f33f5650e" providerId="LiveId" clId="{75310CBF-B781-4551-BE9C-B5B9A69D2694}" dt="2024-05-24T03:59:57.526" v="70"/>
          <ac:picMkLst>
            <pc:docMk/>
            <pc:sldMk cId="978260341" sldId="265"/>
            <ac:picMk id="58" creationId="{E76E43E3-7762-85EC-516F-1C7293EB720F}"/>
          </ac:picMkLst>
        </pc:picChg>
        <pc:picChg chg="add del mod ord">
          <ac:chgData name="Leonie Smith" userId="fed1330f33f5650e" providerId="LiveId" clId="{75310CBF-B781-4551-BE9C-B5B9A69D2694}" dt="2024-05-24T04:00:09.738" v="71"/>
          <ac:picMkLst>
            <pc:docMk/>
            <pc:sldMk cId="978260341" sldId="265"/>
            <ac:picMk id="63" creationId="{B69B1AEF-33D6-8EEC-12DF-2410AB7D3C90}"/>
          </ac:picMkLst>
        </pc:picChg>
        <pc:picChg chg="add del mod">
          <ac:chgData name="Leonie Smith" userId="fed1330f33f5650e" providerId="LiveId" clId="{75310CBF-B781-4551-BE9C-B5B9A69D2694}" dt="2024-05-24T04:00:10.856" v="73"/>
          <ac:picMkLst>
            <pc:docMk/>
            <pc:sldMk cId="978260341" sldId="265"/>
            <ac:picMk id="64" creationId="{366F27C6-2B77-2422-5A37-C2150BF9D40C}"/>
          </ac:picMkLst>
        </pc:picChg>
        <pc:picChg chg="add del mod ord">
          <ac:chgData name="Leonie Smith" userId="fed1330f33f5650e" providerId="LiveId" clId="{75310CBF-B781-4551-BE9C-B5B9A69D2694}" dt="2024-05-24T04:00:22.206" v="74"/>
          <ac:picMkLst>
            <pc:docMk/>
            <pc:sldMk cId="978260341" sldId="265"/>
            <ac:picMk id="67" creationId="{489FED77-E306-6CB7-9FB9-A99AEB592005}"/>
          </ac:picMkLst>
        </pc:picChg>
        <pc:picChg chg="add del mod">
          <ac:chgData name="Leonie Smith" userId="fed1330f33f5650e" providerId="LiveId" clId="{75310CBF-B781-4551-BE9C-B5B9A69D2694}" dt="2024-05-24T04:00:23.446" v="76"/>
          <ac:picMkLst>
            <pc:docMk/>
            <pc:sldMk cId="978260341" sldId="265"/>
            <ac:picMk id="68" creationId="{820EF3E4-E913-5C94-B3D3-B0A22F77C41E}"/>
          </ac:picMkLst>
        </pc:picChg>
        <pc:picChg chg="add del mod ord">
          <ac:chgData name="Leonie Smith" userId="fed1330f33f5650e" providerId="LiveId" clId="{75310CBF-B781-4551-BE9C-B5B9A69D2694}" dt="2024-05-24T04:00:35.521" v="77"/>
          <ac:picMkLst>
            <pc:docMk/>
            <pc:sldMk cId="978260341" sldId="265"/>
            <ac:picMk id="71" creationId="{0CDAFE01-BDE1-C0A0-AB8D-6BF216842E5C}"/>
          </ac:picMkLst>
        </pc:picChg>
        <pc:picChg chg="add del mod">
          <ac:chgData name="Leonie Smith" userId="fed1330f33f5650e" providerId="LiveId" clId="{75310CBF-B781-4551-BE9C-B5B9A69D2694}" dt="2024-05-24T04:00:47.849" v="79"/>
          <ac:picMkLst>
            <pc:docMk/>
            <pc:sldMk cId="978260341" sldId="265"/>
            <ac:picMk id="72" creationId="{2F645789-DC41-7195-0DDF-84A084A22483}"/>
          </ac:picMkLst>
        </pc:picChg>
        <pc:picChg chg="add del mod ord">
          <ac:chgData name="Leonie Smith" userId="fed1330f33f5650e" providerId="LiveId" clId="{75310CBF-B781-4551-BE9C-B5B9A69D2694}" dt="2024-05-24T04:01:00.254" v="80"/>
          <ac:picMkLst>
            <pc:docMk/>
            <pc:sldMk cId="978260341" sldId="265"/>
            <ac:picMk id="77" creationId="{9FA15528-CC78-C420-2B08-E37B1C078C50}"/>
          </ac:picMkLst>
        </pc:picChg>
        <pc:picChg chg="add del mod">
          <ac:chgData name="Leonie Smith" userId="fed1330f33f5650e" providerId="LiveId" clId="{75310CBF-B781-4551-BE9C-B5B9A69D2694}" dt="2024-05-24T04:01:13.245" v="82"/>
          <ac:picMkLst>
            <pc:docMk/>
            <pc:sldMk cId="978260341" sldId="265"/>
            <ac:picMk id="78" creationId="{CF6E5BF3-DBFD-9836-1F01-CE490E100CE1}"/>
          </ac:picMkLst>
        </pc:picChg>
        <pc:picChg chg="add del mod ord">
          <ac:chgData name="Leonie Smith" userId="fed1330f33f5650e" providerId="LiveId" clId="{75310CBF-B781-4551-BE9C-B5B9A69D2694}" dt="2024-05-24T04:01:25.956" v="83"/>
          <ac:picMkLst>
            <pc:docMk/>
            <pc:sldMk cId="978260341" sldId="265"/>
            <ac:picMk id="83" creationId="{1EF284FE-5938-1715-B1EB-B3885071B42D}"/>
          </ac:picMkLst>
        </pc:picChg>
        <pc:picChg chg="add del mod">
          <ac:chgData name="Leonie Smith" userId="fed1330f33f5650e" providerId="LiveId" clId="{75310CBF-B781-4551-BE9C-B5B9A69D2694}" dt="2024-05-24T04:01:38.795" v="85"/>
          <ac:picMkLst>
            <pc:docMk/>
            <pc:sldMk cId="978260341" sldId="265"/>
            <ac:picMk id="84" creationId="{4852BF1D-5144-BA2C-D6D5-0F345B7DEA70}"/>
          </ac:picMkLst>
        </pc:picChg>
        <pc:picChg chg="add del mod ord">
          <ac:chgData name="Leonie Smith" userId="fed1330f33f5650e" providerId="LiveId" clId="{75310CBF-B781-4551-BE9C-B5B9A69D2694}" dt="2024-05-24T04:01:46.335" v="86"/>
          <ac:picMkLst>
            <pc:docMk/>
            <pc:sldMk cId="978260341" sldId="265"/>
            <ac:picMk id="89" creationId="{BEF82B30-F728-711D-5406-56C246F180FD}"/>
          </ac:picMkLst>
        </pc:picChg>
        <pc:picChg chg="add del mod">
          <ac:chgData name="Leonie Smith" userId="fed1330f33f5650e" providerId="LiveId" clId="{75310CBF-B781-4551-BE9C-B5B9A69D2694}" dt="2024-05-24T04:01:47.528" v="88"/>
          <ac:picMkLst>
            <pc:docMk/>
            <pc:sldMk cId="978260341" sldId="265"/>
            <ac:picMk id="90" creationId="{42CE8FA4-E6DC-939C-EB57-5B43C3855CFB}"/>
          </ac:picMkLst>
        </pc:picChg>
        <pc:picChg chg="add del mod ord">
          <ac:chgData name="Leonie Smith" userId="fed1330f33f5650e" providerId="LiveId" clId="{75310CBF-B781-4551-BE9C-B5B9A69D2694}" dt="2024-05-24T04:01:59.667" v="89"/>
          <ac:picMkLst>
            <pc:docMk/>
            <pc:sldMk cId="978260341" sldId="265"/>
            <ac:picMk id="93" creationId="{5CAD89FD-A1C7-F9F1-BC49-68ACF69EEE48}"/>
          </ac:picMkLst>
        </pc:picChg>
        <pc:picChg chg="add mod">
          <ac:chgData name="Leonie Smith" userId="fed1330f33f5650e" providerId="LiveId" clId="{75310CBF-B781-4551-BE9C-B5B9A69D2694}" dt="2024-05-24T04:01:59.667" v="89"/>
          <ac:picMkLst>
            <pc:docMk/>
            <pc:sldMk cId="978260341" sldId="265"/>
            <ac:picMk id="94" creationId="{20E92939-05AA-C3B0-9CDA-C1CE13CED777}"/>
          </ac:picMkLst>
        </pc:picChg>
      </pc:sldChg>
      <pc:sldChg chg="addSp modSp">
        <pc:chgData name="Leonie Smith" userId="fed1330f33f5650e" providerId="LiveId" clId="{75310CBF-B781-4551-BE9C-B5B9A69D2694}" dt="2024-05-24T04:02:51.875" v="91"/>
        <pc:sldMkLst>
          <pc:docMk/>
          <pc:sldMk cId="3575870363" sldId="266"/>
        </pc:sldMkLst>
        <pc:picChg chg="add mod">
          <ac:chgData name="Leonie Smith" userId="fed1330f33f5650e" providerId="LiveId" clId="{75310CBF-B781-4551-BE9C-B5B9A69D2694}" dt="2024-05-24T04:02:51.875" v="91"/>
          <ac:picMkLst>
            <pc:docMk/>
            <pc:sldMk cId="3575870363" sldId="266"/>
            <ac:picMk id="6" creationId="{6664A273-3D15-D5B2-1D7C-A4F135A16FF0}"/>
          </ac:picMkLst>
        </pc:picChg>
      </pc:sldChg>
      <pc:sldChg chg="addSp modSp">
        <pc:chgData name="Leonie Smith" userId="fed1330f33f5650e" providerId="LiveId" clId="{75310CBF-B781-4551-BE9C-B5B9A69D2694}" dt="2024-05-24T04:03:39.906" v="92"/>
        <pc:sldMkLst>
          <pc:docMk/>
          <pc:sldMk cId="4017137865" sldId="267"/>
        </pc:sldMkLst>
        <pc:picChg chg="add mod">
          <ac:chgData name="Leonie Smith" userId="fed1330f33f5650e" providerId="LiveId" clId="{75310CBF-B781-4551-BE9C-B5B9A69D2694}" dt="2024-05-24T04:03:39.906" v="92"/>
          <ac:picMkLst>
            <pc:docMk/>
            <pc:sldMk cId="4017137865" sldId="267"/>
            <ac:picMk id="6" creationId="{C24861D0-5489-161B-5058-3EC62BE37E4D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4:04:47.834" v="96"/>
        <pc:sldMkLst>
          <pc:docMk/>
          <pc:sldMk cId="3137811553" sldId="268"/>
        </pc:sldMkLst>
        <pc:picChg chg="add del mod">
          <ac:chgData name="Leonie Smith" userId="fed1330f33f5650e" providerId="LiveId" clId="{75310CBF-B781-4551-BE9C-B5B9A69D2694}" dt="2024-05-24T04:04:31.565" v="95"/>
          <ac:picMkLst>
            <pc:docMk/>
            <pc:sldMk cId="3137811553" sldId="268"/>
            <ac:picMk id="6" creationId="{203F48D6-3CE1-4AF4-AE6B-4B26E8C7F5B3}"/>
          </ac:picMkLst>
        </pc:picChg>
        <pc:picChg chg="add del mod ord">
          <ac:chgData name="Leonie Smith" userId="fed1330f33f5650e" providerId="LiveId" clId="{75310CBF-B781-4551-BE9C-B5B9A69D2694}" dt="2024-05-24T04:04:47.834" v="96"/>
          <ac:picMkLst>
            <pc:docMk/>
            <pc:sldMk cId="3137811553" sldId="268"/>
            <ac:picMk id="9" creationId="{D95D1F0C-0B98-7EF1-5AD4-AEE569B4A193}"/>
          </ac:picMkLst>
        </pc:picChg>
        <pc:picChg chg="add mod">
          <ac:chgData name="Leonie Smith" userId="fed1330f33f5650e" providerId="LiveId" clId="{75310CBF-B781-4551-BE9C-B5B9A69D2694}" dt="2024-05-24T04:04:47.834" v="96"/>
          <ac:picMkLst>
            <pc:docMk/>
            <pc:sldMk cId="3137811553" sldId="268"/>
            <ac:picMk id="10" creationId="{9D66CC53-2465-3B99-208D-1809C825CBF2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4:05:57.872" v="100"/>
        <pc:sldMkLst>
          <pc:docMk/>
          <pc:sldMk cId="100491716" sldId="269"/>
        </pc:sldMkLst>
        <pc:picChg chg="add del mod">
          <ac:chgData name="Leonie Smith" userId="fed1330f33f5650e" providerId="LiveId" clId="{75310CBF-B781-4551-BE9C-B5B9A69D2694}" dt="2024-05-24T04:05:45.614" v="99"/>
          <ac:picMkLst>
            <pc:docMk/>
            <pc:sldMk cId="100491716" sldId="269"/>
            <ac:picMk id="6" creationId="{EF630FCF-6A09-25B6-96E8-81203BE33FAA}"/>
          </ac:picMkLst>
        </pc:picChg>
        <pc:picChg chg="add del mod ord">
          <ac:chgData name="Leonie Smith" userId="fed1330f33f5650e" providerId="LiveId" clId="{75310CBF-B781-4551-BE9C-B5B9A69D2694}" dt="2024-05-24T04:05:57.872" v="100"/>
          <ac:picMkLst>
            <pc:docMk/>
            <pc:sldMk cId="100491716" sldId="269"/>
            <ac:picMk id="11" creationId="{F64F2352-0D42-AD7E-550E-7DFB8F2A8FC9}"/>
          </ac:picMkLst>
        </pc:picChg>
        <pc:picChg chg="add mod">
          <ac:chgData name="Leonie Smith" userId="fed1330f33f5650e" providerId="LiveId" clId="{75310CBF-B781-4551-BE9C-B5B9A69D2694}" dt="2024-05-24T04:05:57.872" v="100"/>
          <ac:picMkLst>
            <pc:docMk/>
            <pc:sldMk cId="100491716" sldId="269"/>
            <ac:picMk id="12" creationId="{20126332-740D-2A04-494D-B3C116F3A2C3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4:07:42.382" v="108"/>
        <pc:sldMkLst>
          <pc:docMk/>
          <pc:sldMk cId="1922139011" sldId="281"/>
        </pc:sldMkLst>
        <pc:picChg chg="add del mod">
          <ac:chgData name="Leonie Smith" userId="fed1330f33f5650e" providerId="LiveId" clId="{75310CBF-B781-4551-BE9C-B5B9A69D2694}" dt="2024-05-24T04:07:32.089" v="107"/>
          <ac:picMkLst>
            <pc:docMk/>
            <pc:sldMk cId="1922139011" sldId="281"/>
            <ac:picMk id="6" creationId="{EE1E1E3E-9C86-E2B8-B75E-84F10F51795F}"/>
          </ac:picMkLst>
        </pc:picChg>
        <pc:picChg chg="add del mod ord">
          <ac:chgData name="Leonie Smith" userId="fed1330f33f5650e" providerId="LiveId" clId="{75310CBF-B781-4551-BE9C-B5B9A69D2694}" dt="2024-05-24T04:07:42.382" v="108"/>
          <ac:picMkLst>
            <pc:docMk/>
            <pc:sldMk cId="1922139011" sldId="281"/>
            <ac:picMk id="10" creationId="{3C3DF74A-9B3B-8E04-255F-A0B486E049D8}"/>
          </ac:picMkLst>
        </pc:picChg>
        <pc:picChg chg="add mod">
          <ac:chgData name="Leonie Smith" userId="fed1330f33f5650e" providerId="LiveId" clId="{75310CBF-B781-4551-BE9C-B5B9A69D2694}" dt="2024-05-24T04:07:42.382" v="108"/>
          <ac:picMkLst>
            <pc:docMk/>
            <pc:sldMk cId="1922139011" sldId="281"/>
            <ac:picMk id="11" creationId="{65C035C3-656C-A18D-814A-E9846CEDC3C5}"/>
          </ac:picMkLst>
        </pc:picChg>
      </pc:sldChg>
      <pc:sldChg chg="addSp delSp modSp mod modTransition delAnim modAnim">
        <pc:chgData name="Leonie Smith" userId="fed1330f33f5650e" providerId="LiveId" clId="{75310CBF-B781-4551-BE9C-B5B9A69D2694}" dt="2024-05-24T04:15:59.579" v="139"/>
        <pc:sldMkLst>
          <pc:docMk/>
          <pc:sldMk cId="1126511635" sldId="282"/>
        </pc:sldMkLst>
        <pc:picChg chg="add del mod">
          <ac:chgData name="Leonie Smith" userId="fed1330f33f5650e" providerId="LiveId" clId="{75310CBF-B781-4551-BE9C-B5B9A69D2694}" dt="2024-05-24T04:12:22.158" v="113"/>
          <ac:picMkLst>
            <pc:docMk/>
            <pc:sldMk cId="1126511635" sldId="282"/>
            <ac:picMk id="6" creationId="{D91942AC-985A-B27F-FF18-50491DDD1DDA}"/>
          </ac:picMkLst>
        </pc:picChg>
        <pc:picChg chg="add del mod ord">
          <ac:chgData name="Leonie Smith" userId="fed1330f33f5650e" providerId="LiveId" clId="{75310CBF-B781-4551-BE9C-B5B9A69D2694}" dt="2024-05-24T04:12:26.022" v="114"/>
          <ac:picMkLst>
            <pc:docMk/>
            <pc:sldMk cId="1126511635" sldId="282"/>
            <ac:picMk id="9" creationId="{D831D21D-8BA2-21D2-746A-6EAAA6CD919F}"/>
          </ac:picMkLst>
        </pc:picChg>
        <pc:picChg chg="add del mod">
          <ac:chgData name="Leonie Smith" userId="fed1330f33f5650e" providerId="LiveId" clId="{75310CBF-B781-4551-BE9C-B5B9A69D2694}" dt="2024-05-24T04:12:34.966" v="116" actId="478"/>
          <ac:picMkLst>
            <pc:docMk/>
            <pc:sldMk cId="1126511635" sldId="282"/>
            <ac:picMk id="10" creationId="{C2E8543F-F0E9-12FD-8368-0D112C1BA816}"/>
          </ac:picMkLst>
        </pc:picChg>
        <pc:picChg chg="add del mod">
          <ac:chgData name="Leonie Smith" userId="fed1330f33f5650e" providerId="LiveId" clId="{75310CBF-B781-4551-BE9C-B5B9A69D2694}" dt="2024-05-24T04:12:48.708" v="119"/>
          <ac:picMkLst>
            <pc:docMk/>
            <pc:sldMk cId="1126511635" sldId="282"/>
            <ac:picMk id="14" creationId="{B5D33AC0-3FEF-04EB-CD90-34496F083029}"/>
          </ac:picMkLst>
        </pc:picChg>
        <pc:picChg chg="add del mod">
          <ac:chgData name="Leonie Smith" userId="fed1330f33f5650e" providerId="LiveId" clId="{75310CBF-B781-4551-BE9C-B5B9A69D2694}" dt="2024-05-24T04:12:53.752" v="121" actId="478"/>
          <ac:picMkLst>
            <pc:docMk/>
            <pc:sldMk cId="1126511635" sldId="282"/>
            <ac:picMk id="15" creationId="{5371CC5C-3FDF-88DB-2031-BE48B38A3473}"/>
          </ac:picMkLst>
        </pc:picChg>
        <pc:picChg chg="add del mod">
          <ac:chgData name="Leonie Smith" userId="fed1330f33f5650e" providerId="LiveId" clId="{75310CBF-B781-4551-BE9C-B5B9A69D2694}" dt="2024-05-24T04:13:12.508" v="124"/>
          <ac:picMkLst>
            <pc:docMk/>
            <pc:sldMk cId="1126511635" sldId="282"/>
            <ac:picMk id="19" creationId="{3B56770D-B0F5-B189-01FF-AD0BE0A105FE}"/>
          </ac:picMkLst>
        </pc:picChg>
        <pc:picChg chg="add del mod">
          <ac:chgData name="Leonie Smith" userId="fed1330f33f5650e" providerId="LiveId" clId="{75310CBF-B781-4551-BE9C-B5B9A69D2694}" dt="2024-05-24T04:13:13.666" v="126"/>
          <ac:picMkLst>
            <pc:docMk/>
            <pc:sldMk cId="1126511635" sldId="282"/>
            <ac:picMk id="20" creationId="{2DD8BD05-BB09-89DA-9833-6B9D19365FC1}"/>
          </ac:picMkLst>
        </pc:picChg>
        <pc:picChg chg="add del mod ord">
          <ac:chgData name="Leonie Smith" userId="fed1330f33f5650e" providerId="LiveId" clId="{75310CBF-B781-4551-BE9C-B5B9A69D2694}" dt="2024-05-24T04:13:42.115" v="127"/>
          <ac:picMkLst>
            <pc:docMk/>
            <pc:sldMk cId="1126511635" sldId="282"/>
            <ac:picMk id="23" creationId="{70E837F1-C0D7-8469-5582-4F54D669090B}"/>
          </ac:picMkLst>
        </pc:picChg>
        <pc:picChg chg="add del mod">
          <ac:chgData name="Leonie Smith" userId="fed1330f33f5650e" providerId="LiveId" clId="{75310CBF-B781-4551-BE9C-B5B9A69D2694}" dt="2024-05-24T04:13:43.508" v="129"/>
          <ac:picMkLst>
            <pc:docMk/>
            <pc:sldMk cId="1126511635" sldId="282"/>
            <ac:picMk id="24" creationId="{C1945248-87E0-6629-177E-2A649433C73C}"/>
          </ac:picMkLst>
        </pc:picChg>
        <pc:picChg chg="add del mod ord">
          <ac:chgData name="Leonie Smith" userId="fed1330f33f5650e" providerId="LiveId" clId="{75310CBF-B781-4551-BE9C-B5B9A69D2694}" dt="2024-05-24T04:14:19.074" v="130"/>
          <ac:picMkLst>
            <pc:docMk/>
            <pc:sldMk cId="1126511635" sldId="282"/>
            <ac:picMk id="27" creationId="{FCDE9ADC-FFDA-CA91-DE1F-4BE0BC47B3C7}"/>
          </ac:picMkLst>
        </pc:picChg>
        <pc:picChg chg="add del mod">
          <ac:chgData name="Leonie Smith" userId="fed1330f33f5650e" providerId="LiveId" clId="{75310CBF-B781-4551-BE9C-B5B9A69D2694}" dt="2024-05-24T04:14:22.016" v="132"/>
          <ac:picMkLst>
            <pc:docMk/>
            <pc:sldMk cId="1126511635" sldId="282"/>
            <ac:picMk id="28" creationId="{8002966E-A855-340A-1779-1C087702D22E}"/>
          </ac:picMkLst>
        </pc:picChg>
        <pc:picChg chg="add del mod ord">
          <ac:chgData name="Leonie Smith" userId="fed1330f33f5650e" providerId="LiveId" clId="{75310CBF-B781-4551-BE9C-B5B9A69D2694}" dt="2024-05-24T04:14:40.694" v="133"/>
          <ac:picMkLst>
            <pc:docMk/>
            <pc:sldMk cId="1126511635" sldId="282"/>
            <ac:picMk id="31" creationId="{16D510A1-69A6-5934-14EB-BA248D968BEE}"/>
          </ac:picMkLst>
        </pc:picChg>
        <pc:picChg chg="add del mod">
          <ac:chgData name="Leonie Smith" userId="fed1330f33f5650e" providerId="LiveId" clId="{75310CBF-B781-4551-BE9C-B5B9A69D2694}" dt="2024-05-24T04:14:41.898" v="135"/>
          <ac:picMkLst>
            <pc:docMk/>
            <pc:sldMk cId="1126511635" sldId="282"/>
            <ac:picMk id="32" creationId="{D5D530B0-4B6F-049B-4213-655F51FEF985}"/>
          </ac:picMkLst>
        </pc:picChg>
        <pc:picChg chg="add del mod ord">
          <ac:chgData name="Leonie Smith" userId="fed1330f33f5650e" providerId="LiveId" clId="{75310CBF-B781-4551-BE9C-B5B9A69D2694}" dt="2024-05-24T04:14:53.779" v="136"/>
          <ac:picMkLst>
            <pc:docMk/>
            <pc:sldMk cId="1126511635" sldId="282"/>
            <ac:picMk id="35" creationId="{4E6F605C-BFDC-9817-4E85-EA4126DC1865}"/>
          </ac:picMkLst>
        </pc:picChg>
        <pc:picChg chg="add del mod">
          <ac:chgData name="Leonie Smith" userId="fed1330f33f5650e" providerId="LiveId" clId="{75310CBF-B781-4551-BE9C-B5B9A69D2694}" dt="2024-05-24T04:14:55.207" v="138"/>
          <ac:picMkLst>
            <pc:docMk/>
            <pc:sldMk cId="1126511635" sldId="282"/>
            <ac:picMk id="36" creationId="{0915B3E1-F44A-B81E-0DE6-ECF3D30C7068}"/>
          </ac:picMkLst>
        </pc:picChg>
        <pc:picChg chg="add del mod ord">
          <ac:chgData name="Leonie Smith" userId="fed1330f33f5650e" providerId="LiveId" clId="{75310CBF-B781-4551-BE9C-B5B9A69D2694}" dt="2024-05-24T04:15:59.579" v="139"/>
          <ac:picMkLst>
            <pc:docMk/>
            <pc:sldMk cId="1126511635" sldId="282"/>
            <ac:picMk id="39" creationId="{EDB11896-F1CA-7B03-2E31-9C91E5F5D77A}"/>
          </ac:picMkLst>
        </pc:picChg>
        <pc:picChg chg="add mod">
          <ac:chgData name="Leonie Smith" userId="fed1330f33f5650e" providerId="LiveId" clId="{75310CBF-B781-4551-BE9C-B5B9A69D2694}" dt="2024-05-24T04:15:59.579" v="139"/>
          <ac:picMkLst>
            <pc:docMk/>
            <pc:sldMk cId="1126511635" sldId="282"/>
            <ac:picMk id="40" creationId="{7FC2CC41-E95B-FE90-B1D7-54B9851CE548}"/>
          </ac:picMkLst>
        </pc:picChg>
      </pc:sldChg>
      <pc:sldChg chg="addSp modSp">
        <pc:chgData name="Leonie Smith" userId="fed1330f33f5650e" providerId="LiveId" clId="{75310CBF-B781-4551-BE9C-B5B9A69D2694}" dt="2024-05-24T04:02:23.311" v="90"/>
        <pc:sldMkLst>
          <pc:docMk/>
          <pc:sldMk cId="3768555546" sldId="296"/>
        </pc:sldMkLst>
        <pc:picChg chg="add mod">
          <ac:chgData name="Leonie Smith" userId="fed1330f33f5650e" providerId="LiveId" clId="{75310CBF-B781-4551-BE9C-B5B9A69D2694}" dt="2024-05-24T04:02:23.311" v="90"/>
          <ac:picMkLst>
            <pc:docMk/>
            <pc:sldMk cId="3768555546" sldId="296"/>
            <ac:picMk id="6" creationId="{704DD115-EDA4-EEBF-2E47-021C89E188E7}"/>
          </ac:picMkLst>
        </pc:picChg>
      </pc:sldChg>
      <pc:sldChg chg="addSp delSp modSp mod modTransition modAnim">
        <pc:chgData name="Leonie Smith" userId="fed1330f33f5650e" providerId="LiveId" clId="{75310CBF-B781-4551-BE9C-B5B9A69D2694}" dt="2024-05-24T04:06:46.072" v="104"/>
        <pc:sldMkLst>
          <pc:docMk/>
          <pc:sldMk cId="704200983" sldId="298"/>
        </pc:sldMkLst>
        <pc:picChg chg="add del mod">
          <ac:chgData name="Leonie Smith" userId="fed1330f33f5650e" providerId="LiveId" clId="{75310CBF-B781-4551-BE9C-B5B9A69D2694}" dt="2024-05-24T04:06:37.147" v="103"/>
          <ac:picMkLst>
            <pc:docMk/>
            <pc:sldMk cId="704200983" sldId="298"/>
            <ac:picMk id="6" creationId="{56736E0E-1735-D5AA-35AE-1D705CA8210A}"/>
          </ac:picMkLst>
        </pc:picChg>
        <pc:picChg chg="add del mod ord">
          <ac:chgData name="Leonie Smith" userId="fed1330f33f5650e" providerId="LiveId" clId="{75310CBF-B781-4551-BE9C-B5B9A69D2694}" dt="2024-05-24T04:06:46.072" v="104"/>
          <ac:picMkLst>
            <pc:docMk/>
            <pc:sldMk cId="704200983" sldId="298"/>
            <ac:picMk id="10" creationId="{783215F6-D744-37FE-0235-FEE55775D25E}"/>
          </ac:picMkLst>
        </pc:picChg>
        <pc:picChg chg="add mod">
          <ac:chgData name="Leonie Smith" userId="fed1330f33f5650e" providerId="LiveId" clId="{75310CBF-B781-4551-BE9C-B5B9A69D2694}" dt="2024-05-24T04:06:46.072" v="104"/>
          <ac:picMkLst>
            <pc:docMk/>
            <pc:sldMk cId="704200983" sldId="298"/>
            <ac:picMk id="11" creationId="{C742C44E-6205-90A8-7CB1-C7491DD8504F}"/>
          </ac:picMkLst>
        </pc:picChg>
      </pc:sldChg>
    </pc:docChg>
  </pc:docChgLst>
  <pc:docChgLst>
    <pc:chgData name="Alfred Smith" userId="3c60a3631c0db8ad" providerId="LiveId" clId="{C38BABA4-FB7A-478C-8E13-134B6D3F32B3}"/>
    <pc:docChg chg="undo custSel addSld delSld modSld">
      <pc:chgData name="Alfred Smith" userId="3c60a3631c0db8ad" providerId="LiveId" clId="{C38BABA4-FB7A-478C-8E13-134B6D3F32B3}" dt="2023-09-20T08:51:32.180" v="92" actId="14100"/>
      <pc:docMkLst>
        <pc:docMk/>
      </pc:docMkLst>
      <pc:sldChg chg="delSp modTransition modAnim">
        <pc:chgData name="Alfred Smith" userId="3c60a3631c0db8ad" providerId="LiveId" clId="{C38BABA4-FB7A-478C-8E13-134B6D3F32B3}" dt="2023-09-20T08:49:17.429" v="54"/>
        <pc:sldMkLst>
          <pc:docMk/>
          <pc:sldMk cId="1499918570" sldId="257"/>
        </pc:sldMkLst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499918570" sldId="257"/>
            <ac:picMk id="13" creationId="{F719957C-06D7-BF9F-9030-E4287D2AA58F}"/>
          </ac:picMkLst>
        </pc:picChg>
      </pc:sldChg>
      <pc:sldChg chg="modSp mod modTransition">
        <pc:chgData name="Alfred Smith" userId="3c60a3631c0db8ad" providerId="LiveId" clId="{C38BABA4-FB7A-478C-8E13-134B6D3F32B3}" dt="2023-09-20T08:49:17.429" v="54"/>
        <pc:sldMkLst>
          <pc:docMk/>
          <pc:sldMk cId="3788111665" sldId="258"/>
        </pc:sldMkLst>
        <pc:spChg chg="mod">
          <ac:chgData name="Alfred Smith" userId="3c60a3631c0db8ad" providerId="LiveId" clId="{C38BABA4-FB7A-478C-8E13-134B6D3F32B3}" dt="2023-09-20T08:36:02.659" v="8" actId="14100"/>
          <ac:spMkLst>
            <pc:docMk/>
            <pc:sldMk cId="3788111665" sldId="258"/>
            <ac:spMk id="6" creationId="{EC4BB3EB-B392-FA10-123F-C355A9782A35}"/>
          </ac:spMkLst>
        </pc:spChg>
      </pc:sldChg>
      <pc:sldChg chg="delSp modSp mod modTransition modAnim">
        <pc:chgData name="Alfred Smith" userId="3c60a3631c0db8ad" providerId="LiveId" clId="{C38BABA4-FB7A-478C-8E13-134B6D3F32B3}" dt="2023-09-20T08:49:17.429" v="54"/>
        <pc:sldMkLst>
          <pc:docMk/>
          <pc:sldMk cId="2346136586" sldId="260"/>
        </pc:sldMkLst>
        <pc:spChg chg="mod">
          <ac:chgData name="Alfred Smith" userId="3c60a3631c0db8ad" providerId="LiveId" clId="{C38BABA4-FB7A-478C-8E13-134B6D3F32B3}" dt="2023-09-20T08:35:31.756" v="1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2346136586" sldId="260"/>
            <ac:picMk id="26" creationId="{13BA8E09-FF33-4B7A-180D-AE4FC55F2299}"/>
          </ac:picMkLst>
        </pc:picChg>
      </pc:sldChg>
      <pc:sldChg chg="addSp delSp modSp mod modTransition modAnim">
        <pc:chgData name="Alfred Smith" userId="3c60a3631c0db8ad" providerId="LiveId" clId="{C38BABA4-FB7A-478C-8E13-134B6D3F32B3}" dt="2023-09-20T08:50:07.775" v="66" actId="20577"/>
        <pc:sldMkLst>
          <pc:docMk/>
          <pc:sldMk cId="4037329247" sldId="261"/>
        </pc:sldMkLst>
        <pc:spChg chg="add del mod">
          <ac:chgData name="Alfred Smith" userId="3c60a3631c0db8ad" providerId="LiveId" clId="{C38BABA4-FB7A-478C-8E13-134B6D3F32B3}" dt="2023-09-20T08:43:48.385" v="13"/>
          <ac:spMkLst>
            <pc:docMk/>
            <pc:sldMk cId="4037329247" sldId="261"/>
            <ac:spMk id="2" creationId="{E02BB033-FCB5-0D58-7AFE-51E14CD38135}"/>
          </ac:spMkLst>
        </pc:spChg>
        <pc:spChg chg="mod">
          <ac:chgData name="Alfred Smith" userId="3c60a3631c0db8ad" providerId="LiveId" clId="{C38BABA4-FB7A-478C-8E13-134B6D3F32B3}" dt="2023-09-20T08:50:07.775" v="66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3:56.952" v="14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4037329247" sldId="261"/>
            <ac:picMk id="45" creationId="{E7F189E8-82E3-7898-ED28-764B326C9262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55.795" v="65" actId="20577"/>
        <pc:sldMkLst>
          <pc:docMk/>
          <pc:sldMk cId="1909638311" sldId="262"/>
        </pc:sldMkLst>
        <pc:spChg chg="mod">
          <ac:chgData name="Alfred Smith" userId="3c60a3631c0db8ad" providerId="LiveId" clId="{C38BABA4-FB7A-478C-8E13-134B6D3F32B3}" dt="2023-09-20T08:49:55.795" v="65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4:14.868" v="15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909638311" sldId="262"/>
            <ac:picMk id="17" creationId="{F601968C-EFDA-2CC2-658E-DEE8D1E3BF12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51.337" v="64" actId="20577"/>
        <pc:sldMkLst>
          <pc:docMk/>
          <pc:sldMk cId="641208035" sldId="263"/>
        </pc:sldMkLst>
        <pc:spChg chg="mod">
          <ac:chgData name="Alfred Smith" userId="3c60a3631c0db8ad" providerId="LiveId" clId="{C38BABA4-FB7A-478C-8E13-134B6D3F32B3}" dt="2023-09-20T08:49:51.337" v="64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4:28.114" v="16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641208035" sldId="263"/>
            <ac:picMk id="23" creationId="{A70390EA-53D0-7293-A146-3EB52EEEAF46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48.194" v="63" actId="20577"/>
        <pc:sldMkLst>
          <pc:docMk/>
          <pc:sldMk cId="4044745628" sldId="264"/>
        </pc:sldMkLst>
        <pc:spChg chg="mod">
          <ac:chgData name="Alfred Smith" userId="3c60a3631c0db8ad" providerId="LiveId" clId="{C38BABA4-FB7A-478C-8E13-134B6D3F32B3}" dt="2023-09-20T08:49:48.194" v="63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4:46.898" v="1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4044745628" sldId="264"/>
            <ac:picMk id="7" creationId="{BB4CA3AE-8FFD-3928-4235-98D1A00585F8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45.168" v="62" actId="20577"/>
        <pc:sldMkLst>
          <pc:docMk/>
          <pc:sldMk cId="978260341" sldId="265"/>
        </pc:sldMkLst>
        <pc:spChg chg="mod">
          <ac:chgData name="Alfred Smith" userId="3c60a3631c0db8ad" providerId="LiveId" clId="{C38BABA4-FB7A-478C-8E13-134B6D3F32B3}" dt="2023-09-20T08:49:45.168" v="62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03.475" v="18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978260341" sldId="265"/>
            <ac:picMk id="11" creationId="{218C8F09-6158-D467-71D4-F3D863EEF79A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38.978" v="60" actId="20577"/>
        <pc:sldMkLst>
          <pc:docMk/>
          <pc:sldMk cId="3575870363" sldId="266"/>
        </pc:sldMkLst>
        <pc:spChg chg="mod">
          <ac:chgData name="Alfred Smith" userId="3c60a3631c0db8ad" providerId="LiveId" clId="{C38BABA4-FB7A-478C-8E13-134B6D3F32B3}" dt="2023-09-20T08:49:38.978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43.366" v="20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3575870363" sldId="266"/>
            <ac:picMk id="15" creationId="{472071DD-7A0D-D7CA-362C-456194C7C513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35.370" v="59" actId="20577"/>
        <pc:sldMkLst>
          <pc:docMk/>
          <pc:sldMk cId="4017137865" sldId="267"/>
        </pc:sldMkLst>
        <pc:spChg chg="mod">
          <ac:chgData name="Alfred Smith" userId="3c60a3631c0db8ad" providerId="LiveId" clId="{C38BABA4-FB7A-478C-8E13-134B6D3F32B3}" dt="2023-09-20T08:49:35.370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59.424" v="21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4017137865" sldId="267"/>
            <ac:picMk id="17" creationId="{73FED832-958A-5432-D2FA-5962DB9876B2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31.859" v="58" actId="20577"/>
        <pc:sldMkLst>
          <pc:docMk/>
          <pc:sldMk cId="3137811553" sldId="268"/>
        </pc:sldMkLst>
        <pc:spChg chg="mod">
          <ac:chgData name="Alfred Smith" userId="3c60a3631c0db8ad" providerId="LiveId" clId="{C38BABA4-FB7A-478C-8E13-134B6D3F32B3}" dt="2023-09-20T08:49:31.859" v="5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14.205" v="22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3137811553" sldId="268"/>
            <ac:picMk id="19" creationId="{501B28B4-A2D7-D8C0-C9FB-B45D264457EB}"/>
          </ac:picMkLst>
        </pc:picChg>
      </pc:sldChg>
      <pc:sldChg chg="delSp modSp mod modTransition modAnim">
        <pc:chgData name="Alfred Smith" userId="3c60a3631c0db8ad" providerId="LiveId" clId="{C38BABA4-FB7A-478C-8E13-134B6D3F32B3}" dt="2023-09-20T08:49:28.645" v="57" actId="20577"/>
        <pc:sldMkLst>
          <pc:docMk/>
          <pc:sldMk cId="100491716" sldId="269"/>
        </pc:sldMkLst>
        <pc:spChg chg="mod">
          <ac:chgData name="Alfred Smith" userId="3c60a3631c0db8ad" providerId="LiveId" clId="{C38BABA4-FB7A-478C-8E13-134B6D3F32B3}" dt="2023-09-20T08:49:28.645" v="5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30.318" v="23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00491716" sldId="269"/>
            <ac:picMk id="11" creationId="{EC38E607-78F5-5E05-5162-1687BDEF2AA8}"/>
          </ac:picMkLst>
        </pc:picChg>
      </pc:sldChg>
      <pc:sldChg chg="addSp delSp modSp mod modTransition">
        <pc:chgData name="Alfred Smith" userId="3c60a3631c0db8ad" providerId="LiveId" clId="{C38BABA4-FB7A-478C-8E13-134B6D3F32B3}" dt="2023-09-20T08:49:17.429" v="54"/>
        <pc:sldMkLst>
          <pc:docMk/>
          <pc:sldMk cId="939110669" sldId="271"/>
        </pc:sldMkLst>
        <pc:spChg chg="del">
          <ac:chgData name="Alfred Smith" userId="3c60a3631c0db8ad" providerId="LiveId" clId="{C38BABA4-FB7A-478C-8E13-134B6D3F32B3}" dt="2023-09-20T08:36:12.438" v="9" actId="478"/>
          <ac:spMkLst>
            <pc:docMk/>
            <pc:sldMk cId="939110669" sldId="271"/>
            <ac:spMk id="3" creationId="{BEB626F4-43CA-3A83-A593-2EA29DDC7B39}"/>
          </ac:spMkLst>
        </pc:spChg>
        <pc:spChg chg="add mod">
          <ac:chgData name="Alfred Smith" userId="3c60a3631c0db8ad" providerId="LiveId" clId="{C38BABA4-FB7A-478C-8E13-134B6D3F32B3}" dt="2023-09-20T08:36:12.989" v="10"/>
          <ac:spMkLst>
            <pc:docMk/>
            <pc:sldMk cId="939110669" sldId="271"/>
            <ac:spMk id="4" creationId="{EFB96C14-B33F-4682-2E60-FF0BEF51B63D}"/>
          </ac:spMkLst>
        </pc:spChg>
      </pc:sldChg>
      <pc:sldChg chg="modSp mod modTransition">
        <pc:chgData name="Alfred Smith" userId="3c60a3631c0db8ad" providerId="LiveId" clId="{C38BABA4-FB7A-478C-8E13-134B6D3F32B3}" dt="2023-09-20T08:50:25.564" v="68" actId="14100"/>
        <pc:sldMkLst>
          <pc:docMk/>
          <pc:sldMk cId="4024569785" sldId="272"/>
        </pc:sldMkLst>
        <pc:spChg chg="mod">
          <ac:chgData name="Alfred Smith" userId="3c60a3631c0db8ad" providerId="LiveId" clId="{C38BABA4-FB7A-478C-8E13-134B6D3F32B3}" dt="2023-09-20T08:50:25.564" v="68" actId="14100"/>
          <ac:spMkLst>
            <pc:docMk/>
            <pc:sldMk cId="4024569785" sldId="272"/>
            <ac:spMk id="4" creationId="{B012396F-7324-1AB9-F446-3ACC992F9AE1}"/>
          </ac:spMkLst>
        </pc:spChg>
      </pc:sldChg>
      <pc:sldChg chg="modSp mod modTransition">
        <pc:chgData name="Alfred Smith" userId="3c60a3631c0db8ad" providerId="LiveId" clId="{C38BABA4-FB7A-478C-8E13-134B6D3F32B3}" dt="2023-09-20T08:50:32.353" v="70" actId="14100"/>
        <pc:sldMkLst>
          <pc:docMk/>
          <pc:sldMk cId="487179600" sldId="273"/>
        </pc:sldMkLst>
        <pc:spChg chg="mod">
          <ac:chgData name="Alfred Smith" userId="3c60a3631c0db8ad" providerId="LiveId" clId="{C38BABA4-FB7A-478C-8E13-134B6D3F32B3}" dt="2023-09-20T08:50:32.353" v="70" actId="14100"/>
          <ac:spMkLst>
            <pc:docMk/>
            <pc:sldMk cId="487179600" sldId="273"/>
            <ac:spMk id="7" creationId="{54880D23-6393-E84E-90DB-53B6D0E52F8B}"/>
          </ac:spMkLst>
        </pc:spChg>
      </pc:sldChg>
      <pc:sldChg chg="modSp mod modTransition">
        <pc:chgData name="Alfred Smith" userId="3c60a3631c0db8ad" providerId="LiveId" clId="{C38BABA4-FB7A-478C-8E13-134B6D3F32B3}" dt="2023-09-20T08:50:37.819" v="72" actId="14100"/>
        <pc:sldMkLst>
          <pc:docMk/>
          <pc:sldMk cId="2168401200" sldId="274"/>
        </pc:sldMkLst>
        <pc:spChg chg="mod">
          <ac:chgData name="Alfred Smith" userId="3c60a3631c0db8ad" providerId="LiveId" clId="{C38BABA4-FB7A-478C-8E13-134B6D3F32B3}" dt="2023-09-20T08:50:37.819" v="72" actId="14100"/>
          <ac:spMkLst>
            <pc:docMk/>
            <pc:sldMk cId="2168401200" sldId="274"/>
            <ac:spMk id="5" creationId="{DF1128CC-6313-A2F9-01B8-6308A61FAF8D}"/>
          </ac:spMkLst>
        </pc:spChg>
      </pc:sldChg>
      <pc:sldChg chg="modSp mod modTransition">
        <pc:chgData name="Alfred Smith" userId="3c60a3631c0db8ad" providerId="LiveId" clId="{C38BABA4-FB7A-478C-8E13-134B6D3F32B3}" dt="2023-09-20T08:50:43.353" v="74" actId="14100"/>
        <pc:sldMkLst>
          <pc:docMk/>
          <pc:sldMk cId="2996969115" sldId="275"/>
        </pc:sldMkLst>
        <pc:spChg chg="mod">
          <ac:chgData name="Alfred Smith" userId="3c60a3631c0db8ad" providerId="LiveId" clId="{C38BABA4-FB7A-478C-8E13-134B6D3F32B3}" dt="2023-09-20T08:50:43.353" v="74" actId="14100"/>
          <ac:spMkLst>
            <pc:docMk/>
            <pc:sldMk cId="2996969115" sldId="275"/>
            <ac:spMk id="4" creationId="{0B9F0F67-572C-1CE5-6608-94AB78886DE1}"/>
          </ac:spMkLst>
        </pc:spChg>
      </pc:sldChg>
      <pc:sldChg chg="modSp mod modTransition">
        <pc:chgData name="Alfred Smith" userId="3c60a3631c0db8ad" providerId="LiveId" clId="{C38BABA4-FB7A-478C-8E13-134B6D3F32B3}" dt="2023-09-20T08:50:48.398" v="76" actId="14100"/>
        <pc:sldMkLst>
          <pc:docMk/>
          <pc:sldMk cId="2390376940" sldId="276"/>
        </pc:sldMkLst>
        <pc:spChg chg="mod">
          <ac:chgData name="Alfred Smith" userId="3c60a3631c0db8ad" providerId="LiveId" clId="{C38BABA4-FB7A-478C-8E13-134B6D3F32B3}" dt="2023-09-20T08:50:48.398" v="76" actId="14100"/>
          <ac:spMkLst>
            <pc:docMk/>
            <pc:sldMk cId="2390376940" sldId="276"/>
            <ac:spMk id="4" creationId="{9AF631BC-9BA4-65C8-08F0-C553FBF5DB45}"/>
          </ac:spMkLst>
        </pc:spChg>
      </pc:sldChg>
      <pc:sldChg chg="modSp mod modTransition">
        <pc:chgData name="Alfred Smith" userId="3c60a3631c0db8ad" providerId="LiveId" clId="{C38BABA4-FB7A-478C-8E13-134B6D3F32B3}" dt="2023-09-20T08:51:03.767" v="80" actId="14100"/>
        <pc:sldMkLst>
          <pc:docMk/>
          <pc:sldMk cId="4265919077" sldId="277"/>
        </pc:sldMkLst>
        <pc:spChg chg="mod">
          <ac:chgData name="Alfred Smith" userId="3c60a3631c0db8ad" providerId="LiveId" clId="{C38BABA4-FB7A-478C-8E13-134B6D3F32B3}" dt="2023-09-20T08:51:03.767" v="80" actId="14100"/>
          <ac:spMkLst>
            <pc:docMk/>
            <pc:sldMk cId="4265919077" sldId="277"/>
            <ac:spMk id="5" creationId="{1F926519-7C17-EB2E-EE0D-AC89F968A6B8}"/>
          </ac:spMkLst>
        </pc:spChg>
      </pc:sldChg>
      <pc:sldChg chg="modSp mod modTransition">
        <pc:chgData name="Alfred Smith" userId="3c60a3631c0db8ad" providerId="LiveId" clId="{C38BABA4-FB7A-478C-8E13-134B6D3F32B3}" dt="2023-09-20T08:51:09.747" v="82" actId="14100"/>
        <pc:sldMkLst>
          <pc:docMk/>
          <pc:sldMk cId="210266664" sldId="278"/>
        </pc:sldMkLst>
        <pc:spChg chg="mod">
          <ac:chgData name="Alfred Smith" userId="3c60a3631c0db8ad" providerId="LiveId" clId="{C38BABA4-FB7A-478C-8E13-134B6D3F32B3}" dt="2023-09-20T08:51:09.747" v="82" actId="14100"/>
          <ac:spMkLst>
            <pc:docMk/>
            <pc:sldMk cId="210266664" sldId="278"/>
            <ac:spMk id="6" creationId="{4EC6B730-A293-1292-AE2F-3D9D3265F113}"/>
          </ac:spMkLst>
        </pc:spChg>
      </pc:sldChg>
      <pc:sldChg chg="modSp mod modTransition">
        <pc:chgData name="Alfred Smith" userId="3c60a3631c0db8ad" providerId="LiveId" clId="{C38BABA4-FB7A-478C-8E13-134B6D3F32B3}" dt="2023-09-20T08:51:15.062" v="84" actId="14100"/>
        <pc:sldMkLst>
          <pc:docMk/>
          <pc:sldMk cId="888433145" sldId="279"/>
        </pc:sldMkLst>
        <pc:spChg chg="mod">
          <ac:chgData name="Alfred Smith" userId="3c60a3631c0db8ad" providerId="LiveId" clId="{C38BABA4-FB7A-478C-8E13-134B6D3F32B3}" dt="2023-09-20T08:51:15.062" v="84" actId="14100"/>
          <ac:spMkLst>
            <pc:docMk/>
            <pc:sldMk cId="888433145" sldId="279"/>
            <ac:spMk id="6" creationId="{D1C3F1DE-3EAB-2A77-6330-1361955F4744}"/>
          </ac:spMkLst>
        </pc:spChg>
      </pc:sldChg>
      <pc:sldChg chg="modSp mod modTransition">
        <pc:chgData name="Alfred Smith" userId="3c60a3631c0db8ad" providerId="LiveId" clId="{C38BABA4-FB7A-478C-8E13-134B6D3F32B3}" dt="2023-09-20T08:51:19.958" v="86" actId="14100"/>
        <pc:sldMkLst>
          <pc:docMk/>
          <pc:sldMk cId="791300187" sldId="280"/>
        </pc:sldMkLst>
        <pc:spChg chg="mod">
          <ac:chgData name="Alfred Smith" userId="3c60a3631c0db8ad" providerId="LiveId" clId="{C38BABA4-FB7A-478C-8E13-134B6D3F32B3}" dt="2023-09-20T08:51:19.958" v="86" actId="14100"/>
          <ac:spMkLst>
            <pc:docMk/>
            <pc:sldMk cId="791300187" sldId="280"/>
            <ac:spMk id="6" creationId="{09DE1DB1-2283-5A49-03B7-9468D190EC61}"/>
          </ac:spMkLst>
        </pc:spChg>
      </pc:sldChg>
      <pc:sldChg chg="delSp modSp mod modTransition modAnim">
        <pc:chgData name="Alfred Smith" userId="3c60a3631c0db8ad" providerId="LiveId" clId="{C38BABA4-FB7A-478C-8E13-134B6D3F32B3}" dt="2023-09-20T08:49:21.859" v="55" actId="20577"/>
        <pc:sldMkLst>
          <pc:docMk/>
          <pc:sldMk cId="1922139011" sldId="281"/>
        </pc:sldMkLst>
        <pc:spChg chg="mod">
          <ac:chgData name="Alfred Smith" userId="3c60a3631c0db8ad" providerId="LiveId" clId="{C38BABA4-FB7A-478C-8E13-134B6D3F32B3}" dt="2023-09-20T08:49:21.859" v="55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56.201" v="25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922139011" sldId="281"/>
            <ac:picMk id="16" creationId="{1D500A1B-12C9-92BA-FAD0-0DF809AEF2CA}"/>
          </ac:picMkLst>
        </pc:picChg>
      </pc:sldChg>
      <pc:sldChg chg="addSp delSp modSp add del mod modTransition modAnim">
        <pc:chgData name="Alfred Smith" userId="3c60a3631c0db8ad" providerId="LiveId" clId="{C38BABA4-FB7A-478C-8E13-134B6D3F32B3}" dt="2023-09-20T08:49:17.429" v="54"/>
        <pc:sldMkLst>
          <pc:docMk/>
          <pc:sldMk cId="1126511635" sldId="282"/>
        </pc:sldMkLst>
        <pc:spChg chg="add mod">
          <ac:chgData name="Alfred Smith" userId="3c60a3631c0db8ad" providerId="LiveId" clId="{C38BABA4-FB7A-478C-8E13-134B6D3F32B3}" dt="2023-09-20T08:49:04.587" v="53" actId="207"/>
          <ac:spMkLst>
            <pc:docMk/>
            <pc:sldMk cId="1126511635" sldId="282"/>
            <ac:spMk id="2" creationId="{4F27A1AA-CCC8-CC2B-A4DE-0C3CC9B46135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1126511635" sldId="282"/>
            <ac:picMk id="25" creationId="{673E5E77-DD9A-84D2-9D4B-1BC39B3ED972}"/>
          </ac:picMkLst>
        </pc:picChg>
      </pc:sldChg>
      <pc:sldChg chg="add del modTransition">
        <pc:chgData name="Alfred Smith" userId="3c60a3631c0db8ad" providerId="LiveId" clId="{C38BABA4-FB7A-478C-8E13-134B6D3F32B3}" dt="2023-09-20T08:49:17.429" v="54"/>
        <pc:sldMkLst>
          <pc:docMk/>
          <pc:sldMk cId="3922583308" sldId="284"/>
        </pc:sldMkLst>
      </pc:sldChg>
      <pc:sldChg chg="delSp modSp mod modTransition modAnim">
        <pc:chgData name="Alfred Smith" userId="3c60a3631c0db8ad" providerId="LiveId" clId="{C38BABA4-FB7A-478C-8E13-134B6D3F32B3}" dt="2023-09-20T08:49:41.998" v="61" actId="20577"/>
        <pc:sldMkLst>
          <pc:docMk/>
          <pc:sldMk cId="3768555546" sldId="296"/>
        </pc:sldMkLst>
        <pc:spChg chg="mod">
          <ac:chgData name="Alfred Smith" userId="3c60a3631c0db8ad" providerId="LiveId" clId="{C38BABA4-FB7A-478C-8E13-134B6D3F32B3}" dt="2023-09-20T08:49:41.998" v="61" actId="20577"/>
          <ac:spMkLst>
            <pc:docMk/>
            <pc:sldMk cId="3768555546" sldId="296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5:25.583" v="19"/>
          <ac:spMkLst>
            <pc:docMk/>
            <pc:sldMk cId="3768555546" sldId="296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3768555546" sldId="296"/>
            <ac:picMk id="7" creationId="{50211B7B-A1F5-9647-D03D-19EA45FE75BB}"/>
          </ac:picMkLst>
        </pc:picChg>
      </pc:sldChg>
      <pc:sldChg chg="modSp mod modTransition">
        <pc:chgData name="Alfred Smith" userId="3c60a3631c0db8ad" providerId="LiveId" clId="{C38BABA4-FB7A-478C-8E13-134B6D3F32B3}" dt="2023-09-20T08:50:55.179" v="78" actId="14100"/>
        <pc:sldMkLst>
          <pc:docMk/>
          <pc:sldMk cId="2155755171" sldId="297"/>
        </pc:sldMkLst>
        <pc:spChg chg="mod">
          <ac:chgData name="Alfred Smith" userId="3c60a3631c0db8ad" providerId="LiveId" clId="{C38BABA4-FB7A-478C-8E13-134B6D3F32B3}" dt="2023-09-20T08:50:55.179" v="78" actId="14100"/>
          <ac:spMkLst>
            <pc:docMk/>
            <pc:sldMk cId="2155755171" sldId="297"/>
            <ac:spMk id="4" creationId="{CAB13AA2-F853-B041-4411-37FC4C3BFDCF}"/>
          </ac:spMkLst>
        </pc:spChg>
      </pc:sldChg>
      <pc:sldChg chg="delSp modSp mod modTransition modAnim">
        <pc:chgData name="Alfred Smith" userId="3c60a3631c0db8ad" providerId="LiveId" clId="{C38BABA4-FB7A-478C-8E13-134B6D3F32B3}" dt="2023-09-20T08:49:24.978" v="56" actId="20577"/>
        <pc:sldMkLst>
          <pc:docMk/>
          <pc:sldMk cId="704200983" sldId="298"/>
        </pc:sldMkLst>
        <pc:spChg chg="mod">
          <ac:chgData name="Alfred Smith" userId="3c60a3631c0db8ad" providerId="LiveId" clId="{C38BABA4-FB7A-478C-8E13-134B6D3F32B3}" dt="2023-09-20T08:49:24.978" v="56" actId="20577"/>
          <ac:spMkLst>
            <pc:docMk/>
            <pc:sldMk cId="704200983" sldId="298"/>
            <ac:spMk id="3" creationId="{A58184BD-88F1-BA02-40C1-D8403D0EEC0D}"/>
          </ac:spMkLst>
        </pc:spChg>
        <pc:spChg chg="mod">
          <ac:chgData name="Alfred Smith" userId="3c60a3631c0db8ad" providerId="LiveId" clId="{C38BABA4-FB7A-478C-8E13-134B6D3F32B3}" dt="2023-09-20T08:46:42.715" v="24"/>
          <ac:spMkLst>
            <pc:docMk/>
            <pc:sldMk cId="704200983" sldId="298"/>
            <ac:spMk id="4" creationId="{EE2AC625-9141-A801-F431-DD5F79396320}"/>
          </ac:spMkLst>
        </pc:spChg>
        <pc:picChg chg="del">
          <ac:chgData name="Alfred Smith" userId="3c60a3631c0db8ad" providerId="LiveId" clId="{C38BABA4-FB7A-478C-8E13-134B6D3F32B3}" dt="2023-09-20T08:49:17.429" v="54"/>
          <ac:picMkLst>
            <pc:docMk/>
            <pc:sldMk cId="704200983" sldId="298"/>
            <ac:picMk id="8" creationId="{8463772D-C130-EADB-3376-E9B6950911DE}"/>
          </ac:picMkLst>
        </pc:picChg>
      </pc:sldChg>
      <pc:sldChg chg="modSp mod modTransition">
        <pc:chgData name="Alfred Smith" userId="3c60a3631c0db8ad" providerId="LiveId" clId="{C38BABA4-FB7A-478C-8E13-134B6D3F32B3}" dt="2023-09-20T08:51:25.092" v="88" actId="14100"/>
        <pc:sldMkLst>
          <pc:docMk/>
          <pc:sldMk cId="4216750584" sldId="299"/>
        </pc:sldMkLst>
        <pc:spChg chg="mod">
          <ac:chgData name="Alfred Smith" userId="3c60a3631c0db8ad" providerId="LiveId" clId="{C38BABA4-FB7A-478C-8E13-134B6D3F32B3}" dt="2023-09-20T08:51:25.092" v="88" actId="14100"/>
          <ac:spMkLst>
            <pc:docMk/>
            <pc:sldMk cId="4216750584" sldId="299"/>
            <ac:spMk id="4" creationId="{3202625B-920E-FD1F-7D1C-B91985C780E0}"/>
          </ac:spMkLst>
        </pc:spChg>
      </pc:sldChg>
      <pc:sldChg chg="modSp mod modTransition">
        <pc:chgData name="Alfred Smith" userId="3c60a3631c0db8ad" providerId="LiveId" clId="{C38BABA4-FB7A-478C-8E13-134B6D3F32B3}" dt="2023-09-20T08:51:32.180" v="92" actId="14100"/>
        <pc:sldMkLst>
          <pc:docMk/>
          <pc:sldMk cId="2839343749" sldId="300"/>
        </pc:sldMkLst>
        <pc:spChg chg="mod">
          <ac:chgData name="Alfred Smith" userId="3c60a3631c0db8ad" providerId="LiveId" clId="{C38BABA4-FB7A-478C-8E13-134B6D3F32B3}" dt="2023-09-20T08:51:32.180" v="92" actId="14100"/>
          <ac:spMkLst>
            <pc:docMk/>
            <pc:sldMk cId="2839343749" sldId="300"/>
            <ac:spMk id="4" creationId="{C6FB259E-044D-C279-8927-26EDD1325F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1F3DDB-6506-A078-A9EE-EC1252EF0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"/>
    </mc:Choice>
    <mc:Fallback xmlns="">
      <p:transition spd="slow" advTm="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6E99E-8874-E80E-EC31-9B8E8D16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75C139-6EE9-9177-2828-414192BA60FA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bridegroom was delayed, they all became drowsy and fell asleep.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C2E46-F303-897D-0FAD-1AAA9CB5CF9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जब दुल्हे के आने में देर हुई, तो वे सब उँघने लगीं, और सो गई।</a:t>
            </a:r>
            <a:endParaRPr lang="en-IN" sz="36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FDAA6AF-F493-F655-579B-91B89C8F9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"/>
    </mc:Choice>
    <mc:Fallback xmlns="">
      <p:transition spd="slow" advTm="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EDC26-31E9-C4B7-CB81-6674EFC6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E10F2-CA86-64E2-F54C-0CCF38861ECD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midnight the cry rang out: ‘Here is the bridegroom! Come out to meet him!’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AEAE73-F5F1-9941-2036-C6EE09C2FF1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“आधी रात को धूम मची, कि देखो, दूल्हा आ रहा है, उससे भेंट करने के लिये चलो।</a:t>
            </a:r>
            <a:endParaRPr lang="en-IN" sz="3600" dirty="0"/>
          </a:p>
        </p:txBody>
      </p:sp>
      <p:pic>
        <p:nvPicPr>
          <p:cNvPr id="94" name="Audio 93">
            <a:hlinkClick r:id="" action="ppaction://media"/>
            <a:extLst>
              <a:ext uri="{FF2B5EF4-FFF2-40B4-BE49-F238E27FC236}">
                <a16:creationId xmlns:a16="http://schemas.microsoft.com/office/drawing/2014/main" id="{20E92939-05AA-C3B0-9CDA-C1CE13CED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3"/>
    </mc:Choice>
    <mc:Fallback xmlns="">
      <p:transition spd="slow" advTm="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59CBF-2D1A-FF4B-CF6D-A766F205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C97BB8-F585-0B50-FC16-4464CA237F1F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all the virgins woke up and trimmed their lamps.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E682B9-B53E-8F13-7A1C-A92087B9956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तब वे सब कुँवारियाँ उठकर अपनी मशालें ठीक करने लगीं।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4DD115-EDA4-EEBF-2E47-021C89E188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85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"/>
    </mc:Choice>
    <mc:Fallback xmlns="">
      <p:transition spd="slow" advTm="4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BA43-C6A9-C829-5C2A-D30D668F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34859-F4C5-324E-856E-A93780A4E3A1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25:7</a:t>
            </a:r>
          </a:p>
        </p:txBody>
      </p:sp>
    </p:spTree>
    <p:extLst>
      <p:ext uri="{BB962C8B-B14F-4D97-AF65-F5344CB8AC3E}">
        <p14:creationId xmlns:p14="http://schemas.microsoft.com/office/powerpoint/2010/main" val="215575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foolish ones said to the wise, ‘Give us some of your oil; our lamps are going out.’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13848-C019-F062-36E4-CF2855F4193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और मूर्खों ने समझदारों से कहा, ‘अपने तेल में से कुछ हमें भी दो, क्योंकि हमारी मशालें बुझ रही हैं।’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64A273-3D15-D5B2-1D7C-A4F135A16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2"/>
    </mc:Choice>
    <mc:Fallback xmlns="">
      <p:transition spd="slow" advTm="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206B-AAA4-4A9F-6508-B50A3656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7C360-1C25-C2AF-34B8-3B6C623C9AC3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‘No,’ said the wise ones, ‘or there may not be enough for both us and you. Instead, go to those who sell oil and buy some for yourselves.’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E5913-C434-FA0B-97EC-90E216E028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परन्तु समझदारों ने उत्तर दिया कि कही हमारे और तुम्हारे लिये पूरा न हो; भला तो यह है, कि तुम बेचनेवालों के पास जाकर अपने लिये मोल ले लो।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4861D0-5489-161B-5058-3EC62BE37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2"/>
    </mc:Choice>
    <mc:Fallback xmlns="">
      <p:transition spd="slow" advTm="12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4624B-5A1B-FFF7-8C83-A87C44BA2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BB3EB-B392-FA10-123F-C355A9782A35}"/>
              </a:ext>
            </a:extLst>
          </p:cNvPr>
          <p:cNvSpPr txBox="1"/>
          <p:nvPr/>
        </p:nvSpPr>
        <p:spPr>
          <a:xfrm>
            <a:off x="7084059" y="319180"/>
            <a:ext cx="5614377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दस कुँवारियाँ - मत्ती 25:1-13</a:t>
            </a:r>
            <a:endParaRPr lang="en-IN" sz="6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B98F0-5AAB-2021-1CB6-AB178D5D77A9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62F42-F9C7-0225-DA69-632A5331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57103-5563-56EE-FEE5-2CCA1101401A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while they were on their way to buy it, the bridegroom arrived. Those who were ready went in with him to the wedding banquet, and the door was shut.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909B8-0AF5-9D29-7B1B-988DF040BB7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जब वे मोल लेने को जा रही थीं, तो दूल्हा आ पहुँचा, और जो तैयार थीं, वे उसके साथ विवाह के घर में चलीं गई और द्वार बन्द किया गया।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D66CC53-2465-3B99-208D-1809C825C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6"/>
    </mc:Choice>
    <mc:Fallback xmlns="">
      <p:transition spd="slow" advTm="1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inting of people holding baskets&#10;&#10;Description automatically generated">
            <a:extLst>
              <a:ext uri="{FF2B5EF4-FFF2-40B4-BE49-F238E27FC236}">
                <a16:creationId xmlns:a16="http://schemas.microsoft.com/office/drawing/2014/main" id="{0F807660-E897-0796-334E-7CF85F34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02117-CB5D-8F86-5E63-C19AEA8E9810}"/>
              </a:ext>
            </a:extLst>
          </p:cNvPr>
          <p:cNvSpPr txBox="1"/>
          <p:nvPr/>
        </p:nvSpPr>
        <p:spPr>
          <a:xfrm>
            <a:off x="438727" y="3773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25:10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Later the other virgins arrived and said, ‘Lord, lord, open the door for us!’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2AB34-295E-5E52-62F0-74B69415C3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इसके बाद वे दूसरी कुँवारियाँ भी आकर कहने लगीं, ‘हे स्वामी, हे स्वामी, हमारे लिये द्वार खोल दे।’</a:t>
            </a:r>
            <a:endParaRPr lang="en-IN" sz="32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0126332-740D-2A04-494D-B3C116F3A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3"/>
    </mc:Choice>
    <mc:Fallback xmlns="">
      <p:transition spd="slow" advTm="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48F5C-7086-9C8D-8DB0-9934BB0A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BA108-B9D2-7765-304D-ED2E076FB51C}"/>
              </a:ext>
            </a:extLst>
          </p:cNvPr>
          <p:cNvSpPr txBox="1"/>
          <p:nvPr/>
        </p:nvSpPr>
        <p:spPr>
          <a:xfrm>
            <a:off x="438727" y="3773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he replied, ‘Truly I tell you, I do not know you.’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6BC2E-1780-F2FB-B416-61FCD60D20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उसने उत्तर दिया, कि मैं तुम से सच कहता हूँ, मैं तुम्हें नहीं जानता।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742C44E-6205-90A8-7CB1-C7491DD85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42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"/>
    </mc:Choice>
    <mc:Fallback xmlns="">
      <p:transition spd="slow" advTm="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3D5EC-C7BA-4B04-935D-796793B2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72FA10-14DE-CFDE-6E5C-75BABFEBB700}"/>
              </a:ext>
            </a:extLst>
          </p:cNvPr>
          <p:cNvSpPr txBox="1"/>
          <p:nvPr/>
        </p:nvSpPr>
        <p:spPr>
          <a:xfrm>
            <a:off x="438727" y="3773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25:12</a:t>
            </a:r>
          </a:p>
        </p:txBody>
      </p:sp>
    </p:spTree>
    <p:extLst>
      <p:ext uri="{BB962C8B-B14F-4D97-AF65-F5344CB8AC3E}">
        <p14:creationId xmlns:p14="http://schemas.microsoft.com/office/powerpoint/2010/main" val="421675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Therefore keep watch, because you do not know the day or the hour.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7A5C2-0CD9-FA51-A839-A9A8141C197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इसलिए जागते रहो, क्योंकि तुम न उस दिन को जानते हो, न उस समय को।</a:t>
            </a:r>
            <a:endParaRPr lang="en-IN" sz="32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5C035C3-656C-A18D-814A-E9846CEDC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7"/>
    </mc:Choice>
    <mc:Fallback xmlns="">
      <p:transition spd="slow" advTm="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52C1D-6A1C-DFAA-C5CE-B0E7B517D27E}"/>
              </a:ext>
            </a:extLst>
          </p:cNvPr>
          <p:cNvSpPr txBox="1"/>
          <p:nvPr/>
        </p:nvSpPr>
        <p:spPr>
          <a:xfrm>
            <a:off x="9815480" y="3773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25:13</a:t>
            </a:r>
          </a:p>
        </p:txBody>
      </p:sp>
    </p:spTree>
    <p:extLst>
      <p:ext uri="{BB962C8B-B14F-4D97-AF65-F5344CB8AC3E}">
        <p14:creationId xmlns:p14="http://schemas.microsoft.com/office/powerpoint/2010/main" val="283934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27A1AA-CCC8-CC2B-A4DE-0C3CC9B4613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i="1" dirty="0"/>
              <a:t> </a:t>
            </a:r>
            <a:r>
              <a:rPr lang="en-US" sz="4800" i="1" dirty="0">
                <a:latin typeface="Inter"/>
              </a:rPr>
              <a:t>[</a:t>
            </a:r>
            <a:r>
              <a:rPr lang="en-US" sz="4800" b="0" i="1" dirty="0">
                <a:effectLst/>
                <a:latin typeface="Inter"/>
              </a:rPr>
              <a:t>Conclusion]</a:t>
            </a:r>
            <a:endParaRPr lang="en-IN" i="1" dirty="0"/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7FC2CC41-E95B-FE90-B1D7-54B9851CE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05"/>
    </mc:Choice>
    <mc:Fallback xmlns="">
      <p:transition spd="slow" advTm="6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5400" dirty="0"/>
              <a:t>दस कुँवारियाँ –</a:t>
            </a:r>
            <a:endParaRPr lang="en-US" sz="5400" dirty="0"/>
          </a:p>
          <a:p>
            <a:r>
              <a:rPr lang="hi-IN" sz="5400" dirty="0"/>
              <a:t>मत्ती 25:1-13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Ten Virgins - Matthew 25:1-13</a:t>
            </a:r>
            <a:endParaRPr lang="en-IN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4E12E1B-2508-E2CD-324D-4E6369747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"/>
    </mc:Choice>
    <mc:Fallback xmlns="">
      <p:transition spd="slow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B2A7-86DF-5951-51DA-272E9441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E6AF8-34EA-2F33-2A00-99BEB663D8A7}"/>
              </a:ext>
            </a:extLst>
          </p:cNvPr>
          <p:cNvSpPr txBox="1"/>
          <p:nvPr/>
        </p:nvSpPr>
        <p:spPr>
          <a:xfrm>
            <a:off x="7084059" y="319180"/>
            <a:ext cx="5614377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b="0" i="0" u="none" strike="noStrike" baseline="0" dirty="0">
                <a:solidFill>
                  <a:schemeClr val="bg1"/>
                </a:solidFill>
                <a:latin typeface="TimesNewRomanPSMT"/>
              </a:rPr>
              <a:t>दस कुँवारियाँ - मत्ती 25:1-13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“तब स्वर्ग का राज्य उन दस कुँवारियों के समान होगा जो अपनी मशालें लेकर दूल्हे से भेंट करने को निकलीं।</a:t>
            </a:r>
            <a:endParaRPr lang="en-I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“At that time the kingdom of heaven will be like ten virgins who took their lamps and went out to meet the bridegroom.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D75C8CA-492A-7A50-1B26-3DD740DE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2"/>
    </mc:Choice>
    <mc:Fallback xmlns="">
      <p:transition spd="slow" advTm="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C371-F216-AAD2-638B-1222B3623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2396F-7324-1AB9-F446-3ACC992F9AE1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Five of them were foolish, and five were wise.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foolish ones took their lamps but did not take along any extra oil.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87B3E4-E0B2-A635-B135-15903232F9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उनमें पाँच मूर्ख और पाँच समझदार थीं।</a:t>
            </a:r>
            <a:endParaRPr lang="hi-IN" sz="3600" b="0" i="0" dirty="0">
              <a:solidFill>
                <a:srgbClr val="000000"/>
              </a:solidFill>
              <a:effectLst/>
              <a:latin typeface="font1"/>
            </a:endParaRP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3 </a:t>
            </a:r>
            <a:r>
              <a:rPr lang="hi-IN" sz="3600" b="0" i="0" dirty="0">
                <a:solidFill>
                  <a:srgbClr val="FF0000"/>
                </a:solidFill>
                <a:effectLst/>
                <a:latin typeface="font1"/>
              </a:rPr>
              <a:t>मूर्खों ने अपनी मशालें तो लीं, परन्तु अपने साथ तेल नहीं लिया।</a:t>
            </a:r>
            <a:endParaRPr lang="hi-IN" sz="3600" b="0" i="0" dirty="0">
              <a:solidFill>
                <a:srgbClr val="000000"/>
              </a:solidFill>
              <a:effectLst/>
              <a:latin typeface="font1"/>
            </a:endParaRPr>
          </a:p>
          <a:p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487739A-D366-B1C3-F2BA-B47E41306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4"/>
    </mc:Choice>
    <mc:Fallback xmlns="">
      <p:transition spd="slow" advTm="1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691CE-D3D7-CD26-76CE-9BD7EDD7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9683A6-3239-A893-C03A-AB2EF3703446}"/>
              </a:ext>
            </a:extLst>
          </p:cNvPr>
          <p:cNvSpPr txBox="1"/>
          <p:nvPr/>
        </p:nvSpPr>
        <p:spPr>
          <a:xfrm>
            <a:off x="438727" y="5863725"/>
            <a:ext cx="3752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b="1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25:2,3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wise ones took oil in flasks along with their lamps.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95828-2AE7-C53E-8F74-C47B4297F3D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3200" b="0" i="0" dirty="0">
                <a:solidFill>
                  <a:srgbClr val="FF0000"/>
                </a:solidFill>
                <a:effectLst/>
                <a:latin typeface="font1"/>
              </a:rPr>
              <a:t>परन्तु समझदारों ने अपनी मशालों के साथ अपनी कुप्पियों में तेल भी भर लिया।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3F7E7D-1AFD-9BCD-5519-C9F67F6FC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2"/>
    </mc:Choice>
    <mc:Fallback xmlns="">
      <p:transition spd="slow" advTm="5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820</Words>
  <Application>Microsoft Office PowerPoint</Application>
  <PresentationFormat>Widescreen</PresentationFormat>
  <Paragraphs>63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62-6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46</cp:revision>
  <dcterms:created xsi:type="dcterms:W3CDTF">2022-09-30T06:26:14Z</dcterms:created>
  <dcterms:modified xsi:type="dcterms:W3CDTF">2024-08-29T18:57:27Z</dcterms:modified>
</cp:coreProperties>
</file>