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97"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6" r:id="rId37"/>
    <p:sldId id="295"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94AA85-9B1F-4089-9F7E-F9E17AD067C2}" v="160" dt="2024-05-29T03:25:49.0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52" d="100"/>
          <a:sy n="52" d="100"/>
        </p:scale>
        <p:origin x="1002" y="120"/>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0DB6844-4AFB-4F5E-BB65-C2CE0CC2BFF2}"/>
    <pc:docChg chg="custSel modSld">
      <pc:chgData name="Alfred Smith" userId="3c60a3631c0db8ad" providerId="LiveId" clId="{D0DB6844-4AFB-4F5E-BB65-C2CE0CC2BFF2}" dt="2023-09-20T09:01:12.940" v="78" actId="14100"/>
      <pc:docMkLst>
        <pc:docMk/>
      </pc:docMkLst>
      <pc:sldChg chg="delSp modTransition modAnim">
        <pc:chgData name="Alfred Smith" userId="3c60a3631c0db8ad" providerId="LiveId" clId="{D0DB6844-4AFB-4F5E-BB65-C2CE0CC2BFF2}" dt="2023-09-20T08:58:21.786" v="25"/>
        <pc:sldMkLst>
          <pc:docMk/>
          <pc:sldMk cId="1499918570" sldId="257"/>
        </pc:sldMkLst>
        <pc:picChg chg="del">
          <ac:chgData name="Alfred Smith" userId="3c60a3631c0db8ad" providerId="LiveId" clId="{D0DB6844-4AFB-4F5E-BB65-C2CE0CC2BFF2}" dt="2023-09-20T08:58:21.786" v="25"/>
          <ac:picMkLst>
            <pc:docMk/>
            <pc:sldMk cId="1499918570" sldId="257"/>
            <ac:picMk id="14" creationId="{E7279494-6E26-3841-7C88-A3C1C6CE9DC4}"/>
          </ac:picMkLst>
        </pc:picChg>
      </pc:sldChg>
      <pc:sldChg chg="modSp mod modTransition">
        <pc:chgData name="Alfred Smith" userId="3c60a3631c0db8ad" providerId="LiveId" clId="{D0DB6844-4AFB-4F5E-BB65-C2CE0CC2BFF2}" dt="2023-09-20T08:58:21.786" v="25"/>
        <pc:sldMkLst>
          <pc:docMk/>
          <pc:sldMk cId="3788111665" sldId="258"/>
        </pc:sldMkLst>
        <pc:spChg chg="mod">
          <ac:chgData name="Alfred Smith" userId="3c60a3631c0db8ad" providerId="LiveId" clId="{D0DB6844-4AFB-4F5E-BB65-C2CE0CC2BFF2}" dt="2023-09-20T08:52:53.681" v="3" actId="14100"/>
          <ac:spMkLst>
            <pc:docMk/>
            <pc:sldMk cId="3788111665" sldId="258"/>
            <ac:spMk id="2" creationId="{8F2382C6-D4EC-E2DE-E607-81C5C245B229}"/>
          </ac:spMkLst>
        </pc:spChg>
      </pc:sldChg>
      <pc:sldChg chg="delSp modSp mod modTransition modAnim">
        <pc:chgData name="Alfred Smith" userId="3c60a3631c0db8ad" providerId="LiveId" clId="{D0DB6844-4AFB-4F5E-BB65-C2CE0CC2BFF2}" dt="2023-09-20T08:59:23.818" v="43" actId="20577"/>
        <pc:sldMkLst>
          <pc:docMk/>
          <pc:sldMk cId="2346136586" sldId="260"/>
        </pc:sldMkLst>
        <pc:spChg chg="mod">
          <ac:chgData name="Alfred Smith" userId="3c60a3631c0db8ad" providerId="LiveId" clId="{D0DB6844-4AFB-4F5E-BB65-C2CE0CC2BFF2}" dt="2023-09-20T08:59:23.818" v="43" actId="20577"/>
          <ac:spMkLst>
            <pc:docMk/>
            <pc:sldMk cId="2346136586" sldId="260"/>
            <ac:spMk id="3" creationId="{A58184BD-88F1-BA02-40C1-D8403D0EEC0D}"/>
          </ac:spMkLst>
        </pc:spChg>
        <pc:picChg chg="del">
          <ac:chgData name="Alfred Smith" userId="3c60a3631c0db8ad" providerId="LiveId" clId="{D0DB6844-4AFB-4F5E-BB65-C2CE0CC2BFF2}" dt="2023-09-20T08:58:21.786" v="25"/>
          <ac:picMkLst>
            <pc:docMk/>
            <pc:sldMk cId="2346136586" sldId="260"/>
            <ac:picMk id="7" creationId="{26D5DAD8-82F0-FBC6-5909-6FE033F43E31}"/>
          </ac:picMkLst>
        </pc:picChg>
      </pc:sldChg>
      <pc:sldChg chg="delSp modSp mod modTransition modAnim">
        <pc:chgData name="Alfred Smith" userId="3c60a3631c0db8ad" providerId="LiveId" clId="{D0DB6844-4AFB-4F5E-BB65-C2CE0CC2BFF2}" dt="2023-09-20T08:59:19.917" v="42" actId="20577"/>
        <pc:sldMkLst>
          <pc:docMk/>
          <pc:sldMk cId="4037329247" sldId="261"/>
        </pc:sldMkLst>
        <pc:spChg chg="mod">
          <ac:chgData name="Alfred Smith" userId="3c60a3631c0db8ad" providerId="LiveId" clId="{D0DB6844-4AFB-4F5E-BB65-C2CE0CC2BFF2}" dt="2023-09-20T08:59:19.917" v="42" actId="20577"/>
          <ac:spMkLst>
            <pc:docMk/>
            <pc:sldMk cId="4037329247" sldId="261"/>
            <ac:spMk id="3" creationId="{A58184BD-88F1-BA02-40C1-D8403D0EEC0D}"/>
          </ac:spMkLst>
        </pc:spChg>
        <pc:spChg chg="mod">
          <ac:chgData name="Alfred Smith" userId="3c60a3631c0db8ad" providerId="LiveId" clId="{D0DB6844-4AFB-4F5E-BB65-C2CE0CC2BFF2}" dt="2023-09-20T08:53:35.719" v="8"/>
          <ac:spMkLst>
            <pc:docMk/>
            <pc:sldMk cId="4037329247" sldId="261"/>
            <ac:spMk id="4" creationId="{EE2AC625-9141-A801-F431-DD5F79396320}"/>
          </ac:spMkLst>
        </pc:spChg>
        <pc:picChg chg="del">
          <ac:chgData name="Alfred Smith" userId="3c60a3631c0db8ad" providerId="LiveId" clId="{D0DB6844-4AFB-4F5E-BB65-C2CE0CC2BFF2}" dt="2023-09-20T08:58:21.786" v="25"/>
          <ac:picMkLst>
            <pc:docMk/>
            <pc:sldMk cId="4037329247" sldId="261"/>
            <ac:picMk id="16" creationId="{F0949E5C-AAE9-FE0C-CF87-EF077336CB55}"/>
          </ac:picMkLst>
        </pc:picChg>
      </pc:sldChg>
      <pc:sldChg chg="delSp modSp mod modTransition modAnim">
        <pc:chgData name="Alfred Smith" userId="3c60a3631c0db8ad" providerId="LiveId" clId="{D0DB6844-4AFB-4F5E-BB65-C2CE0CC2BFF2}" dt="2023-09-20T08:59:16.588" v="41" actId="20577"/>
        <pc:sldMkLst>
          <pc:docMk/>
          <pc:sldMk cId="1909638311" sldId="262"/>
        </pc:sldMkLst>
        <pc:spChg chg="mod">
          <ac:chgData name="Alfred Smith" userId="3c60a3631c0db8ad" providerId="LiveId" clId="{D0DB6844-4AFB-4F5E-BB65-C2CE0CC2BFF2}" dt="2023-09-20T08:59:16.588" v="41" actId="20577"/>
          <ac:spMkLst>
            <pc:docMk/>
            <pc:sldMk cId="1909638311" sldId="262"/>
            <ac:spMk id="3" creationId="{A58184BD-88F1-BA02-40C1-D8403D0EEC0D}"/>
          </ac:spMkLst>
        </pc:spChg>
        <pc:spChg chg="mod">
          <ac:chgData name="Alfred Smith" userId="3c60a3631c0db8ad" providerId="LiveId" clId="{D0DB6844-4AFB-4F5E-BB65-C2CE0CC2BFF2}" dt="2023-09-20T08:53:49.588" v="9"/>
          <ac:spMkLst>
            <pc:docMk/>
            <pc:sldMk cId="1909638311" sldId="262"/>
            <ac:spMk id="4" creationId="{EE2AC625-9141-A801-F431-DD5F79396320}"/>
          </ac:spMkLst>
        </pc:spChg>
        <pc:picChg chg="del">
          <ac:chgData name="Alfred Smith" userId="3c60a3631c0db8ad" providerId="LiveId" clId="{D0DB6844-4AFB-4F5E-BB65-C2CE0CC2BFF2}" dt="2023-09-20T08:58:21.786" v="25"/>
          <ac:picMkLst>
            <pc:docMk/>
            <pc:sldMk cId="1909638311" sldId="262"/>
            <ac:picMk id="24" creationId="{A13A1DE4-B9FB-508A-19D6-A7E4309BA7F7}"/>
          </ac:picMkLst>
        </pc:picChg>
      </pc:sldChg>
      <pc:sldChg chg="delSp modSp mod modTransition modAnim">
        <pc:chgData name="Alfred Smith" userId="3c60a3631c0db8ad" providerId="LiveId" clId="{D0DB6844-4AFB-4F5E-BB65-C2CE0CC2BFF2}" dt="2023-09-20T08:59:13.455" v="40" actId="20577"/>
        <pc:sldMkLst>
          <pc:docMk/>
          <pc:sldMk cId="641208035" sldId="263"/>
        </pc:sldMkLst>
        <pc:spChg chg="mod">
          <ac:chgData name="Alfred Smith" userId="3c60a3631c0db8ad" providerId="LiveId" clId="{D0DB6844-4AFB-4F5E-BB65-C2CE0CC2BFF2}" dt="2023-09-20T08:59:13.455" v="40" actId="20577"/>
          <ac:spMkLst>
            <pc:docMk/>
            <pc:sldMk cId="641208035" sldId="263"/>
            <ac:spMk id="3" creationId="{A58184BD-88F1-BA02-40C1-D8403D0EEC0D}"/>
          </ac:spMkLst>
        </pc:spChg>
        <pc:spChg chg="mod">
          <ac:chgData name="Alfred Smith" userId="3c60a3631c0db8ad" providerId="LiveId" clId="{D0DB6844-4AFB-4F5E-BB65-C2CE0CC2BFF2}" dt="2023-09-20T08:54:01.569" v="10"/>
          <ac:spMkLst>
            <pc:docMk/>
            <pc:sldMk cId="641208035" sldId="263"/>
            <ac:spMk id="4" creationId="{EE2AC625-9141-A801-F431-DD5F79396320}"/>
          </ac:spMkLst>
        </pc:spChg>
        <pc:picChg chg="del">
          <ac:chgData name="Alfred Smith" userId="3c60a3631c0db8ad" providerId="LiveId" clId="{D0DB6844-4AFB-4F5E-BB65-C2CE0CC2BFF2}" dt="2023-09-20T08:58:21.786" v="25"/>
          <ac:picMkLst>
            <pc:docMk/>
            <pc:sldMk cId="641208035" sldId="263"/>
            <ac:picMk id="7" creationId="{B803A093-B193-0D7D-5C90-9825B573B102}"/>
          </ac:picMkLst>
        </pc:picChg>
      </pc:sldChg>
      <pc:sldChg chg="delSp modSp mod modTransition modAnim">
        <pc:chgData name="Alfred Smith" userId="3c60a3631c0db8ad" providerId="LiveId" clId="{D0DB6844-4AFB-4F5E-BB65-C2CE0CC2BFF2}" dt="2023-09-20T08:59:09.123" v="39" actId="20577"/>
        <pc:sldMkLst>
          <pc:docMk/>
          <pc:sldMk cId="4044745628" sldId="264"/>
        </pc:sldMkLst>
        <pc:spChg chg="mod">
          <ac:chgData name="Alfred Smith" userId="3c60a3631c0db8ad" providerId="LiveId" clId="{D0DB6844-4AFB-4F5E-BB65-C2CE0CC2BFF2}" dt="2023-09-20T08:59:09.123" v="39" actId="20577"/>
          <ac:spMkLst>
            <pc:docMk/>
            <pc:sldMk cId="4044745628" sldId="264"/>
            <ac:spMk id="3" creationId="{A58184BD-88F1-BA02-40C1-D8403D0EEC0D}"/>
          </ac:spMkLst>
        </pc:spChg>
        <pc:spChg chg="mod">
          <ac:chgData name="Alfred Smith" userId="3c60a3631c0db8ad" providerId="LiveId" clId="{D0DB6844-4AFB-4F5E-BB65-C2CE0CC2BFF2}" dt="2023-09-20T08:54:15.176" v="11"/>
          <ac:spMkLst>
            <pc:docMk/>
            <pc:sldMk cId="4044745628" sldId="264"/>
            <ac:spMk id="4" creationId="{EE2AC625-9141-A801-F431-DD5F79396320}"/>
          </ac:spMkLst>
        </pc:spChg>
        <pc:picChg chg="del">
          <ac:chgData name="Alfred Smith" userId="3c60a3631c0db8ad" providerId="LiveId" clId="{D0DB6844-4AFB-4F5E-BB65-C2CE0CC2BFF2}" dt="2023-09-20T08:58:21.786" v="25"/>
          <ac:picMkLst>
            <pc:docMk/>
            <pc:sldMk cId="4044745628" sldId="264"/>
            <ac:picMk id="11" creationId="{1DCB0CE1-2F90-7B14-E958-641C942B42CA}"/>
          </ac:picMkLst>
        </pc:picChg>
      </pc:sldChg>
      <pc:sldChg chg="delSp modSp mod modTransition modAnim">
        <pc:chgData name="Alfred Smith" userId="3c60a3631c0db8ad" providerId="LiveId" clId="{D0DB6844-4AFB-4F5E-BB65-C2CE0CC2BFF2}" dt="2023-09-20T08:59:05.252" v="38" actId="20577"/>
        <pc:sldMkLst>
          <pc:docMk/>
          <pc:sldMk cId="978260341" sldId="265"/>
        </pc:sldMkLst>
        <pc:spChg chg="mod">
          <ac:chgData name="Alfred Smith" userId="3c60a3631c0db8ad" providerId="LiveId" clId="{D0DB6844-4AFB-4F5E-BB65-C2CE0CC2BFF2}" dt="2023-09-20T08:59:05.252" v="38" actId="20577"/>
          <ac:spMkLst>
            <pc:docMk/>
            <pc:sldMk cId="978260341" sldId="265"/>
            <ac:spMk id="3" creationId="{A58184BD-88F1-BA02-40C1-D8403D0EEC0D}"/>
          </ac:spMkLst>
        </pc:spChg>
        <pc:spChg chg="mod">
          <ac:chgData name="Alfred Smith" userId="3c60a3631c0db8ad" providerId="LiveId" clId="{D0DB6844-4AFB-4F5E-BB65-C2CE0CC2BFF2}" dt="2023-09-20T08:54:26.202" v="12"/>
          <ac:spMkLst>
            <pc:docMk/>
            <pc:sldMk cId="978260341" sldId="265"/>
            <ac:spMk id="4" creationId="{EE2AC625-9141-A801-F431-DD5F79396320}"/>
          </ac:spMkLst>
        </pc:spChg>
        <pc:picChg chg="del">
          <ac:chgData name="Alfred Smith" userId="3c60a3631c0db8ad" providerId="LiveId" clId="{D0DB6844-4AFB-4F5E-BB65-C2CE0CC2BFF2}" dt="2023-09-20T08:58:21.786" v="25"/>
          <ac:picMkLst>
            <pc:docMk/>
            <pc:sldMk cId="978260341" sldId="265"/>
            <ac:picMk id="15" creationId="{6897C722-CF37-384F-559C-0DFA434A5CBA}"/>
          </ac:picMkLst>
        </pc:picChg>
      </pc:sldChg>
      <pc:sldChg chg="delSp modSp mod modTransition modAnim">
        <pc:chgData name="Alfred Smith" userId="3c60a3631c0db8ad" providerId="LiveId" clId="{D0DB6844-4AFB-4F5E-BB65-C2CE0CC2BFF2}" dt="2023-09-20T08:59:02.185" v="37" actId="20577"/>
        <pc:sldMkLst>
          <pc:docMk/>
          <pc:sldMk cId="3575870363" sldId="266"/>
        </pc:sldMkLst>
        <pc:spChg chg="mod">
          <ac:chgData name="Alfred Smith" userId="3c60a3631c0db8ad" providerId="LiveId" clId="{D0DB6844-4AFB-4F5E-BB65-C2CE0CC2BFF2}" dt="2023-09-20T08:59:02.185" v="37" actId="20577"/>
          <ac:spMkLst>
            <pc:docMk/>
            <pc:sldMk cId="3575870363" sldId="266"/>
            <ac:spMk id="3" creationId="{A58184BD-88F1-BA02-40C1-D8403D0EEC0D}"/>
          </ac:spMkLst>
        </pc:spChg>
        <pc:spChg chg="mod">
          <ac:chgData name="Alfred Smith" userId="3c60a3631c0db8ad" providerId="LiveId" clId="{D0DB6844-4AFB-4F5E-BB65-C2CE0CC2BFF2}" dt="2023-09-20T08:55:01.037" v="13"/>
          <ac:spMkLst>
            <pc:docMk/>
            <pc:sldMk cId="3575870363" sldId="266"/>
            <ac:spMk id="4" creationId="{EE2AC625-9141-A801-F431-DD5F79396320}"/>
          </ac:spMkLst>
        </pc:spChg>
        <pc:picChg chg="del">
          <ac:chgData name="Alfred Smith" userId="3c60a3631c0db8ad" providerId="LiveId" clId="{D0DB6844-4AFB-4F5E-BB65-C2CE0CC2BFF2}" dt="2023-09-20T08:58:21.786" v="25"/>
          <ac:picMkLst>
            <pc:docMk/>
            <pc:sldMk cId="3575870363" sldId="266"/>
            <ac:picMk id="12" creationId="{277DA835-0798-AE09-4475-CB36AB8F3D27}"/>
          </ac:picMkLst>
        </pc:picChg>
      </pc:sldChg>
      <pc:sldChg chg="delSp modSp mod modTransition modAnim">
        <pc:chgData name="Alfred Smith" userId="3c60a3631c0db8ad" providerId="LiveId" clId="{D0DB6844-4AFB-4F5E-BB65-C2CE0CC2BFF2}" dt="2023-09-20T08:58:59.096" v="36" actId="20577"/>
        <pc:sldMkLst>
          <pc:docMk/>
          <pc:sldMk cId="4017137865" sldId="267"/>
        </pc:sldMkLst>
        <pc:spChg chg="mod">
          <ac:chgData name="Alfred Smith" userId="3c60a3631c0db8ad" providerId="LiveId" clId="{D0DB6844-4AFB-4F5E-BB65-C2CE0CC2BFF2}" dt="2023-09-20T08:58:59.096" v="36" actId="20577"/>
          <ac:spMkLst>
            <pc:docMk/>
            <pc:sldMk cId="4017137865" sldId="267"/>
            <ac:spMk id="3" creationId="{A58184BD-88F1-BA02-40C1-D8403D0EEC0D}"/>
          </ac:spMkLst>
        </pc:spChg>
        <pc:spChg chg="mod">
          <ac:chgData name="Alfred Smith" userId="3c60a3631c0db8ad" providerId="LiveId" clId="{D0DB6844-4AFB-4F5E-BB65-C2CE0CC2BFF2}" dt="2023-09-20T08:55:14.496" v="14"/>
          <ac:spMkLst>
            <pc:docMk/>
            <pc:sldMk cId="4017137865" sldId="267"/>
            <ac:spMk id="4" creationId="{EE2AC625-9141-A801-F431-DD5F79396320}"/>
          </ac:spMkLst>
        </pc:spChg>
        <pc:picChg chg="del">
          <ac:chgData name="Alfred Smith" userId="3c60a3631c0db8ad" providerId="LiveId" clId="{D0DB6844-4AFB-4F5E-BB65-C2CE0CC2BFF2}" dt="2023-09-20T08:58:21.786" v="25"/>
          <ac:picMkLst>
            <pc:docMk/>
            <pc:sldMk cId="4017137865" sldId="267"/>
            <ac:picMk id="41" creationId="{76D8B2A6-1C24-2CD9-70E6-D331D570BB13}"/>
          </ac:picMkLst>
        </pc:picChg>
      </pc:sldChg>
      <pc:sldChg chg="delSp modSp mod modTransition modAnim">
        <pc:chgData name="Alfred Smith" userId="3c60a3631c0db8ad" providerId="LiveId" clId="{D0DB6844-4AFB-4F5E-BB65-C2CE0CC2BFF2}" dt="2023-09-20T08:58:56.325" v="35" actId="20577"/>
        <pc:sldMkLst>
          <pc:docMk/>
          <pc:sldMk cId="3137811553" sldId="268"/>
        </pc:sldMkLst>
        <pc:spChg chg="mod">
          <ac:chgData name="Alfred Smith" userId="3c60a3631c0db8ad" providerId="LiveId" clId="{D0DB6844-4AFB-4F5E-BB65-C2CE0CC2BFF2}" dt="2023-09-20T08:58:56.325" v="35" actId="20577"/>
          <ac:spMkLst>
            <pc:docMk/>
            <pc:sldMk cId="3137811553" sldId="268"/>
            <ac:spMk id="3" creationId="{A58184BD-88F1-BA02-40C1-D8403D0EEC0D}"/>
          </ac:spMkLst>
        </pc:spChg>
        <pc:spChg chg="mod">
          <ac:chgData name="Alfred Smith" userId="3c60a3631c0db8ad" providerId="LiveId" clId="{D0DB6844-4AFB-4F5E-BB65-C2CE0CC2BFF2}" dt="2023-09-20T08:55:27.960" v="15"/>
          <ac:spMkLst>
            <pc:docMk/>
            <pc:sldMk cId="3137811553" sldId="268"/>
            <ac:spMk id="4" creationId="{EE2AC625-9141-A801-F431-DD5F79396320}"/>
          </ac:spMkLst>
        </pc:spChg>
        <pc:picChg chg="del">
          <ac:chgData name="Alfred Smith" userId="3c60a3631c0db8ad" providerId="LiveId" clId="{D0DB6844-4AFB-4F5E-BB65-C2CE0CC2BFF2}" dt="2023-09-20T08:58:21.786" v="25"/>
          <ac:picMkLst>
            <pc:docMk/>
            <pc:sldMk cId="3137811553" sldId="268"/>
            <ac:picMk id="15" creationId="{B33E5C21-0D93-6C21-508D-D193093420EB}"/>
          </ac:picMkLst>
        </pc:picChg>
      </pc:sldChg>
      <pc:sldChg chg="delSp modSp mod modTransition modAnim">
        <pc:chgData name="Alfred Smith" userId="3c60a3631c0db8ad" providerId="LiveId" clId="{D0DB6844-4AFB-4F5E-BB65-C2CE0CC2BFF2}" dt="2023-09-20T08:58:52.714" v="34" actId="20577"/>
        <pc:sldMkLst>
          <pc:docMk/>
          <pc:sldMk cId="100491716" sldId="269"/>
        </pc:sldMkLst>
        <pc:spChg chg="mod">
          <ac:chgData name="Alfred Smith" userId="3c60a3631c0db8ad" providerId="LiveId" clId="{D0DB6844-4AFB-4F5E-BB65-C2CE0CC2BFF2}" dt="2023-09-20T08:58:52.714" v="34" actId="20577"/>
          <ac:spMkLst>
            <pc:docMk/>
            <pc:sldMk cId="100491716" sldId="269"/>
            <ac:spMk id="3" creationId="{A58184BD-88F1-BA02-40C1-D8403D0EEC0D}"/>
          </ac:spMkLst>
        </pc:spChg>
        <pc:spChg chg="mod">
          <ac:chgData name="Alfred Smith" userId="3c60a3631c0db8ad" providerId="LiveId" clId="{D0DB6844-4AFB-4F5E-BB65-C2CE0CC2BFF2}" dt="2023-09-20T08:55:40.309" v="16"/>
          <ac:spMkLst>
            <pc:docMk/>
            <pc:sldMk cId="100491716" sldId="269"/>
            <ac:spMk id="4" creationId="{EE2AC625-9141-A801-F431-DD5F79396320}"/>
          </ac:spMkLst>
        </pc:spChg>
        <pc:picChg chg="del">
          <ac:chgData name="Alfred Smith" userId="3c60a3631c0db8ad" providerId="LiveId" clId="{D0DB6844-4AFB-4F5E-BB65-C2CE0CC2BFF2}" dt="2023-09-20T08:58:21.786" v="25"/>
          <ac:picMkLst>
            <pc:docMk/>
            <pc:sldMk cId="100491716" sldId="269"/>
            <ac:picMk id="11" creationId="{F245B965-56C3-3325-7AD7-0FB06828845F}"/>
          </ac:picMkLst>
        </pc:picChg>
      </pc:sldChg>
      <pc:sldChg chg="addSp delSp modSp mod modTransition">
        <pc:chgData name="Alfred Smith" userId="3c60a3631c0db8ad" providerId="LiveId" clId="{D0DB6844-4AFB-4F5E-BB65-C2CE0CC2BFF2}" dt="2023-09-20T08:58:21.786" v="25"/>
        <pc:sldMkLst>
          <pc:docMk/>
          <pc:sldMk cId="939110669" sldId="271"/>
        </pc:sldMkLst>
        <pc:spChg chg="del">
          <ac:chgData name="Alfred Smith" userId="3c60a3631c0db8ad" providerId="LiveId" clId="{D0DB6844-4AFB-4F5E-BB65-C2CE0CC2BFF2}" dt="2023-09-20T08:53:10.705" v="6" actId="478"/>
          <ac:spMkLst>
            <pc:docMk/>
            <pc:sldMk cId="939110669" sldId="271"/>
            <ac:spMk id="3" creationId="{EF7F7672-D505-EB6E-5A8E-D145DC6CE058}"/>
          </ac:spMkLst>
        </pc:spChg>
        <pc:spChg chg="add del mod">
          <ac:chgData name="Alfred Smith" userId="3c60a3631c0db8ad" providerId="LiveId" clId="{D0DB6844-4AFB-4F5E-BB65-C2CE0CC2BFF2}" dt="2023-09-20T08:53:06.846" v="5"/>
          <ac:spMkLst>
            <pc:docMk/>
            <pc:sldMk cId="939110669" sldId="271"/>
            <ac:spMk id="4" creationId="{0BA62358-DEDA-FE92-03C7-DF3BDE5C8FFE}"/>
          </ac:spMkLst>
        </pc:spChg>
        <pc:spChg chg="add mod">
          <ac:chgData name="Alfred Smith" userId="3c60a3631c0db8ad" providerId="LiveId" clId="{D0DB6844-4AFB-4F5E-BB65-C2CE0CC2BFF2}" dt="2023-09-20T08:53:11.852" v="7"/>
          <ac:spMkLst>
            <pc:docMk/>
            <pc:sldMk cId="939110669" sldId="271"/>
            <ac:spMk id="5" creationId="{C5946385-DB26-3122-A9D0-E3E6D67F4E87}"/>
          </ac:spMkLst>
        </pc:spChg>
      </pc:sldChg>
      <pc:sldChg chg="modSp mod modTransition">
        <pc:chgData name="Alfred Smith" userId="3c60a3631c0db8ad" providerId="LiveId" clId="{D0DB6844-4AFB-4F5E-BB65-C2CE0CC2BFF2}" dt="2023-09-20T08:59:38.183" v="45" actId="14100"/>
        <pc:sldMkLst>
          <pc:docMk/>
          <pc:sldMk cId="4024569785" sldId="272"/>
        </pc:sldMkLst>
        <pc:spChg chg="mod">
          <ac:chgData name="Alfred Smith" userId="3c60a3631c0db8ad" providerId="LiveId" clId="{D0DB6844-4AFB-4F5E-BB65-C2CE0CC2BFF2}" dt="2023-09-20T08:59:38.183" v="45" actId="14100"/>
          <ac:spMkLst>
            <pc:docMk/>
            <pc:sldMk cId="4024569785" sldId="272"/>
            <ac:spMk id="6" creationId="{550655A8-88A5-8CA6-3A83-3C8E671883A9}"/>
          </ac:spMkLst>
        </pc:spChg>
      </pc:sldChg>
      <pc:sldChg chg="modSp mod modTransition">
        <pc:chgData name="Alfred Smith" userId="3c60a3631c0db8ad" providerId="LiveId" clId="{D0DB6844-4AFB-4F5E-BB65-C2CE0CC2BFF2}" dt="2023-09-20T08:59:43.643" v="47" actId="14100"/>
        <pc:sldMkLst>
          <pc:docMk/>
          <pc:sldMk cId="487179600" sldId="273"/>
        </pc:sldMkLst>
        <pc:spChg chg="mod">
          <ac:chgData name="Alfred Smith" userId="3c60a3631c0db8ad" providerId="LiveId" clId="{D0DB6844-4AFB-4F5E-BB65-C2CE0CC2BFF2}" dt="2023-09-20T08:59:43.643" v="47" actId="14100"/>
          <ac:spMkLst>
            <pc:docMk/>
            <pc:sldMk cId="487179600" sldId="273"/>
            <ac:spMk id="4" creationId="{EE78E20E-7EC9-734F-3D45-694415EF5067}"/>
          </ac:spMkLst>
        </pc:spChg>
      </pc:sldChg>
      <pc:sldChg chg="modSp mod modTransition">
        <pc:chgData name="Alfred Smith" userId="3c60a3631c0db8ad" providerId="LiveId" clId="{D0DB6844-4AFB-4F5E-BB65-C2CE0CC2BFF2}" dt="2023-09-20T08:59:48.281" v="49" actId="14100"/>
        <pc:sldMkLst>
          <pc:docMk/>
          <pc:sldMk cId="2168401200" sldId="274"/>
        </pc:sldMkLst>
        <pc:spChg chg="mod">
          <ac:chgData name="Alfred Smith" userId="3c60a3631c0db8ad" providerId="LiveId" clId="{D0DB6844-4AFB-4F5E-BB65-C2CE0CC2BFF2}" dt="2023-09-20T08:59:48.281" v="49" actId="14100"/>
          <ac:spMkLst>
            <pc:docMk/>
            <pc:sldMk cId="2168401200" sldId="274"/>
            <ac:spMk id="6" creationId="{8B60C4FA-04AA-9AFA-6B36-E03D526FF4C8}"/>
          </ac:spMkLst>
        </pc:spChg>
      </pc:sldChg>
      <pc:sldChg chg="modSp mod modTransition">
        <pc:chgData name="Alfred Smith" userId="3c60a3631c0db8ad" providerId="LiveId" clId="{D0DB6844-4AFB-4F5E-BB65-C2CE0CC2BFF2}" dt="2023-09-20T08:59:52.966" v="51" actId="14100"/>
        <pc:sldMkLst>
          <pc:docMk/>
          <pc:sldMk cId="2996969115" sldId="275"/>
        </pc:sldMkLst>
        <pc:spChg chg="mod">
          <ac:chgData name="Alfred Smith" userId="3c60a3631c0db8ad" providerId="LiveId" clId="{D0DB6844-4AFB-4F5E-BB65-C2CE0CC2BFF2}" dt="2023-09-20T08:59:52.966" v="51" actId="14100"/>
          <ac:spMkLst>
            <pc:docMk/>
            <pc:sldMk cId="2996969115" sldId="275"/>
            <ac:spMk id="4" creationId="{EF92F1B7-6C49-A999-966E-9980B4A87A56}"/>
          </ac:spMkLst>
        </pc:spChg>
      </pc:sldChg>
      <pc:sldChg chg="modSp mod modTransition">
        <pc:chgData name="Alfred Smith" userId="3c60a3631c0db8ad" providerId="LiveId" clId="{D0DB6844-4AFB-4F5E-BB65-C2CE0CC2BFF2}" dt="2023-09-20T08:59:58.120" v="53" actId="14100"/>
        <pc:sldMkLst>
          <pc:docMk/>
          <pc:sldMk cId="2390376940" sldId="276"/>
        </pc:sldMkLst>
        <pc:spChg chg="mod">
          <ac:chgData name="Alfred Smith" userId="3c60a3631c0db8ad" providerId="LiveId" clId="{D0DB6844-4AFB-4F5E-BB65-C2CE0CC2BFF2}" dt="2023-09-20T08:59:58.120" v="53" actId="14100"/>
          <ac:spMkLst>
            <pc:docMk/>
            <pc:sldMk cId="2390376940" sldId="276"/>
            <ac:spMk id="4" creationId="{D243ADDE-DB6E-AC7E-E373-379C96DA31C3}"/>
          </ac:spMkLst>
        </pc:spChg>
      </pc:sldChg>
      <pc:sldChg chg="modSp mod modTransition">
        <pc:chgData name="Alfred Smith" userId="3c60a3631c0db8ad" providerId="LiveId" clId="{D0DB6844-4AFB-4F5E-BB65-C2CE0CC2BFF2}" dt="2023-09-20T09:00:03.708" v="55" actId="14100"/>
        <pc:sldMkLst>
          <pc:docMk/>
          <pc:sldMk cId="4265919077" sldId="277"/>
        </pc:sldMkLst>
        <pc:spChg chg="mod">
          <ac:chgData name="Alfred Smith" userId="3c60a3631c0db8ad" providerId="LiveId" clId="{D0DB6844-4AFB-4F5E-BB65-C2CE0CC2BFF2}" dt="2023-09-20T09:00:03.708" v="55" actId="14100"/>
          <ac:spMkLst>
            <pc:docMk/>
            <pc:sldMk cId="4265919077" sldId="277"/>
            <ac:spMk id="4" creationId="{3638AC5C-478C-1C50-F755-193F657F8747}"/>
          </ac:spMkLst>
        </pc:spChg>
      </pc:sldChg>
      <pc:sldChg chg="modSp mod modTransition">
        <pc:chgData name="Alfred Smith" userId="3c60a3631c0db8ad" providerId="LiveId" clId="{D0DB6844-4AFB-4F5E-BB65-C2CE0CC2BFF2}" dt="2023-09-20T09:00:12.292" v="57" actId="14100"/>
        <pc:sldMkLst>
          <pc:docMk/>
          <pc:sldMk cId="210266664" sldId="278"/>
        </pc:sldMkLst>
        <pc:spChg chg="mod">
          <ac:chgData name="Alfred Smith" userId="3c60a3631c0db8ad" providerId="LiveId" clId="{D0DB6844-4AFB-4F5E-BB65-C2CE0CC2BFF2}" dt="2023-09-20T09:00:12.292" v="57" actId="14100"/>
          <ac:spMkLst>
            <pc:docMk/>
            <pc:sldMk cId="210266664" sldId="278"/>
            <ac:spMk id="6" creationId="{DA94BB95-3684-0152-6656-0930CEDC247E}"/>
          </ac:spMkLst>
        </pc:spChg>
      </pc:sldChg>
      <pc:sldChg chg="modSp mod modTransition">
        <pc:chgData name="Alfred Smith" userId="3c60a3631c0db8ad" providerId="LiveId" clId="{D0DB6844-4AFB-4F5E-BB65-C2CE0CC2BFF2}" dt="2023-09-20T09:00:18.373" v="59" actId="14100"/>
        <pc:sldMkLst>
          <pc:docMk/>
          <pc:sldMk cId="888433145" sldId="279"/>
        </pc:sldMkLst>
        <pc:spChg chg="mod">
          <ac:chgData name="Alfred Smith" userId="3c60a3631c0db8ad" providerId="LiveId" clId="{D0DB6844-4AFB-4F5E-BB65-C2CE0CC2BFF2}" dt="2023-09-20T09:00:18.373" v="59" actId="14100"/>
          <ac:spMkLst>
            <pc:docMk/>
            <pc:sldMk cId="888433145" sldId="279"/>
            <ac:spMk id="3" creationId="{AE9FA289-2D93-8CCF-72E5-2F07EF16ACA9}"/>
          </ac:spMkLst>
        </pc:spChg>
      </pc:sldChg>
      <pc:sldChg chg="modSp mod modTransition">
        <pc:chgData name="Alfred Smith" userId="3c60a3631c0db8ad" providerId="LiveId" clId="{D0DB6844-4AFB-4F5E-BB65-C2CE0CC2BFF2}" dt="2023-09-20T09:00:24.702" v="61" actId="14100"/>
        <pc:sldMkLst>
          <pc:docMk/>
          <pc:sldMk cId="791300187" sldId="280"/>
        </pc:sldMkLst>
        <pc:spChg chg="mod">
          <ac:chgData name="Alfred Smith" userId="3c60a3631c0db8ad" providerId="LiveId" clId="{D0DB6844-4AFB-4F5E-BB65-C2CE0CC2BFF2}" dt="2023-09-20T09:00:24.702" v="61" actId="14100"/>
          <ac:spMkLst>
            <pc:docMk/>
            <pc:sldMk cId="791300187" sldId="280"/>
            <ac:spMk id="4" creationId="{369006C2-A853-5A7E-13F3-CB3CAA0AE414}"/>
          </ac:spMkLst>
        </pc:spChg>
      </pc:sldChg>
      <pc:sldChg chg="modSp mod modTransition">
        <pc:chgData name="Alfred Smith" userId="3c60a3631c0db8ad" providerId="LiveId" clId="{D0DB6844-4AFB-4F5E-BB65-C2CE0CC2BFF2}" dt="2023-09-20T09:00:32.323" v="64" actId="14100"/>
        <pc:sldMkLst>
          <pc:docMk/>
          <pc:sldMk cId="1126511635" sldId="282"/>
        </pc:sldMkLst>
        <pc:spChg chg="mod">
          <ac:chgData name="Alfred Smith" userId="3c60a3631c0db8ad" providerId="LiveId" clId="{D0DB6844-4AFB-4F5E-BB65-C2CE0CC2BFF2}" dt="2023-09-20T09:00:32.323" v="64" actId="14100"/>
          <ac:spMkLst>
            <pc:docMk/>
            <pc:sldMk cId="1126511635" sldId="282"/>
            <ac:spMk id="4" creationId="{C5590C93-C2F2-BA63-B539-3DC78A0446B0}"/>
          </ac:spMkLst>
        </pc:spChg>
      </pc:sldChg>
      <pc:sldChg chg="delSp modSp mod modTransition modAnim">
        <pc:chgData name="Alfred Smith" userId="3c60a3631c0db8ad" providerId="LiveId" clId="{D0DB6844-4AFB-4F5E-BB65-C2CE0CC2BFF2}" dt="2023-09-20T08:58:46.616" v="32" actId="20577"/>
        <pc:sldMkLst>
          <pc:docMk/>
          <pc:sldMk cId="3166251957" sldId="283"/>
        </pc:sldMkLst>
        <pc:spChg chg="mod">
          <ac:chgData name="Alfred Smith" userId="3c60a3631c0db8ad" providerId="LiveId" clId="{D0DB6844-4AFB-4F5E-BB65-C2CE0CC2BFF2}" dt="2023-09-20T08:58:46.616" v="32" actId="20577"/>
          <ac:spMkLst>
            <pc:docMk/>
            <pc:sldMk cId="3166251957" sldId="283"/>
            <ac:spMk id="3" creationId="{A58184BD-88F1-BA02-40C1-D8403D0EEC0D}"/>
          </ac:spMkLst>
        </pc:spChg>
        <pc:spChg chg="mod">
          <ac:chgData name="Alfred Smith" userId="3c60a3631c0db8ad" providerId="LiveId" clId="{D0DB6844-4AFB-4F5E-BB65-C2CE0CC2BFF2}" dt="2023-09-20T08:56:06.933" v="18"/>
          <ac:spMkLst>
            <pc:docMk/>
            <pc:sldMk cId="3166251957" sldId="283"/>
            <ac:spMk id="4" creationId="{EE2AC625-9141-A801-F431-DD5F79396320}"/>
          </ac:spMkLst>
        </pc:spChg>
        <pc:picChg chg="del">
          <ac:chgData name="Alfred Smith" userId="3c60a3631c0db8ad" providerId="LiveId" clId="{D0DB6844-4AFB-4F5E-BB65-C2CE0CC2BFF2}" dt="2023-09-20T08:58:21.786" v="25"/>
          <ac:picMkLst>
            <pc:docMk/>
            <pc:sldMk cId="3166251957" sldId="283"/>
            <ac:picMk id="8" creationId="{D874C06C-1A2C-CE27-7BBE-B959D4CF1930}"/>
          </ac:picMkLst>
        </pc:picChg>
      </pc:sldChg>
      <pc:sldChg chg="modSp mod modTransition">
        <pc:chgData name="Alfred Smith" userId="3c60a3631c0db8ad" providerId="LiveId" clId="{D0DB6844-4AFB-4F5E-BB65-C2CE0CC2BFF2}" dt="2023-09-20T09:00:38.337" v="66" actId="14100"/>
        <pc:sldMkLst>
          <pc:docMk/>
          <pc:sldMk cId="3922583308" sldId="284"/>
        </pc:sldMkLst>
        <pc:spChg chg="mod">
          <ac:chgData name="Alfred Smith" userId="3c60a3631c0db8ad" providerId="LiveId" clId="{D0DB6844-4AFB-4F5E-BB65-C2CE0CC2BFF2}" dt="2023-09-20T09:00:38.337" v="66" actId="14100"/>
          <ac:spMkLst>
            <pc:docMk/>
            <pc:sldMk cId="3922583308" sldId="284"/>
            <ac:spMk id="4" creationId="{93748A30-7519-B843-188A-DCE659F8F73D}"/>
          </ac:spMkLst>
        </pc:spChg>
      </pc:sldChg>
      <pc:sldChg chg="delSp modSp mod modTransition modAnim">
        <pc:chgData name="Alfred Smith" userId="3c60a3631c0db8ad" providerId="LiveId" clId="{D0DB6844-4AFB-4F5E-BB65-C2CE0CC2BFF2}" dt="2023-09-20T08:58:42.584" v="31" actId="20577"/>
        <pc:sldMkLst>
          <pc:docMk/>
          <pc:sldMk cId="1522780631" sldId="285"/>
        </pc:sldMkLst>
        <pc:spChg chg="mod">
          <ac:chgData name="Alfred Smith" userId="3c60a3631c0db8ad" providerId="LiveId" clId="{D0DB6844-4AFB-4F5E-BB65-C2CE0CC2BFF2}" dt="2023-09-20T08:58:42.584" v="31" actId="20577"/>
          <ac:spMkLst>
            <pc:docMk/>
            <pc:sldMk cId="1522780631" sldId="285"/>
            <ac:spMk id="3" creationId="{A58184BD-88F1-BA02-40C1-D8403D0EEC0D}"/>
          </ac:spMkLst>
        </pc:spChg>
        <pc:spChg chg="mod">
          <ac:chgData name="Alfred Smith" userId="3c60a3631c0db8ad" providerId="LiveId" clId="{D0DB6844-4AFB-4F5E-BB65-C2CE0CC2BFF2}" dt="2023-09-20T08:56:54.836" v="19"/>
          <ac:spMkLst>
            <pc:docMk/>
            <pc:sldMk cId="1522780631" sldId="285"/>
            <ac:spMk id="4" creationId="{EE2AC625-9141-A801-F431-DD5F79396320}"/>
          </ac:spMkLst>
        </pc:spChg>
        <pc:picChg chg="del">
          <ac:chgData name="Alfred Smith" userId="3c60a3631c0db8ad" providerId="LiveId" clId="{D0DB6844-4AFB-4F5E-BB65-C2CE0CC2BFF2}" dt="2023-09-20T08:58:21.786" v="25"/>
          <ac:picMkLst>
            <pc:docMk/>
            <pc:sldMk cId="1522780631" sldId="285"/>
            <ac:picMk id="7" creationId="{FE1F1018-257F-EED2-0B8B-9B2F247295ED}"/>
          </ac:picMkLst>
        </pc:picChg>
      </pc:sldChg>
      <pc:sldChg chg="modSp mod modTransition">
        <pc:chgData name="Alfred Smith" userId="3c60a3631c0db8ad" providerId="LiveId" clId="{D0DB6844-4AFB-4F5E-BB65-C2CE0CC2BFF2}" dt="2023-09-20T09:00:44.294" v="68" actId="14100"/>
        <pc:sldMkLst>
          <pc:docMk/>
          <pc:sldMk cId="1850742486" sldId="286"/>
        </pc:sldMkLst>
        <pc:spChg chg="mod">
          <ac:chgData name="Alfred Smith" userId="3c60a3631c0db8ad" providerId="LiveId" clId="{D0DB6844-4AFB-4F5E-BB65-C2CE0CC2BFF2}" dt="2023-09-20T09:00:44.294" v="68" actId="14100"/>
          <ac:spMkLst>
            <pc:docMk/>
            <pc:sldMk cId="1850742486" sldId="286"/>
            <ac:spMk id="3" creationId="{60E8BEE3-BD91-D7D0-1225-B2BBA3FACDA1}"/>
          </ac:spMkLst>
        </pc:spChg>
      </pc:sldChg>
      <pc:sldChg chg="delSp modSp mod modTransition modAnim">
        <pc:chgData name="Alfred Smith" userId="3c60a3631c0db8ad" providerId="LiveId" clId="{D0DB6844-4AFB-4F5E-BB65-C2CE0CC2BFF2}" dt="2023-09-20T08:58:39.693" v="30" actId="20577"/>
        <pc:sldMkLst>
          <pc:docMk/>
          <pc:sldMk cId="2332778949" sldId="287"/>
        </pc:sldMkLst>
        <pc:spChg chg="mod">
          <ac:chgData name="Alfred Smith" userId="3c60a3631c0db8ad" providerId="LiveId" clId="{D0DB6844-4AFB-4F5E-BB65-C2CE0CC2BFF2}" dt="2023-09-20T08:58:39.693" v="30" actId="20577"/>
          <ac:spMkLst>
            <pc:docMk/>
            <pc:sldMk cId="2332778949" sldId="287"/>
            <ac:spMk id="3" creationId="{A58184BD-88F1-BA02-40C1-D8403D0EEC0D}"/>
          </ac:spMkLst>
        </pc:spChg>
        <pc:spChg chg="mod">
          <ac:chgData name="Alfred Smith" userId="3c60a3631c0db8ad" providerId="LiveId" clId="{D0DB6844-4AFB-4F5E-BB65-C2CE0CC2BFF2}" dt="2023-09-20T08:57:06.966" v="20"/>
          <ac:spMkLst>
            <pc:docMk/>
            <pc:sldMk cId="2332778949" sldId="287"/>
            <ac:spMk id="4" creationId="{EE2AC625-9141-A801-F431-DD5F79396320}"/>
          </ac:spMkLst>
        </pc:spChg>
        <pc:picChg chg="del">
          <ac:chgData name="Alfred Smith" userId="3c60a3631c0db8ad" providerId="LiveId" clId="{D0DB6844-4AFB-4F5E-BB65-C2CE0CC2BFF2}" dt="2023-09-20T08:58:21.786" v="25"/>
          <ac:picMkLst>
            <pc:docMk/>
            <pc:sldMk cId="2332778949" sldId="287"/>
            <ac:picMk id="8" creationId="{D6B2C818-11AB-B570-C3A1-393740A23511}"/>
          </ac:picMkLst>
        </pc:picChg>
      </pc:sldChg>
      <pc:sldChg chg="modSp mod modTransition">
        <pc:chgData name="Alfred Smith" userId="3c60a3631c0db8ad" providerId="LiveId" clId="{D0DB6844-4AFB-4F5E-BB65-C2CE0CC2BFF2}" dt="2023-09-20T09:00:49.915" v="70" actId="14100"/>
        <pc:sldMkLst>
          <pc:docMk/>
          <pc:sldMk cId="1828872212" sldId="288"/>
        </pc:sldMkLst>
        <pc:spChg chg="mod">
          <ac:chgData name="Alfred Smith" userId="3c60a3631c0db8ad" providerId="LiveId" clId="{D0DB6844-4AFB-4F5E-BB65-C2CE0CC2BFF2}" dt="2023-09-20T09:00:49.915" v="70" actId="14100"/>
          <ac:spMkLst>
            <pc:docMk/>
            <pc:sldMk cId="1828872212" sldId="288"/>
            <ac:spMk id="4" creationId="{3F17ECB4-7C2F-F3A6-A455-C7649BF52494}"/>
          </ac:spMkLst>
        </pc:spChg>
      </pc:sldChg>
      <pc:sldChg chg="delSp modSp mod modTransition modAnim">
        <pc:chgData name="Alfred Smith" userId="3c60a3631c0db8ad" providerId="LiveId" clId="{D0DB6844-4AFB-4F5E-BB65-C2CE0CC2BFF2}" dt="2023-09-20T08:58:35.138" v="29" actId="20577"/>
        <pc:sldMkLst>
          <pc:docMk/>
          <pc:sldMk cId="3153919605" sldId="289"/>
        </pc:sldMkLst>
        <pc:spChg chg="mod">
          <ac:chgData name="Alfred Smith" userId="3c60a3631c0db8ad" providerId="LiveId" clId="{D0DB6844-4AFB-4F5E-BB65-C2CE0CC2BFF2}" dt="2023-09-20T08:58:35.138" v="29" actId="20577"/>
          <ac:spMkLst>
            <pc:docMk/>
            <pc:sldMk cId="3153919605" sldId="289"/>
            <ac:spMk id="3" creationId="{A58184BD-88F1-BA02-40C1-D8403D0EEC0D}"/>
          </ac:spMkLst>
        </pc:spChg>
        <pc:spChg chg="mod">
          <ac:chgData name="Alfred Smith" userId="3c60a3631c0db8ad" providerId="LiveId" clId="{D0DB6844-4AFB-4F5E-BB65-C2CE0CC2BFF2}" dt="2023-09-20T08:57:18.704" v="21"/>
          <ac:spMkLst>
            <pc:docMk/>
            <pc:sldMk cId="3153919605" sldId="289"/>
            <ac:spMk id="4" creationId="{EE2AC625-9141-A801-F431-DD5F79396320}"/>
          </ac:spMkLst>
        </pc:spChg>
        <pc:picChg chg="del">
          <ac:chgData name="Alfred Smith" userId="3c60a3631c0db8ad" providerId="LiveId" clId="{D0DB6844-4AFB-4F5E-BB65-C2CE0CC2BFF2}" dt="2023-09-20T08:58:21.786" v="25"/>
          <ac:picMkLst>
            <pc:docMk/>
            <pc:sldMk cId="3153919605" sldId="289"/>
            <ac:picMk id="36" creationId="{D1B31B7F-0E27-BEA0-F839-28EBD0B210A6}"/>
          </ac:picMkLst>
        </pc:picChg>
      </pc:sldChg>
      <pc:sldChg chg="modSp mod modTransition">
        <pc:chgData name="Alfred Smith" userId="3c60a3631c0db8ad" providerId="LiveId" clId="{D0DB6844-4AFB-4F5E-BB65-C2CE0CC2BFF2}" dt="2023-09-20T09:00:55.200" v="72" actId="14100"/>
        <pc:sldMkLst>
          <pc:docMk/>
          <pc:sldMk cId="1292473336" sldId="290"/>
        </pc:sldMkLst>
        <pc:spChg chg="mod">
          <ac:chgData name="Alfred Smith" userId="3c60a3631c0db8ad" providerId="LiveId" clId="{D0DB6844-4AFB-4F5E-BB65-C2CE0CC2BFF2}" dt="2023-09-20T09:00:55.200" v="72" actId="14100"/>
          <ac:spMkLst>
            <pc:docMk/>
            <pc:sldMk cId="1292473336" sldId="290"/>
            <ac:spMk id="4" creationId="{E5F5877B-32E1-D31D-F413-D6B613CDC860}"/>
          </ac:spMkLst>
        </pc:spChg>
      </pc:sldChg>
      <pc:sldChg chg="delSp modSp mod modTransition modAnim">
        <pc:chgData name="Alfred Smith" userId="3c60a3631c0db8ad" providerId="LiveId" clId="{D0DB6844-4AFB-4F5E-BB65-C2CE0CC2BFF2}" dt="2023-09-20T08:58:31.677" v="28" actId="20577"/>
        <pc:sldMkLst>
          <pc:docMk/>
          <pc:sldMk cId="1878919862" sldId="291"/>
        </pc:sldMkLst>
        <pc:spChg chg="mod">
          <ac:chgData name="Alfred Smith" userId="3c60a3631c0db8ad" providerId="LiveId" clId="{D0DB6844-4AFB-4F5E-BB65-C2CE0CC2BFF2}" dt="2023-09-20T08:58:31.677" v="28" actId="20577"/>
          <ac:spMkLst>
            <pc:docMk/>
            <pc:sldMk cId="1878919862" sldId="291"/>
            <ac:spMk id="3" creationId="{A58184BD-88F1-BA02-40C1-D8403D0EEC0D}"/>
          </ac:spMkLst>
        </pc:spChg>
        <pc:spChg chg="mod">
          <ac:chgData name="Alfred Smith" userId="3c60a3631c0db8ad" providerId="LiveId" clId="{D0DB6844-4AFB-4F5E-BB65-C2CE0CC2BFF2}" dt="2023-09-20T08:57:39.102" v="22"/>
          <ac:spMkLst>
            <pc:docMk/>
            <pc:sldMk cId="1878919862" sldId="291"/>
            <ac:spMk id="4" creationId="{EE2AC625-9141-A801-F431-DD5F79396320}"/>
          </ac:spMkLst>
        </pc:spChg>
        <pc:picChg chg="del">
          <ac:chgData name="Alfred Smith" userId="3c60a3631c0db8ad" providerId="LiveId" clId="{D0DB6844-4AFB-4F5E-BB65-C2CE0CC2BFF2}" dt="2023-09-20T08:58:21.786" v="25"/>
          <ac:picMkLst>
            <pc:docMk/>
            <pc:sldMk cId="1878919862" sldId="291"/>
            <ac:picMk id="26" creationId="{864006A5-F4DA-626A-F11A-FB908301807F}"/>
          </ac:picMkLst>
        </pc:picChg>
      </pc:sldChg>
      <pc:sldChg chg="modSp mod modTransition">
        <pc:chgData name="Alfred Smith" userId="3c60a3631c0db8ad" providerId="LiveId" clId="{D0DB6844-4AFB-4F5E-BB65-C2CE0CC2BFF2}" dt="2023-09-20T09:01:01.261" v="74" actId="14100"/>
        <pc:sldMkLst>
          <pc:docMk/>
          <pc:sldMk cId="1014080634" sldId="292"/>
        </pc:sldMkLst>
        <pc:spChg chg="mod">
          <ac:chgData name="Alfred Smith" userId="3c60a3631c0db8ad" providerId="LiveId" clId="{D0DB6844-4AFB-4F5E-BB65-C2CE0CC2BFF2}" dt="2023-09-20T09:01:01.261" v="74" actId="14100"/>
          <ac:spMkLst>
            <pc:docMk/>
            <pc:sldMk cId="1014080634" sldId="292"/>
            <ac:spMk id="4" creationId="{16EB51AD-1F7E-CF3E-C692-C15D1C3E7AD6}"/>
          </ac:spMkLst>
        </pc:spChg>
      </pc:sldChg>
      <pc:sldChg chg="delSp modSp mod modTransition modAnim">
        <pc:chgData name="Alfred Smith" userId="3c60a3631c0db8ad" providerId="LiveId" clId="{D0DB6844-4AFB-4F5E-BB65-C2CE0CC2BFF2}" dt="2023-09-20T08:58:27.849" v="27" actId="20577"/>
        <pc:sldMkLst>
          <pc:docMk/>
          <pc:sldMk cId="2219299321" sldId="293"/>
        </pc:sldMkLst>
        <pc:spChg chg="mod">
          <ac:chgData name="Alfred Smith" userId="3c60a3631c0db8ad" providerId="LiveId" clId="{D0DB6844-4AFB-4F5E-BB65-C2CE0CC2BFF2}" dt="2023-09-20T08:58:27.849" v="27" actId="20577"/>
          <ac:spMkLst>
            <pc:docMk/>
            <pc:sldMk cId="2219299321" sldId="293"/>
            <ac:spMk id="3" creationId="{A58184BD-88F1-BA02-40C1-D8403D0EEC0D}"/>
          </ac:spMkLst>
        </pc:spChg>
        <pc:spChg chg="mod">
          <ac:chgData name="Alfred Smith" userId="3c60a3631c0db8ad" providerId="LiveId" clId="{D0DB6844-4AFB-4F5E-BB65-C2CE0CC2BFF2}" dt="2023-09-20T08:57:54.787" v="23"/>
          <ac:spMkLst>
            <pc:docMk/>
            <pc:sldMk cId="2219299321" sldId="293"/>
            <ac:spMk id="4" creationId="{EE2AC625-9141-A801-F431-DD5F79396320}"/>
          </ac:spMkLst>
        </pc:spChg>
        <pc:picChg chg="del">
          <ac:chgData name="Alfred Smith" userId="3c60a3631c0db8ad" providerId="LiveId" clId="{D0DB6844-4AFB-4F5E-BB65-C2CE0CC2BFF2}" dt="2023-09-20T08:58:21.786" v="25"/>
          <ac:picMkLst>
            <pc:docMk/>
            <pc:sldMk cId="2219299321" sldId="293"/>
            <ac:picMk id="15" creationId="{910E1C21-2D53-D071-A6AE-F6C0CBA90B75}"/>
          </ac:picMkLst>
        </pc:picChg>
      </pc:sldChg>
      <pc:sldChg chg="modSp mod modTransition">
        <pc:chgData name="Alfred Smith" userId="3c60a3631c0db8ad" providerId="LiveId" clId="{D0DB6844-4AFB-4F5E-BB65-C2CE0CC2BFF2}" dt="2023-09-20T09:01:12.940" v="78" actId="14100"/>
        <pc:sldMkLst>
          <pc:docMk/>
          <pc:sldMk cId="2859407553" sldId="294"/>
        </pc:sldMkLst>
        <pc:spChg chg="mod">
          <ac:chgData name="Alfred Smith" userId="3c60a3631c0db8ad" providerId="LiveId" clId="{D0DB6844-4AFB-4F5E-BB65-C2CE0CC2BFF2}" dt="2023-09-20T09:01:12.940" v="78" actId="14100"/>
          <ac:spMkLst>
            <pc:docMk/>
            <pc:sldMk cId="2859407553" sldId="294"/>
            <ac:spMk id="3" creationId="{98735D17-AF62-6C2C-D785-40FA83831F98}"/>
          </ac:spMkLst>
        </pc:spChg>
      </pc:sldChg>
      <pc:sldChg chg="delSp modSp mod modTransition modAnim">
        <pc:chgData name="Alfred Smith" userId="3c60a3631c0db8ad" providerId="LiveId" clId="{D0DB6844-4AFB-4F5E-BB65-C2CE0CC2BFF2}" dt="2023-09-20T08:58:24.824" v="26" actId="20577"/>
        <pc:sldMkLst>
          <pc:docMk/>
          <pc:sldMk cId="3279066978" sldId="295"/>
        </pc:sldMkLst>
        <pc:spChg chg="mod">
          <ac:chgData name="Alfred Smith" userId="3c60a3631c0db8ad" providerId="LiveId" clId="{D0DB6844-4AFB-4F5E-BB65-C2CE0CC2BFF2}" dt="2023-09-20T08:58:24.824" v="26" actId="20577"/>
          <ac:spMkLst>
            <pc:docMk/>
            <pc:sldMk cId="3279066978" sldId="295"/>
            <ac:spMk id="3" creationId="{A58184BD-88F1-BA02-40C1-D8403D0EEC0D}"/>
          </ac:spMkLst>
        </pc:spChg>
        <pc:spChg chg="mod">
          <ac:chgData name="Alfred Smith" userId="3c60a3631c0db8ad" providerId="LiveId" clId="{D0DB6844-4AFB-4F5E-BB65-C2CE0CC2BFF2}" dt="2023-09-20T08:58:07.505" v="24"/>
          <ac:spMkLst>
            <pc:docMk/>
            <pc:sldMk cId="3279066978" sldId="295"/>
            <ac:spMk id="4" creationId="{EE2AC625-9141-A801-F431-DD5F79396320}"/>
          </ac:spMkLst>
        </pc:spChg>
        <pc:picChg chg="del">
          <ac:chgData name="Alfred Smith" userId="3c60a3631c0db8ad" providerId="LiveId" clId="{D0DB6844-4AFB-4F5E-BB65-C2CE0CC2BFF2}" dt="2023-09-20T08:58:21.786" v="25"/>
          <ac:picMkLst>
            <pc:docMk/>
            <pc:sldMk cId="3279066978" sldId="295"/>
            <ac:picMk id="17" creationId="{796F0A50-A9D4-9889-C8FA-6AB40C7C907C}"/>
          </ac:picMkLst>
        </pc:picChg>
      </pc:sldChg>
      <pc:sldChg chg="modSp mod modTransition">
        <pc:chgData name="Alfred Smith" userId="3c60a3631c0db8ad" providerId="LiveId" clId="{D0DB6844-4AFB-4F5E-BB65-C2CE0CC2BFF2}" dt="2023-09-20T09:01:07.111" v="76" actId="14100"/>
        <pc:sldMkLst>
          <pc:docMk/>
          <pc:sldMk cId="2682097129" sldId="296"/>
        </pc:sldMkLst>
        <pc:spChg chg="mod">
          <ac:chgData name="Alfred Smith" userId="3c60a3631c0db8ad" providerId="LiveId" clId="{D0DB6844-4AFB-4F5E-BB65-C2CE0CC2BFF2}" dt="2023-09-20T09:01:07.111" v="76" actId="14100"/>
          <ac:spMkLst>
            <pc:docMk/>
            <pc:sldMk cId="2682097129" sldId="296"/>
            <ac:spMk id="4" creationId="{7E5F25C5-7B36-CDCE-CB02-85545673B107}"/>
          </ac:spMkLst>
        </pc:spChg>
      </pc:sldChg>
      <pc:sldChg chg="delSp modSp mod modTransition modAnim">
        <pc:chgData name="Alfred Smith" userId="3c60a3631c0db8ad" providerId="LiveId" clId="{D0DB6844-4AFB-4F5E-BB65-C2CE0CC2BFF2}" dt="2023-09-20T08:58:49.908" v="33" actId="20577"/>
        <pc:sldMkLst>
          <pc:docMk/>
          <pc:sldMk cId="4114638037" sldId="297"/>
        </pc:sldMkLst>
        <pc:spChg chg="mod">
          <ac:chgData name="Alfred Smith" userId="3c60a3631c0db8ad" providerId="LiveId" clId="{D0DB6844-4AFB-4F5E-BB65-C2CE0CC2BFF2}" dt="2023-09-20T08:58:49.908" v="33" actId="20577"/>
          <ac:spMkLst>
            <pc:docMk/>
            <pc:sldMk cId="4114638037" sldId="297"/>
            <ac:spMk id="3" creationId="{A58184BD-88F1-BA02-40C1-D8403D0EEC0D}"/>
          </ac:spMkLst>
        </pc:spChg>
        <pc:spChg chg="mod">
          <ac:chgData name="Alfred Smith" userId="3c60a3631c0db8ad" providerId="LiveId" clId="{D0DB6844-4AFB-4F5E-BB65-C2CE0CC2BFF2}" dt="2023-09-20T08:55:52.257" v="17"/>
          <ac:spMkLst>
            <pc:docMk/>
            <pc:sldMk cId="4114638037" sldId="297"/>
            <ac:spMk id="4" creationId="{EE2AC625-9141-A801-F431-DD5F79396320}"/>
          </ac:spMkLst>
        </pc:spChg>
        <pc:picChg chg="del">
          <ac:chgData name="Alfred Smith" userId="3c60a3631c0db8ad" providerId="LiveId" clId="{D0DB6844-4AFB-4F5E-BB65-C2CE0CC2BFF2}" dt="2023-09-20T08:58:21.786" v="25"/>
          <ac:picMkLst>
            <pc:docMk/>
            <pc:sldMk cId="4114638037" sldId="297"/>
            <ac:picMk id="15" creationId="{B33E5C21-0D93-6C21-508D-D193093420EB}"/>
          </ac:picMkLst>
        </pc:picChg>
      </pc:sldChg>
    </pc:docChg>
  </pc:docChgLst>
  <pc:docChgLst>
    <pc:chgData name="Leonie Smith" userId="fed1330f33f5650e" providerId="LiveId" clId="{1494AA85-9B1F-4089-9F7E-F9E17AD067C2}"/>
    <pc:docChg chg="modSld">
      <pc:chgData name="Leonie Smith" userId="fed1330f33f5650e" providerId="LiveId" clId="{1494AA85-9B1F-4089-9F7E-F9E17AD067C2}" dt="2024-05-29T03:25:49.093" v="229"/>
      <pc:docMkLst>
        <pc:docMk/>
      </pc:docMkLst>
      <pc:sldChg chg="addSp delSp modSp mod modTransition modAnim">
        <pc:chgData name="Leonie Smith" userId="fed1330f33f5650e" providerId="LiveId" clId="{1494AA85-9B1F-4089-9F7E-F9E17AD067C2}" dt="2024-05-29T02:39:23.102" v="10"/>
        <pc:sldMkLst>
          <pc:docMk/>
          <pc:sldMk cId="1499918570" sldId="257"/>
        </pc:sldMkLst>
        <pc:picChg chg="add del mod ord">
          <ac:chgData name="Leonie Smith" userId="fed1330f33f5650e" providerId="LiveId" clId="{1494AA85-9B1F-4089-9F7E-F9E17AD067C2}" dt="2024-05-29T02:39:23.102" v="10"/>
          <ac:picMkLst>
            <pc:docMk/>
            <pc:sldMk cId="1499918570" sldId="257"/>
            <ac:picMk id="5" creationId="{AC770D94-28A6-DEEA-D178-D1F8CCD3D83C}"/>
          </ac:picMkLst>
        </pc:picChg>
        <pc:picChg chg="add del mod">
          <ac:chgData name="Leonie Smith" userId="fed1330f33f5650e" providerId="LiveId" clId="{1494AA85-9B1F-4089-9F7E-F9E17AD067C2}" dt="2024-05-29T02:39:17.143" v="9"/>
          <ac:picMkLst>
            <pc:docMk/>
            <pc:sldMk cId="1499918570" sldId="257"/>
            <ac:picMk id="6" creationId="{826E61F6-14A4-CB09-2999-2DCD3477E531}"/>
          </ac:picMkLst>
        </pc:picChg>
        <pc:picChg chg="add mod">
          <ac:chgData name="Leonie Smith" userId="fed1330f33f5650e" providerId="LiveId" clId="{1494AA85-9B1F-4089-9F7E-F9E17AD067C2}" dt="2024-05-29T02:39:23.102" v="10"/>
          <ac:picMkLst>
            <pc:docMk/>
            <pc:sldMk cId="1499918570" sldId="257"/>
            <ac:picMk id="7" creationId="{E6F30833-F689-688B-5EB7-9306F1159405}"/>
          </ac:picMkLst>
        </pc:picChg>
      </pc:sldChg>
      <pc:sldChg chg="addSp delSp modSp mod modTransition modAnim">
        <pc:chgData name="Leonie Smith" userId="fed1330f33f5650e" providerId="LiveId" clId="{1494AA85-9B1F-4089-9F7E-F9E17AD067C2}" dt="2024-05-29T03:25:49.093" v="229"/>
        <pc:sldMkLst>
          <pc:docMk/>
          <pc:sldMk cId="2346136586" sldId="260"/>
        </pc:sldMkLst>
        <pc:picChg chg="add del mod ord">
          <ac:chgData name="Leonie Smith" userId="fed1330f33f5650e" providerId="LiveId" clId="{1494AA85-9B1F-4089-9F7E-F9E17AD067C2}" dt="2024-05-29T02:40:00.454" v="13"/>
          <ac:picMkLst>
            <pc:docMk/>
            <pc:sldMk cId="2346136586" sldId="260"/>
            <ac:picMk id="5" creationId="{D31E9774-9260-B9CD-47A8-4C99AE90E888}"/>
          </ac:picMkLst>
        </pc:picChg>
        <pc:picChg chg="add del mod">
          <ac:chgData name="Leonie Smith" userId="fed1330f33f5650e" providerId="LiveId" clId="{1494AA85-9B1F-4089-9F7E-F9E17AD067C2}" dt="2024-05-24T04:18:09.340" v="3"/>
          <ac:picMkLst>
            <pc:docMk/>
            <pc:sldMk cId="2346136586" sldId="260"/>
            <ac:picMk id="6" creationId="{1AEC16C1-C7EE-C5BB-44C2-3B50935D40BB}"/>
          </ac:picMkLst>
        </pc:picChg>
        <pc:picChg chg="add del mod">
          <ac:chgData name="Leonie Smith" userId="fed1330f33f5650e" providerId="LiveId" clId="{1494AA85-9B1F-4089-9F7E-F9E17AD067C2}" dt="2024-05-29T02:40:05.907" v="15"/>
          <ac:picMkLst>
            <pc:docMk/>
            <pc:sldMk cId="2346136586" sldId="260"/>
            <ac:picMk id="6" creationId="{C7E63C6C-89F3-20B6-AA09-99BDAAD3BB20}"/>
          </ac:picMkLst>
        </pc:picChg>
        <pc:picChg chg="add del mod ord">
          <ac:chgData name="Leonie Smith" userId="fed1330f33f5650e" providerId="LiveId" clId="{1494AA85-9B1F-4089-9F7E-F9E17AD067C2}" dt="2024-05-24T04:18:16.577" v="4"/>
          <ac:picMkLst>
            <pc:docMk/>
            <pc:sldMk cId="2346136586" sldId="260"/>
            <ac:picMk id="11" creationId="{6106EB59-75FD-1F1C-D443-7B8338B3D13C}"/>
          </ac:picMkLst>
        </pc:picChg>
        <pc:picChg chg="add del mod ord">
          <ac:chgData name="Leonie Smith" userId="fed1330f33f5650e" providerId="LiveId" clId="{1494AA85-9B1F-4089-9F7E-F9E17AD067C2}" dt="2024-05-29T02:40:10.776" v="16"/>
          <ac:picMkLst>
            <pc:docMk/>
            <pc:sldMk cId="2346136586" sldId="260"/>
            <ac:picMk id="11" creationId="{7615D631-C3AE-DA02-CFFF-7D88E661FC19}"/>
          </ac:picMkLst>
        </pc:picChg>
        <pc:picChg chg="add del mod">
          <ac:chgData name="Leonie Smith" userId="fed1330f33f5650e" providerId="LiveId" clId="{1494AA85-9B1F-4089-9F7E-F9E17AD067C2}" dt="2024-05-29T02:40:15.654" v="18"/>
          <ac:picMkLst>
            <pc:docMk/>
            <pc:sldMk cId="2346136586" sldId="260"/>
            <ac:picMk id="12" creationId="{503DD11F-34C2-097C-EBEC-7BC743EDEA84}"/>
          </ac:picMkLst>
        </pc:picChg>
        <pc:picChg chg="add del mod">
          <ac:chgData name="Leonie Smith" userId="fed1330f33f5650e" providerId="LiveId" clId="{1494AA85-9B1F-4089-9F7E-F9E17AD067C2}" dt="2024-05-24T04:18:24.674" v="6"/>
          <ac:picMkLst>
            <pc:docMk/>
            <pc:sldMk cId="2346136586" sldId="260"/>
            <ac:picMk id="12" creationId="{ECB78182-D2C7-7B11-6B7B-AA070B4B3C6C}"/>
          </ac:picMkLst>
        </pc:picChg>
        <pc:picChg chg="add del mod ord">
          <ac:chgData name="Leonie Smith" userId="fed1330f33f5650e" providerId="LiveId" clId="{1494AA85-9B1F-4089-9F7E-F9E17AD067C2}" dt="2024-05-24T04:18:31.319" v="7"/>
          <ac:picMkLst>
            <pc:docMk/>
            <pc:sldMk cId="2346136586" sldId="260"/>
            <ac:picMk id="17" creationId="{B2879A66-4B13-B6E7-1C49-2A0195A62A47}"/>
          </ac:picMkLst>
        </pc:picChg>
        <pc:picChg chg="add del mod ord">
          <ac:chgData name="Leonie Smith" userId="fed1330f33f5650e" providerId="LiveId" clId="{1494AA85-9B1F-4089-9F7E-F9E17AD067C2}" dt="2024-05-29T02:40:20.099" v="19"/>
          <ac:picMkLst>
            <pc:docMk/>
            <pc:sldMk cId="2346136586" sldId="260"/>
            <ac:picMk id="17" creationId="{D4AFF3A7-D24C-BE40-A5DF-3634153B1B08}"/>
          </ac:picMkLst>
        </pc:picChg>
        <pc:picChg chg="add del mod">
          <ac:chgData name="Leonie Smith" userId="fed1330f33f5650e" providerId="LiveId" clId="{1494AA85-9B1F-4089-9F7E-F9E17AD067C2}" dt="2024-05-29T02:39:55.482" v="12"/>
          <ac:picMkLst>
            <pc:docMk/>
            <pc:sldMk cId="2346136586" sldId="260"/>
            <ac:picMk id="18" creationId="{37EB8386-81BE-C639-8C26-57D509965875}"/>
          </ac:picMkLst>
        </pc:picChg>
        <pc:picChg chg="add del mod">
          <ac:chgData name="Leonie Smith" userId="fed1330f33f5650e" providerId="LiveId" clId="{1494AA85-9B1F-4089-9F7E-F9E17AD067C2}" dt="2024-05-29T03:25:30.539" v="225"/>
          <ac:picMkLst>
            <pc:docMk/>
            <pc:sldMk cId="2346136586" sldId="260"/>
            <ac:picMk id="19" creationId="{43478EE3-DABE-9507-FAF3-A8FAE63269B3}"/>
          </ac:picMkLst>
        </pc:picChg>
        <pc:picChg chg="add del mod ord">
          <ac:chgData name="Leonie Smith" userId="fed1330f33f5650e" providerId="LiveId" clId="{1494AA85-9B1F-4089-9F7E-F9E17AD067C2}" dt="2024-05-29T03:25:35.602" v="226"/>
          <ac:picMkLst>
            <pc:docMk/>
            <pc:sldMk cId="2346136586" sldId="260"/>
            <ac:picMk id="25" creationId="{C2F33A3F-3468-3C90-BD1D-F1E396872D47}"/>
          </ac:picMkLst>
        </pc:picChg>
        <pc:picChg chg="add del mod">
          <ac:chgData name="Leonie Smith" userId="fed1330f33f5650e" providerId="LiveId" clId="{1494AA85-9B1F-4089-9F7E-F9E17AD067C2}" dt="2024-05-29T03:25:44.190" v="228"/>
          <ac:picMkLst>
            <pc:docMk/>
            <pc:sldMk cId="2346136586" sldId="260"/>
            <ac:picMk id="26" creationId="{5D069122-17B5-A101-3BA1-47CF3C21DD16}"/>
          </ac:picMkLst>
        </pc:picChg>
        <pc:picChg chg="add del mod ord">
          <ac:chgData name="Leonie Smith" userId="fed1330f33f5650e" providerId="LiveId" clId="{1494AA85-9B1F-4089-9F7E-F9E17AD067C2}" dt="2024-05-29T03:25:49.093" v="229"/>
          <ac:picMkLst>
            <pc:docMk/>
            <pc:sldMk cId="2346136586" sldId="260"/>
            <ac:picMk id="31" creationId="{94C5CCE9-35B4-017B-D18D-D2976D0D7FB8}"/>
          </ac:picMkLst>
        </pc:picChg>
        <pc:picChg chg="add mod">
          <ac:chgData name="Leonie Smith" userId="fed1330f33f5650e" providerId="LiveId" clId="{1494AA85-9B1F-4089-9F7E-F9E17AD067C2}" dt="2024-05-29T03:25:49.093" v="229"/>
          <ac:picMkLst>
            <pc:docMk/>
            <pc:sldMk cId="2346136586" sldId="260"/>
            <ac:picMk id="32" creationId="{CC6BB939-CCF6-0D13-3C3B-9E84CEDABA95}"/>
          </ac:picMkLst>
        </pc:picChg>
      </pc:sldChg>
      <pc:sldChg chg="addSp delSp modSp mod modTransition modAnim">
        <pc:chgData name="Leonie Smith" userId="fed1330f33f5650e" providerId="LiveId" clId="{1494AA85-9B1F-4089-9F7E-F9E17AD067C2}" dt="2024-05-29T02:43:20.199" v="38"/>
        <pc:sldMkLst>
          <pc:docMk/>
          <pc:sldMk cId="4037329247" sldId="261"/>
        </pc:sldMkLst>
        <pc:picChg chg="add del mod">
          <ac:chgData name="Leonie Smith" userId="fed1330f33f5650e" providerId="LiveId" clId="{1494AA85-9B1F-4089-9F7E-F9E17AD067C2}" dt="2024-05-29T02:41:29.707" v="22"/>
          <ac:picMkLst>
            <pc:docMk/>
            <pc:sldMk cId="4037329247" sldId="261"/>
            <ac:picMk id="6" creationId="{B4507AE0-C724-03D8-AB46-68987AE0CE13}"/>
          </ac:picMkLst>
        </pc:picChg>
        <pc:picChg chg="add del mod ord">
          <ac:chgData name="Leonie Smith" userId="fed1330f33f5650e" providerId="LiveId" clId="{1494AA85-9B1F-4089-9F7E-F9E17AD067C2}" dt="2024-05-29T02:41:43.534" v="23"/>
          <ac:picMkLst>
            <pc:docMk/>
            <pc:sldMk cId="4037329247" sldId="261"/>
            <ac:picMk id="9" creationId="{9CDF6EA1-4AAD-2A84-D1C6-DDB5599115F5}"/>
          </ac:picMkLst>
        </pc:picChg>
        <pc:picChg chg="add del mod">
          <ac:chgData name="Leonie Smith" userId="fed1330f33f5650e" providerId="LiveId" clId="{1494AA85-9B1F-4089-9F7E-F9E17AD067C2}" dt="2024-05-29T02:41:52.855" v="25"/>
          <ac:picMkLst>
            <pc:docMk/>
            <pc:sldMk cId="4037329247" sldId="261"/>
            <ac:picMk id="10" creationId="{EF9710B9-7C65-D1B0-8BC3-C0FFF99F2D63}"/>
          </ac:picMkLst>
        </pc:picChg>
        <pc:picChg chg="add del mod ord">
          <ac:chgData name="Leonie Smith" userId="fed1330f33f5650e" providerId="LiveId" clId="{1494AA85-9B1F-4089-9F7E-F9E17AD067C2}" dt="2024-05-29T02:41:59.101" v="26"/>
          <ac:picMkLst>
            <pc:docMk/>
            <pc:sldMk cId="4037329247" sldId="261"/>
            <ac:picMk id="13" creationId="{79FFEE5E-D08B-2F7F-5590-8600D8D9C4DF}"/>
          </ac:picMkLst>
        </pc:picChg>
        <pc:picChg chg="add del mod">
          <ac:chgData name="Leonie Smith" userId="fed1330f33f5650e" providerId="LiveId" clId="{1494AA85-9B1F-4089-9F7E-F9E17AD067C2}" dt="2024-05-29T02:42:00.126" v="28"/>
          <ac:picMkLst>
            <pc:docMk/>
            <pc:sldMk cId="4037329247" sldId="261"/>
            <ac:picMk id="14" creationId="{5BD80269-FCD7-773B-7341-56AB95F5940A}"/>
          </ac:picMkLst>
        </pc:picChg>
        <pc:picChg chg="add del mod ord">
          <ac:chgData name="Leonie Smith" userId="fed1330f33f5650e" providerId="LiveId" clId="{1494AA85-9B1F-4089-9F7E-F9E17AD067C2}" dt="2024-05-29T02:42:16.503" v="29"/>
          <ac:picMkLst>
            <pc:docMk/>
            <pc:sldMk cId="4037329247" sldId="261"/>
            <ac:picMk id="17" creationId="{A08E1981-13B3-9F46-9A0B-6DD47BFD0ABA}"/>
          </ac:picMkLst>
        </pc:picChg>
        <pc:picChg chg="add del mod">
          <ac:chgData name="Leonie Smith" userId="fed1330f33f5650e" providerId="LiveId" clId="{1494AA85-9B1F-4089-9F7E-F9E17AD067C2}" dt="2024-05-29T02:42:17.547" v="31"/>
          <ac:picMkLst>
            <pc:docMk/>
            <pc:sldMk cId="4037329247" sldId="261"/>
            <ac:picMk id="18" creationId="{19932117-2BBB-71C7-47A8-6441D60F01BE}"/>
          </ac:picMkLst>
        </pc:picChg>
        <pc:picChg chg="add del mod ord">
          <ac:chgData name="Leonie Smith" userId="fed1330f33f5650e" providerId="LiveId" clId="{1494AA85-9B1F-4089-9F7E-F9E17AD067C2}" dt="2024-05-29T02:42:34.737" v="32"/>
          <ac:picMkLst>
            <pc:docMk/>
            <pc:sldMk cId="4037329247" sldId="261"/>
            <ac:picMk id="21" creationId="{7F0C5605-6F7C-7AFE-BF14-178FD338D706}"/>
          </ac:picMkLst>
        </pc:picChg>
        <pc:picChg chg="add del mod">
          <ac:chgData name="Leonie Smith" userId="fed1330f33f5650e" providerId="LiveId" clId="{1494AA85-9B1F-4089-9F7E-F9E17AD067C2}" dt="2024-05-29T02:42:43.763" v="34"/>
          <ac:picMkLst>
            <pc:docMk/>
            <pc:sldMk cId="4037329247" sldId="261"/>
            <ac:picMk id="22" creationId="{2F9C6AEF-D3F4-814B-D601-772AB8C8F959}"/>
          </ac:picMkLst>
        </pc:picChg>
        <pc:picChg chg="add del mod ord">
          <ac:chgData name="Leonie Smith" userId="fed1330f33f5650e" providerId="LiveId" clId="{1494AA85-9B1F-4089-9F7E-F9E17AD067C2}" dt="2024-05-29T02:42:56.600" v="35"/>
          <ac:picMkLst>
            <pc:docMk/>
            <pc:sldMk cId="4037329247" sldId="261"/>
            <ac:picMk id="25" creationId="{4094E0D5-BF62-C316-159D-848A9BD00E32}"/>
          </ac:picMkLst>
        </pc:picChg>
        <pc:picChg chg="add del mod">
          <ac:chgData name="Leonie Smith" userId="fed1330f33f5650e" providerId="LiveId" clId="{1494AA85-9B1F-4089-9F7E-F9E17AD067C2}" dt="2024-05-29T02:43:01.427" v="37"/>
          <ac:picMkLst>
            <pc:docMk/>
            <pc:sldMk cId="4037329247" sldId="261"/>
            <ac:picMk id="26" creationId="{92A4F04A-816E-0EC2-0062-21F11D023733}"/>
          </ac:picMkLst>
        </pc:picChg>
        <pc:picChg chg="add del mod ord">
          <ac:chgData name="Leonie Smith" userId="fed1330f33f5650e" providerId="LiveId" clId="{1494AA85-9B1F-4089-9F7E-F9E17AD067C2}" dt="2024-05-29T02:43:20.199" v="38"/>
          <ac:picMkLst>
            <pc:docMk/>
            <pc:sldMk cId="4037329247" sldId="261"/>
            <ac:picMk id="29" creationId="{1D3D66AB-35A9-4513-A027-5CF6402B07C8}"/>
          </ac:picMkLst>
        </pc:picChg>
        <pc:picChg chg="add mod">
          <ac:chgData name="Leonie Smith" userId="fed1330f33f5650e" providerId="LiveId" clId="{1494AA85-9B1F-4089-9F7E-F9E17AD067C2}" dt="2024-05-29T02:43:20.199" v="38"/>
          <ac:picMkLst>
            <pc:docMk/>
            <pc:sldMk cId="4037329247" sldId="261"/>
            <ac:picMk id="30" creationId="{2AD5C152-CDD4-5ED6-B2E1-F5CE1B7F6D9C}"/>
          </ac:picMkLst>
        </pc:picChg>
      </pc:sldChg>
      <pc:sldChg chg="addSp delSp modSp mod modTransition modAnim">
        <pc:chgData name="Leonie Smith" userId="fed1330f33f5650e" providerId="LiveId" clId="{1494AA85-9B1F-4089-9F7E-F9E17AD067C2}" dt="2024-05-29T02:45:44.633" v="45"/>
        <pc:sldMkLst>
          <pc:docMk/>
          <pc:sldMk cId="1909638311" sldId="262"/>
        </pc:sldMkLst>
        <pc:picChg chg="add del mod">
          <ac:chgData name="Leonie Smith" userId="fed1330f33f5650e" providerId="LiveId" clId="{1494AA85-9B1F-4089-9F7E-F9E17AD067C2}" dt="2024-05-29T02:44:14.982" v="41"/>
          <ac:picMkLst>
            <pc:docMk/>
            <pc:sldMk cId="1909638311" sldId="262"/>
            <ac:picMk id="6" creationId="{A910E4B5-FF73-7AAD-9101-B58225909BA6}"/>
          </ac:picMkLst>
        </pc:picChg>
        <pc:picChg chg="add del mod ord">
          <ac:chgData name="Leonie Smith" userId="fed1330f33f5650e" providerId="LiveId" clId="{1494AA85-9B1F-4089-9F7E-F9E17AD067C2}" dt="2024-05-29T02:44:34.293" v="42"/>
          <ac:picMkLst>
            <pc:docMk/>
            <pc:sldMk cId="1909638311" sldId="262"/>
            <ac:picMk id="9" creationId="{81244EEC-D6B1-1A58-84B6-557AABE33F1F}"/>
          </ac:picMkLst>
        </pc:picChg>
        <pc:picChg chg="add del mod">
          <ac:chgData name="Leonie Smith" userId="fed1330f33f5650e" providerId="LiveId" clId="{1494AA85-9B1F-4089-9F7E-F9E17AD067C2}" dt="2024-05-29T02:45:26.803" v="44"/>
          <ac:picMkLst>
            <pc:docMk/>
            <pc:sldMk cId="1909638311" sldId="262"/>
            <ac:picMk id="10" creationId="{1CA62FD9-6799-407E-59A1-CA10F4AD01B5}"/>
          </ac:picMkLst>
        </pc:picChg>
        <pc:picChg chg="add del mod ord">
          <ac:chgData name="Leonie Smith" userId="fed1330f33f5650e" providerId="LiveId" clId="{1494AA85-9B1F-4089-9F7E-F9E17AD067C2}" dt="2024-05-29T02:45:44.633" v="45"/>
          <ac:picMkLst>
            <pc:docMk/>
            <pc:sldMk cId="1909638311" sldId="262"/>
            <ac:picMk id="16" creationId="{8076CF40-6BCE-25AC-552D-3FE251C9B538}"/>
          </ac:picMkLst>
        </pc:picChg>
        <pc:picChg chg="add mod">
          <ac:chgData name="Leonie Smith" userId="fed1330f33f5650e" providerId="LiveId" clId="{1494AA85-9B1F-4089-9F7E-F9E17AD067C2}" dt="2024-05-29T02:45:44.633" v="45"/>
          <ac:picMkLst>
            <pc:docMk/>
            <pc:sldMk cId="1909638311" sldId="262"/>
            <ac:picMk id="17" creationId="{C6569F80-6F38-D8FC-5873-50D55D963826}"/>
          </ac:picMkLst>
        </pc:picChg>
      </pc:sldChg>
      <pc:sldChg chg="addSp delSp modSp mod modTransition modAnim">
        <pc:chgData name="Leonie Smith" userId="fed1330f33f5650e" providerId="LiveId" clId="{1494AA85-9B1F-4089-9F7E-F9E17AD067C2}" dt="2024-05-29T02:46:31.164" v="49"/>
        <pc:sldMkLst>
          <pc:docMk/>
          <pc:sldMk cId="641208035" sldId="263"/>
        </pc:sldMkLst>
        <pc:picChg chg="add del mod">
          <ac:chgData name="Leonie Smith" userId="fed1330f33f5650e" providerId="LiveId" clId="{1494AA85-9B1F-4089-9F7E-F9E17AD067C2}" dt="2024-05-29T02:46:17.675" v="48"/>
          <ac:picMkLst>
            <pc:docMk/>
            <pc:sldMk cId="641208035" sldId="263"/>
            <ac:picMk id="7" creationId="{6F9BF9AB-1888-8EF9-B48C-683048736D27}"/>
          </ac:picMkLst>
        </pc:picChg>
        <pc:picChg chg="add del mod ord">
          <ac:chgData name="Leonie Smith" userId="fed1330f33f5650e" providerId="LiveId" clId="{1494AA85-9B1F-4089-9F7E-F9E17AD067C2}" dt="2024-05-29T02:46:31.164" v="49"/>
          <ac:picMkLst>
            <pc:docMk/>
            <pc:sldMk cId="641208035" sldId="263"/>
            <ac:picMk id="10" creationId="{48F6D9B0-954A-8B44-B6ED-06296623B9D1}"/>
          </ac:picMkLst>
        </pc:picChg>
        <pc:picChg chg="add mod">
          <ac:chgData name="Leonie Smith" userId="fed1330f33f5650e" providerId="LiveId" clId="{1494AA85-9B1F-4089-9F7E-F9E17AD067C2}" dt="2024-05-29T02:46:31.164" v="49"/>
          <ac:picMkLst>
            <pc:docMk/>
            <pc:sldMk cId="641208035" sldId="263"/>
            <ac:picMk id="11" creationId="{0BC78273-6555-7705-5077-3F8211555094}"/>
          </ac:picMkLst>
        </pc:picChg>
      </pc:sldChg>
      <pc:sldChg chg="addSp modSp">
        <pc:chgData name="Leonie Smith" userId="fed1330f33f5650e" providerId="LiveId" clId="{1494AA85-9B1F-4089-9F7E-F9E17AD067C2}" dt="2024-05-29T02:46:57.464" v="50"/>
        <pc:sldMkLst>
          <pc:docMk/>
          <pc:sldMk cId="4044745628" sldId="264"/>
        </pc:sldMkLst>
        <pc:picChg chg="add mod">
          <ac:chgData name="Leonie Smith" userId="fed1330f33f5650e" providerId="LiveId" clId="{1494AA85-9B1F-4089-9F7E-F9E17AD067C2}" dt="2024-05-29T02:46:57.464" v="50"/>
          <ac:picMkLst>
            <pc:docMk/>
            <pc:sldMk cId="4044745628" sldId="264"/>
            <ac:picMk id="6" creationId="{8FDFE6FC-9217-AE27-400A-EF0D9F067C9D}"/>
          </ac:picMkLst>
        </pc:picChg>
      </pc:sldChg>
      <pc:sldChg chg="addSp delSp modSp mod modTransition modAnim">
        <pc:chgData name="Leonie Smith" userId="fed1330f33f5650e" providerId="LiveId" clId="{1494AA85-9B1F-4089-9F7E-F9E17AD067C2}" dt="2024-05-29T02:47:54.698" v="57"/>
        <pc:sldMkLst>
          <pc:docMk/>
          <pc:sldMk cId="978260341" sldId="265"/>
        </pc:sldMkLst>
        <pc:picChg chg="add del mod">
          <ac:chgData name="Leonie Smith" userId="fed1330f33f5650e" providerId="LiveId" clId="{1494AA85-9B1F-4089-9F7E-F9E17AD067C2}" dt="2024-05-29T02:47:20.053" v="53"/>
          <ac:picMkLst>
            <pc:docMk/>
            <pc:sldMk cId="978260341" sldId="265"/>
            <ac:picMk id="6" creationId="{2C890214-349E-3EF1-395C-4E68BEBA2A6F}"/>
          </ac:picMkLst>
        </pc:picChg>
        <pc:picChg chg="add del mod ord">
          <ac:chgData name="Leonie Smith" userId="fed1330f33f5650e" providerId="LiveId" clId="{1494AA85-9B1F-4089-9F7E-F9E17AD067C2}" dt="2024-05-29T02:47:31.290" v="54"/>
          <ac:picMkLst>
            <pc:docMk/>
            <pc:sldMk cId="978260341" sldId="265"/>
            <ac:picMk id="9" creationId="{A1E2918A-55E3-A846-7989-30E74CE30AD6}"/>
          </ac:picMkLst>
        </pc:picChg>
        <pc:picChg chg="add del mod">
          <ac:chgData name="Leonie Smith" userId="fed1330f33f5650e" providerId="LiveId" clId="{1494AA85-9B1F-4089-9F7E-F9E17AD067C2}" dt="2024-05-29T02:47:42.440" v="56"/>
          <ac:picMkLst>
            <pc:docMk/>
            <pc:sldMk cId="978260341" sldId="265"/>
            <ac:picMk id="10" creationId="{8424DD0C-4023-8ACA-1F37-BF68EB6DEF29}"/>
          </ac:picMkLst>
        </pc:picChg>
        <pc:picChg chg="add del mod ord">
          <ac:chgData name="Leonie Smith" userId="fed1330f33f5650e" providerId="LiveId" clId="{1494AA85-9B1F-4089-9F7E-F9E17AD067C2}" dt="2024-05-29T02:47:54.698" v="57"/>
          <ac:picMkLst>
            <pc:docMk/>
            <pc:sldMk cId="978260341" sldId="265"/>
            <ac:picMk id="13" creationId="{5209876A-F40B-C1EC-E7F2-C79C2E00BEB6}"/>
          </ac:picMkLst>
        </pc:picChg>
        <pc:picChg chg="add mod">
          <ac:chgData name="Leonie Smith" userId="fed1330f33f5650e" providerId="LiveId" clId="{1494AA85-9B1F-4089-9F7E-F9E17AD067C2}" dt="2024-05-29T02:47:54.698" v="57"/>
          <ac:picMkLst>
            <pc:docMk/>
            <pc:sldMk cId="978260341" sldId="265"/>
            <ac:picMk id="14" creationId="{0D3CE3F9-F640-C36B-15DD-405F9FE5A1BF}"/>
          </ac:picMkLst>
        </pc:picChg>
      </pc:sldChg>
      <pc:sldChg chg="addSp delSp modSp mod modTransition modAnim">
        <pc:chgData name="Leonie Smith" userId="fed1330f33f5650e" providerId="LiveId" clId="{1494AA85-9B1F-4089-9F7E-F9E17AD067C2}" dt="2024-05-29T02:48:48.810" v="61"/>
        <pc:sldMkLst>
          <pc:docMk/>
          <pc:sldMk cId="3575870363" sldId="266"/>
        </pc:sldMkLst>
        <pc:picChg chg="add del mod">
          <ac:chgData name="Leonie Smith" userId="fed1330f33f5650e" providerId="LiveId" clId="{1494AA85-9B1F-4089-9F7E-F9E17AD067C2}" dt="2024-05-29T02:48:37.781" v="60"/>
          <ac:picMkLst>
            <pc:docMk/>
            <pc:sldMk cId="3575870363" sldId="266"/>
            <ac:picMk id="6" creationId="{7A3AB549-B2CE-7E29-5DFF-405EB93DE744}"/>
          </ac:picMkLst>
        </pc:picChg>
        <pc:picChg chg="add del mod ord">
          <ac:chgData name="Leonie Smith" userId="fed1330f33f5650e" providerId="LiveId" clId="{1494AA85-9B1F-4089-9F7E-F9E17AD067C2}" dt="2024-05-29T02:48:48.810" v="61"/>
          <ac:picMkLst>
            <pc:docMk/>
            <pc:sldMk cId="3575870363" sldId="266"/>
            <ac:picMk id="10" creationId="{E03B9490-155F-67FD-52EA-269FDB89CF5C}"/>
          </ac:picMkLst>
        </pc:picChg>
        <pc:picChg chg="add mod">
          <ac:chgData name="Leonie Smith" userId="fed1330f33f5650e" providerId="LiveId" clId="{1494AA85-9B1F-4089-9F7E-F9E17AD067C2}" dt="2024-05-29T02:48:48.810" v="61"/>
          <ac:picMkLst>
            <pc:docMk/>
            <pc:sldMk cId="3575870363" sldId="266"/>
            <ac:picMk id="11" creationId="{3A40D6C3-89B4-0075-08A2-DCAA0EA4512A}"/>
          </ac:picMkLst>
        </pc:picChg>
      </pc:sldChg>
      <pc:sldChg chg="addSp delSp modSp mod modTransition modAnim">
        <pc:chgData name="Leonie Smith" userId="fed1330f33f5650e" providerId="LiveId" clId="{1494AA85-9B1F-4089-9F7E-F9E17AD067C2}" dt="2024-05-29T02:49:40.006" v="65"/>
        <pc:sldMkLst>
          <pc:docMk/>
          <pc:sldMk cId="4017137865" sldId="267"/>
        </pc:sldMkLst>
        <pc:picChg chg="add del mod">
          <ac:chgData name="Leonie Smith" userId="fed1330f33f5650e" providerId="LiveId" clId="{1494AA85-9B1F-4089-9F7E-F9E17AD067C2}" dt="2024-05-29T02:49:22.442" v="64"/>
          <ac:picMkLst>
            <pc:docMk/>
            <pc:sldMk cId="4017137865" sldId="267"/>
            <ac:picMk id="6" creationId="{6C90471F-135E-C315-EE24-9DE051C62299}"/>
          </ac:picMkLst>
        </pc:picChg>
        <pc:picChg chg="add del mod ord">
          <ac:chgData name="Leonie Smith" userId="fed1330f33f5650e" providerId="LiveId" clId="{1494AA85-9B1F-4089-9F7E-F9E17AD067C2}" dt="2024-05-29T02:49:40.006" v="65"/>
          <ac:picMkLst>
            <pc:docMk/>
            <pc:sldMk cId="4017137865" sldId="267"/>
            <ac:picMk id="9" creationId="{33E40068-DD0E-543B-0397-8261A99B6FDE}"/>
          </ac:picMkLst>
        </pc:picChg>
        <pc:picChg chg="add mod">
          <ac:chgData name="Leonie Smith" userId="fed1330f33f5650e" providerId="LiveId" clId="{1494AA85-9B1F-4089-9F7E-F9E17AD067C2}" dt="2024-05-29T02:49:40.006" v="65"/>
          <ac:picMkLst>
            <pc:docMk/>
            <pc:sldMk cId="4017137865" sldId="267"/>
            <ac:picMk id="10" creationId="{E2473247-003F-6FD3-8868-6D83AA181652}"/>
          </ac:picMkLst>
        </pc:picChg>
      </pc:sldChg>
      <pc:sldChg chg="addSp delSp modSp mod modTransition modAnim">
        <pc:chgData name="Leonie Smith" userId="fed1330f33f5650e" providerId="LiveId" clId="{1494AA85-9B1F-4089-9F7E-F9E17AD067C2}" dt="2024-05-29T02:53:39.847" v="81"/>
        <pc:sldMkLst>
          <pc:docMk/>
          <pc:sldMk cId="3137811553" sldId="268"/>
        </pc:sldMkLst>
        <pc:picChg chg="add del mod">
          <ac:chgData name="Leonie Smith" userId="fed1330f33f5650e" providerId="LiveId" clId="{1494AA85-9B1F-4089-9F7E-F9E17AD067C2}" dt="2024-05-29T02:52:14.527" v="68"/>
          <ac:picMkLst>
            <pc:docMk/>
            <pc:sldMk cId="3137811553" sldId="268"/>
            <ac:picMk id="6" creationId="{47B588C5-6ADA-6E6B-A81D-F00FECBD9A4C}"/>
          </ac:picMkLst>
        </pc:picChg>
        <pc:picChg chg="add del mod ord">
          <ac:chgData name="Leonie Smith" userId="fed1330f33f5650e" providerId="LiveId" clId="{1494AA85-9B1F-4089-9F7E-F9E17AD067C2}" dt="2024-05-29T02:52:25.623" v="69"/>
          <ac:picMkLst>
            <pc:docMk/>
            <pc:sldMk cId="3137811553" sldId="268"/>
            <ac:picMk id="9" creationId="{8998901A-D460-CACD-4207-6494C3C3E6B2}"/>
          </ac:picMkLst>
        </pc:picChg>
        <pc:picChg chg="add del mod">
          <ac:chgData name="Leonie Smith" userId="fed1330f33f5650e" providerId="LiveId" clId="{1494AA85-9B1F-4089-9F7E-F9E17AD067C2}" dt="2024-05-29T02:52:26.914" v="71"/>
          <ac:picMkLst>
            <pc:docMk/>
            <pc:sldMk cId="3137811553" sldId="268"/>
            <ac:picMk id="10" creationId="{83823495-3DF6-CE0C-EDF5-98503984610F}"/>
          </ac:picMkLst>
        </pc:picChg>
        <pc:picChg chg="add del mod ord">
          <ac:chgData name="Leonie Smith" userId="fed1330f33f5650e" providerId="LiveId" clId="{1494AA85-9B1F-4089-9F7E-F9E17AD067C2}" dt="2024-05-29T02:52:36.775" v="72"/>
          <ac:picMkLst>
            <pc:docMk/>
            <pc:sldMk cId="3137811553" sldId="268"/>
            <ac:picMk id="13" creationId="{EDA9D597-F79C-F99C-B4A7-164B0078B1E5}"/>
          </ac:picMkLst>
        </pc:picChg>
        <pc:picChg chg="add del mod">
          <ac:chgData name="Leonie Smith" userId="fed1330f33f5650e" providerId="LiveId" clId="{1494AA85-9B1F-4089-9F7E-F9E17AD067C2}" dt="2024-05-29T02:52:38.061" v="74"/>
          <ac:picMkLst>
            <pc:docMk/>
            <pc:sldMk cId="3137811553" sldId="268"/>
            <ac:picMk id="14" creationId="{D88007A8-20BE-ECFA-9EB0-7A5BB3514062}"/>
          </ac:picMkLst>
        </pc:picChg>
        <pc:picChg chg="add del mod ord">
          <ac:chgData name="Leonie Smith" userId="fed1330f33f5650e" providerId="LiveId" clId="{1494AA85-9B1F-4089-9F7E-F9E17AD067C2}" dt="2024-05-29T02:52:51.391" v="75"/>
          <ac:picMkLst>
            <pc:docMk/>
            <pc:sldMk cId="3137811553" sldId="268"/>
            <ac:picMk id="17" creationId="{87958782-E75F-9308-0B78-813EF167C632}"/>
          </ac:picMkLst>
        </pc:picChg>
        <pc:picChg chg="add del mod">
          <ac:chgData name="Leonie Smith" userId="fed1330f33f5650e" providerId="LiveId" clId="{1494AA85-9B1F-4089-9F7E-F9E17AD067C2}" dt="2024-05-29T02:52:52.706" v="77"/>
          <ac:picMkLst>
            <pc:docMk/>
            <pc:sldMk cId="3137811553" sldId="268"/>
            <ac:picMk id="18" creationId="{FB25CD55-35B3-009F-82C1-47A7F3F28ACE}"/>
          </ac:picMkLst>
        </pc:picChg>
        <pc:picChg chg="add del mod ord">
          <ac:chgData name="Leonie Smith" userId="fed1330f33f5650e" providerId="LiveId" clId="{1494AA85-9B1F-4089-9F7E-F9E17AD067C2}" dt="2024-05-29T02:53:11.680" v="78"/>
          <ac:picMkLst>
            <pc:docMk/>
            <pc:sldMk cId="3137811553" sldId="268"/>
            <ac:picMk id="21" creationId="{C87C93D5-9DCE-4285-77A0-809B1D94803F}"/>
          </ac:picMkLst>
        </pc:picChg>
        <pc:picChg chg="add del mod">
          <ac:chgData name="Leonie Smith" userId="fed1330f33f5650e" providerId="LiveId" clId="{1494AA85-9B1F-4089-9F7E-F9E17AD067C2}" dt="2024-05-29T02:53:20.315" v="80"/>
          <ac:picMkLst>
            <pc:docMk/>
            <pc:sldMk cId="3137811553" sldId="268"/>
            <ac:picMk id="22" creationId="{E6D1EA66-7FB0-AAD9-0C7C-64A962E958C2}"/>
          </ac:picMkLst>
        </pc:picChg>
        <pc:picChg chg="add del mod ord">
          <ac:chgData name="Leonie Smith" userId="fed1330f33f5650e" providerId="LiveId" clId="{1494AA85-9B1F-4089-9F7E-F9E17AD067C2}" dt="2024-05-29T02:53:39.847" v="81"/>
          <ac:picMkLst>
            <pc:docMk/>
            <pc:sldMk cId="3137811553" sldId="268"/>
            <ac:picMk id="26" creationId="{32B09A72-B22C-99F4-9DE3-8CEA1EED2194}"/>
          </ac:picMkLst>
        </pc:picChg>
        <pc:picChg chg="add mod">
          <ac:chgData name="Leonie Smith" userId="fed1330f33f5650e" providerId="LiveId" clId="{1494AA85-9B1F-4089-9F7E-F9E17AD067C2}" dt="2024-05-29T02:53:39.847" v="81"/>
          <ac:picMkLst>
            <pc:docMk/>
            <pc:sldMk cId="3137811553" sldId="268"/>
            <ac:picMk id="27" creationId="{8FB8A1D3-7533-525E-18E8-8D303FF51E6C}"/>
          </ac:picMkLst>
        </pc:picChg>
      </pc:sldChg>
      <pc:sldChg chg="addSp delSp modSp mod modTransition modAnim">
        <pc:chgData name="Leonie Smith" userId="fed1330f33f5650e" providerId="LiveId" clId="{1494AA85-9B1F-4089-9F7E-F9E17AD067C2}" dt="2024-05-29T02:54:42.210" v="85"/>
        <pc:sldMkLst>
          <pc:docMk/>
          <pc:sldMk cId="100491716" sldId="269"/>
        </pc:sldMkLst>
        <pc:picChg chg="add del mod">
          <ac:chgData name="Leonie Smith" userId="fed1330f33f5650e" providerId="LiveId" clId="{1494AA85-9B1F-4089-9F7E-F9E17AD067C2}" dt="2024-05-29T02:54:24.688" v="84"/>
          <ac:picMkLst>
            <pc:docMk/>
            <pc:sldMk cId="100491716" sldId="269"/>
            <ac:picMk id="6" creationId="{2BA5DCA5-7A1E-DA13-1B54-487B61844407}"/>
          </ac:picMkLst>
        </pc:picChg>
        <pc:picChg chg="add del mod ord">
          <ac:chgData name="Leonie Smith" userId="fed1330f33f5650e" providerId="LiveId" clId="{1494AA85-9B1F-4089-9F7E-F9E17AD067C2}" dt="2024-05-29T02:54:42.210" v="85"/>
          <ac:picMkLst>
            <pc:docMk/>
            <pc:sldMk cId="100491716" sldId="269"/>
            <ac:picMk id="9" creationId="{D2AA10D7-97FF-BCAF-8F19-8D051C9AFE8B}"/>
          </ac:picMkLst>
        </pc:picChg>
        <pc:picChg chg="add mod">
          <ac:chgData name="Leonie Smith" userId="fed1330f33f5650e" providerId="LiveId" clId="{1494AA85-9B1F-4089-9F7E-F9E17AD067C2}" dt="2024-05-29T02:54:42.210" v="85"/>
          <ac:picMkLst>
            <pc:docMk/>
            <pc:sldMk cId="100491716" sldId="269"/>
            <ac:picMk id="10" creationId="{3EBA1D5D-5456-4769-DE46-3A5BC4499BDD}"/>
          </ac:picMkLst>
        </pc:picChg>
      </pc:sldChg>
      <pc:sldChg chg="addSp delSp modSp mod modTransition modAnim">
        <pc:chgData name="Leonie Smith" userId="fed1330f33f5650e" providerId="LiveId" clId="{1494AA85-9B1F-4089-9F7E-F9E17AD067C2}" dt="2024-05-29T02:57:54.932" v="96"/>
        <pc:sldMkLst>
          <pc:docMk/>
          <pc:sldMk cId="3166251957" sldId="283"/>
        </pc:sldMkLst>
        <pc:picChg chg="add del mod">
          <ac:chgData name="Leonie Smith" userId="fed1330f33f5650e" providerId="LiveId" clId="{1494AA85-9B1F-4089-9F7E-F9E17AD067C2}" dt="2024-05-29T02:57:29.999" v="95"/>
          <ac:picMkLst>
            <pc:docMk/>
            <pc:sldMk cId="3166251957" sldId="283"/>
            <ac:picMk id="6" creationId="{D7869616-9BF1-56ED-171C-7A8353DE6839}"/>
          </ac:picMkLst>
        </pc:picChg>
        <pc:picChg chg="add del mod ord">
          <ac:chgData name="Leonie Smith" userId="fed1330f33f5650e" providerId="LiveId" clId="{1494AA85-9B1F-4089-9F7E-F9E17AD067C2}" dt="2024-05-29T02:57:54.932" v="96"/>
          <ac:picMkLst>
            <pc:docMk/>
            <pc:sldMk cId="3166251957" sldId="283"/>
            <ac:picMk id="10" creationId="{382899C2-63E6-2A2D-93B7-215900EDB7CF}"/>
          </ac:picMkLst>
        </pc:picChg>
        <pc:picChg chg="add mod">
          <ac:chgData name="Leonie Smith" userId="fed1330f33f5650e" providerId="LiveId" clId="{1494AA85-9B1F-4089-9F7E-F9E17AD067C2}" dt="2024-05-29T02:57:54.932" v="96"/>
          <ac:picMkLst>
            <pc:docMk/>
            <pc:sldMk cId="3166251957" sldId="283"/>
            <ac:picMk id="11" creationId="{0D7787DC-8FE0-E401-DD03-88F75DB4B484}"/>
          </ac:picMkLst>
        </pc:picChg>
      </pc:sldChg>
      <pc:sldChg chg="addSp modSp">
        <pc:chgData name="Leonie Smith" userId="fed1330f33f5650e" providerId="LiveId" clId="{1494AA85-9B1F-4089-9F7E-F9E17AD067C2}" dt="2024-05-29T02:58:46.643" v="97"/>
        <pc:sldMkLst>
          <pc:docMk/>
          <pc:sldMk cId="1522780631" sldId="285"/>
        </pc:sldMkLst>
        <pc:picChg chg="add mod">
          <ac:chgData name="Leonie Smith" userId="fed1330f33f5650e" providerId="LiveId" clId="{1494AA85-9B1F-4089-9F7E-F9E17AD067C2}" dt="2024-05-29T02:58:46.643" v="97"/>
          <ac:picMkLst>
            <pc:docMk/>
            <pc:sldMk cId="1522780631" sldId="285"/>
            <ac:picMk id="6" creationId="{BD6CB4AB-CF7F-278C-8FAC-5093E8570083}"/>
          </ac:picMkLst>
        </pc:picChg>
      </pc:sldChg>
      <pc:sldChg chg="addSp modSp">
        <pc:chgData name="Leonie Smith" userId="fed1330f33f5650e" providerId="LiveId" clId="{1494AA85-9B1F-4089-9F7E-F9E17AD067C2}" dt="2024-05-29T02:59:35.853" v="98"/>
        <pc:sldMkLst>
          <pc:docMk/>
          <pc:sldMk cId="2332778949" sldId="287"/>
        </pc:sldMkLst>
        <pc:picChg chg="add mod">
          <ac:chgData name="Leonie Smith" userId="fed1330f33f5650e" providerId="LiveId" clId="{1494AA85-9B1F-4089-9F7E-F9E17AD067C2}" dt="2024-05-29T02:59:35.853" v="98"/>
          <ac:picMkLst>
            <pc:docMk/>
            <pc:sldMk cId="2332778949" sldId="287"/>
            <ac:picMk id="6" creationId="{74489FE0-A5B1-9AEE-F097-FB28977B0AC0}"/>
          </ac:picMkLst>
        </pc:picChg>
      </pc:sldChg>
      <pc:sldChg chg="addSp delSp modSp mod modTransition modAnim">
        <pc:chgData name="Leonie Smith" userId="fed1330f33f5650e" providerId="LiveId" clId="{1494AA85-9B1F-4089-9F7E-F9E17AD067C2}" dt="2024-05-29T03:01:57.914" v="105"/>
        <pc:sldMkLst>
          <pc:docMk/>
          <pc:sldMk cId="3153919605" sldId="289"/>
        </pc:sldMkLst>
        <pc:picChg chg="add del mod">
          <ac:chgData name="Leonie Smith" userId="fed1330f33f5650e" providerId="LiveId" clId="{1494AA85-9B1F-4089-9F7E-F9E17AD067C2}" dt="2024-05-29T03:01:13.962" v="101"/>
          <ac:picMkLst>
            <pc:docMk/>
            <pc:sldMk cId="3153919605" sldId="289"/>
            <ac:picMk id="6" creationId="{349443AE-C102-0D6E-7DF0-6C42861DB6C4}"/>
          </ac:picMkLst>
        </pc:picChg>
        <pc:picChg chg="add del mod ord">
          <ac:chgData name="Leonie Smith" userId="fed1330f33f5650e" providerId="LiveId" clId="{1494AA85-9B1F-4089-9F7E-F9E17AD067C2}" dt="2024-05-29T03:01:27.025" v="102"/>
          <ac:picMkLst>
            <pc:docMk/>
            <pc:sldMk cId="3153919605" sldId="289"/>
            <ac:picMk id="9" creationId="{7344EDC7-66B6-4824-AD1D-99AE65ADE040}"/>
          </ac:picMkLst>
        </pc:picChg>
        <pc:picChg chg="add del mod">
          <ac:chgData name="Leonie Smith" userId="fed1330f33f5650e" providerId="LiveId" clId="{1494AA85-9B1F-4089-9F7E-F9E17AD067C2}" dt="2024-05-29T03:01:45.877" v="104"/>
          <ac:picMkLst>
            <pc:docMk/>
            <pc:sldMk cId="3153919605" sldId="289"/>
            <ac:picMk id="10" creationId="{ABE080C7-AF85-BD9F-B888-E2CC66353281}"/>
          </ac:picMkLst>
        </pc:picChg>
        <pc:picChg chg="add del mod ord">
          <ac:chgData name="Leonie Smith" userId="fed1330f33f5650e" providerId="LiveId" clId="{1494AA85-9B1F-4089-9F7E-F9E17AD067C2}" dt="2024-05-29T03:01:57.914" v="105"/>
          <ac:picMkLst>
            <pc:docMk/>
            <pc:sldMk cId="3153919605" sldId="289"/>
            <ac:picMk id="15" creationId="{CE10784E-64EC-3F61-0683-82B2FB3894C4}"/>
          </ac:picMkLst>
        </pc:picChg>
        <pc:picChg chg="add mod">
          <ac:chgData name="Leonie Smith" userId="fed1330f33f5650e" providerId="LiveId" clId="{1494AA85-9B1F-4089-9F7E-F9E17AD067C2}" dt="2024-05-29T03:01:57.914" v="105"/>
          <ac:picMkLst>
            <pc:docMk/>
            <pc:sldMk cId="3153919605" sldId="289"/>
            <ac:picMk id="16" creationId="{0C4F5DEB-4757-9420-ED4E-ABF525AA2B0A}"/>
          </ac:picMkLst>
        </pc:picChg>
      </pc:sldChg>
      <pc:sldChg chg="addSp modSp">
        <pc:chgData name="Leonie Smith" userId="fed1330f33f5650e" providerId="LiveId" clId="{1494AA85-9B1F-4089-9F7E-F9E17AD067C2}" dt="2024-05-29T03:02:36.976" v="106"/>
        <pc:sldMkLst>
          <pc:docMk/>
          <pc:sldMk cId="1878919862" sldId="291"/>
        </pc:sldMkLst>
        <pc:picChg chg="add mod">
          <ac:chgData name="Leonie Smith" userId="fed1330f33f5650e" providerId="LiveId" clId="{1494AA85-9B1F-4089-9F7E-F9E17AD067C2}" dt="2024-05-29T03:02:36.976" v="106"/>
          <ac:picMkLst>
            <pc:docMk/>
            <pc:sldMk cId="1878919862" sldId="291"/>
            <ac:picMk id="6" creationId="{5B0415EC-738A-5A5F-2549-3C708FC3CDCE}"/>
          </ac:picMkLst>
        </pc:picChg>
      </pc:sldChg>
      <pc:sldChg chg="addSp modSp">
        <pc:chgData name="Leonie Smith" userId="fed1330f33f5650e" providerId="LiveId" clId="{1494AA85-9B1F-4089-9F7E-F9E17AD067C2}" dt="2024-05-29T03:03:36.523" v="107"/>
        <pc:sldMkLst>
          <pc:docMk/>
          <pc:sldMk cId="2219299321" sldId="293"/>
        </pc:sldMkLst>
        <pc:picChg chg="add mod">
          <ac:chgData name="Leonie Smith" userId="fed1330f33f5650e" providerId="LiveId" clId="{1494AA85-9B1F-4089-9F7E-F9E17AD067C2}" dt="2024-05-29T03:03:36.523" v="107"/>
          <ac:picMkLst>
            <pc:docMk/>
            <pc:sldMk cId="2219299321" sldId="293"/>
            <ac:picMk id="6" creationId="{0ACE13AF-33E9-9088-9D4E-8B3F604FC0D6}"/>
          </ac:picMkLst>
        </pc:picChg>
      </pc:sldChg>
      <pc:sldChg chg="addSp delSp modSp mod modTransition modAnim">
        <pc:chgData name="Leonie Smith" userId="fed1330f33f5650e" providerId="LiveId" clId="{1494AA85-9B1F-4089-9F7E-F9E17AD067C2}" dt="2024-05-29T03:23:58.051" v="223"/>
        <pc:sldMkLst>
          <pc:docMk/>
          <pc:sldMk cId="2859407553" sldId="294"/>
        </pc:sldMkLst>
        <pc:picChg chg="add del mod">
          <ac:chgData name="Leonie Smith" userId="fed1330f33f5650e" providerId="LiveId" clId="{1494AA85-9B1F-4089-9F7E-F9E17AD067C2}" dt="2024-05-29T03:09:29.662" v="111"/>
          <ac:picMkLst>
            <pc:docMk/>
            <pc:sldMk cId="2859407553" sldId="294"/>
            <ac:picMk id="8" creationId="{86F11451-2D24-7E9A-E3A1-40F55EC07381}"/>
          </ac:picMkLst>
        </pc:picChg>
        <pc:picChg chg="add del mod ord">
          <ac:chgData name="Leonie Smith" userId="fed1330f33f5650e" providerId="LiveId" clId="{1494AA85-9B1F-4089-9F7E-F9E17AD067C2}" dt="2024-05-29T03:09:42.779" v="112"/>
          <ac:picMkLst>
            <pc:docMk/>
            <pc:sldMk cId="2859407553" sldId="294"/>
            <ac:picMk id="11" creationId="{8A818479-83E3-C4ED-4C49-6720316200D5}"/>
          </ac:picMkLst>
        </pc:picChg>
        <pc:picChg chg="add del mod">
          <ac:chgData name="Leonie Smith" userId="fed1330f33f5650e" providerId="LiveId" clId="{1494AA85-9B1F-4089-9F7E-F9E17AD067C2}" dt="2024-05-29T03:09:52.352" v="114"/>
          <ac:picMkLst>
            <pc:docMk/>
            <pc:sldMk cId="2859407553" sldId="294"/>
            <ac:picMk id="12" creationId="{16BDCDB9-21E6-F133-A327-65251A1336D2}"/>
          </ac:picMkLst>
        </pc:picChg>
        <pc:picChg chg="add del mod ord">
          <ac:chgData name="Leonie Smith" userId="fed1330f33f5650e" providerId="LiveId" clId="{1494AA85-9B1F-4089-9F7E-F9E17AD067C2}" dt="2024-05-29T03:10:09.399" v="115"/>
          <ac:picMkLst>
            <pc:docMk/>
            <pc:sldMk cId="2859407553" sldId="294"/>
            <ac:picMk id="15" creationId="{5CFB8699-FE98-A0A1-B808-B49FCD15DF14}"/>
          </ac:picMkLst>
        </pc:picChg>
        <pc:picChg chg="add del mod">
          <ac:chgData name="Leonie Smith" userId="fed1330f33f5650e" providerId="LiveId" clId="{1494AA85-9B1F-4089-9F7E-F9E17AD067C2}" dt="2024-05-29T03:10:10.665" v="117"/>
          <ac:picMkLst>
            <pc:docMk/>
            <pc:sldMk cId="2859407553" sldId="294"/>
            <ac:picMk id="16" creationId="{522032FB-ED2E-5B6F-8611-9B902A98D5FC}"/>
          </ac:picMkLst>
        </pc:picChg>
        <pc:picChg chg="add del mod ord">
          <ac:chgData name="Leonie Smith" userId="fed1330f33f5650e" providerId="LiveId" clId="{1494AA85-9B1F-4089-9F7E-F9E17AD067C2}" dt="2024-05-29T03:10:27.246" v="118"/>
          <ac:picMkLst>
            <pc:docMk/>
            <pc:sldMk cId="2859407553" sldId="294"/>
            <ac:picMk id="19" creationId="{88585430-C060-50BA-185A-539DC763616F}"/>
          </ac:picMkLst>
        </pc:picChg>
        <pc:picChg chg="add del mod">
          <ac:chgData name="Leonie Smith" userId="fed1330f33f5650e" providerId="LiveId" clId="{1494AA85-9B1F-4089-9F7E-F9E17AD067C2}" dt="2024-05-29T03:10:28.476" v="120"/>
          <ac:picMkLst>
            <pc:docMk/>
            <pc:sldMk cId="2859407553" sldId="294"/>
            <ac:picMk id="20" creationId="{9D4975A1-16B5-0C10-B20B-5ED02A233F3E}"/>
          </ac:picMkLst>
        </pc:picChg>
        <pc:picChg chg="add del mod ord">
          <ac:chgData name="Leonie Smith" userId="fed1330f33f5650e" providerId="LiveId" clId="{1494AA85-9B1F-4089-9F7E-F9E17AD067C2}" dt="2024-05-29T03:10:49.735" v="121"/>
          <ac:picMkLst>
            <pc:docMk/>
            <pc:sldMk cId="2859407553" sldId="294"/>
            <ac:picMk id="23" creationId="{A9137CDE-8F48-6A95-A961-897535861B08}"/>
          </ac:picMkLst>
        </pc:picChg>
        <pc:picChg chg="add del mod">
          <ac:chgData name="Leonie Smith" userId="fed1330f33f5650e" providerId="LiveId" clId="{1494AA85-9B1F-4089-9F7E-F9E17AD067C2}" dt="2024-05-29T03:10:50.761" v="123"/>
          <ac:picMkLst>
            <pc:docMk/>
            <pc:sldMk cId="2859407553" sldId="294"/>
            <ac:picMk id="24" creationId="{56E135EC-1D27-95D9-0E7C-A0002A362D63}"/>
          </ac:picMkLst>
        </pc:picChg>
        <pc:picChg chg="add del mod ord">
          <ac:chgData name="Leonie Smith" userId="fed1330f33f5650e" providerId="LiveId" clId="{1494AA85-9B1F-4089-9F7E-F9E17AD067C2}" dt="2024-05-29T03:11:14.015" v="124"/>
          <ac:picMkLst>
            <pc:docMk/>
            <pc:sldMk cId="2859407553" sldId="294"/>
            <ac:picMk id="27" creationId="{9ED41465-9038-B28A-8516-DE8AA75C6679}"/>
          </ac:picMkLst>
        </pc:picChg>
        <pc:picChg chg="add del mod">
          <ac:chgData name="Leonie Smith" userId="fed1330f33f5650e" providerId="LiveId" clId="{1494AA85-9B1F-4089-9F7E-F9E17AD067C2}" dt="2024-05-29T03:11:15.570" v="126"/>
          <ac:picMkLst>
            <pc:docMk/>
            <pc:sldMk cId="2859407553" sldId="294"/>
            <ac:picMk id="28" creationId="{498AB9D5-8701-8B43-D367-7BA6A0B0A7BA}"/>
          </ac:picMkLst>
        </pc:picChg>
        <pc:picChg chg="add del mod ord">
          <ac:chgData name="Leonie Smith" userId="fed1330f33f5650e" providerId="LiveId" clId="{1494AA85-9B1F-4089-9F7E-F9E17AD067C2}" dt="2024-05-29T03:11:43.939" v="127"/>
          <ac:picMkLst>
            <pc:docMk/>
            <pc:sldMk cId="2859407553" sldId="294"/>
            <ac:picMk id="31" creationId="{7F164D78-6C50-F009-7AA3-A921940DA55F}"/>
          </ac:picMkLst>
        </pc:picChg>
        <pc:picChg chg="add del mod">
          <ac:chgData name="Leonie Smith" userId="fed1330f33f5650e" providerId="LiveId" clId="{1494AA85-9B1F-4089-9F7E-F9E17AD067C2}" dt="2024-05-29T03:11:45.457" v="129"/>
          <ac:picMkLst>
            <pc:docMk/>
            <pc:sldMk cId="2859407553" sldId="294"/>
            <ac:picMk id="32" creationId="{EB02E2EE-D6D5-01F9-54EC-B06CC9AEF821}"/>
          </ac:picMkLst>
        </pc:picChg>
        <pc:picChg chg="add del mod ord">
          <ac:chgData name="Leonie Smith" userId="fed1330f33f5650e" providerId="LiveId" clId="{1494AA85-9B1F-4089-9F7E-F9E17AD067C2}" dt="2024-05-29T03:11:50.603" v="130"/>
          <ac:picMkLst>
            <pc:docMk/>
            <pc:sldMk cId="2859407553" sldId="294"/>
            <ac:picMk id="35" creationId="{E02F15E8-9859-08B7-CC2D-63D4D29164FA}"/>
          </ac:picMkLst>
        </pc:picChg>
        <pc:picChg chg="add del mod">
          <ac:chgData name="Leonie Smith" userId="fed1330f33f5650e" providerId="LiveId" clId="{1494AA85-9B1F-4089-9F7E-F9E17AD067C2}" dt="2024-05-29T03:11:51.866" v="132"/>
          <ac:picMkLst>
            <pc:docMk/>
            <pc:sldMk cId="2859407553" sldId="294"/>
            <ac:picMk id="36" creationId="{EEACB30A-8519-9695-B0B3-05DBF792E26E}"/>
          </ac:picMkLst>
        </pc:picChg>
        <pc:picChg chg="add del mod ord">
          <ac:chgData name="Leonie Smith" userId="fed1330f33f5650e" providerId="LiveId" clId="{1494AA85-9B1F-4089-9F7E-F9E17AD067C2}" dt="2024-05-29T03:12:28.683" v="133"/>
          <ac:picMkLst>
            <pc:docMk/>
            <pc:sldMk cId="2859407553" sldId="294"/>
            <ac:picMk id="39" creationId="{A2D394BB-B849-1FF6-4167-59FA0C25CECC}"/>
          </ac:picMkLst>
        </pc:picChg>
        <pc:picChg chg="add del mod">
          <ac:chgData name="Leonie Smith" userId="fed1330f33f5650e" providerId="LiveId" clId="{1494AA85-9B1F-4089-9F7E-F9E17AD067C2}" dt="2024-05-29T03:12:39.241" v="135"/>
          <ac:picMkLst>
            <pc:docMk/>
            <pc:sldMk cId="2859407553" sldId="294"/>
            <ac:picMk id="40" creationId="{F30BC5B7-D876-58B9-7136-1A39E32E5655}"/>
          </ac:picMkLst>
        </pc:picChg>
        <pc:picChg chg="add del mod ord">
          <ac:chgData name="Leonie Smith" userId="fed1330f33f5650e" providerId="LiveId" clId="{1494AA85-9B1F-4089-9F7E-F9E17AD067C2}" dt="2024-05-29T03:12:50.462" v="136"/>
          <ac:picMkLst>
            <pc:docMk/>
            <pc:sldMk cId="2859407553" sldId="294"/>
            <ac:picMk id="43" creationId="{050E5A40-E8F8-539C-DAFA-6CA496AF04F7}"/>
          </ac:picMkLst>
        </pc:picChg>
        <pc:picChg chg="add del mod">
          <ac:chgData name="Leonie Smith" userId="fed1330f33f5650e" providerId="LiveId" clId="{1494AA85-9B1F-4089-9F7E-F9E17AD067C2}" dt="2024-05-29T03:12:51.518" v="138"/>
          <ac:picMkLst>
            <pc:docMk/>
            <pc:sldMk cId="2859407553" sldId="294"/>
            <ac:picMk id="44" creationId="{12628DBA-B5CF-2C93-FCB7-FBC727ED64FD}"/>
          </ac:picMkLst>
        </pc:picChg>
        <pc:picChg chg="add del mod ord">
          <ac:chgData name="Leonie Smith" userId="fed1330f33f5650e" providerId="LiveId" clId="{1494AA85-9B1F-4089-9F7E-F9E17AD067C2}" dt="2024-05-29T03:13:10.109" v="139"/>
          <ac:picMkLst>
            <pc:docMk/>
            <pc:sldMk cId="2859407553" sldId="294"/>
            <ac:picMk id="47" creationId="{EF597575-517B-04E1-3F43-708B2546F50B}"/>
          </ac:picMkLst>
        </pc:picChg>
        <pc:picChg chg="add del mod">
          <ac:chgData name="Leonie Smith" userId="fed1330f33f5650e" providerId="LiveId" clId="{1494AA85-9B1F-4089-9F7E-F9E17AD067C2}" dt="2024-05-29T03:13:11.183" v="141"/>
          <ac:picMkLst>
            <pc:docMk/>
            <pc:sldMk cId="2859407553" sldId="294"/>
            <ac:picMk id="48" creationId="{AA3E9710-9423-DF78-2C30-11A87B5DF7BD}"/>
          </ac:picMkLst>
        </pc:picChg>
        <pc:picChg chg="add del mod ord">
          <ac:chgData name="Leonie Smith" userId="fed1330f33f5650e" providerId="LiveId" clId="{1494AA85-9B1F-4089-9F7E-F9E17AD067C2}" dt="2024-05-29T03:13:19.427" v="142"/>
          <ac:picMkLst>
            <pc:docMk/>
            <pc:sldMk cId="2859407553" sldId="294"/>
            <ac:picMk id="51" creationId="{0B062A12-7C7A-96E3-F4AC-6E46EB9FE445}"/>
          </ac:picMkLst>
        </pc:picChg>
        <pc:picChg chg="add del mod">
          <ac:chgData name="Leonie Smith" userId="fed1330f33f5650e" providerId="LiveId" clId="{1494AA85-9B1F-4089-9F7E-F9E17AD067C2}" dt="2024-05-29T03:13:20.375" v="144"/>
          <ac:picMkLst>
            <pc:docMk/>
            <pc:sldMk cId="2859407553" sldId="294"/>
            <ac:picMk id="52" creationId="{D276C47C-B07A-1293-CF34-E7571C11C1F3}"/>
          </ac:picMkLst>
        </pc:picChg>
        <pc:picChg chg="add del mod ord">
          <ac:chgData name="Leonie Smith" userId="fed1330f33f5650e" providerId="LiveId" clId="{1494AA85-9B1F-4089-9F7E-F9E17AD067C2}" dt="2024-05-29T03:13:28.207" v="145"/>
          <ac:picMkLst>
            <pc:docMk/>
            <pc:sldMk cId="2859407553" sldId="294"/>
            <ac:picMk id="55" creationId="{0B30714F-E444-E01B-7D16-5BEDEAAA3DE5}"/>
          </ac:picMkLst>
        </pc:picChg>
        <pc:picChg chg="add del mod">
          <ac:chgData name="Leonie Smith" userId="fed1330f33f5650e" providerId="LiveId" clId="{1494AA85-9B1F-4089-9F7E-F9E17AD067C2}" dt="2024-05-29T03:13:29.396" v="147"/>
          <ac:picMkLst>
            <pc:docMk/>
            <pc:sldMk cId="2859407553" sldId="294"/>
            <ac:picMk id="56" creationId="{5545446D-B680-59EE-4F79-9247046F7BD4}"/>
          </ac:picMkLst>
        </pc:picChg>
        <pc:picChg chg="add del mod ord">
          <ac:chgData name="Leonie Smith" userId="fed1330f33f5650e" providerId="LiveId" clId="{1494AA85-9B1F-4089-9F7E-F9E17AD067C2}" dt="2024-05-29T03:13:35.380" v="148"/>
          <ac:picMkLst>
            <pc:docMk/>
            <pc:sldMk cId="2859407553" sldId="294"/>
            <ac:picMk id="59" creationId="{7C23CB27-B010-4295-E664-669EE7F906CB}"/>
          </ac:picMkLst>
        </pc:picChg>
        <pc:picChg chg="add del mod">
          <ac:chgData name="Leonie Smith" userId="fed1330f33f5650e" providerId="LiveId" clId="{1494AA85-9B1F-4089-9F7E-F9E17AD067C2}" dt="2024-05-29T03:14:10.312" v="150"/>
          <ac:picMkLst>
            <pc:docMk/>
            <pc:sldMk cId="2859407553" sldId="294"/>
            <ac:picMk id="60" creationId="{11E11340-F366-52CE-D8FD-1FBA0E869B56}"/>
          </ac:picMkLst>
        </pc:picChg>
        <pc:picChg chg="add del mod ord">
          <ac:chgData name="Leonie Smith" userId="fed1330f33f5650e" providerId="LiveId" clId="{1494AA85-9B1F-4089-9F7E-F9E17AD067C2}" dt="2024-05-29T03:14:17.050" v="151"/>
          <ac:picMkLst>
            <pc:docMk/>
            <pc:sldMk cId="2859407553" sldId="294"/>
            <ac:picMk id="63" creationId="{C6FC803E-D297-9EF5-D0B7-A1AAC6CAD580}"/>
          </ac:picMkLst>
        </pc:picChg>
        <pc:picChg chg="add del mod">
          <ac:chgData name="Leonie Smith" userId="fed1330f33f5650e" providerId="LiveId" clId="{1494AA85-9B1F-4089-9F7E-F9E17AD067C2}" dt="2024-05-29T03:14:18.303" v="153"/>
          <ac:picMkLst>
            <pc:docMk/>
            <pc:sldMk cId="2859407553" sldId="294"/>
            <ac:picMk id="64" creationId="{C2EBEB03-9FD2-797D-B981-B059B6A326D3}"/>
          </ac:picMkLst>
        </pc:picChg>
        <pc:picChg chg="add del mod ord">
          <ac:chgData name="Leonie Smith" userId="fed1330f33f5650e" providerId="LiveId" clId="{1494AA85-9B1F-4089-9F7E-F9E17AD067C2}" dt="2024-05-29T03:14:23.294" v="154"/>
          <ac:picMkLst>
            <pc:docMk/>
            <pc:sldMk cId="2859407553" sldId="294"/>
            <ac:picMk id="67" creationId="{3269E018-F9C0-FC45-DD61-08E9B7165315}"/>
          </ac:picMkLst>
        </pc:picChg>
        <pc:picChg chg="add del mod">
          <ac:chgData name="Leonie Smith" userId="fed1330f33f5650e" providerId="LiveId" clId="{1494AA85-9B1F-4089-9F7E-F9E17AD067C2}" dt="2024-05-29T03:14:29.387" v="156"/>
          <ac:picMkLst>
            <pc:docMk/>
            <pc:sldMk cId="2859407553" sldId="294"/>
            <ac:picMk id="68" creationId="{3BDC4EA9-4958-3321-D274-AAD3D055C97A}"/>
          </ac:picMkLst>
        </pc:picChg>
        <pc:picChg chg="add del mod ord">
          <ac:chgData name="Leonie Smith" userId="fed1330f33f5650e" providerId="LiveId" clId="{1494AA85-9B1F-4089-9F7E-F9E17AD067C2}" dt="2024-05-29T03:14:36.988" v="157"/>
          <ac:picMkLst>
            <pc:docMk/>
            <pc:sldMk cId="2859407553" sldId="294"/>
            <ac:picMk id="71" creationId="{A70E71B1-28F0-170B-63CD-BBE6EB8325BC}"/>
          </ac:picMkLst>
        </pc:picChg>
        <pc:picChg chg="add del mod">
          <ac:chgData name="Leonie Smith" userId="fed1330f33f5650e" providerId="LiveId" clId="{1494AA85-9B1F-4089-9F7E-F9E17AD067C2}" dt="2024-05-29T03:14:37.875" v="159"/>
          <ac:picMkLst>
            <pc:docMk/>
            <pc:sldMk cId="2859407553" sldId="294"/>
            <ac:picMk id="72" creationId="{6D02F45E-7CAF-C7FA-DE48-3EFF284821FA}"/>
          </ac:picMkLst>
        </pc:picChg>
        <pc:picChg chg="add del mod ord">
          <ac:chgData name="Leonie Smith" userId="fed1330f33f5650e" providerId="LiveId" clId="{1494AA85-9B1F-4089-9F7E-F9E17AD067C2}" dt="2024-05-29T03:15:01.861" v="160"/>
          <ac:picMkLst>
            <pc:docMk/>
            <pc:sldMk cId="2859407553" sldId="294"/>
            <ac:picMk id="75" creationId="{739F4BC3-7E56-065C-B431-8D40296D6C0D}"/>
          </ac:picMkLst>
        </pc:picChg>
        <pc:picChg chg="add del mod">
          <ac:chgData name="Leonie Smith" userId="fed1330f33f5650e" providerId="LiveId" clId="{1494AA85-9B1F-4089-9F7E-F9E17AD067C2}" dt="2024-05-29T03:15:09.390" v="162"/>
          <ac:picMkLst>
            <pc:docMk/>
            <pc:sldMk cId="2859407553" sldId="294"/>
            <ac:picMk id="76" creationId="{EAFBE268-CC93-8229-23BD-54709752937C}"/>
          </ac:picMkLst>
        </pc:picChg>
        <pc:picChg chg="add del mod ord">
          <ac:chgData name="Leonie Smith" userId="fed1330f33f5650e" providerId="LiveId" clId="{1494AA85-9B1F-4089-9F7E-F9E17AD067C2}" dt="2024-05-29T03:15:30.576" v="163"/>
          <ac:picMkLst>
            <pc:docMk/>
            <pc:sldMk cId="2859407553" sldId="294"/>
            <ac:picMk id="79" creationId="{4EAF5D23-A566-237F-4869-1D3C628D2C0E}"/>
          </ac:picMkLst>
        </pc:picChg>
        <pc:picChg chg="add del mod">
          <ac:chgData name="Leonie Smith" userId="fed1330f33f5650e" providerId="LiveId" clId="{1494AA85-9B1F-4089-9F7E-F9E17AD067C2}" dt="2024-05-29T03:15:31.737" v="165"/>
          <ac:picMkLst>
            <pc:docMk/>
            <pc:sldMk cId="2859407553" sldId="294"/>
            <ac:picMk id="80" creationId="{C690C9E7-B15F-DA7C-B131-F28F455FF34A}"/>
          </ac:picMkLst>
        </pc:picChg>
        <pc:picChg chg="add del mod ord">
          <ac:chgData name="Leonie Smith" userId="fed1330f33f5650e" providerId="LiveId" clId="{1494AA85-9B1F-4089-9F7E-F9E17AD067C2}" dt="2024-05-29T03:15:49.718" v="166"/>
          <ac:picMkLst>
            <pc:docMk/>
            <pc:sldMk cId="2859407553" sldId="294"/>
            <ac:picMk id="83" creationId="{B9838052-8A0F-0AE1-016E-40A61278E09C}"/>
          </ac:picMkLst>
        </pc:picChg>
        <pc:picChg chg="add del mod">
          <ac:chgData name="Leonie Smith" userId="fed1330f33f5650e" providerId="LiveId" clId="{1494AA85-9B1F-4089-9F7E-F9E17AD067C2}" dt="2024-05-29T03:15:51.093" v="168"/>
          <ac:picMkLst>
            <pc:docMk/>
            <pc:sldMk cId="2859407553" sldId="294"/>
            <ac:picMk id="84" creationId="{D1BC5AF2-AC5B-D6E6-F15F-4E2102AADBE3}"/>
          </ac:picMkLst>
        </pc:picChg>
        <pc:picChg chg="add del mod ord">
          <ac:chgData name="Leonie Smith" userId="fed1330f33f5650e" providerId="LiveId" clId="{1494AA85-9B1F-4089-9F7E-F9E17AD067C2}" dt="2024-05-29T03:16:25.035" v="169"/>
          <ac:picMkLst>
            <pc:docMk/>
            <pc:sldMk cId="2859407553" sldId="294"/>
            <ac:picMk id="87" creationId="{333F58A4-DDC1-A70D-4D21-05C8C9654831}"/>
          </ac:picMkLst>
        </pc:picChg>
        <pc:picChg chg="add del mod">
          <ac:chgData name="Leonie Smith" userId="fed1330f33f5650e" providerId="LiveId" clId="{1494AA85-9B1F-4089-9F7E-F9E17AD067C2}" dt="2024-05-29T03:16:32.453" v="171"/>
          <ac:picMkLst>
            <pc:docMk/>
            <pc:sldMk cId="2859407553" sldId="294"/>
            <ac:picMk id="88" creationId="{7E0BE4B5-3F83-1DDD-2C0F-E8DE57586D44}"/>
          </ac:picMkLst>
        </pc:picChg>
        <pc:picChg chg="add del mod ord">
          <ac:chgData name="Leonie Smith" userId="fed1330f33f5650e" providerId="LiveId" clId="{1494AA85-9B1F-4089-9F7E-F9E17AD067C2}" dt="2024-05-29T03:16:40.677" v="172"/>
          <ac:picMkLst>
            <pc:docMk/>
            <pc:sldMk cId="2859407553" sldId="294"/>
            <ac:picMk id="91" creationId="{260C06DA-437C-9C9E-2D70-23F17B0FF697}"/>
          </ac:picMkLst>
        </pc:picChg>
        <pc:picChg chg="add del mod">
          <ac:chgData name="Leonie Smith" userId="fed1330f33f5650e" providerId="LiveId" clId="{1494AA85-9B1F-4089-9F7E-F9E17AD067C2}" dt="2024-05-29T03:16:41.964" v="174"/>
          <ac:picMkLst>
            <pc:docMk/>
            <pc:sldMk cId="2859407553" sldId="294"/>
            <ac:picMk id="92" creationId="{133D5B61-3EFF-A889-BC21-E31969DE9FBC}"/>
          </ac:picMkLst>
        </pc:picChg>
        <pc:picChg chg="add del mod ord">
          <ac:chgData name="Leonie Smith" userId="fed1330f33f5650e" providerId="LiveId" clId="{1494AA85-9B1F-4089-9F7E-F9E17AD067C2}" dt="2024-05-29T03:16:48.974" v="175"/>
          <ac:picMkLst>
            <pc:docMk/>
            <pc:sldMk cId="2859407553" sldId="294"/>
            <ac:picMk id="95" creationId="{951F8785-5C0F-CEA9-74B2-A5C37A2038B9}"/>
          </ac:picMkLst>
        </pc:picChg>
        <pc:picChg chg="add del mod">
          <ac:chgData name="Leonie Smith" userId="fed1330f33f5650e" providerId="LiveId" clId="{1494AA85-9B1F-4089-9F7E-F9E17AD067C2}" dt="2024-05-29T03:16:50.249" v="177"/>
          <ac:picMkLst>
            <pc:docMk/>
            <pc:sldMk cId="2859407553" sldId="294"/>
            <ac:picMk id="96" creationId="{76F9054D-977C-09BF-D1E2-6F3BB26F7A08}"/>
          </ac:picMkLst>
        </pc:picChg>
        <pc:picChg chg="add del mod ord">
          <ac:chgData name="Leonie Smith" userId="fed1330f33f5650e" providerId="LiveId" clId="{1494AA85-9B1F-4089-9F7E-F9E17AD067C2}" dt="2024-05-29T03:16:57.310" v="178"/>
          <ac:picMkLst>
            <pc:docMk/>
            <pc:sldMk cId="2859407553" sldId="294"/>
            <ac:picMk id="99" creationId="{6DB84EB1-A149-CB0C-BD8A-08FC481FD707}"/>
          </ac:picMkLst>
        </pc:picChg>
        <pc:picChg chg="add del mod">
          <ac:chgData name="Leonie Smith" userId="fed1330f33f5650e" providerId="LiveId" clId="{1494AA85-9B1F-4089-9F7E-F9E17AD067C2}" dt="2024-05-29T03:16:58.349" v="180"/>
          <ac:picMkLst>
            <pc:docMk/>
            <pc:sldMk cId="2859407553" sldId="294"/>
            <ac:picMk id="100" creationId="{26A41784-121D-2541-4903-F2989DC13817}"/>
          </ac:picMkLst>
        </pc:picChg>
        <pc:picChg chg="add del mod ord">
          <ac:chgData name="Leonie Smith" userId="fed1330f33f5650e" providerId="LiveId" clId="{1494AA85-9B1F-4089-9F7E-F9E17AD067C2}" dt="2024-05-29T03:17:27.656" v="181"/>
          <ac:picMkLst>
            <pc:docMk/>
            <pc:sldMk cId="2859407553" sldId="294"/>
            <ac:picMk id="103" creationId="{5EF216C5-6342-089E-D341-A616D5C42437}"/>
          </ac:picMkLst>
        </pc:picChg>
        <pc:picChg chg="add del mod">
          <ac:chgData name="Leonie Smith" userId="fed1330f33f5650e" providerId="LiveId" clId="{1494AA85-9B1F-4089-9F7E-F9E17AD067C2}" dt="2024-05-29T03:17:28.925" v="183"/>
          <ac:picMkLst>
            <pc:docMk/>
            <pc:sldMk cId="2859407553" sldId="294"/>
            <ac:picMk id="104" creationId="{6E683E1C-376C-0962-2DF9-2182FF816B8A}"/>
          </ac:picMkLst>
        </pc:picChg>
        <pc:picChg chg="add del mod ord">
          <ac:chgData name="Leonie Smith" userId="fed1330f33f5650e" providerId="LiveId" clId="{1494AA85-9B1F-4089-9F7E-F9E17AD067C2}" dt="2024-05-29T03:18:00.056" v="184"/>
          <ac:picMkLst>
            <pc:docMk/>
            <pc:sldMk cId="2859407553" sldId="294"/>
            <ac:picMk id="107" creationId="{4F47BAF6-5C83-5661-334A-5F65DCD10CF2}"/>
          </ac:picMkLst>
        </pc:picChg>
        <pc:picChg chg="add del mod">
          <ac:chgData name="Leonie Smith" userId="fed1330f33f5650e" providerId="LiveId" clId="{1494AA85-9B1F-4089-9F7E-F9E17AD067C2}" dt="2024-05-29T03:18:01.277" v="186"/>
          <ac:picMkLst>
            <pc:docMk/>
            <pc:sldMk cId="2859407553" sldId="294"/>
            <ac:picMk id="108" creationId="{400B1178-B360-897D-6232-CC1E26387E56}"/>
          </ac:picMkLst>
        </pc:picChg>
        <pc:picChg chg="add del mod ord">
          <ac:chgData name="Leonie Smith" userId="fed1330f33f5650e" providerId="LiveId" clId="{1494AA85-9B1F-4089-9F7E-F9E17AD067C2}" dt="2024-05-29T03:18:06.547" v="187"/>
          <ac:picMkLst>
            <pc:docMk/>
            <pc:sldMk cId="2859407553" sldId="294"/>
            <ac:picMk id="111" creationId="{760A0E9D-5988-D787-4D21-BF166F45594D}"/>
          </ac:picMkLst>
        </pc:picChg>
        <pc:picChg chg="add del mod">
          <ac:chgData name="Leonie Smith" userId="fed1330f33f5650e" providerId="LiveId" clId="{1494AA85-9B1F-4089-9F7E-F9E17AD067C2}" dt="2024-05-29T03:18:07.495" v="189"/>
          <ac:picMkLst>
            <pc:docMk/>
            <pc:sldMk cId="2859407553" sldId="294"/>
            <ac:picMk id="112" creationId="{BD78F82F-CEE1-A242-2F07-3795A997299D}"/>
          </ac:picMkLst>
        </pc:picChg>
        <pc:picChg chg="add del mod ord">
          <ac:chgData name="Leonie Smith" userId="fed1330f33f5650e" providerId="LiveId" clId="{1494AA85-9B1F-4089-9F7E-F9E17AD067C2}" dt="2024-05-29T03:18:15.210" v="190"/>
          <ac:picMkLst>
            <pc:docMk/>
            <pc:sldMk cId="2859407553" sldId="294"/>
            <ac:picMk id="115" creationId="{2BAFD330-F6E6-61E1-31D1-FDE2AAE136D8}"/>
          </ac:picMkLst>
        </pc:picChg>
        <pc:picChg chg="add del mod">
          <ac:chgData name="Leonie Smith" userId="fed1330f33f5650e" providerId="LiveId" clId="{1494AA85-9B1F-4089-9F7E-F9E17AD067C2}" dt="2024-05-29T03:18:16.149" v="192"/>
          <ac:picMkLst>
            <pc:docMk/>
            <pc:sldMk cId="2859407553" sldId="294"/>
            <ac:picMk id="116" creationId="{97F33C1E-0C6B-A1E8-41BE-76CE0F7A0B4C}"/>
          </ac:picMkLst>
        </pc:picChg>
        <pc:picChg chg="add del mod ord">
          <ac:chgData name="Leonie Smith" userId="fed1330f33f5650e" providerId="LiveId" clId="{1494AA85-9B1F-4089-9F7E-F9E17AD067C2}" dt="2024-05-29T03:18:23.626" v="193"/>
          <ac:picMkLst>
            <pc:docMk/>
            <pc:sldMk cId="2859407553" sldId="294"/>
            <ac:picMk id="119" creationId="{28BA2B71-5A2B-39C4-C6F2-68FB9D88EEBC}"/>
          </ac:picMkLst>
        </pc:picChg>
        <pc:picChg chg="add del mod">
          <ac:chgData name="Leonie Smith" userId="fed1330f33f5650e" providerId="LiveId" clId="{1494AA85-9B1F-4089-9F7E-F9E17AD067C2}" dt="2024-05-29T03:18:24.595" v="195"/>
          <ac:picMkLst>
            <pc:docMk/>
            <pc:sldMk cId="2859407553" sldId="294"/>
            <ac:picMk id="120" creationId="{2FA2D94A-A975-B923-E82C-D191FB5E796B}"/>
          </ac:picMkLst>
        </pc:picChg>
        <pc:picChg chg="add del mod ord">
          <ac:chgData name="Leonie Smith" userId="fed1330f33f5650e" providerId="LiveId" clId="{1494AA85-9B1F-4089-9F7E-F9E17AD067C2}" dt="2024-05-29T03:18:40.076" v="196"/>
          <ac:picMkLst>
            <pc:docMk/>
            <pc:sldMk cId="2859407553" sldId="294"/>
            <ac:picMk id="123" creationId="{34DAA4C5-F53A-F6CF-5BA8-15B345002634}"/>
          </ac:picMkLst>
        </pc:picChg>
        <pc:picChg chg="add del mod">
          <ac:chgData name="Leonie Smith" userId="fed1330f33f5650e" providerId="LiveId" clId="{1494AA85-9B1F-4089-9F7E-F9E17AD067C2}" dt="2024-05-29T03:18:41.188" v="198"/>
          <ac:picMkLst>
            <pc:docMk/>
            <pc:sldMk cId="2859407553" sldId="294"/>
            <ac:picMk id="124" creationId="{F0EDEC64-C9E2-6DA6-3A93-FE3E193AA5CF}"/>
          </ac:picMkLst>
        </pc:picChg>
        <pc:picChg chg="add del mod ord">
          <ac:chgData name="Leonie Smith" userId="fed1330f33f5650e" providerId="LiveId" clId="{1494AA85-9B1F-4089-9F7E-F9E17AD067C2}" dt="2024-05-29T03:19:12.349" v="199"/>
          <ac:picMkLst>
            <pc:docMk/>
            <pc:sldMk cId="2859407553" sldId="294"/>
            <ac:picMk id="127" creationId="{45F3D300-B451-7632-C032-FB43D52FF316}"/>
          </ac:picMkLst>
        </pc:picChg>
        <pc:picChg chg="add del mod">
          <ac:chgData name="Leonie Smith" userId="fed1330f33f5650e" providerId="LiveId" clId="{1494AA85-9B1F-4089-9F7E-F9E17AD067C2}" dt="2024-05-29T03:19:13.837" v="201"/>
          <ac:picMkLst>
            <pc:docMk/>
            <pc:sldMk cId="2859407553" sldId="294"/>
            <ac:picMk id="128" creationId="{FCEECD46-E006-80E2-747E-8A87A1D54D14}"/>
          </ac:picMkLst>
        </pc:picChg>
        <pc:picChg chg="add del mod ord">
          <ac:chgData name="Leonie Smith" userId="fed1330f33f5650e" providerId="LiveId" clId="{1494AA85-9B1F-4089-9F7E-F9E17AD067C2}" dt="2024-05-29T03:19:51.688" v="202"/>
          <ac:picMkLst>
            <pc:docMk/>
            <pc:sldMk cId="2859407553" sldId="294"/>
            <ac:picMk id="131" creationId="{47259463-7C83-8E51-7BD8-31F91670D1CE}"/>
          </ac:picMkLst>
        </pc:picChg>
        <pc:picChg chg="add del mod">
          <ac:chgData name="Leonie Smith" userId="fed1330f33f5650e" providerId="LiveId" clId="{1494AA85-9B1F-4089-9F7E-F9E17AD067C2}" dt="2024-05-29T03:19:52.900" v="204"/>
          <ac:picMkLst>
            <pc:docMk/>
            <pc:sldMk cId="2859407553" sldId="294"/>
            <ac:picMk id="132" creationId="{9B607DFF-7FA6-E18F-564D-DE8160735744}"/>
          </ac:picMkLst>
        </pc:picChg>
        <pc:picChg chg="add del mod ord">
          <ac:chgData name="Leonie Smith" userId="fed1330f33f5650e" providerId="LiveId" clId="{1494AA85-9B1F-4089-9F7E-F9E17AD067C2}" dt="2024-05-29T03:20:46.403" v="205"/>
          <ac:picMkLst>
            <pc:docMk/>
            <pc:sldMk cId="2859407553" sldId="294"/>
            <ac:picMk id="135" creationId="{0988C9E5-A2DF-CB1D-EF98-FB40BC54480B}"/>
          </ac:picMkLst>
        </pc:picChg>
        <pc:picChg chg="add del mod">
          <ac:chgData name="Leonie Smith" userId="fed1330f33f5650e" providerId="LiveId" clId="{1494AA85-9B1F-4089-9F7E-F9E17AD067C2}" dt="2024-05-29T03:20:47.705" v="207"/>
          <ac:picMkLst>
            <pc:docMk/>
            <pc:sldMk cId="2859407553" sldId="294"/>
            <ac:picMk id="136" creationId="{D9169D0E-ADAC-2F08-0D90-28D9B5233574}"/>
          </ac:picMkLst>
        </pc:picChg>
        <pc:picChg chg="add del mod ord">
          <ac:chgData name="Leonie Smith" userId="fed1330f33f5650e" providerId="LiveId" clId="{1494AA85-9B1F-4089-9F7E-F9E17AD067C2}" dt="2024-05-29T03:20:54.445" v="208"/>
          <ac:picMkLst>
            <pc:docMk/>
            <pc:sldMk cId="2859407553" sldId="294"/>
            <ac:picMk id="139" creationId="{5857F43A-9169-3F01-8C71-2E0752966561}"/>
          </ac:picMkLst>
        </pc:picChg>
        <pc:picChg chg="add del mod">
          <ac:chgData name="Leonie Smith" userId="fed1330f33f5650e" providerId="LiveId" clId="{1494AA85-9B1F-4089-9F7E-F9E17AD067C2}" dt="2024-05-29T03:20:59.502" v="210"/>
          <ac:picMkLst>
            <pc:docMk/>
            <pc:sldMk cId="2859407553" sldId="294"/>
            <ac:picMk id="140" creationId="{EA761A3B-4986-A0AF-112D-A323DD98BEBA}"/>
          </ac:picMkLst>
        </pc:picChg>
        <pc:picChg chg="add del mod ord">
          <ac:chgData name="Leonie Smith" userId="fed1330f33f5650e" providerId="LiveId" clId="{1494AA85-9B1F-4089-9F7E-F9E17AD067C2}" dt="2024-05-29T03:21:56.440" v="211"/>
          <ac:picMkLst>
            <pc:docMk/>
            <pc:sldMk cId="2859407553" sldId="294"/>
            <ac:picMk id="143" creationId="{26894E7C-80D6-8D1C-B0F1-82C306169484}"/>
          </ac:picMkLst>
        </pc:picChg>
        <pc:picChg chg="add del mod">
          <ac:chgData name="Leonie Smith" userId="fed1330f33f5650e" providerId="LiveId" clId="{1494AA85-9B1F-4089-9F7E-F9E17AD067C2}" dt="2024-05-29T03:21:58.383" v="213"/>
          <ac:picMkLst>
            <pc:docMk/>
            <pc:sldMk cId="2859407553" sldId="294"/>
            <ac:picMk id="144" creationId="{5AE90AAB-56C6-0E4E-AC2D-043D79FE4281}"/>
          </ac:picMkLst>
        </pc:picChg>
        <pc:picChg chg="add del mod ord">
          <ac:chgData name="Leonie Smith" userId="fed1330f33f5650e" providerId="LiveId" clId="{1494AA85-9B1F-4089-9F7E-F9E17AD067C2}" dt="2024-05-29T03:22:27.647" v="214"/>
          <ac:picMkLst>
            <pc:docMk/>
            <pc:sldMk cId="2859407553" sldId="294"/>
            <ac:picMk id="147" creationId="{5CA0000B-679B-814E-0E37-2C05D13B7AE2}"/>
          </ac:picMkLst>
        </pc:picChg>
        <pc:picChg chg="add del mod">
          <ac:chgData name="Leonie Smith" userId="fed1330f33f5650e" providerId="LiveId" clId="{1494AA85-9B1F-4089-9F7E-F9E17AD067C2}" dt="2024-05-29T03:22:28.840" v="216"/>
          <ac:picMkLst>
            <pc:docMk/>
            <pc:sldMk cId="2859407553" sldId="294"/>
            <ac:picMk id="148" creationId="{27040B0F-D739-C7B2-3A9B-434465BD0EBC}"/>
          </ac:picMkLst>
        </pc:picChg>
        <pc:picChg chg="add del mod ord">
          <ac:chgData name="Leonie Smith" userId="fed1330f33f5650e" providerId="LiveId" clId="{1494AA85-9B1F-4089-9F7E-F9E17AD067C2}" dt="2024-05-29T03:22:34.052" v="217"/>
          <ac:picMkLst>
            <pc:docMk/>
            <pc:sldMk cId="2859407553" sldId="294"/>
            <ac:picMk id="151" creationId="{06131FFC-8690-AB50-7668-0FA9F41C098B}"/>
          </ac:picMkLst>
        </pc:picChg>
        <pc:picChg chg="add del mod">
          <ac:chgData name="Leonie Smith" userId="fed1330f33f5650e" providerId="LiveId" clId="{1494AA85-9B1F-4089-9F7E-F9E17AD067C2}" dt="2024-05-29T03:22:34.932" v="219"/>
          <ac:picMkLst>
            <pc:docMk/>
            <pc:sldMk cId="2859407553" sldId="294"/>
            <ac:picMk id="152" creationId="{F792E609-4294-2E73-1361-E140DA297A65}"/>
          </ac:picMkLst>
        </pc:picChg>
        <pc:picChg chg="add del mod ord">
          <ac:chgData name="Leonie Smith" userId="fed1330f33f5650e" providerId="LiveId" clId="{1494AA85-9B1F-4089-9F7E-F9E17AD067C2}" dt="2024-05-29T03:22:58.133" v="220"/>
          <ac:picMkLst>
            <pc:docMk/>
            <pc:sldMk cId="2859407553" sldId="294"/>
            <ac:picMk id="155" creationId="{40FD8A68-B4CB-6344-8FB5-7CDF755158C8}"/>
          </ac:picMkLst>
        </pc:picChg>
        <pc:picChg chg="add del mod">
          <ac:chgData name="Leonie Smith" userId="fed1330f33f5650e" providerId="LiveId" clId="{1494AA85-9B1F-4089-9F7E-F9E17AD067C2}" dt="2024-05-29T03:22:59.427" v="222"/>
          <ac:picMkLst>
            <pc:docMk/>
            <pc:sldMk cId="2859407553" sldId="294"/>
            <ac:picMk id="156" creationId="{D09583EB-3630-7F5C-8295-6EBB45F40451}"/>
          </ac:picMkLst>
        </pc:picChg>
        <pc:picChg chg="add del mod ord">
          <ac:chgData name="Leonie Smith" userId="fed1330f33f5650e" providerId="LiveId" clId="{1494AA85-9B1F-4089-9F7E-F9E17AD067C2}" dt="2024-05-29T03:23:58.051" v="223"/>
          <ac:picMkLst>
            <pc:docMk/>
            <pc:sldMk cId="2859407553" sldId="294"/>
            <ac:picMk id="159" creationId="{54357743-2206-E9EF-0C80-85A8C490DC57}"/>
          </ac:picMkLst>
        </pc:picChg>
        <pc:picChg chg="add mod">
          <ac:chgData name="Leonie Smith" userId="fed1330f33f5650e" providerId="LiveId" clId="{1494AA85-9B1F-4089-9F7E-F9E17AD067C2}" dt="2024-05-29T03:23:58.051" v="223"/>
          <ac:picMkLst>
            <pc:docMk/>
            <pc:sldMk cId="2859407553" sldId="294"/>
            <ac:picMk id="160" creationId="{8C4AD0FD-8D9B-760F-672E-5639E9E1604D}"/>
          </ac:picMkLst>
        </pc:picChg>
      </pc:sldChg>
      <pc:sldChg chg="addSp modSp">
        <pc:chgData name="Leonie Smith" userId="fed1330f33f5650e" providerId="LiveId" clId="{1494AA85-9B1F-4089-9F7E-F9E17AD067C2}" dt="2024-05-29T03:04:13.165" v="108"/>
        <pc:sldMkLst>
          <pc:docMk/>
          <pc:sldMk cId="3279066978" sldId="295"/>
        </pc:sldMkLst>
        <pc:picChg chg="add mod">
          <ac:chgData name="Leonie Smith" userId="fed1330f33f5650e" providerId="LiveId" clId="{1494AA85-9B1F-4089-9F7E-F9E17AD067C2}" dt="2024-05-29T03:04:13.165" v="108"/>
          <ac:picMkLst>
            <pc:docMk/>
            <pc:sldMk cId="3279066978" sldId="295"/>
            <ac:picMk id="6" creationId="{288EC40B-8FEB-2817-BC63-ADD8DEB8A408}"/>
          </ac:picMkLst>
        </pc:picChg>
      </pc:sldChg>
      <pc:sldChg chg="addSp delSp modSp mod modTransition modAnim">
        <pc:chgData name="Leonie Smith" userId="fed1330f33f5650e" providerId="LiveId" clId="{1494AA85-9B1F-4089-9F7E-F9E17AD067C2}" dt="2024-05-29T02:55:53.706" v="92"/>
        <pc:sldMkLst>
          <pc:docMk/>
          <pc:sldMk cId="4114638037" sldId="297"/>
        </pc:sldMkLst>
        <pc:picChg chg="add del mod">
          <ac:chgData name="Leonie Smith" userId="fed1330f33f5650e" providerId="LiveId" clId="{1494AA85-9B1F-4089-9F7E-F9E17AD067C2}" dt="2024-05-29T02:55:19.651" v="88"/>
          <ac:picMkLst>
            <pc:docMk/>
            <pc:sldMk cId="4114638037" sldId="297"/>
            <ac:picMk id="6" creationId="{6B67DD7A-14CC-D009-0A01-25579EA4857E}"/>
          </ac:picMkLst>
        </pc:picChg>
        <pc:picChg chg="add del mod ord">
          <ac:chgData name="Leonie Smith" userId="fed1330f33f5650e" providerId="LiveId" clId="{1494AA85-9B1F-4089-9F7E-F9E17AD067C2}" dt="2024-05-29T02:55:34.360" v="89"/>
          <ac:picMkLst>
            <pc:docMk/>
            <pc:sldMk cId="4114638037" sldId="297"/>
            <ac:picMk id="9" creationId="{851609A6-F164-994F-80B0-3884ECD31C89}"/>
          </ac:picMkLst>
        </pc:picChg>
        <pc:picChg chg="add del mod">
          <ac:chgData name="Leonie Smith" userId="fed1330f33f5650e" providerId="LiveId" clId="{1494AA85-9B1F-4089-9F7E-F9E17AD067C2}" dt="2024-05-29T02:55:35.463" v="91"/>
          <ac:picMkLst>
            <pc:docMk/>
            <pc:sldMk cId="4114638037" sldId="297"/>
            <ac:picMk id="10" creationId="{9539FFD4-2CD9-C8F2-EAD2-30C4CC81EF98}"/>
          </ac:picMkLst>
        </pc:picChg>
        <pc:picChg chg="add del mod ord">
          <ac:chgData name="Leonie Smith" userId="fed1330f33f5650e" providerId="LiveId" clId="{1494AA85-9B1F-4089-9F7E-F9E17AD067C2}" dt="2024-05-29T02:55:53.706" v="92"/>
          <ac:picMkLst>
            <pc:docMk/>
            <pc:sldMk cId="4114638037" sldId="297"/>
            <ac:picMk id="13" creationId="{E382E9F1-CCBC-A3DE-5DB1-EE7DD622C058}"/>
          </ac:picMkLst>
        </pc:picChg>
        <pc:picChg chg="add mod">
          <ac:chgData name="Leonie Smith" userId="fed1330f33f5650e" providerId="LiveId" clId="{1494AA85-9B1F-4089-9F7E-F9E17AD067C2}" dt="2024-05-29T02:55:53.706" v="92"/>
          <ac:picMkLst>
            <pc:docMk/>
            <pc:sldMk cId="4114638037" sldId="297"/>
            <ac:picMk id="14" creationId="{864124F2-84D9-9D81-A155-615E1795D1D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30-08-2024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P05 Kingdom Parables</a:t>
            </a:r>
          </a:p>
          <a:p>
            <a:pPr algn="l"/>
            <a:r>
              <a:rPr lang="en-US" sz="1200" b="0" i="0" u="none" strike="noStrike" baseline="0" dirty="0">
                <a:latin typeface="TimesNewRomanPSMT"/>
              </a:rPr>
              <a:t>1. The Wise and Foolish Builders - Luke 6:46-49 (Left Top)</a:t>
            </a:r>
          </a:p>
          <a:p>
            <a:pPr algn="l"/>
            <a:r>
              <a:rPr lang="en-US" sz="1200" b="0" i="0" u="none" strike="noStrike" baseline="0" dirty="0">
                <a:latin typeface="TimesNewRomanPSMT"/>
              </a:rPr>
              <a:t>2. The Rich Man and Lazarus Luke 16:19-31 (Right Top)</a:t>
            </a:r>
          </a:p>
          <a:p>
            <a:pPr algn="l"/>
            <a:r>
              <a:rPr lang="en-US" sz="1200" b="0" i="0" u="none" strike="noStrike" baseline="0" dirty="0">
                <a:latin typeface="TimesNewRomanPSMT"/>
              </a:rPr>
              <a:t>3. The Weeds - Matthew 13:24-30; 36-43 (Right Center)</a:t>
            </a:r>
          </a:p>
          <a:p>
            <a:pPr algn="l"/>
            <a:r>
              <a:rPr lang="en-US" sz="1200" b="0" i="0" u="none" strike="noStrike" baseline="0" dirty="0">
                <a:latin typeface="TimesNewRomanPSMT"/>
              </a:rPr>
              <a:t>4. The Hidden Treasure - Matt 13:44 (Center)</a:t>
            </a:r>
          </a:p>
          <a:p>
            <a:pPr algn="l"/>
            <a:r>
              <a:rPr lang="en-US" sz="1200" b="0" i="0" u="none" strike="noStrike" baseline="0" dirty="0">
                <a:latin typeface="TimesNewRomanPSMT"/>
              </a:rPr>
              <a:t>5. The Rich Fool - Luke 12:13-34 (Right Bottom)</a:t>
            </a:r>
          </a:p>
          <a:p>
            <a:pPr algn="l"/>
            <a:r>
              <a:rPr lang="en-US" sz="1200" b="0" i="0" u="none" strike="noStrike" baseline="0" dirty="0">
                <a:latin typeface="TimesNewRomanPSMT"/>
              </a:rPr>
              <a:t>6. The Ten Virgins - Matthew 25:1-13 (Left Bottom)</a:t>
            </a:r>
          </a:p>
          <a:p>
            <a:pPr algn="l"/>
            <a:r>
              <a:rPr lang="en-US" sz="1200" b="0" i="0" u="none" strike="noStrike" baseline="0" dirty="0">
                <a:latin typeface="TimesNewRomanPSMT"/>
              </a:rPr>
              <a:t>7. The Talents - Matthew 25:14-30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30-08-2024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30-08-2024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30-08-2024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30-08-2024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30-08-2024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30-08-2024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30-08-2024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30-08-2024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30-08-2024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30-08-2024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30-08-2024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30-08-2024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62-7</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E6F30833-F689-688B-5EB7-9306F115940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56"/>
    </mc:Choice>
    <mc:Fallback xmlns="">
      <p:transition spd="slow" advTm="2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3853A-CA5F-9DD7-E6BB-F0C83B9B3C9A}"/>
              </a:ext>
            </a:extLst>
          </p:cNvPr>
          <p:cNvPicPr>
            <a:picLocks noChangeAspect="1"/>
          </p:cNvPicPr>
          <p:nvPr/>
        </p:nvPicPr>
        <p:blipFill>
          <a:blip r:embed="rId2"/>
          <a:stretch>
            <a:fillRect/>
          </a:stretch>
        </p:blipFill>
        <p:spPr>
          <a:xfrm>
            <a:off x="0" y="-557408"/>
            <a:ext cx="12192000" cy="7415408"/>
          </a:xfrm>
          <a:prstGeom prst="rect">
            <a:avLst/>
          </a:prstGeom>
        </p:spPr>
      </p:pic>
      <p:sp>
        <p:nvSpPr>
          <p:cNvPr id="2" name="TextBox 1">
            <a:extLst>
              <a:ext uri="{FF2B5EF4-FFF2-40B4-BE49-F238E27FC236}">
                <a16:creationId xmlns:a16="http://schemas.microsoft.com/office/drawing/2014/main" id="{9CA36BA1-BB0D-2DCE-3DF6-AA0C47F80CC0}"/>
              </a:ext>
            </a:extLst>
          </p:cNvPr>
          <p:cNvSpPr txBox="1"/>
          <p:nvPr/>
        </p:nvSpPr>
        <p:spPr>
          <a:xfrm>
            <a:off x="385152" y="267650"/>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25:16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Likewise, the one with the two talents gained two more.</a:t>
            </a:r>
            <a:endParaRPr lang="en-IN" sz="3600" dirty="0"/>
          </a:p>
        </p:txBody>
      </p:sp>
      <p:sp>
        <p:nvSpPr>
          <p:cNvPr id="2" name="TextBox 1">
            <a:extLst>
              <a:ext uri="{FF2B5EF4-FFF2-40B4-BE49-F238E27FC236}">
                <a16:creationId xmlns:a16="http://schemas.microsoft.com/office/drawing/2014/main" id="{E575D700-63FC-C6AA-D09A-215E89B7C2F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FF0000"/>
                </a:solidFill>
                <a:effectLst/>
                <a:latin typeface="font1"/>
              </a:rPr>
              <a:t>इसी रीति से जिसको दो मिले थे, उसने भी दो और कमाए।</a:t>
            </a:r>
            <a:endParaRPr lang="en-IN" sz="3600" dirty="0"/>
          </a:p>
        </p:txBody>
      </p:sp>
      <p:pic>
        <p:nvPicPr>
          <p:cNvPr id="6" name="Audio 5">
            <a:hlinkClick r:id="" action="ppaction://media"/>
            <a:extLst>
              <a:ext uri="{FF2B5EF4-FFF2-40B4-BE49-F238E27FC236}">
                <a16:creationId xmlns:a16="http://schemas.microsoft.com/office/drawing/2014/main" id="{8FDFE6FC-9217-AE27-400A-EF0D9F067C9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6710"/>
    </mc:Choice>
    <mc:Fallback xmlns="">
      <p:transition spd="slow" advTm="6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B9F4B-EE59-4526-26D5-617C8B82A72F}"/>
              </a:ext>
            </a:extLst>
          </p:cNvPr>
          <p:cNvPicPr>
            <a:picLocks noChangeAspect="1"/>
          </p:cNvPicPr>
          <p:nvPr/>
        </p:nvPicPr>
        <p:blipFill>
          <a:blip r:embed="rId2"/>
          <a:stretch>
            <a:fillRect/>
          </a:stretch>
        </p:blipFill>
        <p:spPr>
          <a:xfrm>
            <a:off x="0" y="-208903"/>
            <a:ext cx="12192000" cy="7066903"/>
          </a:xfrm>
          <a:prstGeom prst="rect">
            <a:avLst/>
          </a:prstGeom>
        </p:spPr>
      </p:pic>
      <p:sp>
        <p:nvSpPr>
          <p:cNvPr id="2" name="TextBox 1">
            <a:extLst>
              <a:ext uri="{FF2B5EF4-FFF2-40B4-BE49-F238E27FC236}">
                <a16:creationId xmlns:a16="http://schemas.microsoft.com/office/drawing/2014/main" id="{3BB07389-3C51-139C-9A63-91A7ADC2FF5A}"/>
              </a:ext>
            </a:extLst>
          </p:cNvPr>
          <p:cNvSpPr txBox="1"/>
          <p:nvPr/>
        </p:nvSpPr>
        <p:spPr>
          <a:xfrm>
            <a:off x="385152" y="267650"/>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25:17</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But the servant who had received the one talent went off, dug a hole in the ground, and hid his master’s money.</a:t>
            </a:r>
            <a:endParaRPr lang="en-IN" sz="3600" dirty="0"/>
          </a:p>
        </p:txBody>
      </p:sp>
      <p:sp>
        <p:nvSpPr>
          <p:cNvPr id="2" name="TextBox 1">
            <a:extLst>
              <a:ext uri="{FF2B5EF4-FFF2-40B4-BE49-F238E27FC236}">
                <a16:creationId xmlns:a16="http://schemas.microsoft.com/office/drawing/2014/main" id="{900CE20A-E931-0386-61EA-C6963F8DC0C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FF0000"/>
                </a:solidFill>
                <a:effectLst/>
                <a:latin typeface="font1"/>
              </a:rPr>
              <a:t>परन्तु जिसको एक मिला था, उसने जाकर मिट्टी खोदी, और अपने स्वामी का धन छिपा दिया।</a:t>
            </a:r>
            <a:endParaRPr lang="en-IN" sz="3600" dirty="0"/>
          </a:p>
        </p:txBody>
      </p:sp>
      <p:pic>
        <p:nvPicPr>
          <p:cNvPr id="14" name="Audio 13">
            <a:hlinkClick r:id="" action="ppaction://media"/>
            <a:extLst>
              <a:ext uri="{FF2B5EF4-FFF2-40B4-BE49-F238E27FC236}">
                <a16:creationId xmlns:a16="http://schemas.microsoft.com/office/drawing/2014/main" id="{0D3CE3F9-F640-C36B-15DD-405F9FE5A1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924"/>
    </mc:Choice>
    <mc:Fallback xmlns="">
      <p:transition spd="slow" advTm="8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0A984E-09A5-8C61-D1E0-57900BE3E53E}"/>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448FE87-5E69-E41F-4997-AF9B7F99AF82}"/>
              </a:ext>
            </a:extLst>
          </p:cNvPr>
          <p:cNvSpPr txBox="1"/>
          <p:nvPr/>
        </p:nvSpPr>
        <p:spPr>
          <a:xfrm>
            <a:off x="385152" y="267650"/>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25:18</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After a long time the master of those servants returned to settle accounts with them.</a:t>
            </a:r>
            <a:endParaRPr lang="en-IN" sz="3600" dirty="0"/>
          </a:p>
        </p:txBody>
      </p:sp>
      <p:sp>
        <p:nvSpPr>
          <p:cNvPr id="2" name="TextBox 1">
            <a:extLst>
              <a:ext uri="{FF2B5EF4-FFF2-40B4-BE49-F238E27FC236}">
                <a16:creationId xmlns:a16="http://schemas.microsoft.com/office/drawing/2014/main" id="{EECA66E7-0485-ACF9-BEF9-D883EA78956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FF0000"/>
                </a:solidFill>
                <a:effectLst/>
                <a:latin typeface="font1"/>
              </a:rPr>
              <a:t>“बहुत दिनों के बाद उन दासों का स्वामी आकर उनसे लेखा लेने लगा।</a:t>
            </a:r>
            <a:endParaRPr lang="en-IN" sz="3600" dirty="0"/>
          </a:p>
        </p:txBody>
      </p:sp>
      <p:pic>
        <p:nvPicPr>
          <p:cNvPr id="11" name="Audio 10">
            <a:hlinkClick r:id="" action="ppaction://media"/>
            <a:extLst>
              <a:ext uri="{FF2B5EF4-FFF2-40B4-BE49-F238E27FC236}">
                <a16:creationId xmlns:a16="http://schemas.microsoft.com/office/drawing/2014/main" id="{3A40D6C3-89B4-0075-08A2-DCAA0EA451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7719"/>
    </mc:Choice>
    <mc:Fallback xmlns="">
      <p:transition spd="slow" advTm="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4268B1-1040-0F3E-7A2D-D449B907AC86}"/>
              </a:ext>
            </a:extLst>
          </p:cNvPr>
          <p:cNvPicPr>
            <a:picLocks noChangeAspect="1"/>
          </p:cNvPicPr>
          <p:nvPr/>
        </p:nvPicPr>
        <p:blipFill rotWithShape="1">
          <a:blip r:embed="rId2"/>
          <a:srcRect t="1950" b="24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79B39C1-C89E-1062-5982-F97145604D77}"/>
              </a:ext>
            </a:extLst>
          </p:cNvPr>
          <p:cNvSpPr txBox="1"/>
          <p:nvPr/>
        </p:nvSpPr>
        <p:spPr>
          <a:xfrm>
            <a:off x="385152" y="267650"/>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25:19</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The servant who had received the five talents came and presented five more. ‘Master,’ he said, ‘you entrusted me with five talents. See, I have gained five more.’</a:t>
            </a:r>
            <a:endParaRPr lang="en-IN" sz="3600" dirty="0"/>
          </a:p>
        </p:txBody>
      </p:sp>
      <p:sp>
        <p:nvSpPr>
          <p:cNvPr id="2" name="TextBox 1">
            <a:extLst>
              <a:ext uri="{FF2B5EF4-FFF2-40B4-BE49-F238E27FC236}">
                <a16:creationId xmlns:a16="http://schemas.microsoft.com/office/drawing/2014/main" id="{372497F7-A22A-28EB-9704-27A6B1A02F0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FF0000"/>
                </a:solidFill>
                <a:effectLst/>
                <a:latin typeface="font1"/>
              </a:rPr>
              <a:t>जिसको पाँच तोड़े मिले थे, उसने पाँच तोड़े और लाकर कहा, ‘हे स्वामी, तूने मुझे पाँच तोड़े सौंपे थे, देख मैंने पाँच तोड़े और कमाए हैं।’</a:t>
            </a:r>
            <a:endParaRPr lang="en-IN" sz="3600" dirty="0"/>
          </a:p>
        </p:txBody>
      </p:sp>
      <p:pic>
        <p:nvPicPr>
          <p:cNvPr id="10" name="Audio 9">
            <a:hlinkClick r:id="" action="ppaction://media"/>
            <a:extLst>
              <a:ext uri="{FF2B5EF4-FFF2-40B4-BE49-F238E27FC236}">
                <a16:creationId xmlns:a16="http://schemas.microsoft.com/office/drawing/2014/main" id="{E2473247-003F-6FD3-8868-6D83AA1816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203"/>
    </mc:Choice>
    <mc:Fallback xmlns="">
      <p:transition spd="slow" advTm="14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172E1D8-E8BA-0C81-3B94-FFC66F883B3C}"/>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01EFDDF-C503-407A-3C66-8B3CCBEAF081}"/>
              </a:ext>
            </a:extLst>
          </p:cNvPr>
          <p:cNvSpPr txBox="1"/>
          <p:nvPr/>
        </p:nvSpPr>
        <p:spPr>
          <a:xfrm>
            <a:off x="385152" y="5903679"/>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25:20</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21</a:t>
            </a:r>
            <a:r>
              <a:rPr lang="en-US" sz="3600" b="0" i="0">
                <a:solidFill>
                  <a:srgbClr val="121212"/>
                </a:solidFill>
                <a:effectLst/>
                <a:latin typeface="Inter" panose="020B0502030000000004" pitchFamily="34" charset="0"/>
              </a:rPr>
              <a:t>His master replied, ‘Well done, good and faithful servant! You have been faithful with a few things; I will put you in charge of many things. Enter into the joy of your master!’</a:t>
            </a:r>
            <a:endParaRPr lang="en-IN" sz="3600" dirty="0"/>
          </a:p>
        </p:txBody>
      </p:sp>
      <p:sp>
        <p:nvSpPr>
          <p:cNvPr id="2" name="TextBox 1">
            <a:extLst>
              <a:ext uri="{FF2B5EF4-FFF2-40B4-BE49-F238E27FC236}">
                <a16:creationId xmlns:a16="http://schemas.microsoft.com/office/drawing/2014/main" id="{B0AEAC8D-C69C-B152-2C95-47E1E5A324B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21</a:t>
            </a:r>
            <a:r>
              <a:rPr lang="hi-IN" sz="3600" b="0" i="0" dirty="0">
                <a:solidFill>
                  <a:srgbClr val="FF0000"/>
                </a:solidFill>
                <a:effectLst/>
                <a:latin typeface="font1"/>
              </a:rPr>
              <a:t>उसके स्वामी ने उससे कहा, ‘धन्य हे अच्छे और विश्वासयोग्य दास, तू थोड़े में विश्वासयोग्य रहा; मैं तुझे बहुत वस्तुओं का अधिकारी बनाऊँगा। अपने स्वामी के आनन्द में सहभागी हो।’</a:t>
            </a:r>
            <a:endParaRPr lang="en-IN" sz="3600" dirty="0"/>
          </a:p>
        </p:txBody>
      </p:sp>
      <p:pic>
        <p:nvPicPr>
          <p:cNvPr id="27" name="Audio 26">
            <a:hlinkClick r:id="" action="ppaction://media"/>
            <a:extLst>
              <a:ext uri="{FF2B5EF4-FFF2-40B4-BE49-F238E27FC236}">
                <a16:creationId xmlns:a16="http://schemas.microsoft.com/office/drawing/2014/main" id="{8FB8A1D3-7533-525E-18E8-8D303FF51E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6210"/>
    </mc:Choice>
    <mc:Fallback xmlns="">
      <p:transition spd="slow" advTm="16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C77E30-32B4-C481-86BE-9BB42A9E9C2C}"/>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F2382C6-D4EC-E2DE-E607-81C5C245B229}"/>
              </a:ext>
            </a:extLst>
          </p:cNvPr>
          <p:cNvSpPr txBox="1"/>
          <p:nvPr/>
        </p:nvSpPr>
        <p:spPr>
          <a:xfrm>
            <a:off x="6825464" y="4546643"/>
            <a:ext cx="6320909" cy="3262746"/>
          </a:xfrm>
          <a:prstGeom prst="rect">
            <a:avLst/>
          </a:prstGeom>
          <a:noFill/>
        </p:spPr>
        <p:txBody>
          <a:bodyPr wrap="square" rtlCol="0">
            <a:noAutofit/>
          </a:bodyPr>
          <a:lstStyle/>
          <a:p>
            <a:r>
              <a:rPr lang="hi-IN" sz="6000" b="0" i="0" u="none" strike="noStrike" baseline="0" dirty="0">
                <a:solidFill>
                  <a:schemeClr val="bg1"/>
                </a:solidFill>
                <a:latin typeface="TimesNewRomanPSMT"/>
              </a:rPr>
              <a:t>योग्यताएं –</a:t>
            </a:r>
            <a:endParaRPr lang="en-US" sz="6000" b="0" i="0" u="none" strike="noStrike" baseline="0" dirty="0">
              <a:solidFill>
                <a:schemeClr val="bg1"/>
              </a:solidFill>
              <a:latin typeface="TimesNewRomanPSMT"/>
            </a:endParaRPr>
          </a:p>
          <a:p>
            <a:r>
              <a:rPr lang="hi-IN" sz="6000" b="0" i="0" u="none" strike="noStrike" baseline="0" dirty="0">
                <a:solidFill>
                  <a:schemeClr val="bg1"/>
                </a:solidFill>
                <a:latin typeface="TimesNewRomanPSMT"/>
              </a:rPr>
              <a:t>मत्ती 25:14-30</a:t>
            </a:r>
          </a:p>
        </p:txBody>
      </p:sp>
      <p:sp>
        <p:nvSpPr>
          <p:cNvPr id="4" name="TextBox 3">
            <a:extLst>
              <a:ext uri="{FF2B5EF4-FFF2-40B4-BE49-F238E27FC236}">
                <a16:creationId xmlns:a16="http://schemas.microsoft.com/office/drawing/2014/main" id="{DB598521-B54D-2730-7039-F705744CCA6E}"/>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C4643-2082-B967-6CA1-0C57895D759E}"/>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6B529D7-5BD7-6E9E-1501-F7B9EFDF77E8}"/>
              </a:ext>
            </a:extLst>
          </p:cNvPr>
          <p:cNvSpPr txBox="1"/>
          <p:nvPr/>
        </p:nvSpPr>
        <p:spPr>
          <a:xfrm>
            <a:off x="385152" y="5920304"/>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25:21</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The servant who had received the two talents also came and said, ‘Master, you entrusted me with two talents. See, I have gained two more.’</a:t>
            </a:r>
            <a:endParaRPr lang="en-IN" sz="3600" dirty="0"/>
          </a:p>
        </p:txBody>
      </p:sp>
      <p:sp>
        <p:nvSpPr>
          <p:cNvPr id="2" name="TextBox 1">
            <a:extLst>
              <a:ext uri="{FF2B5EF4-FFF2-40B4-BE49-F238E27FC236}">
                <a16:creationId xmlns:a16="http://schemas.microsoft.com/office/drawing/2014/main" id="{D1F3B9CB-18A7-96CF-D797-83937307279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22</a:t>
            </a:r>
            <a:r>
              <a:rPr lang="hi-IN" sz="3600" b="0" i="0" dirty="0">
                <a:solidFill>
                  <a:srgbClr val="FF0000"/>
                </a:solidFill>
                <a:effectLst/>
                <a:latin typeface="font1"/>
              </a:rPr>
              <a:t>“और जिसको दो तोड़े मिले थे, उसने भी आकर कहा, ‘हे स्वामी तूने मुझे दो तोड़े सौंपे थे, देख, मैंने दो तोड़े और कमाए।’</a:t>
            </a:r>
            <a:endParaRPr lang="en-IN" sz="3600" dirty="0"/>
          </a:p>
        </p:txBody>
      </p:sp>
      <p:pic>
        <p:nvPicPr>
          <p:cNvPr id="10" name="Audio 9">
            <a:hlinkClick r:id="" action="ppaction://media"/>
            <a:extLst>
              <a:ext uri="{FF2B5EF4-FFF2-40B4-BE49-F238E27FC236}">
                <a16:creationId xmlns:a16="http://schemas.microsoft.com/office/drawing/2014/main" id="{3EBA1D5D-5456-4769-DE46-3A5BC4499B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177"/>
    </mc:Choice>
    <mc:Fallback xmlns="">
      <p:transition spd="slow" advTm="14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B083B-80A8-FEE0-7704-1B96FCC9E01C}"/>
              </a:ext>
            </a:extLst>
          </p:cNvPr>
          <p:cNvPicPr>
            <a:picLocks noChangeAspect="1"/>
          </p:cNvPicPr>
          <p:nvPr/>
        </p:nvPicPr>
        <p:blipFill>
          <a:blip r:embed="rId2"/>
          <a:stretch>
            <a:fillRect/>
          </a:stretch>
        </p:blipFill>
        <p:spPr>
          <a:xfrm>
            <a:off x="0" y="0"/>
            <a:ext cx="13716000" cy="6858000"/>
          </a:xfrm>
          <a:prstGeom prst="rect">
            <a:avLst/>
          </a:prstGeom>
        </p:spPr>
      </p:pic>
      <p:sp>
        <p:nvSpPr>
          <p:cNvPr id="2" name="TextBox 1">
            <a:extLst>
              <a:ext uri="{FF2B5EF4-FFF2-40B4-BE49-F238E27FC236}">
                <a16:creationId xmlns:a16="http://schemas.microsoft.com/office/drawing/2014/main" id="{23778170-F1D4-AD30-7261-95ABC6799D5B}"/>
              </a:ext>
            </a:extLst>
          </p:cNvPr>
          <p:cNvSpPr txBox="1"/>
          <p:nvPr/>
        </p:nvSpPr>
        <p:spPr>
          <a:xfrm>
            <a:off x="385152" y="267650"/>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25:22</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His master replied, ‘Well done, good and faithful servant! You have been faithful with a few things; I will put you in charge of many things. Enter into the joy of your master!’</a:t>
            </a:r>
            <a:endParaRPr lang="en-IN" sz="3600" dirty="0"/>
          </a:p>
        </p:txBody>
      </p:sp>
      <p:sp>
        <p:nvSpPr>
          <p:cNvPr id="2" name="TextBox 1">
            <a:extLst>
              <a:ext uri="{FF2B5EF4-FFF2-40B4-BE49-F238E27FC236}">
                <a16:creationId xmlns:a16="http://schemas.microsoft.com/office/drawing/2014/main" id="{DE4B6A5C-F271-4BC5-1888-DB7D0EAD81E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23</a:t>
            </a:r>
            <a:r>
              <a:rPr lang="hi-IN" sz="3600" b="0" i="0" dirty="0">
                <a:solidFill>
                  <a:srgbClr val="FF0000"/>
                </a:solidFill>
                <a:effectLst/>
                <a:latin typeface="font1"/>
              </a:rPr>
              <a:t>उसके स्वामी ने उससे कहा, ‘धन्य हे अच्छे और विश्वासयोग्य दास, तू थोड़े में विश्वासयोग्य रहा, मैं तुझे बहुत वस्तुओं का अधिकारी बनाऊँगा अपने स्वामी के आनन्द में सहभागी हो।’</a:t>
            </a:r>
            <a:endParaRPr lang="en-IN" sz="3600" dirty="0"/>
          </a:p>
        </p:txBody>
      </p:sp>
      <p:pic>
        <p:nvPicPr>
          <p:cNvPr id="14" name="Audio 13">
            <a:hlinkClick r:id="" action="ppaction://media"/>
            <a:extLst>
              <a:ext uri="{FF2B5EF4-FFF2-40B4-BE49-F238E27FC236}">
                <a16:creationId xmlns:a16="http://schemas.microsoft.com/office/drawing/2014/main" id="{864124F2-84D9-9D81-A155-615E1795D1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14638037"/>
      </p:ext>
    </p:extLst>
  </p:cSld>
  <p:clrMapOvr>
    <a:masterClrMapping/>
  </p:clrMapOvr>
  <mc:AlternateContent xmlns:mc="http://schemas.openxmlformats.org/markup-compatibility/2006" xmlns:p14="http://schemas.microsoft.com/office/powerpoint/2010/main">
    <mc:Choice Requires="p14">
      <p:transition spd="slow" p14:dur="2000" advTm="14898"/>
    </mc:Choice>
    <mc:Fallback xmlns="">
      <p:transition spd="slow" advTm="1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57BC8-A543-7252-42B2-6EDF479ED87F}"/>
              </a:ext>
            </a:extLst>
          </p:cNvPr>
          <p:cNvPicPr>
            <a:picLocks noChangeAspect="1"/>
          </p:cNvPicPr>
          <p:nvPr/>
        </p:nvPicPr>
        <p:blipFill>
          <a:blip r:embed="rId2"/>
          <a:stretch>
            <a:fillRect/>
          </a:stretch>
        </p:blipFill>
        <p:spPr>
          <a:xfrm>
            <a:off x="0" y="1"/>
            <a:ext cx="13007743" cy="6858000"/>
          </a:xfrm>
          <a:prstGeom prst="rect">
            <a:avLst/>
          </a:prstGeom>
        </p:spPr>
      </p:pic>
      <p:sp>
        <p:nvSpPr>
          <p:cNvPr id="2" name="TextBox 1">
            <a:extLst>
              <a:ext uri="{FF2B5EF4-FFF2-40B4-BE49-F238E27FC236}">
                <a16:creationId xmlns:a16="http://schemas.microsoft.com/office/drawing/2014/main" id="{7F613334-5C90-54B2-C44A-9127A9B08D02}"/>
              </a:ext>
            </a:extLst>
          </p:cNvPr>
          <p:cNvSpPr txBox="1"/>
          <p:nvPr/>
        </p:nvSpPr>
        <p:spPr>
          <a:xfrm>
            <a:off x="9928167" y="267650"/>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25:23</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24</a:t>
            </a:r>
            <a:r>
              <a:rPr lang="en-US" sz="3600" b="0" i="0">
                <a:solidFill>
                  <a:srgbClr val="121212"/>
                </a:solidFill>
                <a:effectLst/>
                <a:latin typeface="Inter" panose="020B0502030000000004" pitchFamily="34" charset="0"/>
              </a:rPr>
              <a:t>Finally, the servant who had received the one talent came and said, ‘Master, I knew that you are a hard man, reaping where you have not sown and gathering where you have not scattered seed.</a:t>
            </a:r>
            <a:endParaRPr lang="en-IN" sz="3600" dirty="0"/>
          </a:p>
        </p:txBody>
      </p:sp>
      <p:sp>
        <p:nvSpPr>
          <p:cNvPr id="2" name="TextBox 1">
            <a:extLst>
              <a:ext uri="{FF2B5EF4-FFF2-40B4-BE49-F238E27FC236}">
                <a16:creationId xmlns:a16="http://schemas.microsoft.com/office/drawing/2014/main" id="{061366CA-C9CF-229F-9742-BF14FC83A78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24</a:t>
            </a:r>
            <a:r>
              <a:rPr lang="hi-IN" sz="3600" b="0" i="0" dirty="0">
                <a:solidFill>
                  <a:srgbClr val="FF0000"/>
                </a:solidFill>
                <a:effectLst/>
                <a:latin typeface="font1"/>
              </a:rPr>
              <a:t>“तब जिसको एक तोड़ा मिला था, उसने आकर कहा, ‘हे स्वामी, मैं तुझे जानता था, कि तू कठोर मनुष्य है: तू जहाँ कहीं नहीं बोता वहाँ काटता है, और जहाँ नहीं छींटता वहाँ से बटोरता है।’</a:t>
            </a:r>
            <a:endParaRPr lang="en-IN" sz="3600" dirty="0"/>
          </a:p>
        </p:txBody>
      </p:sp>
      <p:pic>
        <p:nvPicPr>
          <p:cNvPr id="11" name="Audio 10">
            <a:hlinkClick r:id="" action="ppaction://media"/>
            <a:extLst>
              <a:ext uri="{FF2B5EF4-FFF2-40B4-BE49-F238E27FC236}">
                <a16:creationId xmlns:a16="http://schemas.microsoft.com/office/drawing/2014/main" id="{0D7787DC-8FE0-E401-DD03-88F75DB4B4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21619"/>
    </mc:Choice>
    <mc:Fallback xmlns="">
      <p:transition spd="slow" advTm="21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hild sitting under a tree&#10;&#10;Description automatically generated">
            <a:extLst>
              <a:ext uri="{FF2B5EF4-FFF2-40B4-BE49-F238E27FC236}">
                <a16:creationId xmlns:a16="http://schemas.microsoft.com/office/drawing/2014/main" id="{0F8C61C4-2CDF-C9E1-E696-C2D9AC0C5D53}"/>
              </a:ext>
            </a:extLst>
          </p:cNvPr>
          <p:cNvPicPr>
            <a:picLocks noChangeAspect="1"/>
          </p:cNvPicPr>
          <p:nvPr/>
        </p:nvPicPr>
        <p:blipFill rotWithShape="1">
          <a:blip r:embed="rId2"/>
          <a:srcRect t="1492" b="3187"/>
          <a:stretch/>
        </p:blipFill>
        <p:spPr>
          <a:xfrm flipH="1">
            <a:off x="20" y="1282"/>
            <a:ext cx="12191980" cy="6856718"/>
          </a:xfrm>
          <a:prstGeom prst="rect">
            <a:avLst/>
          </a:prstGeom>
        </p:spPr>
      </p:pic>
      <p:sp>
        <p:nvSpPr>
          <p:cNvPr id="2" name="TextBox 1">
            <a:extLst>
              <a:ext uri="{FF2B5EF4-FFF2-40B4-BE49-F238E27FC236}">
                <a16:creationId xmlns:a16="http://schemas.microsoft.com/office/drawing/2014/main" id="{B3FFE958-BC99-B127-4C8C-4A06FD22CEB4}"/>
              </a:ext>
            </a:extLst>
          </p:cNvPr>
          <p:cNvSpPr txBox="1"/>
          <p:nvPr/>
        </p:nvSpPr>
        <p:spPr>
          <a:xfrm>
            <a:off x="385152" y="267650"/>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25:24</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So I was afraid and went out and hid your talent in the ground. See, you have what belongs to you.’</a:t>
            </a:r>
            <a:endParaRPr lang="en-IN" sz="3600" dirty="0"/>
          </a:p>
        </p:txBody>
      </p:sp>
      <p:sp>
        <p:nvSpPr>
          <p:cNvPr id="2" name="TextBox 1">
            <a:extLst>
              <a:ext uri="{FF2B5EF4-FFF2-40B4-BE49-F238E27FC236}">
                <a16:creationId xmlns:a16="http://schemas.microsoft.com/office/drawing/2014/main" id="{7C52DEED-F734-34A5-DF28-AB6573CBD894}"/>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25</a:t>
            </a:r>
            <a:r>
              <a:rPr lang="hi-IN" sz="3600" b="0" i="0" dirty="0">
                <a:solidFill>
                  <a:srgbClr val="FF0000"/>
                </a:solidFill>
                <a:effectLst/>
                <a:latin typeface="font1"/>
              </a:rPr>
              <a:t>इसलिए मैं डर गया और जाकर तेरा तोड़ा मिट्टी में छिपा दिया; देख, ‘जो तेरा है, वह यह है।’</a:t>
            </a:r>
            <a:endParaRPr lang="hi-IN" sz="3600" b="0" i="0" dirty="0">
              <a:solidFill>
                <a:srgbClr val="000000"/>
              </a:solidFill>
              <a:effectLst/>
              <a:latin typeface="font1"/>
            </a:endParaRPr>
          </a:p>
          <a:p>
            <a:r>
              <a:rPr lang="hi-IN" sz="3600" b="0" i="0" dirty="0">
                <a:solidFill>
                  <a:srgbClr val="000000"/>
                </a:solidFill>
                <a:effectLst/>
                <a:latin typeface="font1"/>
              </a:rPr>
              <a:t> </a:t>
            </a:r>
            <a:endParaRPr lang="en-IN" sz="3600" dirty="0"/>
          </a:p>
        </p:txBody>
      </p:sp>
      <p:pic>
        <p:nvPicPr>
          <p:cNvPr id="6" name="Audio 5">
            <a:hlinkClick r:id="" action="ppaction://media"/>
            <a:extLst>
              <a:ext uri="{FF2B5EF4-FFF2-40B4-BE49-F238E27FC236}">
                <a16:creationId xmlns:a16="http://schemas.microsoft.com/office/drawing/2014/main" id="{BD6CB4AB-CF7F-278C-8FAC-5093E85700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830"/>
    </mc:Choice>
    <mc:Fallback xmlns="">
      <p:transition spd="slow" advTm="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69DE3C-3168-D434-4790-265F51B87DB2}"/>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B1B4D6A-4C19-13D0-629A-609048D531EF}"/>
              </a:ext>
            </a:extLst>
          </p:cNvPr>
          <p:cNvSpPr txBox="1"/>
          <p:nvPr/>
        </p:nvSpPr>
        <p:spPr>
          <a:xfrm>
            <a:off x="385152" y="267650"/>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25:25</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‘You wicked, lazy servant!’ replied his master. ‘You knew that I reap where I have not sown and gather where I have not scattered seed.</a:t>
            </a:r>
            <a:endParaRPr lang="en-IN" sz="3600" dirty="0"/>
          </a:p>
        </p:txBody>
      </p:sp>
      <p:sp>
        <p:nvSpPr>
          <p:cNvPr id="2" name="TextBox 1">
            <a:extLst>
              <a:ext uri="{FF2B5EF4-FFF2-40B4-BE49-F238E27FC236}">
                <a16:creationId xmlns:a16="http://schemas.microsoft.com/office/drawing/2014/main" id="{FB199446-B3DC-7906-8FDD-B9E30801452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26</a:t>
            </a:r>
            <a:r>
              <a:rPr lang="hi-IN" sz="3600" b="0" i="0" dirty="0">
                <a:solidFill>
                  <a:srgbClr val="FF0000"/>
                </a:solidFill>
                <a:effectLst/>
                <a:latin typeface="font1"/>
              </a:rPr>
              <a:t>उसके स्वामी ने उसे उत्तर दिया, कि हे दुष्ट और आलसी दास; जब तू यह जानता था, कि जहाँ मैंने नहीं बोया वहाँ से काटता हूँ; और जहाँ मैंने नहीं छींटा वहाँ से बटोरता हूँ।</a:t>
            </a:r>
            <a:endParaRPr lang="en-IN" sz="3600" dirty="0"/>
          </a:p>
        </p:txBody>
      </p:sp>
      <p:pic>
        <p:nvPicPr>
          <p:cNvPr id="6" name="Audio 5">
            <a:hlinkClick r:id="" action="ppaction://media"/>
            <a:extLst>
              <a:ext uri="{FF2B5EF4-FFF2-40B4-BE49-F238E27FC236}">
                <a16:creationId xmlns:a16="http://schemas.microsoft.com/office/drawing/2014/main" id="{74489FE0-A5B1-9AEE-F097-FB28977B0A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186"/>
    </mc:Choice>
    <mc:Fallback xmlns="">
      <p:transition spd="slow" advTm="15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5400" dirty="0"/>
              <a:t>योग्यताएं –</a:t>
            </a:r>
            <a:endParaRPr lang="en-US" sz="5400" dirty="0"/>
          </a:p>
          <a:p>
            <a:r>
              <a:rPr lang="hi-IN" sz="5400" dirty="0"/>
              <a:t>मत्ती 25:14-30</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The Talents - Matthew 25:14-30 </a:t>
            </a:r>
            <a:endParaRPr lang="en-IN" sz="5400" dirty="0"/>
          </a:p>
        </p:txBody>
      </p:sp>
      <p:pic>
        <p:nvPicPr>
          <p:cNvPr id="32" name="Audio 31">
            <a:hlinkClick r:id="" action="ppaction://media"/>
            <a:extLst>
              <a:ext uri="{FF2B5EF4-FFF2-40B4-BE49-F238E27FC236}">
                <a16:creationId xmlns:a16="http://schemas.microsoft.com/office/drawing/2014/main" id="{CC6BB939-CCF6-0D13-3C3B-9E84CEDABA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87"/>
    </mc:Choice>
    <mc:Fallback xmlns="">
      <p:transition spd="slow" advTm="1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688D1-C169-C351-510C-748D5E255723}"/>
              </a:ext>
            </a:extLst>
          </p:cNvPr>
          <p:cNvPicPr>
            <a:picLocks noChangeAspect="1"/>
          </p:cNvPicPr>
          <p:nvPr/>
        </p:nvPicPr>
        <p:blipFill>
          <a:blip r:embed="rId2"/>
          <a:stretch>
            <a:fillRect/>
          </a:stretch>
        </p:blipFill>
        <p:spPr>
          <a:xfrm>
            <a:off x="0" y="-745129"/>
            <a:ext cx="12192000" cy="7603129"/>
          </a:xfrm>
          <a:prstGeom prst="rect">
            <a:avLst/>
          </a:prstGeom>
        </p:spPr>
      </p:pic>
      <p:sp>
        <p:nvSpPr>
          <p:cNvPr id="2" name="TextBox 1">
            <a:extLst>
              <a:ext uri="{FF2B5EF4-FFF2-40B4-BE49-F238E27FC236}">
                <a16:creationId xmlns:a16="http://schemas.microsoft.com/office/drawing/2014/main" id="{55A3CD33-70E8-D4A6-1894-5BAC0F281C2E}"/>
              </a:ext>
            </a:extLst>
          </p:cNvPr>
          <p:cNvSpPr txBox="1"/>
          <p:nvPr/>
        </p:nvSpPr>
        <p:spPr>
          <a:xfrm>
            <a:off x="385152" y="267650"/>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25:26</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Then you should have deposited my money with the bankers, and on my return I would have received it back with interest.</a:t>
            </a:r>
            <a:endParaRPr lang="en-IN" sz="3600" dirty="0"/>
          </a:p>
        </p:txBody>
      </p:sp>
      <p:sp>
        <p:nvSpPr>
          <p:cNvPr id="2" name="TextBox 1">
            <a:extLst>
              <a:ext uri="{FF2B5EF4-FFF2-40B4-BE49-F238E27FC236}">
                <a16:creationId xmlns:a16="http://schemas.microsoft.com/office/drawing/2014/main" id="{CF454104-EFF8-341E-D980-A2031BFD548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27</a:t>
            </a:r>
            <a:r>
              <a:rPr lang="hi-IN" sz="3600" b="0" i="0" dirty="0">
                <a:solidFill>
                  <a:srgbClr val="FF0000"/>
                </a:solidFill>
                <a:effectLst/>
                <a:latin typeface="font1"/>
              </a:rPr>
              <a:t>तो तुझे चाहिए था, कि मेरा धन सर्राफों को दे देता, तब मैं आकर अपना धन ब्याज समेत ले लेता।</a:t>
            </a:r>
            <a:endParaRPr lang="en-IN" sz="3600" dirty="0"/>
          </a:p>
        </p:txBody>
      </p:sp>
      <p:pic>
        <p:nvPicPr>
          <p:cNvPr id="16" name="Audio 15">
            <a:hlinkClick r:id="" action="ppaction://media"/>
            <a:extLst>
              <a:ext uri="{FF2B5EF4-FFF2-40B4-BE49-F238E27FC236}">
                <a16:creationId xmlns:a16="http://schemas.microsoft.com/office/drawing/2014/main" id="{0C4F5DEB-4757-9420-ED4E-ABF525AA2B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8690"/>
    </mc:Choice>
    <mc:Fallback xmlns="">
      <p:transition spd="slow" advTm="8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842402-23C0-BA79-43EC-FD17DFFCA865}"/>
              </a:ext>
            </a:extLst>
          </p:cNvPr>
          <p:cNvPicPr>
            <a:picLocks noChangeAspect="1"/>
          </p:cNvPicPr>
          <p:nvPr/>
        </p:nvPicPr>
        <p:blipFill rotWithShape="1">
          <a:blip r:embed="rId2"/>
          <a:srcRect t="1288" r="-1" b="307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C00EB92-0BFF-E533-B3DC-CF07412C04BA}"/>
              </a:ext>
            </a:extLst>
          </p:cNvPr>
          <p:cNvSpPr txBox="1"/>
          <p:nvPr/>
        </p:nvSpPr>
        <p:spPr>
          <a:xfrm>
            <a:off x="385152" y="267650"/>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25:27</a:t>
            </a: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28</a:t>
            </a:r>
            <a:r>
              <a:rPr lang="en-US" sz="3600" b="0" i="0">
                <a:solidFill>
                  <a:srgbClr val="121212"/>
                </a:solidFill>
                <a:effectLst/>
                <a:latin typeface="Inter" panose="020B0502030000000004" pitchFamily="34" charset="0"/>
              </a:rPr>
              <a:t>Therefore take the talent from him and give it to the one who has ten talents.</a:t>
            </a:r>
            <a:endParaRPr lang="en-IN" sz="3600" dirty="0"/>
          </a:p>
        </p:txBody>
      </p:sp>
      <p:sp>
        <p:nvSpPr>
          <p:cNvPr id="2" name="TextBox 1">
            <a:extLst>
              <a:ext uri="{FF2B5EF4-FFF2-40B4-BE49-F238E27FC236}">
                <a16:creationId xmlns:a16="http://schemas.microsoft.com/office/drawing/2014/main" id="{99631F31-4FA3-2155-D2BF-709C85B9BDDF}"/>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28</a:t>
            </a:r>
            <a:r>
              <a:rPr lang="hi-IN" sz="3600" b="0" i="0" dirty="0">
                <a:solidFill>
                  <a:srgbClr val="FF0000"/>
                </a:solidFill>
                <a:effectLst/>
                <a:latin typeface="font1"/>
              </a:rPr>
              <a:t>इसलिए वह तोड़ा उससे ले लो, और जिसके पास दस तोड़े हैं, उसको दे दो।</a:t>
            </a:r>
            <a:endParaRPr lang="en-IN" sz="3600" dirty="0"/>
          </a:p>
        </p:txBody>
      </p:sp>
      <p:pic>
        <p:nvPicPr>
          <p:cNvPr id="6" name="Audio 5">
            <a:hlinkClick r:id="" action="ppaction://media"/>
            <a:extLst>
              <a:ext uri="{FF2B5EF4-FFF2-40B4-BE49-F238E27FC236}">
                <a16:creationId xmlns:a16="http://schemas.microsoft.com/office/drawing/2014/main" id="{5B0415EC-738A-5A5F-2549-3C708FC3CD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7065"/>
    </mc:Choice>
    <mc:Fallback xmlns="">
      <p:transition spd="slow" advTm="7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A25BB1-7DFB-8CFC-34D1-F73A9534FC39}"/>
              </a:ext>
            </a:extLst>
          </p:cNvPr>
          <p:cNvPicPr>
            <a:picLocks noChangeAspect="1"/>
          </p:cNvPicPr>
          <p:nvPr/>
        </p:nvPicPr>
        <p:blipFill rotWithShape="1">
          <a:blip r:embed="rId2"/>
          <a:srcRect t="1517" b="475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9E22BA5-9521-2987-CBCA-F81463A66AA9}"/>
              </a:ext>
            </a:extLst>
          </p:cNvPr>
          <p:cNvSpPr txBox="1"/>
          <p:nvPr/>
        </p:nvSpPr>
        <p:spPr>
          <a:xfrm>
            <a:off x="9811782" y="267650"/>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25:28</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For everyone who has will be given more, and he will have an abundance. But the one who does not have, even what he has will be taken away from him.</a:t>
            </a:r>
            <a:endParaRPr lang="en-IN" sz="3600" dirty="0"/>
          </a:p>
        </p:txBody>
      </p:sp>
      <p:sp>
        <p:nvSpPr>
          <p:cNvPr id="2" name="TextBox 1">
            <a:extLst>
              <a:ext uri="{FF2B5EF4-FFF2-40B4-BE49-F238E27FC236}">
                <a16:creationId xmlns:a16="http://schemas.microsoft.com/office/drawing/2014/main" id="{10D32451-FDE2-6951-AFB1-8396ADC2D52B}"/>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29</a:t>
            </a:r>
            <a:r>
              <a:rPr lang="hi-IN" sz="3600" b="0" i="0" dirty="0">
                <a:solidFill>
                  <a:srgbClr val="FF0000"/>
                </a:solidFill>
                <a:effectLst/>
                <a:latin typeface="font1"/>
              </a:rPr>
              <a:t>क्योंकि जिस किसी के पास है, उसे और दिया जाएगा; और उसके पास बहुत हो जाएगा: परन्तु जिसके पास नहीं है, उससे वह भी जो उसके पास है, ले लिया जाएगा।</a:t>
            </a:r>
            <a:endParaRPr lang="hi-IN" sz="3600" b="0" i="0" dirty="0">
              <a:solidFill>
                <a:srgbClr val="000000"/>
              </a:solidFill>
              <a:effectLst/>
              <a:latin typeface="font1"/>
            </a:endParaRPr>
          </a:p>
          <a:p>
            <a:r>
              <a:rPr lang="hi-IN" sz="3600" b="0" i="0" dirty="0">
                <a:solidFill>
                  <a:srgbClr val="000000"/>
                </a:solidFill>
                <a:effectLst/>
                <a:latin typeface="font1"/>
              </a:rPr>
              <a:t> </a:t>
            </a:r>
            <a:endParaRPr lang="en-IN" sz="3600" dirty="0"/>
          </a:p>
        </p:txBody>
      </p:sp>
      <p:pic>
        <p:nvPicPr>
          <p:cNvPr id="6" name="Audio 5">
            <a:hlinkClick r:id="" action="ppaction://media"/>
            <a:extLst>
              <a:ext uri="{FF2B5EF4-FFF2-40B4-BE49-F238E27FC236}">
                <a16:creationId xmlns:a16="http://schemas.microsoft.com/office/drawing/2014/main" id="{0ACE13AF-33E9-9088-9D4E-8B3F604FC0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2484"/>
    </mc:Choice>
    <mc:Fallback xmlns="">
      <p:transition spd="slow" advTm="12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12E9C2-3E68-72AC-8F09-EA5729528B0C}"/>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9D7E0F5-2C06-97B3-733C-9875CFBA2FDD}"/>
              </a:ext>
            </a:extLst>
          </p:cNvPr>
          <p:cNvSpPr txBox="1"/>
          <p:nvPr/>
        </p:nvSpPr>
        <p:spPr>
          <a:xfrm>
            <a:off x="385152" y="5953551"/>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25:29</a:t>
            </a:r>
          </a:p>
        </p:txBody>
      </p:sp>
    </p:spTree>
    <p:extLst>
      <p:ext uri="{BB962C8B-B14F-4D97-AF65-F5344CB8AC3E}">
        <p14:creationId xmlns:p14="http://schemas.microsoft.com/office/powerpoint/2010/main" val="2682097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And throw that worthless servant into the outer darkness, where there will be weeping and gnashing of teeth.’</a:t>
            </a:r>
            <a:endParaRPr lang="en-IN" sz="3600" dirty="0"/>
          </a:p>
        </p:txBody>
      </p:sp>
      <p:sp>
        <p:nvSpPr>
          <p:cNvPr id="2" name="TextBox 1">
            <a:extLst>
              <a:ext uri="{FF2B5EF4-FFF2-40B4-BE49-F238E27FC236}">
                <a16:creationId xmlns:a16="http://schemas.microsoft.com/office/drawing/2014/main" id="{6ECBAA64-937F-3278-F578-F6C5AADA072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30</a:t>
            </a:r>
            <a:r>
              <a:rPr lang="hi-IN" sz="3600" b="0" i="0" dirty="0">
                <a:solidFill>
                  <a:srgbClr val="FF0000"/>
                </a:solidFill>
                <a:effectLst/>
                <a:latin typeface="font1"/>
              </a:rPr>
              <a:t>और इस निकम्मे दास को बाहर के अंधेरे में डाल दो, जहाँ रोना और दाँत पीसना होगा।</a:t>
            </a:r>
            <a:endParaRPr lang="en-IN" sz="3600" dirty="0"/>
          </a:p>
        </p:txBody>
      </p:sp>
      <p:pic>
        <p:nvPicPr>
          <p:cNvPr id="6" name="Audio 5">
            <a:hlinkClick r:id="" action="ppaction://media"/>
            <a:extLst>
              <a:ext uri="{FF2B5EF4-FFF2-40B4-BE49-F238E27FC236}">
                <a16:creationId xmlns:a16="http://schemas.microsoft.com/office/drawing/2014/main" id="{288EC40B-8FEB-2817-BC63-ADD8DEB8A4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6440"/>
    </mc:Choice>
    <mc:Fallback xmlns="">
      <p:transition spd="slow" advTm="6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191376-4312-FB14-38A1-6BF6D6576552}"/>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2C486D8-7522-E36A-D6CC-70C28B521559}"/>
              </a:ext>
            </a:extLst>
          </p:cNvPr>
          <p:cNvSpPr txBox="1"/>
          <p:nvPr/>
        </p:nvSpPr>
        <p:spPr>
          <a:xfrm>
            <a:off x="385152" y="5970175"/>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25:30</a:t>
            </a:r>
          </a:p>
        </p:txBody>
      </p:sp>
    </p:spTree>
    <p:extLst>
      <p:ext uri="{BB962C8B-B14F-4D97-AF65-F5344CB8AC3E}">
        <p14:creationId xmlns:p14="http://schemas.microsoft.com/office/powerpoint/2010/main" val="2859407553"/>
      </p:ext>
    </p:extLst>
  </p:cSld>
  <p:clrMapOvr>
    <a:masterClrMapping/>
  </p:clrMapOvr>
  <mc:AlternateContent xmlns:mc="http://schemas.openxmlformats.org/markup-compatibility/2006" xmlns:p14="http://schemas.microsoft.com/office/powerpoint/2010/main">
    <mc:Choice Requires="p14">
      <p:transition spd="slow" p14:dur="2000" advTm="55250"/>
    </mc:Choice>
    <mc:Fallback xmlns="">
      <p:transition spd="slow" advTm="5525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7653E-339F-9D5F-434A-D8E95AD6D43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80B6D6BC-AA5B-633B-0008-6E263FC916C1}"/>
              </a:ext>
            </a:extLst>
          </p:cNvPr>
          <p:cNvSpPr txBox="1"/>
          <p:nvPr/>
        </p:nvSpPr>
        <p:spPr>
          <a:xfrm>
            <a:off x="6825464" y="4546643"/>
            <a:ext cx="6320909" cy="3262746"/>
          </a:xfrm>
          <a:prstGeom prst="rect">
            <a:avLst/>
          </a:prstGeom>
          <a:noFill/>
        </p:spPr>
        <p:txBody>
          <a:bodyPr wrap="square" rtlCol="0">
            <a:noAutofit/>
          </a:bodyPr>
          <a:lstStyle/>
          <a:p>
            <a:r>
              <a:rPr lang="hi-IN" sz="6000" b="0" i="0" u="none" strike="noStrike" baseline="0" dirty="0">
                <a:solidFill>
                  <a:schemeClr val="bg1"/>
                </a:solidFill>
                <a:latin typeface="TimesNewRomanPSMT"/>
              </a:rPr>
              <a:t>योग्यताएं –</a:t>
            </a:r>
            <a:endParaRPr lang="en-US" sz="6000" b="0" i="0" u="none" strike="noStrike" baseline="0" dirty="0">
              <a:solidFill>
                <a:schemeClr val="bg1"/>
              </a:solidFill>
              <a:latin typeface="TimesNewRomanPSMT"/>
            </a:endParaRPr>
          </a:p>
          <a:p>
            <a:r>
              <a:rPr lang="hi-IN" sz="6000" b="0" i="0" u="none" strike="noStrike" baseline="0" dirty="0">
                <a:solidFill>
                  <a:schemeClr val="bg1"/>
                </a:solidFill>
                <a:latin typeface="TimesNewRomanPSMT"/>
              </a:rPr>
              <a:t>मत्ती 25:14-30</a:t>
            </a: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14</a:t>
            </a:r>
            <a:r>
              <a:rPr lang="hi-IN" sz="3200" b="0" i="0" dirty="0">
                <a:solidFill>
                  <a:srgbClr val="FF0000"/>
                </a:solidFill>
                <a:effectLst/>
                <a:latin typeface="font1"/>
              </a:rPr>
              <a:t>“क्योंकि यह उस मनुष्य के समान दशा है जिसने परदेश को जाते समय अपने दासों को बुलाकर अपनी सम्पत्ति उनको सौंप दी।</a:t>
            </a:r>
            <a:endParaRPr lang="en-IN" sz="3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For it is just like a man going on a journey, who called his servants and entrusted them with his possessions.</a:t>
            </a:r>
            <a:endParaRPr lang="en-IN" sz="3600" dirty="0"/>
          </a:p>
        </p:txBody>
      </p:sp>
      <p:pic>
        <p:nvPicPr>
          <p:cNvPr id="30" name="Audio 29">
            <a:hlinkClick r:id="" action="ppaction://media"/>
            <a:extLst>
              <a:ext uri="{FF2B5EF4-FFF2-40B4-BE49-F238E27FC236}">
                <a16:creationId xmlns:a16="http://schemas.microsoft.com/office/drawing/2014/main" id="{2AD5C152-CDD4-5ED6-B2E1-F5CE1B7F6D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446"/>
    </mc:Choice>
    <mc:Fallback xmlns="">
      <p:transition spd="slow" advTm="15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07D60D9-E89A-CA17-0621-D5EA047F959B}"/>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550655A8-88A5-8CA6-3A83-3C8E671883A9}"/>
              </a:ext>
            </a:extLst>
          </p:cNvPr>
          <p:cNvSpPr txBox="1"/>
          <p:nvPr/>
        </p:nvSpPr>
        <p:spPr>
          <a:xfrm>
            <a:off x="385152" y="267650"/>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25:14</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To one he gave five talents, to another two talents, and to another one talent—each according to his own ability. And he went on his journey.</a:t>
            </a:r>
            <a:endParaRPr lang="en-IN" sz="3600" dirty="0"/>
          </a:p>
        </p:txBody>
      </p:sp>
      <p:sp>
        <p:nvSpPr>
          <p:cNvPr id="2" name="TextBox 1">
            <a:extLst>
              <a:ext uri="{FF2B5EF4-FFF2-40B4-BE49-F238E27FC236}">
                <a16:creationId xmlns:a16="http://schemas.microsoft.com/office/drawing/2014/main" id="{BBD4FD29-A886-9523-2861-A6330047C80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FF0000"/>
                </a:solidFill>
                <a:effectLst/>
                <a:latin typeface="font1"/>
              </a:rPr>
              <a:t>उसने एक को पाँच तोड़े, दूसरे को दो, और तीसरे को एक; अर्थात् हर एक को उसकी सामर्थ्य के अनुसार दिया, और तब परदेश चला गया।</a:t>
            </a:r>
            <a:endParaRPr lang="en-IN" sz="3600" dirty="0"/>
          </a:p>
        </p:txBody>
      </p:sp>
      <p:pic>
        <p:nvPicPr>
          <p:cNvPr id="17" name="Audio 16">
            <a:hlinkClick r:id="" action="ppaction://media"/>
            <a:extLst>
              <a:ext uri="{FF2B5EF4-FFF2-40B4-BE49-F238E27FC236}">
                <a16:creationId xmlns:a16="http://schemas.microsoft.com/office/drawing/2014/main" id="{C6569F80-6F38-D8FC-5873-50D55D9638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640"/>
    </mc:Choice>
    <mc:Fallback xmlns="">
      <p:transition spd="slow" advTm="14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9FB6EB-60C4-5D59-638B-474AF933F8AB}"/>
              </a:ext>
            </a:extLst>
          </p:cNvPr>
          <p:cNvPicPr>
            <a:picLocks noChangeAspect="1"/>
          </p:cNvPicPr>
          <p:nvPr/>
        </p:nvPicPr>
        <p:blipFill rotWithShape="1">
          <a:blip r:embed="rId2"/>
          <a:srcRect l="1179" r="191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A1AC731-0374-620C-7D93-7720DACC1D9E}"/>
              </a:ext>
            </a:extLst>
          </p:cNvPr>
          <p:cNvSpPr txBox="1"/>
          <p:nvPr/>
        </p:nvSpPr>
        <p:spPr>
          <a:xfrm>
            <a:off x="385152" y="5837178"/>
            <a:ext cx="363820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25:15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The servant who had received the five talents went at once and put them to work  and gained five more.</a:t>
            </a:r>
            <a:endParaRPr lang="en-IN" sz="3600" dirty="0"/>
          </a:p>
        </p:txBody>
      </p:sp>
      <p:sp>
        <p:nvSpPr>
          <p:cNvPr id="2" name="TextBox 1">
            <a:extLst>
              <a:ext uri="{FF2B5EF4-FFF2-40B4-BE49-F238E27FC236}">
                <a16:creationId xmlns:a16="http://schemas.microsoft.com/office/drawing/2014/main" id="{A7863AF5-67AC-D5B7-746E-252AD7FB452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FF0000"/>
                </a:solidFill>
                <a:effectLst/>
                <a:latin typeface="font1"/>
              </a:rPr>
              <a:t>तब, जिसको पाँच तोड़े मिले थे, उसने तुरन्त जाकर उनसे लेन-देन किया, और पाँच तोड़े और कमाए।</a:t>
            </a:r>
            <a:endParaRPr lang="en-IN" sz="3600" dirty="0"/>
          </a:p>
        </p:txBody>
      </p:sp>
      <p:pic>
        <p:nvPicPr>
          <p:cNvPr id="11" name="Audio 10">
            <a:hlinkClick r:id="" action="ppaction://media"/>
            <a:extLst>
              <a:ext uri="{FF2B5EF4-FFF2-40B4-BE49-F238E27FC236}">
                <a16:creationId xmlns:a16="http://schemas.microsoft.com/office/drawing/2014/main" id="{0BC78273-6555-7705-5077-3F82115550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182"/>
    </mc:Choice>
    <mc:Fallback xmlns="">
      <p:transition spd="slow" advTm="10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3289</TotalTime>
  <Words>1247</Words>
  <Application>Microsoft Office PowerPoint</Application>
  <PresentationFormat>Widescreen</PresentationFormat>
  <Paragraphs>79</Paragraphs>
  <Slides>38</Slides>
  <Notes>1</Notes>
  <HiddenSlides>0</HiddenSlides>
  <MMClips>19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62-7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61</cp:revision>
  <dcterms:created xsi:type="dcterms:W3CDTF">2022-09-30T06:26:14Z</dcterms:created>
  <dcterms:modified xsi:type="dcterms:W3CDTF">2024-08-29T19:04:29Z</dcterms:modified>
</cp:coreProperties>
</file>