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83" r:id="rId3"/>
    <p:sldId id="470" r:id="rId4"/>
    <p:sldId id="484" r:id="rId5"/>
    <p:sldId id="482" r:id="rId6"/>
    <p:sldId id="485" r:id="rId7"/>
    <p:sldId id="471" r:id="rId8"/>
    <p:sldId id="259" r:id="rId9"/>
    <p:sldId id="473" r:id="rId10"/>
    <p:sldId id="260" r:id="rId11"/>
    <p:sldId id="474" r:id="rId12"/>
    <p:sldId id="269" r:id="rId13"/>
    <p:sldId id="475" r:id="rId14"/>
    <p:sldId id="265" r:id="rId15"/>
    <p:sldId id="476" r:id="rId16"/>
    <p:sldId id="261" r:id="rId17"/>
    <p:sldId id="477" r:id="rId18"/>
    <p:sldId id="263" r:id="rId19"/>
    <p:sldId id="478" r:id="rId20"/>
    <p:sldId id="266" r:id="rId21"/>
    <p:sldId id="479" r:id="rId22"/>
    <p:sldId id="271" r:id="rId23"/>
    <p:sldId id="480"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6CA966-57C1-4C2A-8A97-B4D45A729031}" v="1" dt="2024-06-17T10:43:16.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8436" autoAdjust="0"/>
  </p:normalViewPr>
  <p:slideViewPr>
    <p:cSldViewPr snapToGrid="0">
      <p:cViewPr varScale="1">
        <p:scale>
          <a:sx n="103" d="100"/>
          <a:sy n="103" d="100"/>
        </p:scale>
        <p:origin x="61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B8C211F-6AA4-49AD-917A-7CFB7372A58E}"/>
    <pc:docChg chg="modSld">
      <pc:chgData name="Leonie Smith" userId="fed1330f33f5650e" providerId="LiveId" clId="{EB8C211F-6AA4-49AD-917A-7CFB7372A58E}" dt="2023-11-28T07:39:46.311" v="0" actId="34307"/>
      <pc:docMkLst>
        <pc:docMk/>
      </pc:docMkLst>
      <pc:sldChg chg="addSp modSp mod">
        <pc:chgData name="Leonie Smith" userId="fed1330f33f5650e" providerId="LiveId" clId="{EB8C211F-6AA4-49AD-917A-7CFB7372A58E}" dt="2023-11-28T07:39:46.311" v="0" actId="34307"/>
        <pc:sldMkLst>
          <pc:docMk/>
          <pc:sldMk cId="3596600315" sldId="468"/>
        </pc:sldMkLst>
        <pc:picChg chg="add mod">
          <ac:chgData name="Leonie Smith" userId="fed1330f33f5650e" providerId="LiveId" clId="{EB8C211F-6AA4-49AD-917A-7CFB7372A58E}" dt="2023-11-28T07:39:46.311" v="0" actId="34307"/>
          <ac:picMkLst>
            <pc:docMk/>
            <pc:sldMk cId="3596600315" sldId="468"/>
            <ac:picMk id="4" creationId="{DBA9A489-162F-2A8F-9C9C-4ACC273442E4}"/>
          </ac:picMkLst>
        </pc:picChg>
      </pc:sldChg>
    </pc:docChg>
  </pc:docChgLst>
  <pc:docChgLst>
    <pc:chgData name="Leonie Smith" userId="fed1330f33f5650e" providerId="LiveId" clId="{73B40A2A-8CE4-4FE1-BD50-8C3118E2BBB6}"/>
    <pc:docChg chg="custSel modSld">
      <pc:chgData name="Leonie Smith" userId="fed1330f33f5650e" providerId="LiveId" clId="{73B40A2A-8CE4-4FE1-BD50-8C3118E2BBB6}" dt="2023-09-05T05:38:53.642" v="30" actId="403"/>
      <pc:docMkLst>
        <pc:docMk/>
      </pc:docMkLst>
      <pc:sldChg chg="addSp modSp">
        <pc:chgData name="Leonie Smith" userId="fed1330f33f5650e" providerId="LiveId" clId="{73B40A2A-8CE4-4FE1-BD50-8C3118E2BBB6}" dt="2023-09-05T03:49:54.604" v="11"/>
        <pc:sldMkLst>
          <pc:docMk/>
          <pc:sldMk cId="3596600315" sldId="468"/>
        </pc:sldMkLst>
        <pc:picChg chg="add mod">
          <ac:chgData name="Leonie Smith" userId="fed1330f33f5650e" providerId="LiveId" clId="{73B40A2A-8CE4-4FE1-BD50-8C3118E2BBB6}" dt="2023-09-05T03:49:54.604" v="11"/>
          <ac:picMkLst>
            <pc:docMk/>
            <pc:sldMk cId="3596600315" sldId="468"/>
            <ac:picMk id="7" creationId="{F676CD7E-E21A-2554-3A75-34A9263A34E7}"/>
          </ac:picMkLst>
        </pc:picChg>
      </pc:sldChg>
      <pc:sldChg chg="addSp delSp modSp mod modTransition modAnim">
        <pc:chgData name="Leonie Smith" userId="fed1330f33f5650e" providerId="LiveId" clId="{73B40A2A-8CE4-4FE1-BD50-8C3118E2BBB6}" dt="2023-09-05T04:28:43.298" v="24"/>
        <pc:sldMkLst>
          <pc:docMk/>
          <pc:sldMk cId="2823609039" sldId="470"/>
        </pc:sldMkLst>
        <pc:spChg chg="mod">
          <ac:chgData name="Leonie Smith" userId="fed1330f33f5650e" providerId="LiveId" clId="{73B40A2A-8CE4-4FE1-BD50-8C3118E2BBB6}" dt="2023-09-05T03:50:49.277" v="20" actId="20577"/>
          <ac:spMkLst>
            <pc:docMk/>
            <pc:sldMk cId="2823609039" sldId="470"/>
            <ac:spMk id="6" creationId="{416C064E-628E-47C0-A712-DB178FE9901E}"/>
          </ac:spMkLst>
        </pc:spChg>
        <pc:picChg chg="add del mod">
          <ac:chgData name="Leonie Smith" userId="fed1330f33f5650e" providerId="LiveId" clId="{73B40A2A-8CE4-4FE1-BD50-8C3118E2BBB6}" dt="2023-09-05T04:28:34.889" v="23"/>
          <ac:picMkLst>
            <pc:docMk/>
            <pc:sldMk cId="2823609039" sldId="470"/>
            <ac:picMk id="7" creationId="{A5CEFF21-CDFD-D0BD-DFA4-31322942B73A}"/>
          </ac:picMkLst>
        </pc:picChg>
        <pc:picChg chg="add del mod">
          <ac:chgData name="Leonie Smith" userId="fed1330f33f5650e" providerId="LiveId" clId="{73B40A2A-8CE4-4FE1-BD50-8C3118E2BBB6}" dt="2023-09-05T04:28:43.298" v="24"/>
          <ac:picMkLst>
            <pc:docMk/>
            <pc:sldMk cId="2823609039" sldId="470"/>
            <ac:picMk id="12" creationId="{F441FD21-D589-BC1A-8CDB-C564CDD05B63}"/>
          </ac:picMkLst>
        </pc:picChg>
        <pc:picChg chg="add mod">
          <ac:chgData name="Leonie Smith" userId="fed1330f33f5650e" providerId="LiveId" clId="{73B40A2A-8CE4-4FE1-BD50-8C3118E2BBB6}" dt="2023-09-05T04:28:43.298" v="24"/>
          <ac:picMkLst>
            <pc:docMk/>
            <pc:sldMk cId="2823609039" sldId="470"/>
            <ac:picMk id="13" creationId="{70929B40-1D69-EBAA-A389-12BB19B41DA2}"/>
          </ac:picMkLst>
        </pc:picChg>
      </pc:sldChg>
      <pc:sldChg chg="addSp modSp modAnim">
        <pc:chgData name="Leonie Smith" userId="fed1330f33f5650e" providerId="LiveId" clId="{73B40A2A-8CE4-4FE1-BD50-8C3118E2BBB6}" dt="2023-09-05T03:37:15.296" v="2"/>
        <pc:sldMkLst>
          <pc:docMk/>
          <pc:sldMk cId="2729134681" sldId="471"/>
        </pc:sldMkLst>
        <pc:picChg chg="add mod">
          <ac:chgData name="Leonie Smith" userId="fed1330f33f5650e" providerId="LiveId" clId="{73B40A2A-8CE4-4FE1-BD50-8C3118E2BBB6}" dt="2023-09-05T03:37:15.296" v="2"/>
          <ac:picMkLst>
            <pc:docMk/>
            <pc:sldMk cId="2729134681" sldId="471"/>
            <ac:picMk id="2" creationId="{7ADB8317-F487-E588-62DA-CD5D3EB79688}"/>
          </ac:picMkLst>
        </pc:picChg>
      </pc:sldChg>
      <pc:sldChg chg="addSp modSp modAnim">
        <pc:chgData name="Leonie Smith" userId="fed1330f33f5650e" providerId="LiveId" clId="{73B40A2A-8CE4-4FE1-BD50-8C3118E2BBB6}" dt="2023-09-05T03:37:31.337" v="3"/>
        <pc:sldMkLst>
          <pc:docMk/>
          <pc:sldMk cId="3218840597" sldId="473"/>
        </pc:sldMkLst>
        <pc:picChg chg="add mod">
          <ac:chgData name="Leonie Smith" userId="fed1330f33f5650e" providerId="LiveId" clId="{73B40A2A-8CE4-4FE1-BD50-8C3118E2BBB6}" dt="2023-09-05T03:37:31.337" v="3"/>
          <ac:picMkLst>
            <pc:docMk/>
            <pc:sldMk cId="3218840597" sldId="473"/>
            <ac:picMk id="2" creationId="{737AA2AF-9E6A-2F17-5D01-DBF852FC51BD}"/>
          </ac:picMkLst>
        </pc:picChg>
      </pc:sldChg>
      <pc:sldChg chg="addSp modSp modAnim">
        <pc:chgData name="Leonie Smith" userId="fed1330f33f5650e" providerId="LiveId" clId="{73B40A2A-8CE4-4FE1-BD50-8C3118E2BBB6}" dt="2023-09-05T03:37:51.879" v="4"/>
        <pc:sldMkLst>
          <pc:docMk/>
          <pc:sldMk cId="1777246683" sldId="474"/>
        </pc:sldMkLst>
        <pc:picChg chg="add mod">
          <ac:chgData name="Leonie Smith" userId="fed1330f33f5650e" providerId="LiveId" clId="{73B40A2A-8CE4-4FE1-BD50-8C3118E2BBB6}" dt="2023-09-05T03:37:51.879" v="4"/>
          <ac:picMkLst>
            <pc:docMk/>
            <pc:sldMk cId="1777246683" sldId="474"/>
            <ac:picMk id="2" creationId="{F3F64F83-B06E-8C2B-66FC-A510E4AD3B41}"/>
          </ac:picMkLst>
        </pc:picChg>
      </pc:sldChg>
      <pc:sldChg chg="addSp modSp modAnim">
        <pc:chgData name="Leonie Smith" userId="fed1330f33f5650e" providerId="LiveId" clId="{73B40A2A-8CE4-4FE1-BD50-8C3118E2BBB6}" dt="2023-09-05T03:38:16.964" v="5"/>
        <pc:sldMkLst>
          <pc:docMk/>
          <pc:sldMk cId="349945771" sldId="475"/>
        </pc:sldMkLst>
        <pc:picChg chg="add mod">
          <ac:chgData name="Leonie Smith" userId="fed1330f33f5650e" providerId="LiveId" clId="{73B40A2A-8CE4-4FE1-BD50-8C3118E2BBB6}" dt="2023-09-05T03:38:16.964" v="5"/>
          <ac:picMkLst>
            <pc:docMk/>
            <pc:sldMk cId="349945771" sldId="475"/>
            <ac:picMk id="2" creationId="{EFAEFF7D-C57A-44A9-754B-158FBE7901C6}"/>
          </ac:picMkLst>
        </pc:picChg>
      </pc:sldChg>
      <pc:sldChg chg="addSp modSp modAnim">
        <pc:chgData name="Leonie Smith" userId="fed1330f33f5650e" providerId="LiveId" clId="{73B40A2A-8CE4-4FE1-BD50-8C3118E2BBB6}" dt="2023-09-05T03:38:30.952" v="6"/>
        <pc:sldMkLst>
          <pc:docMk/>
          <pc:sldMk cId="3948558611" sldId="476"/>
        </pc:sldMkLst>
        <pc:picChg chg="add mod">
          <ac:chgData name="Leonie Smith" userId="fed1330f33f5650e" providerId="LiveId" clId="{73B40A2A-8CE4-4FE1-BD50-8C3118E2BBB6}" dt="2023-09-05T03:38:30.952" v="6"/>
          <ac:picMkLst>
            <pc:docMk/>
            <pc:sldMk cId="3948558611" sldId="476"/>
            <ac:picMk id="2" creationId="{1371BD37-E4A1-20AD-1F6F-241B140A46AB}"/>
          </ac:picMkLst>
        </pc:picChg>
      </pc:sldChg>
      <pc:sldChg chg="addSp modSp modAnim">
        <pc:chgData name="Leonie Smith" userId="fed1330f33f5650e" providerId="LiveId" clId="{73B40A2A-8CE4-4FE1-BD50-8C3118E2BBB6}" dt="2023-09-05T03:38:55.984" v="7"/>
        <pc:sldMkLst>
          <pc:docMk/>
          <pc:sldMk cId="4141894588" sldId="477"/>
        </pc:sldMkLst>
        <pc:picChg chg="add mod">
          <ac:chgData name="Leonie Smith" userId="fed1330f33f5650e" providerId="LiveId" clId="{73B40A2A-8CE4-4FE1-BD50-8C3118E2BBB6}" dt="2023-09-05T03:38:55.984" v="7"/>
          <ac:picMkLst>
            <pc:docMk/>
            <pc:sldMk cId="4141894588" sldId="477"/>
            <ac:picMk id="2" creationId="{050F33F0-5AAC-EFAB-1053-9C01206AC842}"/>
          </ac:picMkLst>
        </pc:picChg>
      </pc:sldChg>
      <pc:sldChg chg="addSp modSp modAnim">
        <pc:chgData name="Leonie Smith" userId="fed1330f33f5650e" providerId="LiveId" clId="{73B40A2A-8CE4-4FE1-BD50-8C3118E2BBB6}" dt="2023-09-05T03:39:11.010" v="8"/>
        <pc:sldMkLst>
          <pc:docMk/>
          <pc:sldMk cId="1509644224" sldId="478"/>
        </pc:sldMkLst>
        <pc:picChg chg="add mod">
          <ac:chgData name="Leonie Smith" userId="fed1330f33f5650e" providerId="LiveId" clId="{73B40A2A-8CE4-4FE1-BD50-8C3118E2BBB6}" dt="2023-09-05T03:39:11.010" v="8"/>
          <ac:picMkLst>
            <pc:docMk/>
            <pc:sldMk cId="1509644224" sldId="478"/>
            <ac:picMk id="2" creationId="{C8A3910F-31DE-54E4-EC0C-2BECA99543D0}"/>
          </ac:picMkLst>
        </pc:picChg>
      </pc:sldChg>
      <pc:sldChg chg="addSp modSp modAnim">
        <pc:chgData name="Leonie Smith" userId="fed1330f33f5650e" providerId="LiveId" clId="{73B40A2A-8CE4-4FE1-BD50-8C3118E2BBB6}" dt="2023-09-05T03:39:48.039" v="9"/>
        <pc:sldMkLst>
          <pc:docMk/>
          <pc:sldMk cId="4245149066" sldId="479"/>
        </pc:sldMkLst>
        <pc:picChg chg="add mod">
          <ac:chgData name="Leonie Smith" userId="fed1330f33f5650e" providerId="LiveId" clId="{73B40A2A-8CE4-4FE1-BD50-8C3118E2BBB6}" dt="2023-09-05T03:39:48.039" v="9"/>
          <ac:picMkLst>
            <pc:docMk/>
            <pc:sldMk cId="4245149066" sldId="479"/>
            <ac:picMk id="2" creationId="{EF5AD922-0240-7542-504D-B8A48A2356CF}"/>
          </ac:picMkLst>
        </pc:picChg>
      </pc:sldChg>
      <pc:sldChg chg="addSp modSp modAnim">
        <pc:chgData name="Leonie Smith" userId="fed1330f33f5650e" providerId="LiveId" clId="{73B40A2A-8CE4-4FE1-BD50-8C3118E2BBB6}" dt="2023-09-05T03:40:22.887" v="10"/>
        <pc:sldMkLst>
          <pc:docMk/>
          <pc:sldMk cId="2091704499" sldId="480"/>
        </pc:sldMkLst>
        <pc:picChg chg="add mod">
          <ac:chgData name="Leonie Smith" userId="fed1330f33f5650e" providerId="LiveId" clId="{73B40A2A-8CE4-4FE1-BD50-8C3118E2BBB6}" dt="2023-09-05T03:40:22.887" v="10"/>
          <ac:picMkLst>
            <pc:docMk/>
            <pc:sldMk cId="2091704499" sldId="480"/>
            <ac:picMk id="2" creationId="{04B32C75-4987-D7C8-2999-B29620A138C3}"/>
          </ac:picMkLst>
        </pc:picChg>
      </pc:sldChg>
      <pc:sldChg chg="addSp modSp modAnim">
        <pc:chgData name="Leonie Smith" userId="fed1330f33f5650e" providerId="LiveId" clId="{73B40A2A-8CE4-4FE1-BD50-8C3118E2BBB6}" dt="2023-09-05T03:36:21.274" v="1"/>
        <pc:sldMkLst>
          <pc:docMk/>
          <pc:sldMk cId="1656913" sldId="482"/>
        </pc:sldMkLst>
        <pc:picChg chg="add mod">
          <ac:chgData name="Leonie Smith" userId="fed1330f33f5650e" providerId="LiveId" clId="{73B40A2A-8CE4-4FE1-BD50-8C3118E2BBB6}" dt="2023-09-05T03:36:21.274" v="1"/>
          <ac:picMkLst>
            <pc:docMk/>
            <pc:sldMk cId="1656913" sldId="482"/>
            <ac:picMk id="2" creationId="{9D6E0667-43A5-9013-327F-353056F3BAFF}"/>
          </ac:picMkLst>
        </pc:picChg>
      </pc:sldChg>
      <pc:sldChg chg="addSp delSp modSp mod">
        <pc:chgData name="Leonie Smith" userId="fed1330f33f5650e" providerId="LiveId" clId="{73B40A2A-8CE4-4FE1-BD50-8C3118E2BBB6}" dt="2023-09-05T05:38:53.642" v="30" actId="403"/>
        <pc:sldMkLst>
          <pc:docMk/>
          <pc:sldMk cId="3130557392" sldId="483"/>
        </pc:sldMkLst>
        <pc:spChg chg="add mod">
          <ac:chgData name="Leonie Smith" userId="fed1330f33f5650e" providerId="LiveId" clId="{73B40A2A-8CE4-4FE1-BD50-8C3118E2BBB6}" dt="2023-09-05T05:38:53.642" v="30" actId="403"/>
          <ac:spMkLst>
            <pc:docMk/>
            <pc:sldMk cId="3130557392" sldId="483"/>
            <ac:spMk id="2" creationId="{FA1EF866-BA18-B247-FEA8-A1C6162CCAF7}"/>
          </ac:spMkLst>
        </pc:spChg>
        <pc:spChg chg="del">
          <ac:chgData name="Leonie Smith" userId="fed1330f33f5650e" providerId="LiveId" clId="{73B40A2A-8CE4-4FE1-BD50-8C3118E2BBB6}" dt="2023-09-05T05:38:15.980" v="27" actId="21"/>
          <ac:spMkLst>
            <pc:docMk/>
            <pc:sldMk cId="3130557392" sldId="483"/>
            <ac:spMk id="5" creationId="{1277601E-E59F-0D4C-7CD9-2C8F0A8AB8A7}"/>
          </ac:spMkLst>
        </pc:spChg>
      </pc:sldChg>
      <pc:sldChg chg="addSp delSp modSp mod">
        <pc:chgData name="Leonie Smith" userId="fed1330f33f5650e" providerId="LiveId" clId="{73B40A2A-8CE4-4FE1-BD50-8C3118E2BBB6}" dt="2023-09-05T05:38:38.007" v="29" actId="403"/>
        <pc:sldMkLst>
          <pc:docMk/>
          <pc:sldMk cId="1141157631" sldId="484"/>
        </pc:sldMkLst>
        <pc:spChg chg="del">
          <ac:chgData name="Leonie Smith" userId="fed1330f33f5650e" providerId="LiveId" clId="{73B40A2A-8CE4-4FE1-BD50-8C3118E2BBB6}" dt="2023-09-05T05:38:19.582" v="28" actId="21"/>
          <ac:spMkLst>
            <pc:docMk/>
            <pc:sldMk cId="1141157631" sldId="484"/>
            <ac:spMk id="2" creationId="{8958DC3E-2C75-5D9C-9FC3-F5460C66DDB0}"/>
          </ac:spMkLst>
        </pc:spChg>
        <pc:spChg chg="add mod">
          <ac:chgData name="Leonie Smith" userId="fed1330f33f5650e" providerId="LiveId" clId="{73B40A2A-8CE4-4FE1-BD50-8C3118E2BBB6}" dt="2023-09-05T05:38:38.007" v="29" actId="403"/>
          <ac:spMkLst>
            <pc:docMk/>
            <pc:sldMk cId="1141157631" sldId="484"/>
            <ac:spMk id="4" creationId="{802433D3-A87E-3B22-369D-B1D707CE5805}"/>
          </ac:spMkLst>
        </pc:spChg>
      </pc:sldChg>
    </pc:docChg>
  </pc:docChgLst>
  <pc:docChgLst>
    <pc:chgData name="Alfred Smith" userId="3c60a3631c0db8ad" providerId="LiveId" clId="{896CA966-57C1-4C2A-8A97-B4D45A729031}"/>
    <pc:docChg chg="undo custSel modSld">
      <pc:chgData name="Alfred Smith" userId="3c60a3631c0db8ad" providerId="LiveId" clId="{896CA966-57C1-4C2A-8A97-B4D45A729031}" dt="2024-06-18T08:09:01.648" v="11" actId="12"/>
      <pc:docMkLst>
        <pc:docMk/>
      </pc:docMkLst>
      <pc:sldChg chg="modSp mod">
        <pc:chgData name="Alfred Smith" userId="3c60a3631c0db8ad" providerId="LiveId" clId="{896CA966-57C1-4C2A-8A97-B4D45A729031}" dt="2024-06-18T08:09:01.648" v="11" actId="12"/>
        <pc:sldMkLst>
          <pc:docMk/>
          <pc:sldMk cId="3596600315" sldId="468"/>
        </pc:sldMkLst>
        <pc:spChg chg="mod">
          <ac:chgData name="Alfred Smith" userId="3c60a3631c0db8ad" providerId="LiveId" clId="{896CA966-57C1-4C2A-8A97-B4D45A729031}" dt="2024-06-18T08:09:01.648" v="11" actId="12"/>
          <ac:spMkLst>
            <pc:docMk/>
            <pc:sldMk cId="3596600315" sldId="468"/>
            <ac:spMk id="3" creationId="{0162BEE1-134B-8B70-2BB8-9226F1DF1614}"/>
          </ac:spMkLst>
        </pc:spChg>
      </pc:sldChg>
      <pc:sldChg chg="addSp modSp mod">
        <pc:chgData name="Alfred Smith" userId="3c60a3631c0db8ad" providerId="LiveId" clId="{896CA966-57C1-4C2A-8A97-B4D45A729031}" dt="2024-06-17T10:43:30.259" v="8" actId="1076"/>
        <pc:sldMkLst>
          <pc:docMk/>
          <pc:sldMk cId="1141157631" sldId="484"/>
        </pc:sldMkLst>
        <pc:spChg chg="add mod">
          <ac:chgData name="Alfred Smith" userId="3c60a3631c0db8ad" providerId="LiveId" clId="{896CA966-57C1-4C2A-8A97-B4D45A729031}" dt="2024-06-17T10:43:30.259" v="8" actId="1076"/>
          <ac:spMkLst>
            <pc:docMk/>
            <pc:sldMk cId="1141157631" sldId="484"/>
            <ac:spMk id="2" creationId="{407F020A-E80F-F4EE-F9A7-BFE7DE93B17A}"/>
          </ac:spMkLst>
        </pc:spChg>
      </pc:sldChg>
    </pc:docChg>
  </pc:docChgLst>
  <pc:docChgLst>
    <pc:chgData name="Leonie Smith" userId="fed1330f33f5650e" providerId="LiveId" clId="{6F9DBDAB-FDB9-4238-9EF4-4FFC27101740}"/>
    <pc:docChg chg="modSld">
      <pc:chgData name="Leonie Smith" userId="fed1330f33f5650e" providerId="LiveId" clId="{6F9DBDAB-FDB9-4238-9EF4-4FFC27101740}" dt="2023-11-20T06:28:58.167" v="1" actId="20577"/>
      <pc:docMkLst>
        <pc:docMk/>
      </pc:docMkLst>
      <pc:sldChg chg="modNotesTx">
        <pc:chgData name="Leonie Smith" userId="fed1330f33f5650e" providerId="LiveId" clId="{6F9DBDAB-FDB9-4238-9EF4-4FFC27101740}" dt="2023-11-20T06:28:58.167" v="1" actId="20577"/>
        <pc:sldMkLst>
          <pc:docMk/>
          <pc:sldMk cId="3596600315"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2024/06/18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ch</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You thought you were so handsome</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made your heart proud.</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thought you were so glorious</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spoiled your wisdom.</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I threw you down to the earth.  </a:t>
            </a:r>
            <a:endParaRPr lang="en-ZA" sz="1800" b="1" baseline="30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3D7834DA-CCE1-4870-9A1A-7AA6FD9761E9}" type="slidenum">
              <a:rPr lang="en-ZA" smtClean="0"/>
              <a:t>22</a:t>
            </a:fld>
            <a:endParaRPr lang="en-ZA"/>
          </a:p>
        </p:txBody>
      </p:sp>
    </p:spTree>
    <p:extLst>
      <p:ext uri="{BB962C8B-B14F-4D97-AF65-F5344CB8AC3E}">
        <p14:creationId xmlns:p14="http://schemas.microsoft.com/office/powerpoint/2010/main" val="171997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rPr>
              <a:t>Still today Lucifer is here. We call him Satan, the snake or the devil. It is he who leads the whole world on the wrong path. He brings evil to this world.</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24</a:t>
            </a:fld>
            <a:endParaRPr lang="en-ZA"/>
          </a:p>
        </p:txBody>
      </p:sp>
    </p:spTree>
    <p:extLst>
      <p:ext uri="{BB962C8B-B14F-4D97-AF65-F5344CB8AC3E}">
        <p14:creationId xmlns:p14="http://schemas.microsoft.com/office/powerpoint/2010/main" val="79016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52297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At the time of Creation there were heavenly beings called angels who lived with God in his Heavenly kingdom. This is the story of one of these angels. We will call him, Lucifer, or the snake. </a:t>
            </a:r>
          </a:p>
        </p:txBody>
      </p:sp>
      <p:sp>
        <p:nvSpPr>
          <p:cNvPr id="4" name="Slide Number Placeholder 3"/>
          <p:cNvSpPr>
            <a:spLocks noGrp="1"/>
          </p:cNvSpPr>
          <p:nvPr>
            <p:ph type="sldNum" sz="quarter" idx="5"/>
          </p:nvPr>
        </p:nvSpPr>
        <p:spPr/>
        <p:txBody>
          <a:bodyPr/>
          <a:lstStyle/>
          <a:p>
            <a:fld id="{3D7834DA-CCE1-4870-9A1A-7AA6FD9761E9}" type="slidenum">
              <a:rPr lang="en-ZA" smtClean="0"/>
              <a:t>8</a:t>
            </a:fld>
            <a:endParaRPr lang="en-ZA"/>
          </a:p>
        </p:txBody>
      </p:sp>
    </p:spTree>
    <p:extLst>
      <p:ext uri="{BB962C8B-B14F-4D97-AF65-F5344CB8AC3E}">
        <p14:creationId xmlns:p14="http://schemas.microsoft.com/office/powerpoint/2010/main" val="7380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was one angel who was more beautiful and wise than the others. God appointed him as a guardian angel above the others.</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sz="1800" b="1" baseline="30000" dirty="0">
              <a:solidFill>
                <a:srgbClr val="000000"/>
              </a:solidFill>
              <a:effectLst/>
              <a:latin typeface="Segoe UI" panose="020B0502040204020203"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D7834DA-CCE1-4870-9A1A-7AA6FD9761E9}" type="slidenum">
              <a:rPr lang="en-ZA" smtClean="0"/>
              <a:t>10</a:t>
            </a:fld>
            <a:endParaRPr lang="en-ZA"/>
          </a:p>
        </p:txBody>
      </p:sp>
    </p:spTree>
    <p:extLst>
      <p:ext uri="{BB962C8B-B14F-4D97-AF65-F5344CB8AC3E}">
        <p14:creationId xmlns:p14="http://schemas.microsoft.com/office/powerpoint/2010/main" val="373064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From when he was created, this angel, Lucifer, did no wrong, but then he began to sin.</a:t>
            </a:r>
          </a:p>
          <a:p>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12</a:t>
            </a:fld>
            <a:endParaRPr lang="en-ZA"/>
          </a:p>
        </p:txBody>
      </p:sp>
    </p:spTree>
    <p:extLst>
      <p:ext uri="{BB962C8B-B14F-4D97-AF65-F5344CB8AC3E}">
        <p14:creationId xmlns:p14="http://schemas.microsoft.com/office/powerpoint/2010/main" val="267672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Calibri" panose="020F0502020204030204" pitchFamily="34" charset="0"/>
              </a:rPr>
              <a:t>He said in his heart,</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‘I will go up to the heavens.</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Segoe UI" panose="020B0502040204020203" pitchFamily="34" charset="0"/>
                <a:ea typeface="Calibri" panose="020F0502020204030204" pitchFamily="34" charset="0"/>
              </a:rPr>
              <a:t>I’ll raise my throne</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above the stars of God.</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I’ll make myself like the Most High God.’</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14</a:t>
            </a:fld>
            <a:endParaRPr lang="en-ZA"/>
          </a:p>
        </p:txBody>
      </p:sp>
    </p:spTree>
    <p:extLst>
      <p:ext uri="{BB962C8B-B14F-4D97-AF65-F5344CB8AC3E}">
        <p14:creationId xmlns:p14="http://schemas.microsoft.com/office/powerpoint/2010/main" val="3879555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rPr>
              <a:t>Then a war began in heaven. A third of the angels joined with Lucifer and rebelled against God. God’s angels fought against Lucifer and his angels</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16</a:t>
            </a:fld>
            <a:endParaRPr lang="en-ZA"/>
          </a:p>
        </p:txBody>
      </p:sp>
    </p:spTree>
    <p:extLst>
      <p:ext uri="{BB962C8B-B14F-4D97-AF65-F5344CB8AC3E}">
        <p14:creationId xmlns:p14="http://schemas.microsoft.com/office/powerpoint/2010/main" val="291323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Calibri" panose="020F0502020204030204" pitchFamily="34" charset="0"/>
              </a:rPr>
              <a:t>Lucifer was thrown down to the earth, and his angels with him. </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18</a:t>
            </a:fld>
            <a:endParaRPr lang="en-ZA"/>
          </a:p>
        </p:txBody>
      </p:sp>
    </p:spTree>
    <p:extLst>
      <p:ext uri="{BB962C8B-B14F-4D97-AF65-F5344CB8AC3E}">
        <p14:creationId xmlns:p14="http://schemas.microsoft.com/office/powerpoint/2010/main" val="224280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God said to Lucifer: I sent you away from my mountain in shame.</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drove you away</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from my presence</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20</a:t>
            </a:fld>
            <a:endParaRPr lang="en-ZA"/>
          </a:p>
        </p:txBody>
      </p:sp>
    </p:spTree>
    <p:extLst>
      <p:ext uri="{BB962C8B-B14F-4D97-AF65-F5344CB8AC3E}">
        <p14:creationId xmlns:p14="http://schemas.microsoft.com/office/powerpoint/2010/main" val="3593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11" Type="http://schemas.openxmlformats.org/officeDocument/2006/relationships/image" Target="../media/image3.svg"/><Relationship Id="rId5" Type="http://schemas.openxmlformats.org/officeDocument/2006/relationships/hyperlink" Target="https://biblehub.com/" TargetMode="External"/><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6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6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F676CD7E-E21A-2554-3A75-34A9263A34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pic>
        <p:nvPicPr>
          <p:cNvPr id="4" name="Camera 3">
            <a:extLst>
              <a:ext uri="{FF2B5EF4-FFF2-40B4-BE49-F238E27FC236}">
                <a16:creationId xmlns:a16="http://schemas.microsoft.com/office/drawing/2014/main" id="{DBA9A489-162F-2A8F-9C9C-4ACC273442E4}"/>
              </a:ext>
            </a:extLst>
          </p:cNvPr>
          <p:cNvPicPr>
            <a:picLocks noChangeAspect="1"/>
            <a:extLst>
              <a:ext uri="{51228E76-BA90-4043-B771-695A4F85340A}">
                <alf:liveFeedProps xmlns:alf="http://schemas.microsoft.com/office/drawing/2021/livefeed"/>
              </a:ext>
            </a:extLst>
          </p:cNvPicPr>
          <p:nvPr/>
        </p:nvPicPr>
        <p:blipFill>
          <a:blip r:embed="rId10">
            <a:extLst>
              <a:ext uri="{96DAC541-7B7A-43D3-8B79-37D633B846F1}">
                <asvg:svgBlip xmlns:asvg="http://schemas.microsoft.com/office/drawing/2016/SVG/main" r:embed="rId11"/>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51"/>
    </mc:Choice>
    <mc:Fallback xmlns="">
      <p:transition spd="slow" advTm="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089A7-5645-469C-A501-A0999ABE07C9}"/>
              </a:ext>
            </a:extLst>
          </p:cNvPr>
          <p:cNvPicPr>
            <a:picLocks noChangeAspect="1"/>
          </p:cNvPicPr>
          <p:nvPr/>
        </p:nvPicPr>
        <p:blipFill>
          <a:blip r:embed="rId3"/>
          <a:stretch>
            <a:fillRect/>
          </a:stretch>
        </p:blipFill>
        <p:spPr>
          <a:xfrm>
            <a:off x="0" y="0"/>
            <a:ext cx="12192000" cy="7186108"/>
          </a:xfrm>
          <a:prstGeom prst="rect">
            <a:avLst/>
          </a:prstGeom>
        </p:spPr>
      </p:pic>
    </p:spTree>
    <p:extLst>
      <p:ext uri="{BB962C8B-B14F-4D97-AF65-F5344CB8AC3E}">
        <p14:creationId xmlns:p14="http://schemas.microsoft.com/office/powerpoint/2010/main" val="311473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6000" dirty="0"/>
              <a:t>From when he was created, this angel, Lucifer, did no wrong, but then he began to sin.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2">
            <a:hlinkClick r:id="" action="ppaction://media"/>
            <a:extLst>
              <a:ext uri="{FF2B5EF4-FFF2-40B4-BE49-F238E27FC236}">
                <a16:creationId xmlns:a16="http://schemas.microsoft.com/office/drawing/2014/main" id="{F3F64F83-B06E-8C2B-66FC-A510E4AD3B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72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CFA93-20F5-42D8-B92A-0A10DBE5C003}"/>
              </a:ext>
            </a:extLst>
          </p:cNvPr>
          <p:cNvPicPr>
            <a:picLocks noChangeAspect="1"/>
          </p:cNvPicPr>
          <p:nvPr/>
        </p:nvPicPr>
        <p:blipFill>
          <a:blip r:embed="rId3"/>
          <a:stretch>
            <a:fillRect/>
          </a:stretch>
        </p:blipFill>
        <p:spPr>
          <a:xfrm>
            <a:off x="-11473131" y="-313796"/>
            <a:ext cx="24335435" cy="14343592"/>
          </a:xfrm>
          <a:prstGeom prst="rect">
            <a:avLst/>
          </a:prstGeom>
        </p:spPr>
      </p:pic>
    </p:spTree>
    <p:extLst>
      <p:ext uri="{BB962C8B-B14F-4D97-AF65-F5344CB8AC3E}">
        <p14:creationId xmlns:p14="http://schemas.microsoft.com/office/powerpoint/2010/main" val="250022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rPr>
              <a:t>He said in his heart,</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‘I will go up to the heavens.</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Segoe UI" panose="020B0502040204020203" pitchFamily="34" charset="0"/>
                <a:ea typeface="Calibri" panose="020F0502020204030204" pitchFamily="34" charset="0"/>
              </a:rPr>
              <a:t>I’ll raise my throne</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above the stars of God.</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I’ll make myself like the Most High God.’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0">
            <a:hlinkClick r:id="" action="ppaction://media"/>
            <a:extLst>
              <a:ext uri="{FF2B5EF4-FFF2-40B4-BE49-F238E27FC236}">
                <a16:creationId xmlns:a16="http://schemas.microsoft.com/office/drawing/2014/main" id="{EFAEFF7D-C57A-44A9-754B-158FBE790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9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4454F-3D0D-4EA0-85E6-8CF4DBBCDE9A}"/>
              </a:ext>
            </a:extLst>
          </p:cNvPr>
          <p:cNvPicPr>
            <a:picLocks noChangeAspect="1"/>
          </p:cNvPicPr>
          <p:nvPr/>
        </p:nvPicPr>
        <p:blipFill>
          <a:blip r:embed="rId3"/>
          <a:stretch>
            <a:fillRect/>
          </a:stretch>
        </p:blipFill>
        <p:spPr>
          <a:xfrm>
            <a:off x="0" y="-4011"/>
            <a:ext cx="12192000" cy="6866022"/>
          </a:xfrm>
          <a:prstGeom prst="rect">
            <a:avLst/>
          </a:prstGeom>
        </p:spPr>
      </p:pic>
    </p:spTree>
    <p:extLst>
      <p:ext uri="{BB962C8B-B14F-4D97-AF65-F5344CB8AC3E}">
        <p14:creationId xmlns:p14="http://schemas.microsoft.com/office/powerpoint/2010/main" val="199537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41739" y="192505"/>
            <a:ext cx="5975131" cy="6858000"/>
          </a:xfrm>
          <a:prstGeom prst="rect">
            <a:avLst/>
          </a:prstGeom>
          <a:noFill/>
        </p:spPr>
        <p:txBody>
          <a:bodyPr wrap="square" rtlCol="0">
            <a:noAutofit/>
          </a:bodyPr>
          <a:lstStyle/>
          <a:p>
            <a:r>
              <a:rPr lang="en-ZA" sz="4800" dirty="0">
                <a:solidFill>
                  <a:srgbClr val="000000"/>
                </a:solidFill>
                <a:effectLst/>
                <a:latin typeface="Segoe UI" panose="020B0502040204020203" pitchFamily="34" charset="0"/>
              </a:rPr>
              <a:t>Then a war began in heaven. A third of the angels joined with Lucifer and rebelled against God. God’s angels fought against Lucifer and his angels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4">
            <a:hlinkClick r:id="" action="ppaction://media"/>
            <a:extLst>
              <a:ext uri="{FF2B5EF4-FFF2-40B4-BE49-F238E27FC236}">
                <a16:creationId xmlns:a16="http://schemas.microsoft.com/office/drawing/2014/main" id="{1371BD37-E4A1-20AD-1F6F-241B140A4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855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5AE57-0143-45E1-BE1C-96A81E71E0FE}"/>
              </a:ext>
            </a:extLst>
          </p:cNvPr>
          <p:cNvPicPr>
            <a:picLocks noChangeAspect="1"/>
          </p:cNvPicPr>
          <p:nvPr/>
        </p:nvPicPr>
        <p:blipFill>
          <a:blip r:embed="rId3"/>
          <a:stretch>
            <a:fillRect/>
          </a:stretch>
        </p:blipFill>
        <p:spPr>
          <a:xfrm>
            <a:off x="-604434" y="0"/>
            <a:ext cx="12945560" cy="6858000"/>
          </a:xfrm>
          <a:prstGeom prst="rect">
            <a:avLst/>
          </a:prstGeom>
        </p:spPr>
      </p:pic>
    </p:spTree>
    <p:extLst>
      <p:ext uri="{BB962C8B-B14F-4D97-AF65-F5344CB8AC3E}">
        <p14:creationId xmlns:p14="http://schemas.microsoft.com/office/powerpoint/2010/main" val="88831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rPr>
              <a:t>Lucifer was thrown down to the earth, and his angels with him.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050F33F0-5AAC-EFAB-1053-9C01206AC8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189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0DA0E-6AE5-462E-B755-F44E23F1B3AC}"/>
              </a:ext>
            </a:extLst>
          </p:cNvPr>
          <p:cNvPicPr>
            <a:picLocks noChangeAspect="1"/>
          </p:cNvPicPr>
          <p:nvPr/>
        </p:nvPicPr>
        <p:blipFill>
          <a:blip r:embed="rId3"/>
          <a:stretch>
            <a:fillRect/>
          </a:stretch>
        </p:blipFill>
        <p:spPr>
          <a:xfrm>
            <a:off x="-606789" y="0"/>
            <a:ext cx="12798789" cy="6858000"/>
          </a:xfrm>
          <a:prstGeom prst="rect">
            <a:avLst/>
          </a:prstGeom>
        </p:spPr>
      </p:pic>
    </p:spTree>
    <p:extLst>
      <p:ext uri="{BB962C8B-B14F-4D97-AF65-F5344CB8AC3E}">
        <p14:creationId xmlns:p14="http://schemas.microsoft.com/office/powerpoint/2010/main" val="1325178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God said to Lucifer: I sent you away from my mountain in shame.</a:t>
            </a:r>
            <a:b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44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drove you away</a:t>
            </a:r>
            <a:b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44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from my presence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C8A3910F-31DE-54E4-EC0C-2BECA99543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96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670E7-8B0A-E5E9-ABD9-1196429E1E1F}"/>
              </a:ext>
            </a:extLst>
          </p:cNvPr>
          <p:cNvPicPr>
            <a:picLocks noChangeAspect="1"/>
          </p:cNvPicPr>
          <p:nvPr/>
        </p:nvPicPr>
        <p:blipFill>
          <a:blip r:embed="rId2"/>
          <a:stretch>
            <a:fillRect/>
          </a:stretch>
        </p:blipFill>
        <p:spPr>
          <a:xfrm>
            <a:off x="-1" y="0"/>
            <a:ext cx="12864329" cy="6858000"/>
          </a:xfrm>
          <a:prstGeom prst="rect">
            <a:avLst/>
          </a:prstGeom>
        </p:spPr>
      </p:pic>
      <p:sp>
        <p:nvSpPr>
          <p:cNvPr id="2" name="TextBox 1">
            <a:extLst>
              <a:ext uri="{FF2B5EF4-FFF2-40B4-BE49-F238E27FC236}">
                <a16:creationId xmlns:a16="http://schemas.microsoft.com/office/drawing/2014/main" id="{FA1EF866-BA18-B247-FEA8-A1C6162CCAF7}"/>
              </a:ext>
            </a:extLst>
          </p:cNvPr>
          <p:cNvSpPr txBox="1"/>
          <p:nvPr/>
        </p:nvSpPr>
        <p:spPr>
          <a:xfrm>
            <a:off x="1513491" y="4721991"/>
            <a:ext cx="7110248" cy="2136009"/>
          </a:xfrm>
          <a:prstGeom prst="rect">
            <a:avLst/>
          </a:prstGeom>
          <a:noFill/>
        </p:spPr>
        <p:txBody>
          <a:bodyPr wrap="square" rtlCol="0">
            <a:noAutofit/>
          </a:bodyPr>
          <a:lstStyle/>
          <a:p>
            <a:r>
              <a:rPr lang="bo-C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ཡེ་ཤ་ཡཱ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14:12-15</a:t>
            </a:r>
            <a:r>
              <a:rPr lang="en-ZA"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ཨི་ཛི་ཀི་ཨེལ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28:11-19</a:t>
            </a:r>
            <a:endParaRPr lang="bo-CN" sz="15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66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བདུད་ས་ཏན་གྱིས་སྡིག་པ། </a:t>
            </a:r>
            <a:endParaRPr lang="en-ZA" sz="66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0557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DF89A-B9D2-45E7-A2BE-86AAF304817E}"/>
              </a:ext>
            </a:extLst>
          </p:cNvPr>
          <p:cNvPicPr>
            <a:picLocks noChangeAspect="1"/>
          </p:cNvPicPr>
          <p:nvPr/>
        </p:nvPicPr>
        <p:blipFill>
          <a:blip r:embed="rId3"/>
          <a:stretch>
            <a:fillRect/>
          </a:stretch>
        </p:blipFill>
        <p:spPr>
          <a:xfrm>
            <a:off x="-11320231" y="-4813538"/>
            <a:ext cx="24668171" cy="13217994"/>
          </a:xfrm>
          <a:prstGeom prst="rect">
            <a:avLst/>
          </a:prstGeom>
        </p:spPr>
      </p:pic>
    </p:spTree>
    <p:extLst>
      <p:ext uri="{BB962C8B-B14F-4D97-AF65-F5344CB8AC3E}">
        <p14:creationId xmlns:p14="http://schemas.microsoft.com/office/powerpoint/2010/main" val="61220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5400" baseline="30000" dirty="0">
              <a:solidFill>
                <a:srgbClr val="000000"/>
              </a:solidFill>
              <a:latin typeface="Segoe UI" panose="020B0502040204020203" pitchFamily="34" charset="0"/>
              <a:ea typeface="Calibri" panose="020F0502020204030204" pitchFamily="34" charset="0"/>
              <a:cs typeface="Microsoft Himalaya" panose="01010100010101010101" pitchFamily="2" charset="0"/>
            </a:endParaRPr>
          </a:p>
          <a:p>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You thought you were so handsome</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made your heart proud.</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thought you were so glorious</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spoiled your wisdom.</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I threw you down to the earth.  </a:t>
            </a:r>
            <a:endParaRPr lang="en-ZA" sz="5400" baseline="30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6">
            <a:hlinkClick r:id="" action="ppaction://media"/>
            <a:extLst>
              <a:ext uri="{FF2B5EF4-FFF2-40B4-BE49-F238E27FC236}">
                <a16:creationId xmlns:a16="http://schemas.microsoft.com/office/drawing/2014/main" id="{EF5AD922-0240-7542-504D-B8A48A235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51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DF89A-B9D2-45E7-A2BE-86AAF304817E}"/>
              </a:ext>
            </a:extLst>
          </p:cNvPr>
          <p:cNvPicPr>
            <a:picLocks noChangeAspect="1"/>
          </p:cNvPicPr>
          <p:nvPr/>
        </p:nvPicPr>
        <p:blipFill>
          <a:blip r:embed="rId3"/>
          <a:stretch>
            <a:fillRect/>
          </a:stretch>
        </p:blipFill>
        <p:spPr>
          <a:xfrm>
            <a:off x="-357986" y="-6159259"/>
            <a:ext cx="24668171" cy="13217994"/>
          </a:xfrm>
          <a:prstGeom prst="rect">
            <a:avLst/>
          </a:prstGeom>
        </p:spPr>
      </p:pic>
    </p:spTree>
    <p:extLst>
      <p:ext uri="{BB962C8B-B14F-4D97-AF65-F5344CB8AC3E}">
        <p14:creationId xmlns:p14="http://schemas.microsoft.com/office/powerpoint/2010/main" val="234514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solidFill>
                  <a:srgbClr val="000000"/>
                </a:solidFill>
                <a:effectLst/>
                <a:latin typeface="Segoe UI" panose="020B0502040204020203" pitchFamily="34" charset="0"/>
              </a:rPr>
              <a:t>Still today Lucifer is here. We call him Satan, the snake or the devil. It is he who leads the whole world on the wrong path. He brings evil to this world.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3">
            <a:hlinkClick r:id="" action="ppaction://media"/>
            <a:extLst>
              <a:ext uri="{FF2B5EF4-FFF2-40B4-BE49-F238E27FC236}">
                <a16:creationId xmlns:a16="http://schemas.microsoft.com/office/drawing/2014/main" id="{04B32C75-4987-D7C8-2999-B29620A138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17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111EA-6204-4954-B6AD-A629DA6E008A}"/>
              </a:ext>
            </a:extLst>
          </p:cNvPr>
          <p:cNvPicPr>
            <a:picLocks noChangeAspect="1"/>
          </p:cNvPicPr>
          <p:nvPr/>
        </p:nvPicPr>
        <p:blipFill>
          <a:blip r:embed="rId3"/>
          <a:stretch>
            <a:fillRect/>
          </a:stretch>
        </p:blipFill>
        <p:spPr>
          <a:xfrm>
            <a:off x="-786063" y="0"/>
            <a:ext cx="14897420" cy="6858000"/>
          </a:xfrm>
          <a:prstGeom prst="rect">
            <a:avLst/>
          </a:prstGeom>
        </p:spPr>
      </p:pic>
    </p:spTree>
    <p:extLst>
      <p:ext uri="{BB962C8B-B14F-4D97-AF65-F5344CB8AC3E}">
        <p14:creationId xmlns:p14="http://schemas.microsoft.com/office/powerpoint/2010/main" val="1549973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latin typeface="Times New Roman" panose="02020603050405020304" pitchFamily="18" charset="0"/>
                <a:cs typeface="Times New Roman" panose="02020603050405020304" pitchFamily="18" charset="0"/>
              </a:rPr>
              <a:t>The fall of Satan</a:t>
            </a:r>
          </a:p>
          <a:p>
            <a:r>
              <a:rPr lang="en-ZA" sz="6000" dirty="0">
                <a:effectLst/>
                <a:latin typeface="Times New Roman" panose="02020603050405020304" pitchFamily="18" charset="0"/>
                <a:ea typeface="Calibri" panose="020F0502020204030204" pitchFamily="34" charset="0"/>
                <a:cs typeface="Times New Roman" panose="02020603050405020304" pitchFamily="18" charset="0"/>
              </a:rPr>
              <a:t>- Ezekiel 28:11-19; Isaiah 14:12-15</a:t>
            </a:r>
            <a:endParaRPr lang="en-ZA" sz="6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i="0" cap="all" dirty="0">
                <a:effectLst/>
                <a:latin typeface="ArialMT"/>
              </a:rPr>
              <a:t>ཡེ་ཤ་ཡཱ </a:t>
            </a:r>
            <a:r>
              <a:rPr lang="en-ZA" sz="3600" i="0" cap="all" dirty="0">
                <a:effectLst/>
                <a:latin typeface="ArialMT"/>
              </a:rPr>
              <a:t>14:12-15</a:t>
            </a:r>
          </a:p>
          <a:p>
            <a:r>
              <a:rPr lang="bo-CN" sz="8000" i="0" cap="all" dirty="0">
                <a:effectLst/>
                <a:latin typeface="ArialMT"/>
              </a:rPr>
              <a:t>ཨི་ཛི་ཀི་ཨེལ </a:t>
            </a:r>
            <a:r>
              <a:rPr lang="en-ZA" sz="3600" i="0" cap="all" dirty="0">
                <a:effectLst/>
                <a:latin typeface="ArialMT"/>
              </a:rPr>
              <a:t>28:11-19</a:t>
            </a:r>
            <a:endParaRPr lang="bo-CN" sz="8000" i="0" cap="all" dirty="0">
              <a:effectLst/>
              <a:latin typeface="ArialMT"/>
            </a:endParaRPr>
          </a:p>
          <a:p>
            <a:r>
              <a:rPr lang="bo-CN" sz="8000" b="0" i="0" dirty="0">
                <a:solidFill>
                  <a:srgbClr val="121212"/>
                </a:solidFill>
                <a:effectLst/>
                <a:latin typeface="Arial" panose="020B0604020202020204" pitchFamily="34" charset="0"/>
              </a:rPr>
              <a:t>བདུད་ས་ཏན་གྱིས་སྡིག་པ། </a:t>
            </a:r>
            <a:endParaRPr lang="en-ZA" sz="8000" dirty="0"/>
          </a:p>
        </p:txBody>
      </p:sp>
      <p:pic>
        <p:nvPicPr>
          <p:cNvPr id="13" name="Audio 12">
            <a:hlinkClick r:id="" action="ppaction://media"/>
            <a:extLst>
              <a:ext uri="{FF2B5EF4-FFF2-40B4-BE49-F238E27FC236}">
                <a16:creationId xmlns:a16="http://schemas.microsoft.com/office/drawing/2014/main" id="{70929B40-1D69-EBAA-A389-12BB19B41D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23609039"/>
      </p:ext>
    </p:extLst>
  </p:cSld>
  <p:clrMapOvr>
    <a:masterClrMapping/>
  </p:clrMapOvr>
  <mc:AlternateContent xmlns:mc="http://schemas.openxmlformats.org/markup-compatibility/2006" xmlns:p14="http://schemas.microsoft.com/office/powerpoint/2010/main">
    <mc:Choice Requires="p14">
      <p:transition spd="slow" p14:dur="2000" advTm="5028"/>
    </mc:Choice>
    <mc:Fallback xmlns="">
      <p:transition spd="slow" advTm="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670E7-8B0A-E5E9-ABD9-1196429E1E1F}"/>
              </a:ext>
            </a:extLst>
          </p:cNvPr>
          <p:cNvPicPr>
            <a:picLocks noChangeAspect="1"/>
          </p:cNvPicPr>
          <p:nvPr/>
        </p:nvPicPr>
        <p:blipFill>
          <a:blip r:embed="rId2"/>
          <a:stretch>
            <a:fillRect/>
          </a:stretch>
        </p:blipFill>
        <p:spPr>
          <a:xfrm>
            <a:off x="-1" y="0"/>
            <a:ext cx="12864329" cy="6858000"/>
          </a:xfrm>
          <a:prstGeom prst="rect">
            <a:avLst/>
          </a:prstGeom>
        </p:spPr>
      </p:pic>
      <p:sp>
        <p:nvSpPr>
          <p:cNvPr id="4" name="TextBox 3">
            <a:extLst>
              <a:ext uri="{FF2B5EF4-FFF2-40B4-BE49-F238E27FC236}">
                <a16:creationId xmlns:a16="http://schemas.microsoft.com/office/drawing/2014/main" id="{802433D3-A87E-3B22-369D-B1D707CE5805}"/>
              </a:ext>
            </a:extLst>
          </p:cNvPr>
          <p:cNvSpPr txBox="1"/>
          <p:nvPr/>
        </p:nvSpPr>
        <p:spPr>
          <a:xfrm>
            <a:off x="1513491" y="4721991"/>
            <a:ext cx="7110248" cy="2136009"/>
          </a:xfrm>
          <a:prstGeom prst="rect">
            <a:avLst/>
          </a:prstGeom>
          <a:noFill/>
        </p:spPr>
        <p:txBody>
          <a:bodyPr wrap="square" rtlCol="0">
            <a:noAutofit/>
          </a:bodyPr>
          <a:lstStyle/>
          <a:p>
            <a:r>
              <a:rPr lang="bo-C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ཡེ་ཤ་ཡཱ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14:12-15</a:t>
            </a:r>
            <a:r>
              <a:rPr lang="en-ZA"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ཨི་ཛི་ཀི་ཨེལ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28:11-19</a:t>
            </a:r>
            <a:endParaRPr lang="bo-CN" sz="15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66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བདུད་ས་ཏན་གྱིས་སྡིག་པ། </a:t>
            </a:r>
            <a:endParaRPr lang="en-ZA" sz="66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6646767" y="61321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115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t>When God created the heavens and the earth it was beautiful and perfect. Then evil entered the earth, and man chose to disobey God. Because of this, the whole earth was no longer perfect, and there came much suffering to man and all of creation.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2">
            <a:hlinkClick r:id="" action="ppaction://media"/>
            <a:extLst>
              <a:ext uri="{FF2B5EF4-FFF2-40B4-BE49-F238E27FC236}">
                <a16:creationId xmlns:a16="http://schemas.microsoft.com/office/drawing/2014/main" id="{9D6E0667-43A5-9013-327F-353056F3B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C856-1D72-B89D-4B9D-2495CEC8783A}"/>
              </a:ext>
            </a:extLst>
          </p:cNvPr>
          <p:cNvPicPr>
            <a:picLocks noChangeAspect="1"/>
          </p:cNvPicPr>
          <p:nvPr/>
        </p:nvPicPr>
        <p:blipFill>
          <a:blip r:embed="rId2"/>
          <a:stretch>
            <a:fillRect/>
          </a:stretch>
        </p:blipFill>
        <p:spPr>
          <a:xfrm>
            <a:off x="-797034" y="1"/>
            <a:ext cx="12989034" cy="6858000"/>
          </a:xfrm>
          <a:prstGeom prst="rect">
            <a:avLst/>
          </a:prstGeom>
        </p:spPr>
      </p:pic>
    </p:spTree>
    <p:extLst>
      <p:ext uri="{BB962C8B-B14F-4D97-AF65-F5344CB8AC3E}">
        <p14:creationId xmlns:p14="http://schemas.microsoft.com/office/powerpoint/2010/main" val="165285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latin typeface="Calibri" panose="020F0502020204030204" pitchFamily="34" charset="0"/>
                <a:ea typeface="Calibri" panose="020F0502020204030204" pitchFamily="34" charset="0"/>
                <a:cs typeface="Microsoft Himalaya" panose="01010100010101010101" pitchFamily="2" charset="0"/>
              </a:rPr>
              <a:t>there were heavenly beings called angels who lived with God in his Heavenly kingdom. This is the story of one of these angels. We will call him Satan, or Lucifer.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8">
            <a:hlinkClick r:id="" action="ppaction://media"/>
            <a:extLst>
              <a:ext uri="{FF2B5EF4-FFF2-40B4-BE49-F238E27FC236}">
                <a16:creationId xmlns:a16="http://schemas.microsoft.com/office/drawing/2014/main" id="{7ADB8317-F487-E588-62DA-CD5D3EB796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91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652C17-44EB-477E-9C00-8EE90CCB6471}"/>
              </a:ext>
            </a:extLst>
          </p:cNvPr>
          <p:cNvPicPr>
            <a:picLocks noChangeAspect="1"/>
          </p:cNvPicPr>
          <p:nvPr/>
        </p:nvPicPr>
        <p:blipFill>
          <a:blip r:embed="rId3"/>
          <a:stretch>
            <a:fillRect/>
          </a:stretch>
        </p:blipFill>
        <p:spPr>
          <a:xfrm>
            <a:off x="-1" y="0"/>
            <a:ext cx="15206869" cy="6858000"/>
          </a:xfrm>
          <a:prstGeom prst="rect">
            <a:avLst/>
          </a:prstGeom>
        </p:spPr>
      </p:pic>
    </p:spTree>
    <p:extLst>
      <p:ext uri="{BB962C8B-B14F-4D97-AF65-F5344CB8AC3E}">
        <p14:creationId xmlns:p14="http://schemas.microsoft.com/office/powerpoint/2010/main" val="280826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457200">
              <a:lnSpc>
                <a:spcPct val="115000"/>
              </a:lnSpc>
            </a:pP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was one angel who was more beautiful and wise than the others. God appointed him as a guardian angel above the others.</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sz="1800" b="1" baseline="30000" dirty="0">
              <a:solidFill>
                <a:srgbClr val="000000"/>
              </a:solidFill>
              <a:effectLst/>
              <a:latin typeface="Segoe UI" panose="020B0502040204020203" pitchFamily="34" charset="0"/>
              <a:ea typeface="Calibri" panose="020F050202020403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737AA2AF-9E6A-2F17-5D01-DBF852FC51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884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847</Words>
  <Application>Microsoft Office PowerPoint</Application>
  <PresentationFormat>Widescreen</PresentationFormat>
  <Paragraphs>52</Paragraphs>
  <Slides>24</Slides>
  <Notes>11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Courier New</vt:lpstr>
      <vt:lpstr>Microsoft Himalaya</vt:lpstr>
      <vt:lpstr>PT Serif</vt:lpstr>
      <vt:lpstr>Segoe UI</vt:lpstr>
      <vt:lpstr>Symbol</vt:lpstr>
      <vt:lpstr>Times New Roman</vt:lpstr>
      <vt:lpstr>Office Theme</vt:lpstr>
      <vt:lpstr>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2024-06-18T08:09:04Z</dcterms:modified>
</cp:coreProperties>
</file>