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8" r:id="rId2"/>
    <p:sldId id="482" r:id="rId3"/>
    <p:sldId id="438" r:id="rId4"/>
    <p:sldId id="483" r:id="rId5"/>
    <p:sldId id="481" r:id="rId6"/>
    <p:sldId id="484" r:id="rId7"/>
    <p:sldId id="470" r:id="rId8"/>
    <p:sldId id="485" r:id="rId9"/>
    <p:sldId id="471" r:id="rId10"/>
    <p:sldId id="486" r:id="rId11"/>
    <p:sldId id="472" r:id="rId12"/>
    <p:sldId id="487" r:id="rId13"/>
    <p:sldId id="473" r:id="rId14"/>
    <p:sldId id="488" r:id="rId15"/>
    <p:sldId id="474" r:id="rId16"/>
    <p:sldId id="489" r:id="rId17"/>
    <p:sldId id="475" r:id="rId18"/>
    <p:sldId id="490" r:id="rId19"/>
    <p:sldId id="476" r:id="rId20"/>
    <p:sldId id="491" r:id="rId21"/>
    <p:sldId id="477" r:id="rId22"/>
    <p:sldId id="492" r:id="rId23"/>
    <p:sldId id="478" r:id="rId24"/>
    <p:sldId id="493" r:id="rId25"/>
    <p:sldId id="479" r:id="rId26"/>
    <p:sldId id="49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7C01C-81A0-4BED-AECF-294663C529C7}" v="1" dt="2024-06-17T10:34:17.8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223" autoAdjust="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1C0EED87-C066-408C-86D2-8C3AE4459475}"/>
    <pc:docChg chg="undo custSel addSld delSld modSld sldOrd">
      <pc:chgData name="Leonie Smith" userId="fed1330f33f5650e" providerId="LiveId" clId="{1C0EED87-C066-408C-86D2-8C3AE4459475}" dt="2024-01-31T13:09:48.267" v="68" actId="21"/>
      <pc:docMkLst>
        <pc:docMk/>
      </pc:docMkLst>
      <pc:sldChg chg="delSp mod">
        <pc:chgData name="Leonie Smith" userId="fed1330f33f5650e" providerId="LiveId" clId="{1C0EED87-C066-408C-86D2-8C3AE4459475}" dt="2024-01-31T13:06:22.396" v="19" actId="21"/>
        <pc:sldMkLst>
          <pc:docMk/>
          <pc:sldMk cId="3261377596" sldId="438"/>
        </pc:sldMkLst>
        <pc:spChg chg="del">
          <ac:chgData name="Leonie Smith" userId="fed1330f33f5650e" providerId="LiveId" clId="{1C0EED87-C066-408C-86D2-8C3AE4459475}" dt="2024-01-31T13:06:16.719" v="17" actId="21"/>
          <ac:spMkLst>
            <pc:docMk/>
            <pc:sldMk cId="3261377596" sldId="438"/>
            <ac:spMk id="3" creationId="{49A6A754-B02E-613C-0EF8-8AB12941391D}"/>
          </ac:spMkLst>
        </pc:spChg>
        <pc:picChg chg="del">
          <ac:chgData name="Leonie Smith" userId="fed1330f33f5650e" providerId="LiveId" clId="{1C0EED87-C066-408C-86D2-8C3AE4459475}" dt="2024-01-31T13:06:22.396" v="19" actId="21"/>
          <ac:picMkLst>
            <pc:docMk/>
            <pc:sldMk cId="3261377596" sldId="438"/>
            <ac:picMk id="2" creationId="{2C58DCD2-70AC-DE11-D5B3-36F4AFAAA3FC}"/>
          </ac:picMkLst>
        </pc:picChg>
      </pc:sldChg>
      <pc:sldChg chg="delSp mod">
        <pc:chgData name="Leonie Smith" userId="fed1330f33f5650e" providerId="LiveId" clId="{1C0EED87-C066-408C-86D2-8C3AE4459475}" dt="2024-01-31T13:06:02.526" v="15" actId="21"/>
        <pc:sldMkLst>
          <pc:docMk/>
          <pc:sldMk cId="3596600315" sldId="468"/>
        </pc:sldMkLst>
        <pc:spChg chg="del">
          <ac:chgData name="Leonie Smith" userId="fed1330f33f5650e" providerId="LiveId" clId="{1C0EED87-C066-408C-86D2-8C3AE4459475}" dt="2024-01-31T13:05:57.064" v="13" actId="21"/>
          <ac:spMkLst>
            <pc:docMk/>
            <pc:sldMk cId="3596600315" sldId="468"/>
            <ac:spMk id="5" creationId="{18571799-C39E-8B1A-D493-E545F506AC60}"/>
          </ac:spMkLst>
        </pc:spChg>
        <pc:picChg chg="del">
          <ac:chgData name="Leonie Smith" userId="fed1330f33f5650e" providerId="LiveId" clId="{1C0EED87-C066-408C-86D2-8C3AE4459475}" dt="2024-01-31T13:06:02.526" v="15" actId="21"/>
          <ac:picMkLst>
            <pc:docMk/>
            <pc:sldMk cId="3596600315" sldId="468"/>
            <ac:picMk id="4" creationId="{0F933F9E-FC02-D39D-786F-0DB299523C62}"/>
          </ac:picMkLst>
        </pc:picChg>
      </pc:sldChg>
      <pc:sldChg chg="delSp modSp mod">
        <pc:chgData name="Leonie Smith" userId="fed1330f33f5650e" providerId="LiveId" clId="{1C0EED87-C066-408C-86D2-8C3AE4459475}" dt="2024-01-31T13:07:15.867" v="29" actId="21"/>
        <pc:sldMkLst>
          <pc:docMk/>
          <pc:sldMk cId="231801926" sldId="470"/>
        </pc:sldMkLst>
        <pc:spChg chg="del mod">
          <ac:chgData name="Leonie Smith" userId="fed1330f33f5650e" providerId="LiveId" clId="{1C0EED87-C066-408C-86D2-8C3AE4459475}" dt="2024-01-31T13:07:10.707" v="27" actId="21"/>
          <ac:spMkLst>
            <pc:docMk/>
            <pc:sldMk cId="231801926" sldId="470"/>
            <ac:spMk id="3" creationId="{011B8DCA-40A1-B429-6FF4-30A9AF3B8523}"/>
          </ac:spMkLst>
        </pc:spChg>
        <pc:picChg chg="del">
          <ac:chgData name="Leonie Smith" userId="fed1330f33f5650e" providerId="LiveId" clId="{1C0EED87-C066-408C-86D2-8C3AE4459475}" dt="2024-01-31T13:07:15.867" v="29" actId="21"/>
          <ac:picMkLst>
            <pc:docMk/>
            <pc:sldMk cId="231801926" sldId="470"/>
            <ac:picMk id="2" creationId="{CFB3925B-AEFB-CAB2-7B7F-DFFD0BE145EB}"/>
          </ac:picMkLst>
        </pc:picChg>
      </pc:sldChg>
      <pc:sldChg chg="delSp mod">
        <pc:chgData name="Leonie Smith" userId="fed1330f33f5650e" providerId="LiveId" clId="{1C0EED87-C066-408C-86D2-8C3AE4459475}" dt="2024-01-31T13:07:30.051" v="33" actId="21"/>
        <pc:sldMkLst>
          <pc:docMk/>
          <pc:sldMk cId="2432299458" sldId="471"/>
        </pc:sldMkLst>
        <pc:spChg chg="del">
          <ac:chgData name="Leonie Smith" userId="fed1330f33f5650e" providerId="LiveId" clId="{1C0EED87-C066-408C-86D2-8C3AE4459475}" dt="2024-01-31T13:07:25.760" v="31" actId="21"/>
          <ac:spMkLst>
            <pc:docMk/>
            <pc:sldMk cId="2432299458" sldId="471"/>
            <ac:spMk id="3" creationId="{BFF15C7F-A49D-982D-17B6-7811705BECA4}"/>
          </ac:spMkLst>
        </pc:spChg>
        <pc:picChg chg="del">
          <ac:chgData name="Leonie Smith" userId="fed1330f33f5650e" providerId="LiveId" clId="{1C0EED87-C066-408C-86D2-8C3AE4459475}" dt="2024-01-31T13:07:30.051" v="33" actId="21"/>
          <ac:picMkLst>
            <pc:docMk/>
            <pc:sldMk cId="2432299458" sldId="471"/>
            <ac:picMk id="2" creationId="{274EF717-F000-827A-8C16-7C552671EA0F}"/>
          </ac:picMkLst>
        </pc:picChg>
      </pc:sldChg>
      <pc:sldChg chg="delSp add del mod">
        <pc:chgData name="Leonie Smith" userId="fed1330f33f5650e" providerId="LiveId" clId="{1C0EED87-C066-408C-86D2-8C3AE4459475}" dt="2024-01-31T13:07:53.136" v="39" actId="21"/>
        <pc:sldMkLst>
          <pc:docMk/>
          <pc:sldMk cId="3403024393" sldId="472"/>
        </pc:sldMkLst>
        <pc:spChg chg="del">
          <ac:chgData name="Leonie Smith" userId="fed1330f33f5650e" providerId="LiveId" clId="{1C0EED87-C066-408C-86D2-8C3AE4459475}" dt="2024-01-31T13:07:39.804" v="35" actId="21"/>
          <ac:spMkLst>
            <pc:docMk/>
            <pc:sldMk cId="3403024393" sldId="472"/>
            <ac:spMk id="3" creationId="{9B8C089C-53A3-29D7-96B2-FD33D07A1306}"/>
          </ac:spMkLst>
        </pc:spChg>
        <pc:picChg chg="del">
          <ac:chgData name="Leonie Smith" userId="fed1330f33f5650e" providerId="LiveId" clId="{1C0EED87-C066-408C-86D2-8C3AE4459475}" dt="2024-01-31T13:07:53.136" v="39" actId="21"/>
          <ac:picMkLst>
            <pc:docMk/>
            <pc:sldMk cId="3403024393" sldId="472"/>
            <ac:picMk id="2" creationId="{00970240-EC44-378B-1578-44F48561D0A4}"/>
          </ac:picMkLst>
        </pc:picChg>
      </pc:sldChg>
      <pc:sldChg chg="delSp mod">
        <pc:chgData name="Leonie Smith" userId="fed1330f33f5650e" providerId="LiveId" clId="{1C0EED87-C066-408C-86D2-8C3AE4459475}" dt="2024-01-31T13:08:07.407" v="43" actId="21"/>
        <pc:sldMkLst>
          <pc:docMk/>
          <pc:sldMk cId="359680838" sldId="473"/>
        </pc:sldMkLst>
        <pc:spChg chg="del">
          <ac:chgData name="Leonie Smith" userId="fed1330f33f5650e" providerId="LiveId" clId="{1C0EED87-C066-408C-86D2-8C3AE4459475}" dt="2024-01-31T13:08:02.717" v="41" actId="21"/>
          <ac:spMkLst>
            <pc:docMk/>
            <pc:sldMk cId="359680838" sldId="473"/>
            <ac:spMk id="3" creationId="{4EB4854D-9CA3-4BF4-CB41-86DFB87E6159}"/>
          </ac:spMkLst>
        </pc:spChg>
        <pc:picChg chg="del">
          <ac:chgData name="Leonie Smith" userId="fed1330f33f5650e" providerId="LiveId" clId="{1C0EED87-C066-408C-86D2-8C3AE4459475}" dt="2024-01-31T13:08:07.407" v="43" actId="21"/>
          <ac:picMkLst>
            <pc:docMk/>
            <pc:sldMk cId="359680838" sldId="473"/>
            <ac:picMk id="2" creationId="{E1412A91-642B-E9C1-B5C3-24699446EE41}"/>
          </ac:picMkLst>
        </pc:picChg>
      </pc:sldChg>
      <pc:sldChg chg="delSp mod">
        <pc:chgData name="Leonie Smith" userId="fed1330f33f5650e" providerId="LiveId" clId="{1C0EED87-C066-408C-86D2-8C3AE4459475}" dt="2024-01-31T13:08:23.243" v="49" actId="21"/>
        <pc:sldMkLst>
          <pc:docMk/>
          <pc:sldMk cId="1428606544" sldId="474"/>
        </pc:sldMkLst>
        <pc:spChg chg="del">
          <ac:chgData name="Leonie Smith" userId="fed1330f33f5650e" providerId="LiveId" clId="{1C0EED87-C066-408C-86D2-8C3AE4459475}" dt="2024-01-31T13:08:17.902" v="45" actId="21"/>
          <ac:spMkLst>
            <pc:docMk/>
            <pc:sldMk cId="1428606544" sldId="474"/>
            <ac:spMk id="3" creationId="{68D40E34-818F-649E-72A8-ECFD0B8832F6}"/>
          </ac:spMkLst>
        </pc:spChg>
        <pc:picChg chg="del">
          <ac:chgData name="Leonie Smith" userId="fed1330f33f5650e" providerId="LiveId" clId="{1C0EED87-C066-408C-86D2-8C3AE4459475}" dt="2024-01-31T13:08:23.243" v="49" actId="21"/>
          <ac:picMkLst>
            <pc:docMk/>
            <pc:sldMk cId="1428606544" sldId="474"/>
            <ac:picMk id="2" creationId="{50A8CCAE-23A1-B526-66F3-2DE0EC39F5B4}"/>
          </ac:picMkLst>
        </pc:picChg>
      </pc:sldChg>
      <pc:sldChg chg="delSp mod">
        <pc:chgData name="Leonie Smith" userId="fed1330f33f5650e" providerId="LiveId" clId="{1C0EED87-C066-408C-86D2-8C3AE4459475}" dt="2024-01-31T13:08:44.822" v="53" actId="21"/>
        <pc:sldMkLst>
          <pc:docMk/>
          <pc:sldMk cId="3023629805" sldId="475"/>
        </pc:sldMkLst>
        <pc:spChg chg="del">
          <ac:chgData name="Leonie Smith" userId="fed1330f33f5650e" providerId="LiveId" clId="{1C0EED87-C066-408C-86D2-8C3AE4459475}" dt="2024-01-31T13:08:37.981" v="51" actId="21"/>
          <ac:spMkLst>
            <pc:docMk/>
            <pc:sldMk cId="3023629805" sldId="475"/>
            <ac:spMk id="3" creationId="{143C24F9-CB73-F985-388B-5593746AF0ED}"/>
          </ac:spMkLst>
        </pc:spChg>
        <pc:picChg chg="del">
          <ac:chgData name="Leonie Smith" userId="fed1330f33f5650e" providerId="LiveId" clId="{1C0EED87-C066-408C-86D2-8C3AE4459475}" dt="2024-01-31T13:08:44.822" v="53" actId="21"/>
          <ac:picMkLst>
            <pc:docMk/>
            <pc:sldMk cId="3023629805" sldId="475"/>
            <ac:picMk id="2" creationId="{C05BF278-F717-0A6B-5FF6-B80C1A9DBB2C}"/>
          </ac:picMkLst>
        </pc:picChg>
      </pc:sldChg>
      <pc:sldChg chg="delSp mod">
        <pc:chgData name="Leonie Smith" userId="fed1330f33f5650e" providerId="LiveId" clId="{1C0EED87-C066-408C-86D2-8C3AE4459475}" dt="2024-01-31T13:08:58.617" v="57" actId="21"/>
        <pc:sldMkLst>
          <pc:docMk/>
          <pc:sldMk cId="808877079" sldId="476"/>
        </pc:sldMkLst>
        <pc:spChg chg="del">
          <ac:chgData name="Leonie Smith" userId="fed1330f33f5650e" providerId="LiveId" clId="{1C0EED87-C066-408C-86D2-8C3AE4459475}" dt="2024-01-31T13:08:53.597" v="55" actId="21"/>
          <ac:spMkLst>
            <pc:docMk/>
            <pc:sldMk cId="808877079" sldId="476"/>
            <ac:spMk id="3" creationId="{D5D86A4C-3358-E020-1450-A361F38676F9}"/>
          </ac:spMkLst>
        </pc:spChg>
        <pc:picChg chg="del">
          <ac:chgData name="Leonie Smith" userId="fed1330f33f5650e" providerId="LiveId" clId="{1C0EED87-C066-408C-86D2-8C3AE4459475}" dt="2024-01-31T13:08:58.617" v="57" actId="21"/>
          <ac:picMkLst>
            <pc:docMk/>
            <pc:sldMk cId="808877079" sldId="476"/>
            <ac:picMk id="2" creationId="{C12A1D43-8E47-1373-5BF8-8FB422F4DF93}"/>
          </ac:picMkLst>
        </pc:picChg>
      </pc:sldChg>
      <pc:sldChg chg="delSp mod">
        <pc:chgData name="Leonie Smith" userId="fed1330f33f5650e" providerId="LiveId" clId="{1C0EED87-C066-408C-86D2-8C3AE4459475}" dt="2024-01-31T13:09:13.268" v="61" actId="21"/>
        <pc:sldMkLst>
          <pc:docMk/>
          <pc:sldMk cId="3736163442" sldId="477"/>
        </pc:sldMkLst>
        <pc:spChg chg="del">
          <ac:chgData name="Leonie Smith" userId="fed1330f33f5650e" providerId="LiveId" clId="{1C0EED87-C066-408C-86D2-8C3AE4459475}" dt="2024-01-31T13:09:07.991" v="59" actId="21"/>
          <ac:spMkLst>
            <pc:docMk/>
            <pc:sldMk cId="3736163442" sldId="477"/>
            <ac:spMk id="3" creationId="{BA9FC9DD-9780-C870-79C6-2506F8FD51C0}"/>
          </ac:spMkLst>
        </pc:spChg>
        <pc:picChg chg="del">
          <ac:chgData name="Leonie Smith" userId="fed1330f33f5650e" providerId="LiveId" clId="{1C0EED87-C066-408C-86D2-8C3AE4459475}" dt="2024-01-31T13:09:13.268" v="61" actId="21"/>
          <ac:picMkLst>
            <pc:docMk/>
            <pc:sldMk cId="3736163442" sldId="477"/>
            <ac:picMk id="2" creationId="{1CF2F626-6A09-6AE8-9F77-83D48F346630}"/>
          </ac:picMkLst>
        </pc:picChg>
      </pc:sldChg>
      <pc:sldChg chg="delSp mod">
        <pc:chgData name="Leonie Smith" userId="fed1330f33f5650e" providerId="LiveId" clId="{1C0EED87-C066-408C-86D2-8C3AE4459475}" dt="2024-01-31T13:09:27.458" v="65" actId="21"/>
        <pc:sldMkLst>
          <pc:docMk/>
          <pc:sldMk cId="2523844418" sldId="478"/>
        </pc:sldMkLst>
        <pc:spChg chg="del">
          <ac:chgData name="Leonie Smith" userId="fed1330f33f5650e" providerId="LiveId" clId="{1C0EED87-C066-408C-86D2-8C3AE4459475}" dt="2024-01-31T13:09:22.501" v="63" actId="21"/>
          <ac:spMkLst>
            <pc:docMk/>
            <pc:sldMk cId="2523844418" sldId="478"/>
            <ac:spMk id="3" creationId="{9BF3E29A-42B5-5F71-F122-16AD8AEFCC98}"/>
          </ac:spMkLst>
        </pc:spChg>
        <pc:picChg chg="del">
          <ac:chgData name="Leonie Smith" userId="fed1330f33f5650e" providerId="LiveId" clId="{1C0EED87-C066-408C-86D2-8C3AE4459475}" dt="2024-01-31T13:09:27.458" v="65" actId="21"/>
          <ac:picMkLst>
            <pc:docMk/>
            <pc:sldMk cId="2523844418" sldId="478"/>
            <ac:picMk id="2" creationId="{E6D90A1F-D8D1-AB74-0369-7E7DAFF282B1}"/>
          </ac:picMkLst>
        </pc:picChg>
      </pc:sldChg>
      <pc:sldChg chg="delSp mod">
        <pc:chgData name="Leonie Smith" userId="fed1330f33f5650e" providerId="LiveId" clId="{1C0EED87-C066-408C-86D2-8C3AE4459475}" dt="2024-01-31T13:09:48.267" v="68" actId="21"/>
        <pc:sldMkLst>
          <pc:docMk/>
          <pc:sldMk cId="2031743466" sldId="479"/>
        </pc:sldMkLst>
        <pc:picChg chg="del">
          <ac:chgData name="Leonie Smith" userId="fed1330f33f5650e" providerId="LiveId" clId="{1C0EED87-C066-408C-86D2-8C3AE4459475}" dt="2024-01-31T13:09:48.267" v="68" actId="21"/>
          <ac:picMkLst>
            <pc:docMk/>
            <pc:sldMk cId="2031743466" sldId="479"/>
            <ac:picMk id="2" creationId="{953FFD4D-E6D1-5928-426B-49704BB515C3}"/>
          </ac:picMkLst>
        </pc:picChg>
      </pc:sldChg>
      <pc:sldChg chg="delSp mod">
        <pc:chgData name="Leonie Smith" userId="fed1330f33f5650e" providerId="LiveId" clId="{1C0EED87-C066-408C-86D2-8C3AE4459475}" dt="2024-01-31T13:06:48.185" v="24" actId="21"/>
        <pc:sldMkLst>
          <pc:docMk/>
          <pc:sldMk cId="4252763950" sldId="481"/>
        </pc:sldMkLst>
        <pc:spChg chg="del">
          <ac:chgData name="Leonie Smith" userId="fed1330f33f5650e" providerId="LiveId" clId="{1C0EED87-C066-408C-86D2-8C3AE4459475}" dt="2024-01-31T13:06:36.624" v="21" actId="21"/>
          <ac:spMkLst>
            <pc:docMk/>
            <pc:sldMk cId="4252763950" sldId="481"/>
            <ac:spMk id="3" creationId="{DB34222D-F7B1-511E-D774-0DB42FC767E4}"/>
          </ac:spMkLst>
        </pc:spChg>
        <pc:picChg chg="del">
          <ac:chgData name="Leonie Smith" userId="fed1330f33f5650e" providerId="LiveId" clId="{1C0EED87-C066-408C-86D2-8C3AE4459475}" dt="2024-01-31T13:06:48.185" v="24" actId="21"/>
          <ac:picMkLst>
            <pc:docMk/>
            <pc:sldMk cId="4252763950" sldId="481"/>
            <ac:picMk id="2" creationId="{B4605E40-BA71-ECD9-C1EC-C600A60067DA}"/>
          </ac:picMkLst>
        </pc:picChg>
      </pc:sldChg>
      <pc:sldChg chg="addSp modSp new">
        <pc:chgData name="Leonie Smith" userId="fed1330f33f5650e" providerId="LiveId" clId="{1C0EED87-C066-408C-86D2-8C3AE4459475}" dt="2024-01-31T13:05:59.079" v="14"/>
        <pc:sldMkLst>
          <pc:docMk/>
          <pc:sldMk cId="3665169941" sldId="482"/>
        </pc:sldMkLst>
        <pc:spChg chg="add mod">
          <ac:chgData name="Leonie Smith" userId="fed1330f33f5650e" providerId="LiveId" clId="{1C0EED87-C066-408C-86D2-8C3AE4459475}" dt="2024-01-31T13:05:59.079" v="14"/>
          <ac:spMkLst>
            <pc:docMk/>
            <pc:sldMk cId="3665169941" sldId="482"/>
            <ac:spMk id="5" creationId="{18571799-C39E-8B1A-D493-E545F506AC60}"/>
          </ac:spMkLst>
        </pc:spChg>
        <pc:picChg chg="add mod">
          <ac:chgData name="Leonie Smith" userId="fed1330f33f5650e" providerId="LiveId" clId="{1C0EED87-C066-408C-86D2-8C3AE4459475}" dt="2024-01-31T13:05:48.053" v="12"/>
          <ac:picMkLst>
            <pc:docMk/>
            <pc:sldMk cId="3665169941" sldId="482"/>
            <ac:picMk id="2" creationId="{6386BD04-0203-3AB0-8148-3091E229629B}"/>
          </ac:picMkLst>
        </pc:picChg>
      </pc:sldChg>
      <pc:sldChg chg="addSp modSp add">
        <pc:chgData name="Leonie Smith" userId="fed1330f33f5650e" providerId="LiveId" clId="{1C0EED87-C066-408C-86D2-8C3AE4459475}" dt="2024-01-31T13:06:18.620" v="18"/>
        <pc:sldMkLst>
          <pc:docMk/>
          <pc:sldMk cId="2660928508" sldId="483"/>
        </pc:sldMkLst>
        <pc:spChg chg="add mod">
          <ac:chgData name="Leonie Smith" userId="fed1330f33f5650e" providerId="LiveId" clId="{1C0EED87-C066-408C-86D2-8C3AE4459475}" dt="2024-01-31T13:06:18.620" v="18"/>
          <ac:spMkLst>
            <pc:docMk/>
            <pc:sldMk cId="2660928508" sldId="483"/>
            <ac:spMk id="3" creationId="{49A6A754-B02E-613C-0EF8-8AB12941391D}"/>
          </ac:spMkLst>
        </pc:spChg>
        <pc:picChg chg="add mod">
          <ac:chgData name="Leonie Smith" userId="fed1330f33f5650e" providerId="LiveId" clId="{1C0EED87-C066-408C-86D2-8C3AE4459475}" dt="2024-01-31T13:06:12.538" v="16"/>
          <ac:picMkLst>
            <pc:docMk/>
            <pc:sldMk cId="2660928508" sldId="483"/>
            <ac:picMk id="2" creationId="{0FA40157-6DDE-77BF-48FC-3B45584E4170}"/>
          </ac:picMkLst>
        </pc:picChg>
      </pc:sldChg>
      <pc:sldChg chg="addSp modSp add mod">
        <pc:chgData name="Leonie Smith" userId="fed1330f33f5650e" providerId="LiveId" clId="{1C0EED87-C066-408C-86D2-8C3AE4459475}" dt="2024-01-31T13:06:43.253" v="23" actId="1076"/>
        <pc:sldMkLst>
          <pc:docMk/>
          <pc:sldMk cId="1354606489" sldId="484"/>
        </pc:sldMkLst>
        <pc:spChg chg="add mod">
          <ac:chgData name="Leonie Smith" userId="fed1330f33f5650e" providerId="LiveId" clId="{1C0EED87-C066-408C-86D2-8C3AE4459475}" dt="2024-01-31T13:06:43.253" v="23" actId="1076"/>
          <ac:spMkLst>
            <pc:docMk/>
            <pc:sldMk cId="1354606489" sldId="484"/>
            <ac:spMk id="3" creationId="{DB34222D-F7B1-511E-D774-0DB42FC767E4}"/>
          </ac:spMkLst>
        </pc:spChg>
        <pc:picChg chg="add mod">
          <ac:chgData name="Leonie Smith" userId="fed1330f33f5650e" providerId="LiveId" clId="{1C0EED87-C066-408C-86D2-8C3AE4459475}" dt="2024-01-31T13:06:32.101" v="20"/>
          <ac:picMkLst>
            <pc:docMk/>
            <pc:sldMk cId="1354606489" sldId="484"/>
            <ac:picMk id="2" creationId="{3E4A1372-E0E7-D0FF-0381-167F463FC39E}"/>
          </ac:picMkLst>
        </pc:picChg>
      </pc:sldChg>
      <pc:sldChg chg="addSp modSp add">
        <pc:chgData name="Leonie Smith" userId="fed1330f33f5650e" providerId="LiveId" clId="{1C0EED87-C066-408C-86D2-8C3AE4459475}" dt="2024-01-31T13:07:13.072" v="28"/>
        <pc:sldMkLst>
          <pc:docMk/>
          <pc:sldMk cId="3914155022" sldId="485"/>
        </pc:sldMkLst>
        <pc:spChg chg="add mod">
          <ac:chgData name="Leonie Smith" userId="fed1330f33f5650e" providerId="LiveId" clId="{1C0EED87-C066-408C-86D2-8C3AE4459475}" dt="2024-01-31T13:07:13.072" v="28"/>
          <ac:spMkLst>
            <pc:docMk/>
            <pc:sldMk cId="3914155022" sldId="485"/>
            <ac:spMk id="3" creationId="{011B8DCA-40A1-B429-6FF4-30A9AF3B8523}"/>
          </ac:spMkLst>
        </pc:spChg>
        <pc:picChg chg="add mod">
          <ac:chgData name="Leonie Smith" userId="fed1330f33f5650e" providerId="LiveId" clId="{1C0EED87-C066-408C-86D2-8C3AE4459475}" dt="2024-01-31T13:07:06.747" v="25"/>
          <ac:picMkLst>
            <pc:docMk/>
            <pc:sldMk cId="3914155022" sldId="485"/>
            <ac:picMk id="2" creationId="{45B88FED-C5ED-6DD5-E9FA-B78AFD8FC85B}"/>
          </ac:picMkLst>
        </pc:picChg>
      </pc:sldChg>
      <pc:sldChg chg="addSp modSp add">
        <pc:chgData name="Leonie Smith" userId="fed1330f33f5650e" providerId="LiveId" clId="{1C0EED87-C066-408C-86D2-8C3AE4459475}" dt="2024-01-31T13:07:27.637" v="32"/>
        <pc:sldMkLst>
          <pc:docMk/>
          <pc:sldMk cId="1500106514" sldId="486"/>
        </pc:sldMkLst>
        <pc:spChg chg="add mod">
          <ac:chgData name="Leonie Smith" userId="fed1330f33f5650e" providerId="LiveId" clId="{1C0EED87-C066-408C-86D2-8C3AE4459475}" dt="2024-01-31T13:07:27.637" v="32"/>
          <ac:spMkLst>
            <pc:docMk/>
            <pc:sldMk cId="1500106514" sldId="486"/>
            <ac:spMk id="3" creationId="{BFF15C7F-A49D-982D-17B6-7811705BECA4}"/>
          </ac:spMkLst>
        </pc:spChg>
        <pc:picChg chg="add mod">
          <ac:chgData name="Leonie Smith" userId="fed1330f33f5650e" providerId="LiveId" clId="{1C0EED87-C066-408C-86D2-8C3AE4459475}" dt="2024-01-31T13:07:22.548" v="30"/>
          <ac:picMkLst>
            <pc:docMk/>
            <pc:sldMk cId="1500106514" sldId="486"/>
            <ac:picMk id="2" creationId="{B09DE2FC-33B9-B805-C7B8-5D24E24C7431}"/>
          </ac:picMkLst>
        </pc:picChg>
      </pc:sldChg>
      <pc:sldChg chg="addSp modSp add">
        <pc:chgData name="Leonie Smith" userId="fed1330f33f5650e" providerId="LiveId" clId="{1C0EED87-C066-408C-86D2-8C3AE4459475}" dt="2024-01-31T13:07:45.292" v="36"/>
        <pc:sldMkLst>
          <pc:docMk/>
          <pc:sldMk cId="4133947311" sldId="487"/>
        </pc:sldMkLst>
        <pc:spChg chg="add mod">
          <ac:chgData name="Leonie Smith" userId="fed1330f33f5650e" providerId="LiveId" clId="{1C0EED87-C066-408C-86D2-8C3AE4459475}" dt="2024-01-31T13:07:45.292" v="36"/>
          <ac:spMkLst>
            <pc:docMk/>
            <pc:sldMk cId="4133947311" sldId="487"/>
            <ac:spMk id="3" creationId="{9B8C089C-53A3-29D7-96B2-FD33D07A1306}"/>
          </ac:spMkLst>
        </pc:spChg>
        <pc:picChg chg="add mod">
          <ac:chgData name="Leonie Smith" userId="fed1330f33f5650e" providerId="LiveId" clId="{1C0EED87-C066-408C-86D2-8C3AE4459475}" dt="2024-01-31T13:07:37.084" v="34"/>
          <ac:picMkLst>
            <pc:docMk/>
            <pc:sldMk cId="4133947311" sldId="487"/>
            <ac:picMk id="2" creationId="{4AA1C7D4-9721-D624-E70E-AFE2B27A5396}"/>
          </ac:picMkLst>
        </pc:picChg>
      </pc:sldChg>
      <pc:sldChg chg="addSp modSp add">
        <pc:chgData name="Leonie Smith" userId="fed1330f33f5650e" providerId="LiveId" clId="{1C0EED87-C066-408C-86D2-8C3AE4459475}" dt="2024-01-31T13:08:04.996" v="42"/>
        <pc:sldMkLst>
          <pc:docMk/>
          <pc:sldMk cId="3771278427" sldId="488"/>
        </pc:sldMkLst>
        <pc:spChg chg="add mod">
          <ac:chgData name="Leonie Smith" userId="fed1330f33f5650e" providerId="LiveId" clId="{1C0EED87-C066-408C-86D2-8C3AE4459475}" dt="2024-01-31T13:08:04.996" v="42"/>
          <ac:spMkLst>
            <pc:docMk/>
            <pc:sldMk cId="3771278427" sldId="488"/>
            <ac:spMk id="3" creationId="{4EB4854D-9CA3-4BF4-CB41-86DFB87E6159}"/>
          </ac:spMkLst>
        </pc:spChg>
        <pc:picChg chg="add mod">
          <ac:chgData name="Leonie Smith" userId="fed1330f33f5650e" providerId="LiveId" clId="{1C0EED87-C066-408C-86D2-8C3AE4459475}" dt="2024-01-31T13:07:58.989" v="40"/>
          <ac:picMkLst>
            <pc:docMk/>
            <pc:sldMk cId="3771278427" sldId="488"/>
            <ac:picMk id="2" creationId="{6F5814F9-386E-ABA4-E1E8-53369AA13590}"/>
          </ac:picMkLst>
        </pc:picChg>
      </pc:sldChg>
      <pc:sldChg chg="addSp modSp add ord">
        <pc:chgData name="Leonie Smith" userId="fed1330f33f5650e" providerId="LiveId" clId="{1C0EED87-C066-408C-86D2-8C3AE4459475}" dt="2024-01-31T13:08:20.303" v="48"/>
        <pc:sldMkLst>
          <pc:docMk/>
          <pc:sldMk cId="2047206652" sldId="489"/>
        </pc:sldMkLst>
        <pc:spChg chg="add mod">
          <ac:chgData name="Leonie Smith" userId="fed1330f33f5650e" providerId="LiveId" clId="{1C0EED87-C066-408C-86D2-8C3AE4459475}" dt="2024-01-31T13:08:20.303" v="48"/>
          <ac:spMkLst>
            <pc:docMk/>
            <pc:sldMk cId="2047206652" sldId="489"/>
            <ac:spMk id="3" creationId="{68D40E34-818F-649E-72A8-ECFD0B8832F6}"/>
          </ac:spMkLst>
        </pc:spChg>
        <pc:picChg chg="add mod">
          <ac:chgData name="Leonie Smith" userId="fed1330f33f5650e" providerId="LiveId" clId="{1C0EED87-C066-408C-86D2-8C3AE4459475}" dt="2024-01-31T13:08:14.572" v="44"/>
          <ac:picMkLst>
            <pc:docMk/>
            <pc:sldMk cId="2047206652" sldId="489"/>
            <ac:picMk id="2" creationId="{F6E7A228-F9AB-8545-D8FF-E89229A0A477}"/>
          </ac:picMkLst>
        </pc:picChg>
      </pc:sldChg>
      <pc:sldChg chg="addSp modSp add">
        <pc:chgData name="Leonie Smith" userId="fed1330f33f5650e" providerId="LiveId" clId="{1C0EED87-C066-408C-86D2-8C3AE4459475}" dt="2024-01-31T13:08:41.204" v="52"/>
        <pc:sldMkLst>
          <pc:docMk/>
          <pc:sldMk cId="3788498114" sldId="490"/>
        </pc:sldMkLst>
        <pc:spChg chg="add mod">
          <ac:chgData name="Leonie Smith" userId="fed1330f33f5650e" providerId="LiveId" clId="{1C0EED87-C066-408C-86D2-8C3AE4459475}" dt="2024-01-31T13:08:41.204" v="52"/>
          <ac:spMkLst>
            <pc:docMk/>
            <pc:sldMk cId="3788498114" sldId="490"/>
            <ac:spMk id="3" creationId="{143C24F9-CB73-F985-388B-5593746AF0ED}"/>
          </ac:spMkLst>
        </pc:spChg>
        <pc:picChg chg="add mod">
          <ac:chgData name="Leonie Smith" userId="fed1330f33f5650e" providerId="LiveId" clId="{1C0EED87-C066-408C-86D2-8C3AE4459475}" dt="2024-01-31T13:08:32.404" v="50"/>
          <ac:picMkLst>
            <pc:docMk/>
            <pc:sldMk cId="3788498114" sldId="490"/>
            <ac:picMk id="2" creationId="{5FC6F9DB-84A8-4C67-5FC2-16935673852E}"/>
          </ac:picMkLst>
        </pc:picChg>
      </pc:sldChg>
      <pc:sldChg chg="addSp modSp add">
        <pc:chgData name="Leonie Smith" userId="fed1330f33f5650e" providerId="LiveId" clId="{1C0EED87-C066-408C-86D2-8C3AE4459475}" dt="2024-01-31T13:08:55.985" v="56"/>
        <pc:sldMkLst>
          <pc:docMk/>
          <pc:sldMk cId="102263406" sldId="491"/>
        </pc:sldMkLst>
        <pc:spChg chg="add mod">
          <ac:chgData name="Leonie Smith" userId="fed1330f33f5650e" providerId="LiveId" clId="{1C0EED87-C066-408C-86D2-8C3AE4459475}" dt="2024-01-31T13:08:55.985" v="56"/>
          <ac:spMkLst>
            <pc:docMk/>
            <pc:sldMk cId="102263406" sldId="491"/>
            <ac:spMk id="3" creationId="{D5D86A4C-3358-E020-1450-A361F38676F9}"/>
          </ac:spMkLst>
        </pc:spChg>
        <pc:picChg chg="add mod">
          <ac:chgData name="Leonie Smith" userId="fed1330f33f5650e" providerId="LiveId" clId="{1C0EED87-C066-408C-86D2-8C3AE4459475}" dt="2024-01-31T13:08:50.387" v="54"/>
          <ac:picMkLst>
            <pc:docMk/>
            <pc:sldMk cId="102263406" sldId="491"/>
            <ac:picMk id="2" creationId="{A3F0B9D3-4A05-0172-2DDB-E3D5CAC7DB37}"/>
          </ac:picMkLst>
        </pc:picChg>
      </pc:sldChg>
      <pc:sldChg chg="addSp modSp add">
        <pc:chgData name="Leonie Smith" userId="fed1330f33f5650e" providerId="LiveId" clId="{1C0EED87-C066-408C-86D2-8C3AE4459475}" dt="2024-01-31T13:09:10.251" v="60"/>
        <pc:sldMkLst>
          <pc:docMk/>
          <pc:sldMk cId="2207928403" sldId="492"/>
        </pc:sldMkLst>
        <pc:spChg chg="add mod">
          <ac:chgData name="Leonie Smith" userId="fed1330f33f5650e" providerId="LiveId" clId="{1C0EED87-C066-408C-86D2-8C3AE4459475}" dt="2024-01-31T13:09:10.251" v="60"/>
          <ac:spMkLst>
            <pc:docMk/>
            <pc:sldMk cId="2207928403" sldId="492"/>
            <ac:spMk id="3" creationId="{BA9FC9DD-9780-C870-79C6-2506F8FD51C0}"/>
          </ac:spMkLst>
        </pc:spChg>
        <pc:picChg chg="add mod">
          <ac:chgData name="Leonie Smith" userId="fed1330f33f5650e" providerId="LiveId" clId="{1C0EED87-C066-408C-86D2-8C3AE4459475}" dt="2024-01-31T13:09:04.596" v="58"/>
          <ac:picMkLst>
            <pc:docMk/>
            <pc:sldMk cId="2207928403" sldId="492"/>
            <ac:picMk id="2" creationId="{49F71144-7E69-7E0D-1F41-064DA1AD333F}"/>
          </ac:picMkLst>
        </pc:picChg>
      </pc:sldChg>
      <pc:sldChg chg="addSp modSp add">
        <pc:chgData name="Leonie Smith" userId="fed1330f33f5650e" providerId="LiveId" clId="{1C0EED87-C066-408C-86D2-8C3AE4459475}" dt="2024-01-31T13:09:24.620" v="64"/>
        <pc:sldMkLst>
          <pc:docMk/>
          <pc:sldMk cId="2727187768" sldId="493"/>
        </pc:sldMkLst>
        <pc:spChg chg="add mod">
          <ac:chgData name="Leonie Smith" userId="fed1330f33f5650e" providerId="LiveId" clId="{1C0EED87-C066-408C-86D2-8C3AE4459475}" dt="2024-01-31T13:09:24.620" v="64"/>
          <ac:spMkLst>
            <pc:docMk/>
            <pc:sldMk cId="2727187768" sldId="493"/>
            <ac:spMk id="3" creationId="{9BF3E29A-42B5-5F71-F122-16AD8AEFCC98}"/>
          </ac:spMkLst>
        </pc:spChg>
        <pc:picChg chg="add mod">
          <ac:chgData name="Leonie Smith" userId="fed1330f33f5650e" providerId="LiveId" clId="{1C0EED87-C066-408C-86D2-8C3AE4459475}" dt="2024-01-31T13:09:19.067" v="62"/>
          <ac:picMkLst>
            <pc:docMk/>
            <pc:sldMk cId="2727187768" sldId="493"/>
            <ac:picMk id="2" creationId="{39C6779E-6BDF-9A70-9E30-F9E3495E335E}"/>
          </ac:picMkLst>
        </pc:picChg>
      </pc:sldChg>
      <pc:sldChg chg="addSp modSp new">
        <pc:chgData name="Leonie Smith" userId="fed1330f33f5650e" providerId="LiveId" clId="{1C0EED87-C066-408C-86D2-8C3AE4459475}" dt="2024-01-31T13:09:42.024" v="67"/>
        <pc:sldMkLst>
          <pc:docMk/>
          <pc:sldMk cId="3637773090" sldId="494"/>
        </pc:sldMkLst>
        <pc:picChg chg="add mod">
          <ac:chgData name="Leonie Smith" userId="fed1330f33f5650e" providerId="LiveId" clId="{1C0EED87-C066-408C-86D2-8C3AE4459475}" dt="2024-01-31T13:09:42.024" v="67"/>
          <ac:picMkLst>
            <pc:docMk/>
            <pc:sldMk cId="3637773090" sldId="494"/>
            <ac:picMk id="2" creationId="{F17D4EC9-1226-6901-C818-8EB6E85AACFD}"/>
          </ac:picMkLst>
        </pc:picChg>
      </pc:sldChg>
    </pc:docChg>
  </pc:docChgLst>
  <pc:docChgLst>
    <pc:chgData name="Alfred Smith" userId="3c60a3631c0db8ad" providerId="LiveId" clId="{B4467F9B-D1DB-428C-9EB1-BD30EFE7705D}"/>
    <pc:docChg chg="undo custSel modSld">
      <pc:chgData name="Alfred Smith" userId="3c60a3631c0db8ad" providerId="LiveId" clId="{B4467F9B-D1DB-428C-9EB1-BD30EFE7705D}" dt="2024-05-28T05:36:25.687" v="14"/>
      <pc:docMkLst>
        <pc:docMk/>
      </pc:docMkLst>
      <pc:sldChg chg="modTransition">
        <pc:chgData name="Alfred Smith" userId="3c60a3631c0db8ad" providerId="LiveId" clId="{B4467F9B-D1DB-428C-9EB1-BD30EFE7705D}" dt="2024-05-28T05:35:33.072" v="0"/>
        <pc:sldMkLst>
          <pc:docMk/>
          <pc:sldMk cId="3665169941" sldId="482"/>
        </pc:sldMkLst>
      </pc:sldChg>
      <pc:sldChg chg="modTransition">
        <pc:chgData name="Alfred Smith" userId="3c60a3631c0db8ad" providerId="LiveId" clId="{B4467F9B-D1DB-428C-9EB1-BD30EFE7705D}" dt="2024-05-28T05:35:36.357" v="1"/>
        <pc:sldMkLst>
          <pc:docMk/>
          <pc:sldMk cId="2660928508" sldId="483"/>
        </pc:sldMkLst>
      </pc:sldChg>
      <pc:sldChg chg="modTransition">
        <pc:chgData name="Alfred Smith" userId="3c60a3631c0db8ad" providerId="LiveId" clId="{B4467F9B-D1DB-428C-9EB1-BD30EFE7705D}" dt="2024-05-28T05:35:39.749" v="2"/>
        <pc:sldMkLst>
          <pc:docMk/>
          <pc:sldMk cId="1354606489" sldId="484"/>
        </pc:sldMkLst>
      </pc:sldChg>
      <pc:sldChg chg="modTransition">
        <pc:chgData name="Alfred Smith" userId="3c60a3631c0db8ad" providerId="LiveId" clId="{B4467F9B-D1DB-428C-9EB1-BD30EFE7705D}" dt="2024-05-28T05:35:42.576" v="3"/>
        <pc:sldMkLst>
          <pc:docMk/>
          <pc:sldMk cId="3914155022" sldId="485"/>
        </pc:sldMkLst>
      </pc:sldChg>
      <pc:sldChg chg="modTransition">
        <pc:chgData name="Alfred Smith" userId="3c60a3631c0db8ad" providerId="LiveId" clId="{B4467F9B-D1DB-428C-9EB1-BD30EFE7705D}" dt="2024-05-28T05:35:45.267" v="4"/>
        <pc:sldMkLst>
          <pc:docMk/>
          <pc:sldMk cId="1500106514" sldId="486"/>
        </pc:sldMkLst>
      </pc:sldChg>
      <pc:sldChg chg="modTransition">
        <pc:chgData name="Alfred Smith" userId="3c60a3631c0db8ad" providerId="LiveId" clId="{B4467F9B-D1DB-428C-9EB1-BD30EFE7705D}" dt="2024-05-28T05:35:47.683" v="5"/>
        <pc:sldMkLst>
          <pc:docMk/>
          <pc:sldMk cId="4133947311" sldId="487"/>
        </pc:sldMkLst>
      </pc:sldChg>
      <pc:sldChg chg="modTransition">
        <pc:chgData name="Alfred Smith" userId="3c60a3631c0db8ad" providerId="LiveId" clId="{B4467F9B-D1DB-428C-9EB1-BD30EFE7705D}" dt="2024-05-28T05:35:50.733" v="6"/>
        <pc:sldMkLst>
          <pc:docMk/>
          <pc:sldMk cId="3771278427" sldId="488"/>
        </pc:sldMkLst>
      </pc:sldChg>
      <pc:sldChg chg="modTransition">
        <pc:chgData name="Alfred Smith" userId="3c60a3631c0db8ad" providerId="LiveId" clId="{B4467F9B-D1DB-428C-9EB1-BD30EFE7705D}" dt="2024-05-28T05:35:53.438" v="7"/>
        <pc:sldMkLst>
          <pc:docMk/>
          <pc:sldMk cId="2047206652" sldId="489"/>
        </pc:sldMkLst>
      </pc:sldChg>
      <pc:sldChg chg="modTransition">
        <pc:chgData name="Alfred Smith" userId="3c60a3631c0db8ad" providerId="LiveId" clId="{B4467F9B-D1DB-428C-9EB1-BD30EFE7705D}" dt="2024-05-28T05:35:56.868" v="8"/>
        <pc:sldMkLst>
          <pc:docMk/>
          <pc:sldMk cId="3788498114" sldId="490"/>
        </pc:sldMkLst>
      </pc:sldChg>
      <pc:sldChg chg="modTransition">
        <pc:chgData name="Alfred Smith" userId="3c60a3631c0db8ad" providerId="LiveId" clId="{B4467F9B-D1DB-428C-9EB1-BD30EFE7705D}" dt="2024-05-28T05:35:59.406" v="9"/>
        <pc:sldMkLst>
          <pc:docMk/>
          <pc:sldMk cId="102263406" sldId="491"/>
        </pc:sldMkLst>
      </pc:sldChg>
      <pc:sldChg chg="modTransition">
        <pc:chgData name="Alfred Smith" userId="3c60a3631c0db8ad" providerId="LiveId" clId="{B4467F9B-D1DB-428C-9EB1-BD30EFE7705D}" dt="2024-05-28T05:36:02.137" v="10"/>
        <pc:sldMkLst>
          <pc:docMk/>
          <pc:sldMk cId="2207928403" sldId="492"/>
        </pc:sldMkLst>
      </pc:sldChg>
      <pc:sldChg chg="addSp delSp mod modTransition">
        <pc:chgData name="Alfred Smith" userId="3c60a3631c0db8ad" providerId="LiveId" clId="{B4467F9B-D1DB-428C-9EB1-BD30EFE7705D}" dt="2024-05-28T05:36:12.084" v="13"/>
        <pc:sldMkLst>
          <pc:docMk/>
          <pc:sldMk cId="2727187768" sldId="493"/>
        </pc:sldMkLst>
        <pc:picChg chg="add del">
          <ac:chgData name="Alfred Smith" userId="3c60a3631c0db8ad" providerId="LiveId" clId="{B4467F9B-D1DB-428C-9EB1-BD30EFE7705D}" dt="2024-05-28T05:36:07.642" v="12" actId="478"/>
          <ac:picMkLst>
            <pc:docMk/>
            <pc:sldMk cId="2727187768" sldId="493"/>
            <ac:picMk id="2" creationId="{39C6779E-6BDF-9A70-9E30-F9E3495E335E}"/>
          </ac:picMkLst>
        </pc:picChg>
      </pc:sldChg>
      <pc:sldChg chg="modTransition">
        <pc:chgData name="Alfred Smith" userId="3c60a3631c0db8ad" providerId="LiveId" clId="{B4467F9B-D1DB-428C-9EB1-BD30EFE7705D}" dt="2024-05-28T05:36:25.687" v="14"/>
        <pc:sldMkLst>
          <pc:docMk/>
          <pc:sldMk cId="3637773090" sldId="494"/>
        </pc:sldMkLst>
      </pc:sldChg>
    </pc:docChg>
  </pc:docChgLst>
  <pc:docChgLst>
    <pc:chgData name="Alfred Smith" userId="3c60a3631c0db8ad" providerId="LiveId" clId="{C5D7C01C-81A0-4BED-AECF-294663C529C7}"/>
    <pc:docChg chg="custSel modSld">
      <pc:chgData name="Alfred Smith" userId="3c60a3631c0db8ad" providerId="LiveId" clId="{C5D7C01C-81A0-4BED-AECF-294663C529C7}" dt="2024-06-18T08:09:30.248" v="20" actId="27636"/>
      <pc:docMkLst>
        <pc:docMk/>
      </pc:docMkLst>
      <pc:sldChg chg="modSp mod">
        <pc:chgData name="Alfred Smith" userId="3c60a3631c0db8ad" providerId="LiveId" clId="{C5D7C01C-81A0-4BED-AECF-294663C529C7}" dt="2024-06-18T08:09:30.248" v="20" actId="27636"/>
        <pc:sldMkLst>
          <pc:docMk/>
          <pc:sldMk cId="3596600315" sldId="468"/>
        </pc:sldMkLst>
        <pc:spChg chg="mod">
          <ac:chgData name="Alfred Smith" userId="3c60a3631c0db8ad" providerId="LiveId" clId="{C5D7C01C-81A0-4BED-AECF-294663C529C7}" dt="2024-06-18T08:09:30.248" v="20" actId="27636"/>
          <ac:spMkLst>
            <pc:docMk/>
            <pc:sldMk cId="3596600315" sldId="468"/>
            <ac:spMk id="3" creationId="{0162BEE1-134B-8B70-2BB8-9226F1DF1614}"/>
          </ac:spMkLst>
        </pc:spChg>
      </pc:sldChg>
      <pc:sldChg chg="modSp mod">
        <pc:chgData name="Alfred Smith" userId="3c60a3631c0db8ad" providerId="LiveId" clId="{C5D7C01C-81A0-4BED-AECF-294663C529C7}" dt="2024-06-17T10:37:04.191" v="10" actId="20577"/>
        <pc:sldMkLst>
          <pc:docMk/>
          <pc:sldMk cId="231801926" sldId="470"/>
        </pc:sldMkLst>
        <pc:spChg chg="mod">
          <ac:chgData name="Alfred Smith" userId="3c60a3631c0db8ad" providerId="LiveId" clId="{C5D7C01C-81A0-4BED-AECF-294663C529C7}" dt="2024-06-17T10:37:04.191" v="10" actId="20577"/>
          <ac:spMkLst>
            <pc:docMk/>
            <pc:sldMk cId="231801926" sldId="470"/>
            <ac:spMk id="4" creationId="{9A13E2D8-2F59-44C1-B1D2-79C300C26DD4}"/>
          </ac:spMkLst>
        </pc:spChg>
      </pc:sldChg>
      <pc:sldChg chg="modSp mod">
        <pc:chgData name="Alfred Smith" userId="3c60a3631c0db8ad" providerId="LiveId" clId="{C5D7C01C-81A0-4BED-AECF-294663C529C7}" dt="2024-06-17T10:37:25.551" v="11"/>
        <pc:sldMkLst>
          <pc:docMk/>
          <pc:sldMk cId="2432299458" sldId="471"/>
        </pc:sldMkLst>
        <pc:spChg chg="mod">
          <ac:chgData name="Alfred Smith" userId="3c60a3631c0db8ad" providerId="LiveId" clId="{C5D7C01C-81A0-4BED-AECF-294663C529C7}" dt="2024-06-17T10:37:25.551" v="11"/>
          <ac:spMkLst>
            <pc:docMk/>
            <pc:sldMk cId="2432299458" sldId="471"/>
            <ac:spMk id="4" creationId="{9A13E2D8-2F59-44C1-B1D2-79C300C26DD4}"/>
          </ac:spMkLst>
        </pc:spChg>
      </pc:sldChg>
      <pc:sldChg chg="modSp mod">
        <pc:chgData name="Alfred Smith" userId="3c60a3631c0db8ad" providerId="LiveId" clId="{C5D7C01C-81A0-4BED-AECF-294663C529C7}" dt="2024-06-17T10:37:49.040" v="12"/>
        <pc:sldMkLst>
          <pc:docMk/>
          <pc:sldMk cId="3403024393" sldId="472"/>
        </pc:sldMkLst>
        <pc:spChg chg="mod">
          <ac:chgData name="Alfred Smith" userId="3c60a3631c0db8ad" providerId="LiveId" clId="{C5D7C01C-81A0-4BED-AECF-294663C529C7}" dt="2024-06-17T10:37:49.040" v="12"/>
          <ac:spMkLst>
            <pc:docMk/>
            <pc:sldMk cId="3403024393" sldId="472"/>
            <ac:spMk id="4" creationId="{9A13E2D8-2F59-44C1-B1D2-79C300C26DD4}"/>
          </ac:spMkLst>
        </pc:spChg>
      </pc:sldChg>
      <pc:sldChg chg="modSp mod">
        <pc:chgData name="Alfred Smith" userId="3c60a3631c0db8ad" providerId="LiveId" clId="{C5D7C01C-81A0-4BED-AECF-294663C529C7}" dt="2024-06-17T10:38:10.176" v="13"/>
        <pc:sldMkLst>
          <pc:docMk/>
          <pc:sldMk cId="359680838" sldId="473"/>
        </pc:sldMkLst>
        <pc:spChg chg="mod">
          <ac:chgData name="Alfred Smith" userId="3c60a3631c0db8ad" providerId="LiveId" clId="{C5D7C01C-81A0-4BED-AECF-294663C529C7}" dt="2024-06-17T10:38:10.176" v="13"/>
          <ac:spMkLst>
            <pc:docMk/>
            <pc:sldMk cId="359680838" sldId="473"/>
            <ac:spMk id="4" creationId="{9A13E2D8-2F59-44C1-B1D2-79C300C26DD4}"/>
          </ac:spMkLst>
        </pc:spChg>
      </pc:sldChg>
      <pc:sldChg chg="modSp mod">
        <pc:chgData name="Alfred Smith" userId="3c60a3631c0db8ad" providerId="LiveId" clId="{C5D7C01C-81A0-4BED-AECF-294663C529C7}" dt="2024-06-17T10:38:41.112" v="14"/>
        <pc:sldMkLst>
          <pc:docMk/>
          <pc:sldMk cId="1428606544" sldId="474"/>
        </pc:sldMkLst>
        <pc:spChg chg="mod">
          <ac:chgData name="Alfred Smith" userId="3c60a3631c0db8ad" providerId="LiveId" clId="{C5D7C01C-81A0-4BED-AECF-294663C529C7}" dt="2024-06-17T10:38:41.112" v="14"/>
          <ac:spMkLst>
            <pc:docMk/>
            <pc:sldMk cId="1428606544" sldId="474"/>
            <ac:spMk id="4" creationId="{9A13E2D8-2F59-44C1-B1D2-79C300C26DD4}"/>
          </ac:spMkLst>
        </pc:spChg>
      </pc:sldChg>
      <pc:sldChg chg="modSp mod">
        <pc:chgData name="Alfred Smith" userId="3c60a3631c0db8ad" providerId="LiveId" clId="{C5D7C01C-81A0-4BED-AECF-294663C529C7}" dt="2024-06-17T10:39:02.577" v="15"/>
        <pc:sldMkLst>
          <pc:docMk/>
          <pc:sldMk cId="3023629805" sldId="475"/>
        </pc:sldMkLst>
        <pc:spChg chg="mod">
          <ac:chgData name="Alfred Smith" userId="3c60a3631c0db8ad" providerId="LiveId" clId="{C5D7C01C-81A0-4BED-AECF-294663C529C7}" dt="2024-06-17T10:39:02.577" v="15"/>
          <ac:spMkLst>
            <pc:docMk/>
            <pc:sldMk cId="3023629805" sldId="475"/>
            <ac:spMk id="4" creationId="{9A13E2D8-2F59-44C1-B1D2-79C300C26DD4}"/>
          </ac:spMkLst>
        </pc:spChg>
      </pc:sldChg>
      <pc:sldChg chg="modSp mod">
        <pc:chgData name="Alfred Smith" userId="3c60a3631c0db8ad" providerId="LiveId" clId="{C5D7C01C-81A0-4BED-AECF-294663C529C7}" dt="2024-06-17T10:39:27.085" v="16"/>
        <pc:sldMkLst>
          <pc:docMk/>
          <pc:sldMk cId="808877079" sldId="476"/>
        </pc:sldMkLst>
        <pc:spChg chg="mod">
          <ac:chgData name="Alfred Smith" userId="3c60a3631c0db8ad" providerId="LiveId" clId="{C5D7C01C-81A0-4BED-AECF-294663C529C7}" dt="2024-06-17T10:39:27.085" v="16"/>
          <ac:spMkLst>
            <pc:docMk/>
            <pc:sldMk cId="808877079" sldId="476"/>
            <ac:spMk id="4" creationId="{9A13E2D8-2F59-44C1-B1D2-79C300C26DD4}"/>
          </ac:spMkLst>
        </pc:spChg>
      </pc:sldChg>
      <pc:sldChg chg="modSp mod">
        <pc:chgData name="Alfred Smith" userId="3c60a3631c0db8ad" providerId="LiveId" clId="{C5D7C01C-81A0-4BED-AECF-294663C529C7}" dt="2024-06-17T10:39:41.671" v="17"/>
        <pc:sldMkLst>
          <pc:docMk/>
          <pc:sldMk cId="3736163442" sldId="477"/>
        </pc:sldMkLst>
        <pc:spChg chg="mod">
          <ac:chgData name="Alfred Smith" userId="3c60a3631c0db8ad" providerId="LiveId" clId="{C5D7C01C-81A0-4BED-AECF-294663C529C7}" dt="2024-06-17T10:39:41.671" v="17"/>
          <ac:spMkLst>
            <pc:docMk/>
            <pc:sldMk cId="3736163442" sldId="477"/>
            <ac:spMk id="4" creationId="{9A13E2D8-2F59-44C1-B1D2-79C300C26DD4}"/>
          </ac:spMkLst>
        </pc:spChg>
      </pc:sldChg>
      <pc:sldChg chg="modSp mod">
        <pc:chgData name="Alfred Smith" userId="3c60a3631c0db8ad" providerId="LiveId" clId="{C5D7C01C-81A0-4BED-AECF-294663C529C7}" dt="2024-06-17T10:40:01.338" v="18"/>
        <pc:sldMkLst>
          <pc:docMk/>
          <pc:sldMk cId="2523844418" sldId="478"/>
        </pc:sldMkLst>
        <pc:spChg chg="mod">
          <ac:chgData name="Alfred Smith" userId="3c60a3631c0db8ad" providerId="LiveId" clId="{C5D7C01C-81A0-4BED-AECF-294663C529C7}" dt="2024-06-17T10:40:01.338" v="18"/>
          <ac:spMkLst>
            <pc:docMk/>
            <pc:sldMk cId="2523844418" sldId="478"/>
            <ac:spMk id="4" creationId="{9A13E2D8-2F59-44C1-B1D2-79C300C26DD4}"/>
          </ac:spMkLst>
        </pc:spChg>
      </pc:sldChg>
      <pc:sldChg chg="modSp mod">
        <pc:chgData name="Alfred Smith" userId="3c60a3631c0db8ad" providerId="LiveId" clId="{C5D7C01C-81A0-4BED-AECF-294663C529C7}" dt="2024-06-17T10:36:34.297" v="8" actId="20577"/>
        <pc:sldMkLst>
          <pc:docMk/>
          <pc:sldMk cId="4252763950" sldId="481"/>
        </pc:sldMkLst>
        <pc:spChg chg="mod">
          <ac:chgData name="Alfred Smith" userId="3c60a3631c0db8ad" providerId="LiveId" clId="{C5D7C01C-81A0-4BED-AECF-294663C529C7}" dt="2024-06-17T10:36:34.297" v="8" actId="20577"/>
          <ac:spMkLst>
            <pc:docMk/>
            <pc:sldMk cId="4252763950" sldId="481"/>
            <ac:spMk id="4" creationId="{9A13E2D8-2F59-44C1-B1D2-79C300C26DD4}"/>
          </ac:spMkLst>
        </pc:spChg>
      </pc:sldChg>
      <pc:sldChg chg="addSp modSp mod">
        <pc:chgData name="Alfred Smith" userId="3c60a3631c0db8ad" providerId="LiveId" clId="{C5D7C01C-81A0-4BED-AECF-294663C529C7}" dt="2024-06-17T10:34:24.181" v="5" actId="1076"/>
        <pc:sldMkLst>
          <pc:docMk/>
          <pc:sldMk cId="2660928508" sldId="483"/>
        </pc:sldMkLst>
        <pc:spChg chg="add mod">
          <ac:chgData name="Alfred Smith" userId="3c60a3631c0db8ad" providerId="LiveId" clId="{C5D7C01C-81A0-4BED-AECF-294663C529C7}" dt="2024-06-17T10:34:24.181" v="5" actId="1076"/>
          <ac:spMkLst>
            <pc:docMk/>
            <pc:sldMk cId="2660928508" sldId="483"/>
            <ac:spMk id="4" creationId="{407F020A-E80F-F4EE-F9A7-BFE7DE93B17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1920E-FCC2-4B33-AA63-F950773258F6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C1487-926D-4984-B29F-5FFC8C61C64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61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69530-C0FE-426D-95F5-21576D41B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0A6991-8546-4C38-AAF9-22F6DC94F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9731C-CE03-4B21-8041-12DABFBB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2D84-593B-42A6-A854-ECAF447CE1C0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C54A2-384B-40EF-AFC6-078ED678A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38A92-E4DB-4A43-BDF8-77F41E9A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0FF0-37B6-4850-B317-6C7E576341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5524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70"/>
    </mc:Choice>
    <mc:Fallback xmlns="">
      <p:transition advTm="3267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AD976-0318-419B-8728-E653FCF9C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136A83-EB93-4766-8F45-6880C4AAE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D5458-7C63-47ED-8064-03F70914F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2D84-593B-42A6-A854-ECAF447CE1C0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CF439-71C2-48CC-8D91-C456BC63F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29E82-644C-459E-93E1-E7CC569DF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0FF0-37B6-4850-B317-6C7E576341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252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70"/>
    </mc:Choice>
    <mc:Fallback xmlns="">
      <p:transition advTm="3267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74A5C8-B5E5-4EDE-8799-5CD9D7DBBB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16F137-2BD4-4F98-ABAF-4BFB0FE2F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CE5D0-563F-4DE0-9949-5EDFEB3D7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2D84-593B-42A6-A854-ECAF447CE1C0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60E0C-3CDC-4D9A-B34E-9FFAE2D26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46812-5506-4A95-8079-CAAC6359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0FF0-37B6-4850-B317-6C7E576341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627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70"/>
    </mc:Choice>
    <mc:Fallback xmlns="">
      <p:transition advTm="3267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257DB-40D5-4F05-AEE9-A216CA46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D3D6D-2E29-450C-A51F-ED14AC0DE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90DA-738F-4A84-9310-6E50C0417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2D84-593B-42A6-A854-ECAF447CE1C0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29A00-8A81-475D-96B3-A311F2AB9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CFC77-71F4-42AB-8235-5CBD90C4A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0FF0-37B6-4850-B317-6C7E576341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919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70"/>
    </mc:Choice>
    <mc:Fallback xmlns="">
      <p:transition advTm="3267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3A79B-814A-4192-B05A-1D9AFE1F4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73679-F7AA-4B6C-ABFC-DC7A4F95E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667EC-2BB5-49D4-9706-24C23A9FE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2D84-593B-42A6-A854-ECAF447CE1C0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01FFBC-A1A1-4410-959C-87239CEE5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0053A-F628-4634-B649-37FD928A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0FF0-37B6-4850-B317-6C7E576341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404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70"/>
    </mc:Choice>
    <mc:Fallback xmlns="">
      <p:transition advTm="3267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6943-D56E-4866-8689-A3C4B57A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46A43-2BF5-4B75-93F4-27381CF95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69CE9-9E08-4214-8AB4-90C50EC6A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357F3-0E13-4C35-890B-235DE5F29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2D84-593B-42A6-A854-ECAF447CE1C0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0538CC-33C2-484C-B360-BB50755D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658CF-E787-4D8B-B677-4DA4B874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0FF0-37B6-4850-B317-6C7E576341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494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70"/>
    </mc:Choice>
    <mc:Fallback xmlns="">
      <p:transition advTm="3267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C3E0-417D-44B5-B101-6D918716C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71DE8-2F29-4C1A-912C-B7167FEC1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29555-78EF-4DC7-9B8C-6138623CDD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271799-7182-4943-A5C5-0C2A3B2BD1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D2A2C-FD4D-450E-B455-327D2750E3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80649-A513-43E4-AFA3-23E07B093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2D84-593B-42A6-A854-ECAF447CE1C0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78020B-7250-467C-BE53-BF92EFCB8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DBF7D-187E-4FEC-810F-79909E6B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0FF0-37B6-4850-B317-6C7E576341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4299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70"/>
    </mc:Choice>
    <mc:Fallback xmlns="">
      <p:transition advTm="3267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EE931-B364-45AB-A19D-FEB095A63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CA408-F9CF-4F2C-A157-FBA22A49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2D84-593B-42A6-A854-ECAF447CE1C0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8C549B-6237-45C5-ABCB-A907CF8A6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F3668-5486-4267-B96B-AB8677621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0FF0-37B6-4850-B317-6C7E576341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6675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70"/>
    </mc:Choice>
    <mc:Fallback xmlns="">
      <p:transition advTm="3267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BE77A2-F357-4EF2-BE07-1D5AD08A4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2D84-593B-42A6-A854-ECAF447CE1C0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5E015-1921-40DE-8E78-AE33A037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F2FD9-B34D-4CA4-B5E2-CE51694F3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0FF0-37B6-4850-B317-6C7E576341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95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70"/>
    </mc:Choice>
    <mc:Fallback xmlns="">
      <p:transition advTm="3267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4930F-283F-4F72-BB90-DC32A977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13988-00E0-4BEB-8E91-2615D2E8F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DDDE5B-B3D5-4F52-8E23-6D2B0EEAB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4E0E9-904C-40B3-8C79-33A97401D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2D84-593B-42A6-A854-ECAF447CE1C0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25024-F236-4F1E-A57E-1B8D960D9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182DBB-1975-4BA0-BC89-B5F4DDD63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0FF0-37B6-4850-B317-6C7E576341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3537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70"/>
    </mc:Choice>
    <mc:Fallback xmlns="">
      <p:transition advTm="3267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96E63-B25D-4DC8-9825-951E62A37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140897-791F-4454-9236-F049C02B9E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77D68-9042-48B8-B539-FEB720FCCF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9C73E-AE33-4200-A569-A1D61B44C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72D84-593B-42A6-A854-ECAF447CE1C0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FC6CA2-420E-4F61-8E90-34F40625F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C36938-473F-4834-A5C2-09702B35A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E0FF0-37B6-4850-B317-6C7E576341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09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70"/>
    </mc:Choice>
    <mc:Fallback xmlns="">
      <p:transition advTm="3267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F0C3BC-46C4-4A8E-B5BD-5E2661764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CDEEE-9E81-47F2-BD5E-73EF2E6F6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0DE8B-E20C-4E81-85D8-D392420AB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72D84-593B-42A6-A854-ECAF447CE1C0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0DBB3-3C5E-49E7-B0D5-BBD49198B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A6502-38F9-4F6F-9B63-B7EF92B6A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E0FF0-37B6-4850-B317-6C7E5763411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2655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Tm="32670"/>
    </mc:Choice>
    <mc:Fallback xmlns="">
      <p:transition advTm="3267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02-2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Tibetan text is from the </a:t>
            </a:r>
            <a:r>
              <a:rPr lang="en-US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NonCommercial</a:t>
            </a: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NoDerivatives</a:t>
            </a:r>
            <a:r>
              <a:rPr lang="en-US" sz="1800" kern="1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license.</a:t>
            </a:r>
          </a:p>
          <a:p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20AF230-E50D-9981-7329-98E25BCC4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34"/>
    </mc:Choice>
    <mc:Fallback xmlns="">
      <p:transition advTm="3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9DE2FC-33B9-B805-C7B8-5D24E24C7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2607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F15C7F-A49D-982D-17B6-7811705BECA4}"/>
              </a:ext>
            </a:extLst>
          </p:cNvPr>
          <p:cNvSpPr txBox="1"/>
          <p:nvPr/>
        </p:nvSpPr>
        <p:spPr>
          <a:xfrm>
            <a:off x="595864" y="261431"/>
            <a:ext cx="290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3:2</a:t>
            </a:r>
          </a:p>
        </p:txBody>
      </p:sp>
    </p:spTree>
    <p:extLst>
      <p:ext uri="{BB962C8B-B14F-4D97-AF65-F5344CB8AC3E}">
        <p14:creationId xmlns:p14="http://schemas.microsoft.com/office/powerpoint/2010/main" val="15001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about the fruit of the tree in the middle of the garden, God has said, ‘You must not eat of it or touch it, or you will die.’”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6600" dirty="0">
                <a:solidFill>
                  <a:srgbClr val="77777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</a:t>
            </a:r>
            <a:r>
              <a:rPr lang="bo-CN" sz="66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འོན་ཀྱང་ལྡུམ་རའི་དཀྱིལ་གྱི་ཤིང་གི་འབྲས་བུ་དེ་ང་ཚོས་ཟ་མི་ཆོག། ལག་པ་ཡང་འཆང་མི་ཆོག། གལ་སྲིད་ང་ཚོས་དེ་ལྟར་བྱས་ན་ང་ཚོ་ཤི་ཡོང་ཞེས་དཀོན་མཆོག་གིས་གསུངས་སོ།</a:t>
            </a:r>
            <a:endParaRPr lang="en-ZA" sz="6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1B85C9-5B78-051F-0465-99721263D3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546"/>
    </mc:Choice>
    <mc:Fallback xmlns="">
      <p:transition advTm="12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A1C7D4-9721-D624-E70E-AFE2B27A5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442" y="-1"/>
            <a:ext cx="12315442" cy="7383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8C089C-53A3-29D7-96B2-FD33D07A1306}"/>
              </a:ext>
            </a:extLst>
          </p:cNvPr>
          <p:cNvSpPr txBox="1"/>
          <p:nvPr/>
        </p:nvSpPr>
        <p:spPr>
          <a:xfrm>
            <a:off x="538714" y="5995769"/>
            <a:ext cx="290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3:3</a:t>
            </a:r>
          </a:p>
        </p:txBody>
      </p:sp>
    </p:spTree>
    <p:extLst>
      <p:ext uri="{BB962C8B-B14F-4D97-AF65-F5344CB8AC3E}">
        <p14:creationId xmlns:p14="http://schemas.microsoft.com/office/powerpoint/2010/main" val="413394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“You will not surely die,” the serpent told her.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8800" dirty="0">
                <a:solidFill>
                  <a:srgbClr val="77777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4</a:t>
            </a:r>
            <a:r>
              <a:rPr lang="bo-CN" sz="88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ལན་དུ་སྦྲུལ་གྱིས། དེ་ནི་བདེན་པ་མིན། ཁྱོད་ཚོ་ཤི་མི་ཡོང་།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EB8500B-13E4-E842-C71E-500F998BB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03"/>
    </mc:Choice>
    <mc:Fallback xmlns="">
      <p:transition advTm="6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5814F9-386E-ABA4-E1E8-53369AA13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3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B4854D-9CA3-4BF4-CB41-86DFB87E6159}"/>
              </a:ext>
            </a:extLst>
          </p:cNvPr>
          <p:cNvSpPr txBox="1"/>
          <p:nvPr/>
        </p:nvSpPr>
        <p:spPr>
          <a:xfrm>
            <a:off x="595864" y="261431"/>
            <a:ext cx="290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3:4</a:t>
            </a:r>
          </a:p>
        </p:txBody>
      </p:sp>
    </p:spTree>
    <p:extLst>
      <p:ext uri="{BB962C8B-B14F-4D97-AF65-F5344CB8AC3E}">
        <p14:creationId xmlns:p14="http://schemas.microsoft.com/office/powerpoint/2010/main" val="377127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“For God knows that in the day you eat of it, your eyes will be opened and you will be like God, knowing good and evil.”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6000" dirty="0">
                <a:solidFill>
                  <a:srgbClr val="77777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5</a:t>
            </a:r>
            <a:r>
              <a:rPr lang="bo-CN" sz="6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དཀོན་མཆོག་གིས་དེ་ལྟར་གསུངས་དགོས་པའི་རྐྱེན་ནི། ཁྱོད་ཚོས་ཤིང་འབྲས་དེ་ལས་ཟས་ན། མིག་ཕྱེ་ནས་དཀོན་མཆོག་དང་འདྲ་བར་བྱུང་ནས། བཟང་ངན་ཤེས་པར་འགྱུར་རོ་ཞེས་ཁོང་གིས་མཁྱེན་ནོ།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E46F234-3871-E442-0688-CF3A891FC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0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895"/>
    </mc:Choice>
    <mc:Fallback xmlns="">
      <p:transition advTm="12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E7A228-F9AB-8545-D8FF-E89229A0A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0237"/>
            <a:ext cx="12192000" cy="7318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D40E34-818F-649E-72A8-ECFD0B8832F6}"/>
              </a:ext>
            </a:extLst>
          </p:cNvPr>
          <p:cNvSpPr txBox="1"/>
          <p:nvPr/>
        </p:nvSpPr>
        <p:spPr>
          <a:xfrm>
            <a:off x="9761295" y="125700"/>
            <a:ext cx="290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3:5</a:t>
            </a:r>
          </a:p>
        </p:txBody>
      </p:sp>
    </p:spTree>
    <p:extLst>
      <p:ext uri="{BB962C8B-B14F-4D97-AF65-F5344CB8AC3E}">
        <p14:creationId xmlns:p14="http://schemas.microsoft.com/office/powerpoint/2010/main" val="204720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 woman saw that the tree was good for food and pleasing to the eyes, and that it was desirable for obtaining wisdom,</a:t>
            </a:r>
            <a:endParaRPr lang="en-ZA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5400" dirty="0">
                <a:solidFill>
                  <a:srgbClr val="777777"/>
                </a:solidFill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6</a:t>
            </a:r>
            <a:r>
              <a:rPr lang="bo-CN" sz="54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དེར་བུད་མེད་ཀྱིས་ཤིང་འབྲས་དེ་ལ་བལྟས་ཏེ། དེ་མཛེས་པོ་མཐོང་བ་དང་། ཟས་ན་ཞིམ་པོ་དང་། མཁས་པ་བྱུང་བའི་ཕྱིར་ཡིད་དུ་འོང་བ་མཐོང་བ་དང་།</a:t>
            </a:r>
            <a:endParaRPr lang="en-IN" sz="5400" dirty="0"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6870FF9-C21C-84EA-3F46-ABFF4E6F4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2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96"/>
    </mc:Choice>
    <mc:Fallback xmlns="">
      <p:transition advTm="10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6F9DB-84A8-4C67-5FC2-169356738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5554032" cy="8695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3C24F9-CB73-F985-388B-5593746AF0ED}"/>
              </a:ext>
            </a:extLst>
          </p:cNvPr>
          <p:cNvSpPr txBox="1"/>
          <p:nvPr/>
        </p:nvSpPr>
        <p:spPr>
          <a:xfrm>
            <a:off x="617295" y="254287"/>
            <a:ext cx="290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3:6</a:t>
            </a:r>
          </a:p>
        </p:txBody>
      </p:sp>
    </p:spTree>
    <p:extLst>
      <p:ext uri="{BB962C8B-B14F-4D97-AF65-F5344CB8AC3E}">
        <p14:creationId xmlns:p14="http://schemas.microsoft.com/office/powerpoint/2010/main" val="37884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6….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she took the fruit and ate it.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དེར་བརྟེན་དེའི་འབྲས་བུ་ཁ་ཤས་བླངས་ནས་ཟས་པས།</a:t>
            </a:r>
            <a:endParaRPr lang="en-ZA" sz="6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CAD60B-A56A-7CB8-7F8E-3FD043FCF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7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15"/>
    </mc:Choice>
    <mc:Fallback xmlns="">
      <p:transition advTm="4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86BD04-0203-3AB0-8148-3091E2296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4243" y="-240647"/>
            <a:ext cx="13186242" cy="70986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571799-C39E-8B1A-D493-E545F506AC60}"/>
              </a:ext>
            </a:extLst>
          </p:cNvPr>
          <p:cNvSpPr txBox="1"/>
          <p:nvPr/>
        </p:nvSpPr>
        <p:spPr>
          <a:xfrm>
            <a:off x="304800" y="0"/>
            <a:ext cx="5619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མིས་བཀའ་ལ་མ་ཉན་པ།</a:t>
            </a:r>
            <a:endParaRPr lang="en-ZA" sz="8000" b="1" i="0" cap="all" dirty="0">
              <a:solidFill>
                <a:schemeClr val="bg1"/>
              </a:solidFill>
              <a:effectLst/>
              <a:latin typeface="Microsoft Himalaya "/>
              <a:cs typeface="+mj-cs"/>
            </a:endParaRPr>
          </a:p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80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3:1-6</a:t>
            </a:r>
            <a:endParaRPr lang="en-ZA" sz="8000" b="1" dirty="0">
              <a:solidFill>
                <a:schemeClr val="bg1"/>
              </a:solidFill>
              <a:latin typeface="Microsoft Himalaya 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516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F0B9D3-4A05-0172-2DDB-E3D5CAC7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7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86A4C-3358-E020-1450-A361F38676F9}"/>
              </a:ext>
            </a:extLst>
          </p:cNvPr>
          <p:cNvSpPr txBox="1"/>
          <p:nvPr/>
        </p:nvSpPr>
        <p:spPr>
          <a:xfrm>
            <a:off x="595864" y="261431"/>
            <a:ext cx="290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3:6</a:t>
            </a:r>
          </a:p>
        </p:txBody>
      </p:sp>
    </p:spTree>
    <p:extLst>
      <p:ext uri="{BB962C8B-B14F-4D97-AF65-F5344CB8AC3E}">
        <p14:creationId xmlns:p14="http://schemas.microsoft.com/office/powerpoint/2010/main" val="10226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6…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She also gave some to her husband who was with her, and he ate it.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རང་གི་ཁྱོ་ལའང་སྟེར་ནས་ཁོས་ཡང་ཟས་སོ།</a:t>
            </a:r>
            <a:r>
              <a:rPr lang="en-ZA" sz="8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  <a:endParaRPr lang="en-ZA" sz="80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F2C2BCE-DCF7-1B0B-04DF-15CA7E7EA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69"/>
    </mc:Choice>
    <mc:Fallback xmlns="">
      <p:transition advTm="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F71144-7E69-7E0D-1F41-064DA1AD3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2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9FC9DD-9780-C870-79C6-2506F8FD51C0}"/>
              </a:ext>
            </a:extLst>
          </p:cNvPr>
          <p:cNvSpPr txBox="1"/>
          <p:nvPr/>
        </p:nvSpPr>
        <p:spPr>
          <a:xfrm>
            <a:off x="595864" y="261431"/>
            <a:ext cx="290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3:6</a:t>
            </a:r>
          </a:p>
        </p:txBody>
      </p:sp>
    </p:spTree>
    <p:extLst>
      <p:ext uri="{BB962C8B-B14F-4D97-AF65-F5344CB8AC3E}">
        <p14:creationId xmlns:p14="http://schemas.microsoft.com/office/powerpoint/2010/main" val="220792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eyes of both of them were opened, and they knew that they were naked; so they sewed together fig leaves and made coverings for themselves.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66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en-ZA" sz="6600" dirty="0">
                <a:solidFill>
                  <a:srgbClr val="77777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7</a:t>
            </a:r>
            <a:r>
              <a:rPr lang="bo-CN" sz="66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ཁོ་གཉིས་ཀྱི་དེ་ཟས་མ་ཐག་ཏུ་ཁོ་ཚོས་གོ་དོན་རྟོགས་ཐུབ་པའི་ནུས་པ་རྙེད་ནས་རང་ཉིད་གཅེར་བུ་ཡོད་པ་ཧ་གོ་བ་རེད། དེར་བརྟེན་སེ་ཡབ་ཤིང་གི་ལོ་མ་སྦྲེལ་ཏེ་སྡོམ་རས་བྱས་སོ།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8E48984-2FF0-BD2D-42A3-20C15ED74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84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217"/>
    </mc:Choice>
    <mc:Fallback xmlns="">
      <p:transition advTm="14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C6779E-6BDF-9A70-9E30-F9E3495E3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95"/>
            <a:ext cx="12192000" cy="6912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F3E29A-42B5-5F71-F122-16AD8AEFCC98}"/>
              </a:ext>
            </a:extLst>
          </p:cNvPr>
          <p:cNvSpPr txBox="1"/>
          <p:nvPr/>
        </p:nvSpPr>
        <p:spPr>
          <a:xfrm>
            <a:off x="9282664" y="470762"/>
            <a:ext cx="290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3:7</a:t>
            </a:r>
          </a:p>
        </p:txBody>
      </p:sp>
    </p:spTree>
    <p:extLst>
      <p:ext uri="{BB962C8B-B14F-4D97-AF65-F5344CB8AC3E}">
        <p14:creationId xmlns:p14="http://schemas.microsoft.com/office/powerpoint/2010/main" val="272718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4400" dirty="0"/>
              <a:t>This was the first sin that people committed. God gave a command, and they chose to disobey it.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92AC99-B5A9-3951-9351-5F71FC5C9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4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48"/>
    </mc:Choice>
    <mc:Fallback xmlns="">
      <p:transition advTm="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7D4EC9-1226-6901-C818-8EB6E85AA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952" y="-125506"/>
            <a:ext cx="12640952" cy="797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7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Satan tempts Eve - Genesis 3:1-6</a:t>
            </a:r>
            <a:endParaRPr lang="en-IN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dirty="0">
                <a:effectLst/>
                <a:latin typeface="Arial" panose="020B0604020202020204" pitchFamily="34" charset="0"/>
              </a:rPr>
              <a:t>མིས་བཀའ་ལ་མ་ཉན་པ།</a:t>
            </a:r>
            <a:endParaRPr lang="en-ZA" sz="8000" b="1" i="0" cap="all" dirty="0">
              <a:effectLst/>
              <a:latin typeface="Microsoft Himalaya "/>
              <a:cs typeface="+mj-cs"/>
            </a:endParaRPr>
          </a:p>
          <a:p>
            <a:r>
              <a:rPr lang="bo-CN" sz="8000" b="1" i="0" cap="all" dirty="0">
                <a:effectLst/>
                <a:latin typeface="Microsoft Himalaya "/>
                <a:cs typeface="+mj-cs"/>
              </a:rPr>
              <a:t>བཀོད་པ</a:t>
            </a:r>
            <a:r>
              <a:rPr lang="en-ZA" sz="8000" b="1" i="0" cap="all" dirty="0">
                <a:effectLst/>
                <a:latin typeface="Microsoft Himalaya "/>
                <a:cs typeface="+mj-cs"/>
              </a:rPr>
              <a:t> 3:1-6</a:t>
            </a:r>
            <a:endParaRPr lang="en-ZA" sz="8000" b="1" dirty="0">
              <a:latin typeface="Microsoft Himalaya "/>
              <a:cs typeface="+mj-cs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3092A43-9299-AF88-E2F8-4B113076F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832"/>
    </mc:Choice>
    <mc:Fallback xmlns="">
      <p:transition advTm="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40157-6DDE-77BF-48FC-3B45584E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4242" y="-240647"/>
            <a:ext cx="13186242" cy="7098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A6A754-B02E-613C-0EF8-8AB12941391D}"/>
              </a:ext>
            </a:extLst>
          </p:cNvPr>
          <p:cNvSpPr txBox="1"/>
          <p:nvPr/>
        </p:nvSpPr>
        <p:spPr>
          <a:xfrm>
            <a:off x="304800" y="0"/>
            <a:ext cx="5619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མིས་བཀའ་ལ་མ་ཉན་པ།</a:t>
            </a:r>
            <a:endParaRPr lang="en-ZA" sz="8000" b="1" i="0" cap="all" dirty="0">
              <a:solidFill>
                <a:schemeClr val="bg1"/>
              </a:solidFill>
              <a:effectLst/>
              <a:latin typeface="Microsoft Himalaya "/>
              <a:cs typeface="+mj-cs"/>
            </a:endParaRPr>
          </a:p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80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3:1-6</a:t>
            </a:r>
            <a:endParaRPr lang="en-ZA" sz="8000" b="1" dirty="0">
              <a:solidFill>
                <a:schemeClr val="bg1"/>
              </a:solidFill>
              <a:latin typeface="Microsoft Himalaya "/>
              <a:cs typeface="+mj-cs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304800" y="5923167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2:15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God took the man and placed him in the Garden of Eden to cultivate and keep it.</a:t>
            </a:r>
          </a:p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God commanded him, “You may eat freely from every tree of the garden, </a:t>
            </a: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you must not eat from the tree of the knowledge of good and evil; for in the day that you eat of it, you will surely die.”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bo-CN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དེ་ནས་དཀོན་མཆོག་ཡ་ཝཱེས་སྐྱེས་པ་དེ་ཨེ་དེན་ལྡུམ་རར་བསྐྱལ་ནས་བདག་གཉེར་བྱེད་མཁན་དུ་བསྐོས༌སོ།། </a:t>
            </a:r>
            <a:r>
              <a:rPr lang="bo-CN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bo-CN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ཁོང་གིས་སྐྱེས་པ་དེ་ལ་འདི་སྐད༌དུ། ལྡུམ་ར་ནང་གི་ལྗོན་ཤིང་སྣ་ཚོགས་ཀྱི་ཤིང་ཏོག་ཟས་སུ་སྤྱོད་རུང༌མོད། </a:t>
            </a:r>
            <a:r>
              <a:rPr lang="bo-CN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17</a:t>
            </a:r>
            <a:r>
              <a:rPr lang="bo-CN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འོན་ཀྱང་བཟང་ངན་རྟོགས་པའི་ལྗོན་ཤིང་དེའི་ཤིང་ཏོག་བཟའ་མི༌རུང༌། ཅིའི་ཕྱིར་ཞེ༌ན། ཁྱོད་ཀྱིས་དུས་ནམ་ཞིག་ལ་ཟོས་པར་གྱུར་ན་འཆི་བར་འགྱུར་བའི་ཕྱིར་ཡིན་ཞེས་བཀའ་གནང༌ངོ༌།།</a:t>
            </a:r>
            <a:endParaRPr lang="en-ZA" sz="4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B910BD7-F585-29E6-F517-5B33DDBD0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6632"/>
    </mc:Choice>
    <mc:Fallback xmlns="">
      <p:transition advTm="26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4A1372-E0E7-D0FF-0381-167F463FC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5500" y="0"/>
            <a:ext cx="1616731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34222D-F7B1-511E-D774-0DB42FC767E4}"/>
              </a:ext>
            </a:extLst>
          </p:cNvPr>
          <p:cNvSpPr txBox="1"/>
          <p:nvPr/>
        </p:nvSpPr>
        <p:spPr>
          <a:xfrm>
            <a:off x="900663" y="381174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2:15-17</a:t>
            </a:r>
          </a:p>
        </p:txBody>
      </p:sp>
    </p:spTree>
    <p:extLst>
      <p:ext uri="{BB962C8B-B14F-4D97-AF65-F5344CB8AC3E}">
        <p14:creationId xmlns:p14="http://schemas.microsoft.com/office/powerpoint/2010/main" val="135460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 serpent was more crafty than any beast of the field that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God had made. And he said to the woman, “Did God really say, ‘You must not eat from any tree in the garden?’”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5400" dirty="0">
                <a:solidFill>
                  <a:srgbClr val="77777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</a:t>
            </a:r>
            <a:r>
              <a:rPr lang="bo-CN" sz="54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དཀོན་མཆོག་གཙོ་བོ་དཀོན་མཆོག་གིས་མཛད་པའི་སེམས་ཅན་ཐམས་ཅད་ལས་སྦྲུལ་ནི་གཡོ་སྒྱུ་ཅན་ཡིན་པས། དེ་ཡིས་བུད་མེད་ལ་འདྲི་པ། དཀོན་མཆོག་གིས་ལྡུམ་རའི་ཤིང་སྡོང་གང་ཞིག་གི་འབྲས་བུ་ལས་བདེན་པར་མ་ཟ་ཞེས་བཀའ་གནང་ངམ།</a:t>
            </a:r>
            <a:endParaRPr lang="en-ZA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8F2959B-3AA9-8EB4-A4FD-3ACD38401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5974"/>
    </mc:Choice>
    <mc:Fallback xmlns="">
      <p:transition advTm="15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88FED-C5ED-6DD5-E9FA-B78AFD8FC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820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1B8DCA-40A1-B429-6FF4-30A9AF3B8523}"/>
              </a:ext>
            </a:extLst>
          </p:cNvPr>
          <p:cNvSpPr txBox="1"/>
          <p:nvPr/>
        </p:nvSpPr>
        <p:spPr>
          <a:xfrm>
            <a:off x="659659" y="234849"/>
            <a:ext cx="2909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3:1</a:t>
            </a:r>
          </a:p>
        </p:txBody>
      </p:sp>
    </p:spTree>
    <p:extLst>
      <p:ext uri="{BB962C8B-B14F-4D97-AF65-F5344CB8AC3E}">
        <p14:creationId xmlns:p14="http://schemas.microsoft.com/office/powerpoint/2010/main" val="39141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woman answered the serpent, “We may eat the fruit of the trees of the garden,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8000" dirty="0">
                <a:solidFill>
                  <a:srgbClr val="777777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bo-CN" sz="8000" dirty="0">
                <a:solidFill>
                  <a:srgbClr val="444444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ལན་དུ་བུད་མེད་ཀྱིས་སྦྲུལ་ལ་སྨྲས་པ། ལྡུམ་རའི་ནང་གི་ཤིང་སྡོང་གི་འབྲས་བུ་གང་ཞིག་ང་ཚོས་ཟ་ཐུབ།</a:t>
            </a:r>
            <a:endParaRPr lang="en-ZA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9A502BE-31AD-6438-FDF1-28BF25449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538"/>
    </mc:Choice>
    <mc:Fallback xmlns="">
      <p:transition advTm="7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5021</TotalTime>
  <Words>955</Words>
  <Application>Microsoft Office PowerPoint</Application>
  <PresentationFormat>Widescreen</PresentationFormat>
  <Paragraphs>52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Inter</vt:lpstr>
      <vt:lpstr>Microsoft Himalaya </vt:lpstr>
      <vt:lpstr>PT Serif</vt:lpstr>
      <vt:lpstr>Symbol</vt:lpstr>
      <vt:lpstr>Times New Roman</vt:lpstr>
      <vt:lpstr>Office Theme</vt:lpstr>
      <vt:lpstr>02-2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28</cp:revision>
  <dcterms:created xsi:type="dcterms:W3CDTF">2021-03-08T06:27:05Z</dcterms:created>
  <dcterms:modified xsi:type="dcterms:W3CDTF">2024-06-18T08:09:33Z</dcterms:modified>
</cp:coreProperties>
</file>