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468" r:id="rId2"/>
    <p:sldId id="469" r:id="rId3"/>
    <p:sldId id="470" r:id="rId4"/>
    <p:sldId id="439" r:id="rId5"/>
    <p:sldId id="478" r:id="rId6"/>
    <p:sldId id="256" r:id="rId7"/>
    <p:sldId id="438" r:id="rId8"/>
    <p:sldId id="257" r:id="rId9"/>
    <p:sldId id="471" r:id="rId10"/>
    <p:sldId id="264" r:id="rId11"/>
    <p:sldId id="472" r:id="rId12"/>
    <p:sldId id="258" r:id="rId13"/>
    <p:sldId id="473" r:id="rId14"/>
    <p:sldId id="259" r:id="rId15"/>
    <p:sldId id="474" r:id="rId16"/>
    <p:sldId id="260" r:id="rId17"/>
    <p:sldId id="475" r:id="rId18"/>
    <p:sldId id="261" r:id="rId19"/>
    <p:sldId id="476" r:id="rId20"/>
    <p:sldId id="262" r:id="rId21"/>
    <p:sldId id="477" r:id="rId22"/>
    <p:sldId id="26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E1077B-F6A7-4791-B28D-EC8AF84CBFAA}" v="1" dt="2024-06-17T10:45:06.6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935" autoAdjust="0"/>
  </p:normalViewPr>
  <p:slideViewPr>
    <p:cSldViewPr snapToGrid="0">
      <p:cViewPr varScale="1">
        <p:scale>
          <a:sx n="117" d="100"/>
          <a:sy n="117" d="100"/>
        </p:scale>
        <p:origin x="3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CEE1077B-F6A7-4791-B28D-EC8AF84CBFAA}"/>
    <pc:docChg chg="undo custSel modSld">
      <pc:chgData name="Alfred Smith" userId="3c60a3631c0db8ad" providerId="LiveId" clId="{CEE1077B-F6A7-4791-B28D-EC8AF84CBFAA}" dt="2024-06-18T08:09:17.017" v="37" actId="12"/>
      <pc:docMkLst>
        <pc:docMk/>
      </pc:docMkLst>
      <pc:sldChg chg="modSp mod">
        <pc:chgData name="Alfred Smith" userId="3c60a3631c0db8ad" providerId="LiveId" clId="{CEE1077B-F6A7-4791-B28D-EC8AF84CBFAA}" dt="2024-06-17T10:51:21.664" v="20"/>
        <pc:sldMkLst>
          <pc:docMk/>
          <pc:sldMk cId="3261377596" sldId="438"/>
        </pc:sldMkLst>
        <pc:spChg chg="mod">
          <ac:chgData name="Alfred Smith" userId="3c60a3631c0db8ad" providerId="LiveId" clId="{CEE1077B-F6A7-4791-B28D-EC8AF84CBFAA}" dt="2024-06-17T10:46:57.593" v="8" actId="20577"/>
          <ac:spMkLst>
            <pc:docMk/>
            <pc:sldMk cId="3261377596" sldId="438"/>
            <ac:spMk id="4" creationId="{9A13E2D8-2F59-44C1-B1D2-79C300C26DD4}"/>
          </ac:spMkLst>
        </pc:spChg>
        <pc:spChg chg="mod">
          <ac:chgData name="Alfred Smith" userId="3c60a3631c0db8ad" providerId="LiveId" clId="{CEE1077B-F6A7-4791-B28D-EC8AF84CBFAA}" dt="2024-06-17T10:51:21.664" v="20"/>
          <ac:spMkLst>
            <pc:docMk/>
            <pc:sldMk cId="3261377596" sldId="438"/>
            <ac:spMk id="6" creationId="{416C064E-628E-47C0-A712-DB178FE9901E}"/>
          </ac:spMkLst>
        </pc:spChg>
      </pc:sldChg>
      <pc:sldChg chg="addSp modSp mod">
        <pc:chgData name="Alfred Smith" userId="3c60a3631c0db8ad" providerId="LiveId" clId="{CEE1077B-F6A7-4791-B28D-EC8AF84CBFAA}" dt="2024-06-17T10:45:10.039" v="5" actId="1076"/>
        <pc:sldMkLst>
          <pc:docMk/>
          <pc:sldMk cId="3759221820" sldId="439"/>
        </pc:sldMkLst>
        <pc:spChg chg="add mod">
          <ac:chgData name="Alfred Smith" userId="3c60a3631c0db8ad" providerId="LiveId" clId="{CEE1077B-F6A7-4791-B28D-EC8AF84CBFAA}" dt="2024-06-17T10:45:10.039" v="5" actId="1076"/>
          <ac:spMkLst>
            <pc:docMk/>
            <pc:sldMk cId="3759221820" sldId="439"/>
            <ac:spMk id="2" creationId="{407F020A-E80F-F4EE-F9A7-BFE7DE93B17A}"/>
          </ac:spMkLst>
        </pc:spChg>
      </pc:sldChg>
      <pc:sldChg chg="modSp mod">
        <pc:chgData name="Alfred Smith" userId="3c60a3631c0db8ad" providerId="LiveId" clId="{CEE1077B-F6A7-4791-B28D-EC8AF84CBFAA}" dt="2024-06-18T08:09:17.017" v="37" actId="12"/>
        <pc:sldMkLst>
          <pc:docMk/>
          <pc:sldMk cId="3596600315" sldId="468"/>
        </pc:sldMkLst>
        <pc:spChg chg="mod">
          <ac:chgData name="Alfred Smith" userId="3c60a3631c0db8ad" providerId="LiveId" clId="{CEE1077B-F6A7-4791-B28D-EC8AF84CBFAA}" dt="2024-06-18T08:09:17.017" v="37" actId="12"/>
          <ac:spMkLst>
            <pc:docMk/>
            <pc:sldMk cId="3596600315" sldId="468"/>
            <ac:spMk id="3" creationId="{0162BEE1-134B-8B70-2BB8-9226F1DF1614}"/>
          </ac:spMkLst>
        </pc:spChg>
      </pc:sldChg>
      <pc:sldChg chg="modSp mod">
        <pc:chgData name="Alfred Smith" userId="3c60a3631c0db8ad" providerId="LiveId" clId="{CEE1077B-F6A7-4791-B28D-EC8AF84CBFAA}" dt="2024-06-17T10:51:47.134" v="21"/>
        <pc:sldMkLst>
          <pc:docMk/>
          <pc:sldMk cId="1691808412" sldId="471"/>
        </pc:sldMkLst>
        <pc:spChg chg="mod">
          <ac:chgData name="Alfred Smith" userId="3c60a3631c0db8ad" providerId="LiveId" clId="{CEE1077B-F6A7-4791-B28D-EC8AF84CBFAA}" dt="2024-06-17T10:47:09.992" v="9"/>
          <ac:spMkLst>
            <pc:docMk/>
            <pc:sldMk cId="1691808412" sldId="471"/>
            <ac:spMk id="4" creationId="{9A13E2D8-2F59-44C1-B1D2-79C300C26DD4}"/>
          </ac:spMkLst>
        </pc:spChg>
        <pc:spChg chg="mod">
          <ac:chgData name="Alfred Smith" userId="3c60a3631c0db8ad" providerId="LiveId" clId="{CEE1077B-F6A7-4791-B28D-EC8AF84CBFAA}" dt="2024-06-17T10:51:47.134" v="21"/>
          <ac:spMkLst>
            <pc:docMk/>
            <pc:sldMk cId="1691808412" sldId="471"/>
            <ac:spMk id="6" creationId="{416C064E-628E-47C0-A712-DB178FE9901E}"/>
          </ac:spMkLst>
        </pc:spChg>
      </pc:sldChg>
      <pc:sldChg chg="modSp mod">
        <pc:chgData name="Alfred Smith" userId="3c60a3631c0db8ad" providerId="LiveId" clId="{CEE1077B-F6A7-4791-B28D-EC8AF84CBFAA}" dt="2024-06-17T10:54:08.367" v="22"/>
        <pc:sldMkLst>
          <pc:docMk/>
          <pc:sldMk cId="3509508418" sldId="472"/>
        </pc:sldMkLst>
        <pc:spChg chg="mod">
          <ac:chgData name="Alfred Smith" userId="3c60a3631c0db8ad" providerId="LiveId" clId="{CEE1077B-F6A7-4791-B28D-EC8AF84CBFAA}" dt="2024-06-17T10:47:33.184" v="10"/>
          <ac:spMkLst>
            <pc:docMk/>
            <pc:sldMk cId="3509508418" sldId="472"/>
            <ac:spMk id="4" creationId="{9A13E2D8-2F59-44C1-B1D2-79C300C26DD4}"/>
          </ac:spMkLst>
        </pc:spChg>
        <pc:spChg chg="mod">
          <ac:chgData name="Alfred Smith" userId="3c60a3631c0db8ad" providerId="LiveId" clId="{CEE1077B-F6A7-4791-B28D-EC8AF84CBFAA}" dt="2024-06-17T10:54:08.367" v="22"/>
          <ac:spMkLst>
            <pc:docMk/>
            <pc:sldMk cId="3509508418" sldId="472"/>
            <ac:spMk id="6" creationId="{416C064E-628E-47C0-A712-DB178FE9901E}"/>
          </ac:spMkLst>
        </pc:spChg>
      </pc:sldChg>
      <pc:sldChg chg="modSp mod">
        <pc:chgData name="Alfred Smith" userId="3c60a3631c0db8ad" providerId="LiveId" clId="{CEE1077B-F6A7-4791-B28D-EC8AF84CBFAA}" dt="2024-06-17T10:55:30.450" v="25"/>
        <pc:sldMkLst>
          <pc:docMk/>
          <pc:sldMk cId="1693554687" sldId="473"/>
        </pc:sldMkLst>
        <pc:spChg chg="mod">
          <ac:chgData name="Alfred Smith" userId="3c60a3631c0db8ad" providerId="LiveId" clId="{CEE1077B-F6A7-4791-B28D-EC8AF84CBFAA}" dt="2024-06-17T10:47:46.448" v="11"/>
          <ac:spMkLst>
            <pc:docMk/>
            <pc:sldMk cId="1693554687" sldId="473"/>
            <ac:spMk id="4" creationId="{9A13E2D8-2F59-44C1-B1D2-79C300C26DD4}"/>
          </ac:spMkLst>
        </pc:spChg>
        <pc:spChg chg="mod">
          <ac:chgData name="Alfred Smith" userId="3c60a3631c0db8ad" providerId="LiveId" clId="{CEE1077B-F6A7-4791-B28D-EC8AF84CBFAA}" dt="2024-06-17T10:55:30.450" v="25"/>
          <ac:spMkLst>
            <pc:docMk/>
            <pc:sldMk cId="1693554687" sldId="473"/>
            <ac:spMk id="6" creationId="{416C064E-628E-47C0-A712-DB178FE9901E}"/>
          </ac:spMkLst>
        </pc:spChg>
      </pc:sldChg>
      <pc:sldChg chg="modSp mod">
        <pc:chgData name="Alfred Smith" userId="3c60a3631c0db8ad" providerId="LiveId" clId="{CEE1077B-F6A7-4791-B28D-EC8AF84CBFAA}" dt="2024-06-17T10:57:07.430" v="31" actId="20577"/>
        <pc:sldMkLst>
          <pc:docMk/>
          <pc:sldMk cId="2235955523" sldId="474"/>
        </pc:sldMkLst>
        <pc:spChg chg="mod">
          <ac:chgData name="Alfred Smith" userId="3c60a3631c0db8ad" providerId="LiveId" clId="{CEE1077B-F6A7-4791-B28D-EC8AF84CBFAA}" dt="2024-06-17T10:48:02.405" v="14"/>
          <ac:spMkLst>
            <pc:docMk/>
            <pc:sldMk cId="2235955523" sldId="474"/>
            <ac:spMk id="4" creationId="{9A13E2D8-2F59-44C1-B1D2-79C300C26DD4}"/>
          </ac:spMkLst>
        </pc:spChg>
        <pc:spChg chg="mod">
          <ac:chgData name="Alfred Smith" userId="3c60a3631c0db8ad" providerId="LiveId" clId="{CEE1077B-F6A7-4791-B28D-EC8AF84CBFAA}" dt="2024-06-17T10:57:07.430" v="31" actId="20577"/>
          <ac:spMkLst>
            <pc:docMk/>
            <pc:sldMk cId="2235955523" sldId="474"/>
            <ac:spMk id="6" creationId="{416C064E-628E-47C0-A712-DB178FE9901E}"/>
          </ac:spMkLst>
        </pc:spChg>
      </pc:sldChg>
      <pc:sldChg chg="modSp mod">
        <pc:chgData name="Alfred Smith" userId="3c60a3631c0db8ad" providerId="LiveId" clId="{CEE1077B-F6A7-4791-B28D-EC8AF84CBFAA}" dt="2024-06-17T10:58:30.346" v="33" actId="21"/>
        <pc:sldMkLst>
          <pc:docMk/>
          <pc:sldMk cId="1971110226" sldId="475"/>
        </pc:sldMkLst>
        <pc:spChg chg="mod">
          <ac:chgData name="Alfred Smith" userId="3c60a3631c0db8ad" providerId="LiveId" clId="{CEE1077B-F6A7-4791-B28D-EC8AF84CBFAA}" dt="2024-06-17T10:48:19.831" v="16" actId="6549"/>
          <ac:spMkLst>
            <pc:docMk/>
            <pc:sldMk cId="1971110226" sldId="475"/>
            <ac:spMk id="4" creationId="{9A13E2D8-2F59-44C1-B1D2-79C300C26DD4}"/>
          </ac:spMkLst>
        </pc:spChg>
        <pc:spChg chg="mod">
          <ac:chgData name="Alfred Smith" userId="3c60a3631c0db8ad" providerId="LiveId" clId="{CEE1077B-F6A7-4791-B28D-EC8AF84CBFAA}" dt="2024-06-17T10:58:30.346" v="33" actId="21"/>
          <ac:spMkLst>
            <pc:docMk/>
            <pc:sldMk cId="1971110226" sldId="475"/>
            <ac:spMk id="6" creationId="{416C064E-628E-47C0-A712-DB178FE9901E}"/>
          </ac:spMkLst>
        </pc:spChg>
      </pc:sldChg>
      <pc:sldChg chg="modSp mod">
        <pc:chgData name="Alfred Smith" userId="3c60a3631c0db8ad" providerId="LiveId" clId="{CEE1077B-F6A7-4791-B28D-EC8AF84CBFAA}" dt="2024-06-17T10:58:38.447" v="34"/>
        <pc:sldMkLst>
          <pc:docMk/>
          <pc:sldMk cId="1983652820" sldId="476"/>
        </pc:sldMkLst>
        <pc:spChg chg="mod">
          <ac:chgData name="Alfred Smith" userId="3c60a3631c0db8ad" providerId="LiveId" clId="{CEE1077B-F6A7-4791-B28D-EC8AF84CBFAA}" dt="2024-06-17T10:48:33.926" v="18" actId="6549"/>
          <ac:spMkLst>
            <pc:docMk/>
            <pc:sldMk cId="1983652820" sldId="476"/>
            <ac:spMk id="4" creationId="{9A13E2D8-2F59-44C1-B1D2-79C300C26DD4}"/>
          </ac:spMkLst>
        </pc:spChg>
        <pc:spChg chg="mod">
          <ac:chgData name="Alfred Smith" userId="3c60a3631c0db8ad" providerId="LiveId" clId="{CEE1077B-F6A7-4791-B28D-EC8AF84CBFAA}" dt="2024-06-17T10:58:38.447" v="34"/>
          <ac:spMkLst>
            <pc:docMk/>
            <pc:sldMk cId="1983652820" sldId="476"/>
            <ac:spMk id="6" creationId="{416C064E-628E-47C0-A712-DB178FE9901E}"/>
          </ac:spMkLst>
        </pc:spChg>
      </pc:sldChg>
      <pc:sldChg chg="modSp mod">
        <pc:chgData name="Alfred Smith" userId="3c60a3631c0db8ad" providerId="LiveId" clId="{CEE1077B-F6A7-4791-B28D-EC8AF84CBFAA}" dt="2024-06-17T10:50:54.363" v="19"/>
        <pc:sldMkLst>
          <pc:docMk/>
          <pc:sldMk cId="902466327" sldId="478"/>
        </pc:sldMkLst>
        <pc:spChg chg="mod">
          <ac:chgData name="Alfred Smith" userId="3c60a3631c0db8ad" providerId="LiveId" clId="{CEE1077B-F6A7-4791-B28D-EC8AF84CBFAA}" dt="2024-06-17T10:46:31.130" v="6"/>
          <ac:spMkLst>
            <pc:docMk/>
            <pc:sldMk cId="902466327" sldId="478"/>
            <ac:spMk id="4" creationId="{9A13E2D8-2F59-44C1-B1D2-79C300C26DD4}"/>
          </ac:spMkLst>
        </pc:spChg>
        <pc:spChg chg="mod">
          <ac:chgData name="Alfred Smith" userId="3c60a3631c0db8ad" providerId="LiveId" clId="{CEE1077B-F6A7-4791-B28D-EC8AF84CBFAA}" dt="2024-06-17T10:50:54.363" v="19"/>
          <ac:spMkLst>
            <pc:docMk/>
            <pc:sldMk cId="902466327" sldId="478"/>
            <ac:spMk id="6" creationId="{416C064E-628E-47C0-A712-DB178FE9901E}"/>
          </ac:spMkLst>
        </pc:spChg>
      </pc:sldChg>
    </pc:docChg>
  </pc:docChgLst>
  <pc:docChgLst>
    <pc:chgData name="Alfred Smith" userId="3c60a3631c0db8ad" providerId="LiveId" clId="{8CDC13DD-FA6B-448B-8363-D94C2D6FF61C}"/>
    <pc:docChg chg="undo custSel modSld">
      <pc:chgData name="Alfred Smith" userId="3c60a3631c0db8ad" providerId="LiveId" clId="{8CDC13DD-FA6B-448B-8363-D94C2D6FF61C}" dt="2024-05-28T05:34:18.835" v="12"/>
      <pc:docMkLst>
        <pc:docMk/>
      </pc:docMkLst>
      <pc:sldChg chg="delSp modTransition modAnim">
        <pc:chgData name="Alfred Smith" userId="3c60a3631c0db8ad" providerId="LiveId" clId="{8CDC13DD-FA6B-448B-8363-D94C2D6FF61C}" dt="2024-05-28T05:34:07.462" v="10"/>
        <pc:sldMkLst>
          <pc:docMk/>
          <pc:sldMk cId="2804139300" sldId="256"/>
        </pc:sldMkLst>
        <pc:picChg chg="del">
          <ac:chgData name="Alfred Smith" userId="3c60a3631c0db8ad" providerId="LiveId" clId="{8CDC13DD-FA6B-448B-8363-D94C2D6FF61C}" dt="2024-05-28T05:34:07.462" v="10"/>
          <ac:picMkLst>
            <pc:docMk/>
            <pc:sldMk cId="2804139300" sldId="256"/>
            <ac:picMk id="9" creationId="{8814026D-4FCF-41D6-9FBC-011813A4BC10}"/>
          </ac:picMkLst>
        </pc:picChg>
      </pc:sldChg>
      <pc:sldChg chg="delSp modTransition modAnim">
        <pc:chgData name="Alfred Smith" userId="3c60a3631c0db8ad" providerId="LiveId" clId="{8CDC13DD-FA6B-448B-8363-D94C2D6FF61C}" dt="2024-05-28T05:34:02.012" v="9"/>
        <pc:sldMkLst>
          <pc:docMk/>
          <pc:sldMk cId="790160446" sldId="257"/>
        </pc:sldMkLst>
        <pc:picChg chg="del">
          <ac:chgData name="Alfred Smith" userId="3c60a3631c0db8ad" providerId="LiveId" clId="{8CDC13DD-FA6B-448B-8363-D94C2D6FF61C}" dt="2024-05-28T05:34:02.012" v="9"/>
          <ac:picMkLst>
            <pc:docMk/>
            <pc:sldMk cId="790160446" sldId="257"/>
            <ac:picMk id="7" creationId="{CAC785EF-15A5-4395-9794-42E9654EFE84}"/>
          </ac:picMkLst>
        </pc:picChg>
      </pc:sldChg>
      <pc:sldChg chg="delSp modTransition modAnim">
        <pc:chgData name="Alfred Smith" userId="3c60a3631c0db8ad" providerId="LiveId" clId="{8CDC13DD-FA6B-448B-8363-D94C2D6FF61C}" dt="2024-05-28T05:33:54.053" v="7"/>
        <pc:sldMkLst>
          <pc:docMk/>
          <pc:sldMk cId="3214057409" sldId="258"/>
        </pc:sldMkLst>
        <pc:picChg chg="del">
          <ac:chgData name="Alfred Smith" userId="3c60a3631c0db8ad" providerId="LiveId" clId="{8CDC13DD-FA6B-448B-8363-D94C2D6FF61C}" dt="2024-05-28T05:33:54.053" v="7"/>
          <ac:picMkLst>
            <pc:docMk/>
            <pc:sldMk cId="3214057409" sldId="258"/>
            <ac:picMk id="7" creationId="{0EED9F0C-DF68-4B73-BE08-75688AC6185B}"/>
          </ac:picMkLst>
        </pc:picChg>
      </pc:sldChg>
      <pc:sldChg chg="delSp modTransition modAnim">
        <pc:chgData name="Alfred Smith" userId="3c60a3631c0db8ad" providerId="LiveId" clId="{8CDC13DD-FA6B-448B-8363-D94C2D6FF61C}" dt="2024-05-28T05:33:49.520" v="6"/>
        <pc:sldMkLst>
          <pc:docMk/>
          <pc:sldMk cId="1417453075" sldId="259"/>
        </pc:sldMkLst>
        <pc:picChg chg="del">
          <ac:chgData name="Alfred Smith" userId="3c60a3631c0db8ad" providerId="LiveId" clId="{8CDC13DD-FA6B-448B-8363-D94C2D6FF61C}" dt="2024-05-28T05:33:49.520" v="6"/>
          <ac:picMkLst>
            <pc:docMk/>
            <pc:sldMk cId="1417453075" sldId="259"/>
            <ac:picMk id="4" creationId="{441EA78D-12ED-4787-99E2-052B3073A5D5}"/>
          </ac:picMkLst>
        </pc:picChg>
      </pc:sldChg>
      <pc:sldChg chg="delSp modTransition modAnim">
        <pc:chgData name="Alfred Smith" userId="3c60a3631c0db8ad" providerId="LiveId" clId="{8CDC13DD-FA6B-448B-8363-D94C2D6FF61C}" dt="2024-05-28T05:33:42.663" v="5"/>
        <pc:sldMkLst>
          <pc:docMk/>
          <pc:sldMk cId="4222539819" sldId="260"/>
        </pc:sldMkLst>
        <pc:picChg chg="del">
          <ac:chgData name="Alfred Smith" userId="3c60a3631c0db8ad" providerId="LiveId" clId="{8CDC13DD-FA6B-448B-8363-D94C2D6FF61C}" dt="2024-05-28T05:33:42.663" v="5"/>
          <ac:picMkLst>
            <pc:docMk/>
            <pc:sldMk cId="4222539819" sldId="260"/>
            <ac:picMk id="2" creationId="{DBD153CB-D8FB-404B-97CB-6C15CD18F378}"/>
          </ac:picMkLst>
        </pc:picChg>
      </pc:sldChg>
      <pc:sldChg chg="addSp delSp mod modTransition modAnim">
        <pc:chgData name="Alfred Smith" userId="3c60a3631c0db8ad" providerId="LiveId" clId="{8CDC13DD-FA6B-448B-8363-D94C2D6FF61C}" dt="2024-05-28T05:33:33.365" v="3"/>
        <pc:sldMkLst>
          <pc:docMk/>
          <pc:sldMk cId="3845923495" sldId="261"/>
        </pc:sldMkLst>
        <pc:picChg chg="add del">
          <ac:chgData name="Alfred Smith" userId="3c60a3631c0db8ad" providerId="LiveId" clId="{8CDC13DD-FA6B-448B-8363-D94C2D6FF61C}" dt="2024-05-28T05:33:29.029" v="2" actId="478"/>
          <ac:picMkLst>
            <pc:docMk/>
            <pc:sldMk cId="3845923495" sldId="261"/>
            <ac:picMk id="4" creationId="{99E6552C-3BEA-C1AA-36B4-AB132DF92420}"/>
          </ac:picMkLst>
        </pc:picChg>
        <pc:picChg chg="del">
          <ac:chgData name="Alfred Smith" userId="3c60a3631c0db8ad" providerId="LiveId" clId="{8CDC13DD-FA6B-448B-8363-D94C2D6FF61C}" dt="2024-05-28T05:33:33.365" v="3"/>
          <ac:picMkLst>
            <pc:docMk/>
            <pc:sldMk cId="3845923495" sldId="261"/>
            <ac:picMk id="5" creationId="{DB92FFA7-DB6C-44AE-9537-3D600EDC269D}"/>
          </ac:picMkLst>
        </pc:picChg>
      </pc:sldChg>
      <pc:sldChg chg="delSp modTransition modAnim">
        <pc:chgData name="Alfred Smith" userId="3c60a3631c0db8ad" providerId="LiveId" clId="{8CDC13DD-FA6B-448B-8363-D94C2D6FF61C}" dt="2024-05-28T05:33:18.618" v="0"/>
        <pc:sldMkLst>
          <pc:docMk/>
          <pc:sldMk cId="2612454561" sldId="262"/>
        </pc:sldMkLst>
        <pc:picChg chg="del">
          <ac:chgData name="Alfred Smith" userId="3c60a3631c0db8ad" providerId="LiveId" clId="{8CDC13DD-FA6B-448B-8363-D94C2D6FF61C}" dt="2024-05-28T05:33:18.618" v="0"/>
          <ac:picMkLst>
            <pc:docMk/>
            <pc:sldMk cId="2612454561" sldId="262"/>
            <ac:picMk id="2" creationId="{B46E213F-BC17-4B8C-BEC3-3A81010F3B63}"/>
          </ac:picMkLst>
        </pc:picChg>
      </pc:sldChg>
      <pc:sldChg chg="delSp modTransition modAnim">
        <pc:chgData name="Alfred Smith" userId="3c60a3631c0db8ad" providerId="LiveId" clId="{8CDC13DD-FA6B-448B-8363-D94C2D6FF61C}" dt="2024-05-28T05:33:37.407" v="4"/>
        <pc:sldMkLst>
          <pc:docMk/>
          <pc:sldMk cId="3413997434" sldId="263"/>
        </pc:sldMkLst>
        <pc:picChg chg="del">
          <ac:chgData name="Alfred Smith" userId="3c60a3631c0db8ad" providerId="LiveId" clId="{8CDC13DD-FA6B-448B-8363-D94C2D6FF61C}" dt="2024-05-28T05:33:37.407" v="4"/>
          <ac:picMkLst>
            <pc:docMk/>
            <pc:sldMk cId="3413997434" sldId="263"/>
            <ac:picMk id="6" creationId="{964F2F24-B38D-49DA-83A4-3CDE49DED73D}"/>
          </ac:picMkLst>
        </pc:picChg>
      </pc:sldChg>
      <pc:sldChg chg="delSp modTransition modAnim">
        <pc:chgData name="Alfred Smith" userId="3c60a3631c0db8ad" providerId="LiveId" clId="{8CDC13DD-FA6B-448B-8363-D94C2D6FF61C}" dt="2024-05-28T05:33:58.465" v="8"/>
        <pc:sldMkLst>
          <pc:docMk/>
          <pc:sldMk cId="2778103819" sldId="264"/>
        </pc:sldMkLst>
        <pc:picChg chg="del">
          <ac:chgData name="Alfred Smith" userId="3c60a3631c0db8ad" providerId="LiveId" clId="{8CDC13DD-FA6B-448B-8363-D94C2D6FF61C}" dt="2024-05-28T05:33:58.465" v="8"/>
          <ac:picMkLst>
            <pc:docMk/>
            <pc:sldMk cId="2778103819" sldId="264"/>
            <ac:picMk id="8" creationId="{3A4D0A42-4881-4386-AAA4-564DDD4EBB1C}"/>
          </ac:picMkLst>
        </pc:picChg>
      </pc:sldChg>
      <pc:sldChg chg="modTransition">
        <pc:chgData name="Alfred Smith" userId="3c60a3631c0db8ad" providerId="LiveId" clId="{8CDC13DD-FA6B-448B-8363-D94C2D6FF61C}" dt="2024-05-28T05:34:13.620" v="11"/>
        <pc:sldMkLst>
          <pc:docMk/>
          <pc:sldMk cId="3759221820" sldId="439"/>
        </pc:sldMkLst>
      </pc:sldChg>
      <pc:sldChg chg="modTransition">
        <pc:chgData name="Alfred Smith" userId="3c60a3631c0db8ad" providerId="LiveId" clId="{8CDC13DD-FA6B-448B-8363-D94C2D6FF61C}" dt="2024-05-28T05:34:18.835" v="12"/>
        <pc:sldMkLst>
          <pc:docMk/>
          <pc:sldMk cId="3192166745" sldId="46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C18E37-4E22-4270-9294-C80B1284E293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D3C93E-4558-4E2B-A854-15832D3EB1F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56602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83110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They hide from God - Gen 3:7-13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The woman and the man disobeyed and ate of the fruit God had commanded not to eat.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18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. </a:t>
            </a:r>
            <a:r>
              <a:rPr lang="en-ZA" sz="1800" b="1" baseline="30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7 </a:t>
            </a:r>
            <a:r>
              <a:rPr lang="en-ZA" sz="18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Then both of them knew things they had never known before. They realized they were naked.</a:t>
            </a: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r>
              <a:rPr lang="en-ZA" sz="18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So they sewed together fig leaves and made clothes for themselves.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3C93E-4558-4E2B-A854-15832D3EB1F4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44368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800" b="1" baseline="30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8 </a:t>
            </a:r>
            <a:r>
              <a:rPr lang="en-ZA" sz="18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Then the man and his wife heard the </a:t>
            </a:r>
            <a:r>
              <a:rPr lang="en-ZA" sz="1800" cap="small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Lord</a:t>
            </a:r>
            <a:r>
              <a:rPr lang="en-ZA" sz="18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 God walking in the garden. It was during the coolest time of the day. They hid from the </a:t>
            </a:r>
            <a:r>
              <a:rPr lang="en-ZA" sz="1800" cap="small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Lord</a:t>
            </a:r>
            <a:r>
              <a:rPr lang="en-ZA" sz="18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 God among the trees of the garden. </a:t>
            </a:r>
            <a:endParaRPr lang="en-ZA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3C93E-4558-4E2B-A854-15832D3EB1F4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97635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800" b="1" baseline="30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10 </a:t>
            </a:r>
            <a:r>
              <a:rPr lang="en-ZA" sz="18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“I heard you in the garden,” the man answered. “I was afraid, because I was naked. So I hid.”</a:t>
            </a:r>
            <a:endParaRPr lang="en-Z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3C93E-4558-4E2B-A854-15832D3EB1F4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56088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ZA" sz="1200" b="1" baseline="30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11 </a:t>
            </a:r>
            <a:r>
              <a:rPr lang="en-ZA" sz="12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The </a:t>
            </a:r>
            <a:r>
              <a:rPr lang="en-ZA" sz="1200" cap="small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Lord</a:t>
            </a:r>
            <a:r>
              <a:rPr lang="en-ZA" sz="12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 God said, “Who told you that you were naked? Have you eaten fruit from the tree I commanded you not to eat from?”</a:t>
            </a:r>
            <a:endParaRPr lang="en-ZA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3C93E-4558-4E2B-A854-15832D3EB1F4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82449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200" b="1" baseline="30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12 The man said, “It’s the fault of the woman you put here with me. She gave me some fruit from the tree. And I ate it.”</a:t>
            </a:r>
            <a:endParaRPr lang="en-ZA" dirty="0"/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3C93E-4558-4E2B-A854-15832D3EB1F4}" type="slidenum">
              <a:rPr lang="en-ZA" smtClean="0"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94584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800" b="1" baseline="30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13 </a:t>
            </a:r>
            <a:r>
              <a:rPr lang="en-ZA" sz="18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Then the </a:t>
            </a:r>
            <a:r>
              <a:rPr lang="en-ZA" sz="1800" cap="small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Lord</a:t>
            </a:r>
            <a:r>
              <a:rPr lang="en-ZA" sz="18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 God said to the woman, “What have you done?”</a:t>
            </a:r>
            <a:endParaRPr lang="en-Z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3C93E-4558-4E2B-A854-15832D3EB1F4}" type="slidenum">
              <a:rPr lang="en-ZA" smtClean="0"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66672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8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The woman said, “The serpent tricked me. That’s why I ate the fruit.</a:t>
            </a:r>
            <a:endParaRPr lang="en-Z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3C93E-4558-4E2B-A854-15832D3EB1F4}" type="slidenum">
              <a:rPr lang="en-ZA" smtClean="0"/>
              <a:t>20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76573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The man and woman knew that they had disobeyed God’s command. They made excuses and blamed one another.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D3C93E-4558-4E2B-A854-15832D3EB1F4}" type="slidenum">
              <a:rPr lang="en-ZA" smtClean="0"/>
              <a:t>22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05479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E2F1E-5424-4542-9EB4-28302B6C4C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8897C2-C566-498F-91C7-70129B1CAC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2220C-987C-4A82-8812-F0389AB41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4168-5FA4-4376-A6FB-B0E15DE6FE46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BE5F4-E378-4FFB-AF19-9AEAD6C2A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67639-9A20-4FED-8AB8-1A2844A5F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287-083B-4554-A761-7C17AA4CB76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2470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700"/>
    </mc:Choice>
    <mc:Fallback xmlns="">
      <p:transition advTm="177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E25FC-9572-4CDE-B59B-6174C1468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48CBA1-B53E-4BAB-BCE0-C0243DD968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06029E-7F1B-413C-B168-490283D9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4168-5FA4-4376-A6FB-B0E15DE6FE46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ACE0D-57E9-43CA-A28D-EE16DADE8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4D7C6E-2490-4397-B626-4E94A2A68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287-083B-4554-A761-7C17AA4CB76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9015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700"/>
    </mc:Choice>
    <mc:Fallback xmlns="">
      <p:transition advTm="177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24392E-9ADA-4C40-AB7A-9BE778CF84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D596F9-DFB2-436A-BFDF-36AED9D882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76062-F7E4-4AEA-9C0D-A70C63373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4168-5FA4-4376-A6FB-B0E15DE6FE46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81346-8DB0-4709-91D5-8DA691526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C92C9-13F2-460C-A9BB-73DD9DCD3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287-083B-4554-A761-7C17AA4CB76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2938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700"/>
    </mc:Choice>
    <mc:Fallback xmlns="">
      <p:transition advTm="177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A730A-3666-430F-80C4-10882F5DE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35D1C-8B46-429F-BF7D-832F4FEBA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854BE-382E-46A1-AC4C-75CE5B13A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4168-5FA4-4376-A6FB-B0E15DE6FE46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88431-4475-4567-91A8-F97338C9B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12E60-9346-4CA8-A53E-17C96CAFF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287-083B-4554-A761-7C17AA4CB76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0016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700"/>
    </mc:Choice>
    <mc:Fallback xmlns="">
      <p:transition advTm="177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CE5E2-C7C2-4D8C-B08D-42810E9A2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31CAF-4CAD-4125-8726-83939CD30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12A61-D17C-460B-B875-E534AD34A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4168-5FA4-4376-A6FB-B0E15DE6FE46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DE050-A015-42DE-B0BE-488E515B7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23097-95D2-4FA0-ACFA-DB5B04F9F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287-083B-4554-A761-7C17AA4CB76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274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700"/>
    </mc:Choice>
    <mc:Fallback xmlns="">
      <p:transition advTm="177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EAF4E-DA30-4293-8F88-B9F8E04EB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B8411-21C7-4753-92A5-5707082DFE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570879-934B-413B-90E2-E519D5B483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AA9CAD-6545-4C20-975E-7A627DF69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4168-5FA4-4376-A6FB-B0E15DE6FE46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3F3CCF-E08C-486C-9F54-84B82C530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7D3379-3D50-47CB-9ED4-0F6B47F4F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287-083B-4554-A761-7C17AA4CB76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0909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700"/>
    </mc:Choice>
    <mc:Fallback xmlns="">
      <p:transition advTm="177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1A817-68B5-4DAC-9549-444BA1286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22415-C71D-451C-BD90-86782DC9C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2AF38-C935-4AAE-891A-AC38B3091C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25E393-8BE2-4BA1-AE29-9C20167083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97D884-65EB-413F-8B7E-E35545BA0A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185D08-44DA-48B7-AF4E-06A53F87B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4168-5FA4-4376-A6FB-B0E15DE6FE46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EDF57F-6D3E-4A02-892C-9508C5B2A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DB8F0C-5D40-49BF-B402-AE77D54AB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287-083B-4554-A761-7C17AA4CB76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2043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700"/>
    </mc:Choice>
    <mc:Fallback xmlns="">
      <p:transition advTm="177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DC006-D980-4E54-9828-D44428A53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5DF0E2-034D-42A4-99FC-8EFF6BFAB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4168-5FA4-4376-A6FB-B0E15DE6FE46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556B50-A1CF-40D7-B095-8B6116A0F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078AD9-6082-49C2-9120-F9D99907F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287-083B-4554-A761-7C17AA4CB76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8420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700"/>
    </mc:Choice>
    <mc:Fallback xmlns="">
      <p:transition advTm="177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369F6E-39F3-4B30-9712-1484FF217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4168-5FA4-4376-A6FB-B0E15DE6FE46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014EEF-B292-4B7C-81EB-5038A246E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D3E4AC-581B-440C-A467-5E8168806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287-083B-4554-A761-7C17AA4CB76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0463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700"/>
    </mc:Choice>
    <mc:Fallback xmlns="">
      <p:transition advTm="177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08A3E-0D0C-437C-A2B3-5C5B8EB91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A2F53-4091-40BF-862D-2BA76A18A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B4D17F-6668-4443-A362-2CCB9475F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8C3D96-8599-4EAF-A710-1FE597F5C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4168-5FA4-4376-A6FB-B0E15DE6FE46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052D37-C3F0-4954-B817-4541A0FE9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E047B4-EF94-452B-9BED-600C9181A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287-083B-4554-A761-7C17AA4CB76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8255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700"/>
    </mc:Choice>
    <mc:Fallback xmlns="">
      <p:transition advTm="177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498D8-1D1A-45D1-AEF3-00E9E71E9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8A018D-110D-4A9B-B88B-6457EB87DB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06A5FE-6E7A-49D2-892D-F71628E613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CED9A2-3C2D-40B0-83EA-A68B1E88D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4168-5FA4-4376-A6FB-B0E15DE6FE46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7CEBB5-8CC0-4C7D-AC13-FDA079011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DC2DC4-12D7-4EDD-873B-3632DB5FE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96287-083B-4554-A761-7C17AA4CB76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5203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700"/>
    </mc:Choice>
    <mc:Fallback xmlns="">
      <p:transition advTm="177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F73C30-DB18-488B-86DC-A3768CA48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DC107-583F-4DA5-96F2-B7CA4983B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9E9C0-F04F-4479-A312-172A470550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24168-5FA4-4376-A6FB-B0E15DE6FE46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958BF-DC41-4474-8529-5FC7ACDF2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E0C42-0A56-44D8-ABA3-B66DF233A0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96287-083B-4554-A761-7C17AA4CB76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4617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Tm="17700"/>
    </mc:Choice>
    <mc:Fallback xmlns="">
      <p:transition advTm="177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97B-337D-5025-BDE7-F98E418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02-3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2BEE1-134B-8B70-2BB8-9226F1DF1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6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6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46E81EF-364D-42C3-B979-139385695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233"/>
    </mc:Choice>
    <mc:Fallback xmlns="">
      <p:transition advTm="3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12611-F3A9-426C-AC7A-A3FD1EBB2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DFDD0-7073-4A3F-9423-7D1D2EF2F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DB5AE2-8FC7-4C92-8EFF-284C19894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60746" y="0"/>
            <a:ext cx="40598411" cy="211073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837F4D-5DC9-50B3-A4A2-462E4F6C66BB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3:9</a:t>
            </a:r>
          </a:p>
        </p:txBody>
      </p:sp>
    </p:spTree>
    <p:extLst>
      <p:ext uri="{BB962C8B-B14F-4D97-AF65-F5344CB8AC3E}">
        <p14:creationId xmlns:p14="http://schemas.microsoft.com/office/powerpoint/2010/main" val="277810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“I heard Your voice in the garden,” he replied, “and I was afraid because I was naked; so I hid myself.”</a:t>
            </a:r>
            <a:endParaRPr lang="en-ZA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bo-CN" sz="6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ཁོ་ན༌རེ། ངས་ལྡུམ་རའི་ནང་ཁྱེད་ཀྱི་སྒྲ་ཐོས་པས་འཇིགས༌ཤིང༌། བདག་གི་ལུས་པོ་གཅེར་བུ་ཡིན་པས་སྦས་པ་ཡིན་ཞེས་སྨྲས༌སོ།།</a:t>
            </a:r>
            <a:endParaRPr lang="en-ZA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313787C-8E81-0BC8-429C-801F9C59D7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0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341"/>
    </mc:Choice>
    <mc:Fallback xmlns="">
      <p:transition advTm="11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F52B94-120D-4959-97C3-1DD0608A7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944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06E734-5E99-05B7-283E-9B9649F6EA94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3:10</a:t>
            </a:r>
          </a:p>
        </p:txBody>
      </p:sp>
    </p:spTree>
    <p:extLst>
      <p:ext uri="{BB962C8B-B14F-4D97-AF65-F5344CB8AC3E}">
        <p14:creationId xmlns:p14="http://schemas.microsoft.com/office/powerpoint/2010/main" val="321405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11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“Who told you that you were naked?” asked the </a:t>
            </a:r>
            <a:r>
              <a:rPr lang="en-US" sz="5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God. “Have you eaten from the tree of which I commanded you not to eat?”</a:t>
            </a:r>
            <a:endParaRPr lang="en-ZA" sz="5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11</a:t>
            </a:r>
            <a:r>
              <a:rPr lang="bo-CN" sz="6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ཡང་ཁོང་གིས་འདི་སྐད༌དུ། ཁྱོད་ཀྱི་ལུས་གཅེར་བུ་ཡིན་པ་སུ་ཞིག་གིས་སྨྲས༌སམ། བདག་གིས་བཟའ་མི་རུང་བར་བཀའ་བསྒོས་པའི་ཤིང་ཏོག་དེ་ཟོས་སམ་ཞེས་དྲིས་པ༌ན། 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5650C53-9796-4DD0-2719-6F1ED2C91B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5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561"/>
    </mc:Choice>
    <mc:Fallback xmlns="">
      <p:transition advTm="10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9F3D9C-B07B-4B19-BA95-53D88AA6E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95610" y="-1277640"/>
            <a:ext cx="22767485" cy="129291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E372B4-66BE-7AE3-21E6-21FF10B1E76C}"/>
              </a:ext>
            </a:extLst>
          </p:cNvPr>
          <p:cNvSpPr txBox="1"/>
          <p:nvPr/>
        </p:nvSpPr>
        <p:spPr>
          <a:xfrm>
            <a:off x="9523295" y="376764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3:11</a:t>
            </a:r>
          </a:p>
        </p:txBody>
      </p:sp>
    </p:spTree>
    <p:extLst>
      <p:ext uri="{BB962C8B-B14F-4D97-AF65-F5344CB8AC3E}">
        <p14:creationId xmlns:p14="http://schemas.microsoft.com/office/powerpoint/2010/main" val="141745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228600"/>
            <a:ext cx="5975131" cy="6629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en-US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 man answered, “The woman whom You gave me, she gave me fruit from the tree, and I ate it.”</a:t>
            </a:r>
            <a:endParaRPr lang="en-ZA" sz="6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7200" dirty="0">
                <a:solidFill>
                  <a:srgbClr val="77777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12 </a:t>
            </a:r>
            <a:r>
              <a:rPr lang="bo-CN" sz="7200" dirty="0">
                <a:solidFill>
                  <a:srgbClr val="77777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'ཁོ་ན༌རེ། ཁྱེད་ཀྱིས་བདག་ལ་གནང་ཞིང་བདག་དང་འགྲོགས་པའི་བུད་མེད་དེས་ལྗོན་ཤིང་དེའི་ཤིང་ཏོག་བདག་ལ་སྤྲད་པས་ངས་ཀྱང་ཟོས་པ་ཡིན་ཞེས༌སྨྲས། '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2EFBA49-E185-FFEF-B961-7FA4B9BEA4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5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85"/>
    </mc:Choice>
    <mc:Fallback xmlns="">
      <p:transition advTm="10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398E63-441B-4714-84B4-CC1DA324C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0450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143870-BF43-DCCC-8C38-2E01A5078697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3:12</a:t>
            </a:r>
          </a:p>
        </p:txBody>
      </p:sp>
    </p:spTree>
    <p:extLst>
      <p:ext uri="{BB962C8B-B14F-4D97-AF65-F5344CB8AC3E}">
        <p14:creationId xmlns:p14="http://schemas.microsoft.com/office/powerpoint/2010/main" val="422253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en-US" sz="6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 </a:t>
            </a:r>
            <a:r>
              <a:rPr lang="en-US" sz="6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6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God said to the woman, “What is this you have done?”</a:t>
            </a:r>
            <a:endParaRPr lang="en-ZA" sz="6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bo-CN" sz="7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དེ་ནས་དཀོན་མཆོག་ཡ་ཝཱེས་བུད་མེད་དེ་ལ་འདི་སྐད༌དུ། ཁྱོད་ཀྱིས་ཅི་ཞིག་བྱས་སམ་ཞེས་དྲིས་པ༌ལ།</a:t>
            </a:r>
            <a:endParaRPr lang="en-ZA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8EB0037-2054-86D0-D9BE-FA5C6DD8B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11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948"/>
    </mc:Choice>
    <mc:Fallback xmlns="">
      <p:transition advTm="7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E6552C-3BEA-C1AA-36B4-AB132DF92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76132"/>
            <a:ext cx="12192000" cy="77341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9A38FF-10E7-4247-622F-1BFA6393937B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3:13</a:t>
            </a:r>
          </a:p>
        </p:txBody>
      </p:sp>
    </p:spTree>
    <p:extLst>
      <p:ext uri="{BB962C8B-B14F-4D97-AF65-F5344CB8AC3E}">
        <p14:creationId xmlns:p14="http://schemas.microsoft.com/office/powerpoint/2010/main" val="384592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“The serpent deceived me,” she replied, “and I ate.”</a:t>
            </a:r>
            <a:endParaRPr lang="en-ZA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b="0" i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ཁོ་མོ་ན༌རེ། སྦྲུལ་གྱིས་བདག་ལ་བསླུ་བྲིད་བྱས་པས་བདག་གིས་ཟོས་པ་ཡིན་ཞེས་སྨྲས༌སོ།། 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76BC7B9-8539-6C9D-C23F-9EA1D11533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5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238"/>
    </mc:Choice>
    <mc:Fallback xmlns="">
      <p:transition advTm="8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005ABE-000A-A2D9-6F47-9CBB71AFE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949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4CB1C3-8AFE-5EF3-5680-69784E0BC4A0}"/>
              </a:ext>
            </a:extLst>
          </p:cNvPr>
          <p:cNvSpPr txBox="1"/>
          <p:nvPr/>
        </p:nvSpPr>
        <p:spPr>
          <a:xfrm>
            <a:off x="2987565" y="738932"/>
            <a:ext cx="436213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8000" b="1" cap="all" dirty="0">
                <a:solidFill>
                  <a:schemeClr val="bg1"/>
                </a:solidFill>
                <a:latin typeface="Microsoft Himalaya "/>
                <a:cs typeface="+mj-cs"/>
              </a:rPr>
              <a:t>བཀོད་པ</a:t>
            </a:r>
            <a:r>
              <a:rPr lang="en-ZA" sz="8000" b="1" cap="all" dirty="0">
                <a:solidFill>
                  <a:schemeClr val="bg1"/>
                </a:solidFill>
                <a:latin typeface="Microsoft Himalaya "/>
                <a:cs typeface="+mj-cs"/>
              </a:rPr>
              <a:t> 3:7-13</a:t>
            </a:r>
            <a:endParaRPr lang="en-ZA" sz="8000" b="1" dirty="0">
              <a:solidFill>
                <a:schemeClr val="bg1"/>
              </a:solidFill>
              <a:latin typeface="Microsoft Himalaya "/>
              <a:cs typeface="+mj-cs"/>
            </a:endParaRP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ཁོང་གཉིས་ཡིབ།</a:t>
            </a:r>
            <a:endParaRPr lang="en-ZA" sz="8000" b="1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r>
              <a:rPr lang="bo-CN" sz="36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 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31921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3A499A-965A-4631-A854-2F59E45BC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18387"/>
            <a:ext cx="12192000" cy="82947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C77C48-C5FE-B6F7-19F2-54E46980C85A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3:13</a:t>
            </a:r>
          </a:p>
        </p:txBody>
      </p:sp>
    </p:spTree>
    <p:extLst>
      <p:ext uri="{BB962C8B-B14F-4D97-AF65-F5344CB8AC3E}">
        <p14:creationId xmlns:p14="http://schemas.microsoft.com/office/powerpoint/2010/main" val="261245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5400" dirty="0"/>
              <a:t>The man and woman knew that they had disobeyed God’s command. They made excuses and blamed one another.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CD4F0232-74B8-E3F6-D73E-FEA366B811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1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363"/>
    </mc:Choice>
    <mc:Fallback xmlns="">
      <p:transition advTm="9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62AB78-84C7-42E5-A2CC-3724FB3A6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1624"/>
            <a:ext cx="12192000" cy="714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9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6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Hiding from God - Gen 3:7-13 (Right Bottom)</a:t>
            </a:r>
            <a:endParaRPr lang="en-IN" sz="60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latin typeface="Microsoft Himalaya "/>
                <a:cs typeface="+mj-cs"/>
              </a:rPr>
              <a:t>བཀོད་པ</a:t>
            </a:r>
            <a:r>
              <a:rPr lang="en-ZA" sz="8000" b="1" cap="all" dirty="0">
                <a:latin typeface="Microsoft Himalaya "/>
                <a:cs typeface="+mj-cs"/>
              </a:rPr>
              <a:t> 3:7-13</a:t>
            </a:r>
            <a:endParaRPr lang="en-ZA" sz="8000" b="1" dirty="0">
              <a:latin typeface="Microsoft Himalaya "/>
              <a:cs typeface="+mj-cs"/>
            </a:endParaRPr>
          </a:p>
          <a:p>
            <a:r>
              <a:rPr lang="bo-CN" sz="8000" b="1" i="0" dirty="0">
                <a:effectLst/>
                <a:latin typeface="Arial" panose="020B0604020202020204" pitchFamily="34" charset="0"/>
              </a:rPr>
              <a:t>ཁོང་གཉིས་ཡིབ།</a:t>
            </a:r>
            <a:endParaRPr lang="en-ZA" sz="8000" b="1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2C56F67-F2DB-7A1B-7504-888D5CD6C7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4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876"/>
    </mc:Choice>
    <mc:Fallback xmlns="">
      <p:transition advTm="3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118C75-3F75-EDA6-01B4-BC89448EE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36951"/>
            <a:ext cx="12192000" cy="76949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EC945D-FA27-A61E-5F89-7B2AA89B79B3}"/>
              </a:ext>
            </a:extLst>
          </p:cNvPr>
          <p:cNvSpPr txBox="1"/>
          <p:nvPr/>
        </p:nvSpPr>
        <p:spPr>
          <a:xfrm>
            <a:off x="2946712" y="575083"/>
            <a:ext cx="436213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8000" b="1" cap="all" dirty="0">
                <a:solidFill>
                  <a:schemeClr val="bg1"/>
                </a:solidFill>
                <a:latin typeface="Microsoft Himalaya "/>
                <a:cs typeface="+mj-cs"/>
              </a:rPr>
              <a:t>བཀོད་པ</a:t>
            </a:r>
            <a:r>
              <a:rPr lang="en-ZA" sz="8000" b="1" cap="all" dirty="0">
                <a:solidFill>
                  <a:schemeClr val="bg1"/>
                </a:solidFill>
                <a:latin typeface="Microsoft Himalaya "/>
                <a:cs typeface="+mj-cs"/>
              </a:rPr>
              <a:t> 3:7-13</a:t>
            </a:r>
            <a:endParaRPr lang="en-ZA" sz="8000" b="1" dirty="0">
              <a:solidFill>
                <a:schemeClr val="bg1"/>
              </a:solidFill>
              <a:latin typeface="Microsoft Himalaya "/>
              <a:cs typeface="+mj-cs"/>
            </a:endParaRP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ཁོང་གཉིས་ཡིབ།</a:t>
            </a:r>
            <a:endParaRPr lang="en-ZA" sz="8000" b="1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r>
              <a:rPr lang="bo-CN" sz="36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 </a:t>
            </a:r>
            <a:endParaRPr lang="en-ZA" sz="3600" dirty="0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407F020A-E80F-F4EE-F9A7-BFE7DE93B17A}"/>
              </a:ext>
            </a:extLst>
          </p:cNvPr>
          <p:cNvSpPr txBox="1"/>
          <p:nvPr/>
        </p:nvSpPr>
        <p:spPr>
          <a:xfrm>
            <a:off x="877752" y="6282917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3600" dirty="0"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The woman and the man disobeyed and ate of the fruit God had commanded not to eat. </a:t>
            </a:r>
            <a:endParaRPr lang="en-IN" sz="3600" dirty="0"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 eyes of both of them were opened, and they knew that they were naked; so they sewed together fig leaves and made coverings for themselves.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bo-CN" sz="6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དེར་ཁོ་གཉིས་ཀྱི་མིག་ཟུང་གསལ་པོར་གྱུར་ཏེ་རང་ལུས་གཅེར་བུ་ཡིན་པ་མཐོང༌བས། སེ་ཡབ་ཤིང་གི་ལོ་མ་བསླས་ནས་རང་ཉིད་ལ་སྨད་གོས་བཟོས༌སོ།།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8ED09DE-00A8-48C6-DA7D-A97C7FCDA7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46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968"/>
    </mc:Choice>
    <mc:Fallback xmlns="">
      <p:transition advTm="15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DC362C-FAA5-4C5B-BC4B-26926052D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6622" y="12032"/>
            <a:ext cx="13618622" cy="85953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8242DD-3C96-B047-F029-97A68EF870D5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3:7</a:t>
            </a:r>
          </a:p>
        </p:txBody>
      </p:sp>
    </p:spTree>
    <p:extLst>
      <p:ext uri="{BB962C8B-B14F-4D97-AF65-F5344CB8AC3E}">
        <p14:creationId xmlns:p14="http://schemas.microsoft.com/office/powerpoint/2010/main" val="280413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 man and his wife heard the voice of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God walking in the garden in the breeze of the day, and they hid themselves from the presence of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God among the trees of the garden.</a:t>
            </a:r>
            <a:endParaRPr lang="en-ZA" sz="4400" dirty="0"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དེ་ནས་བསིལ་རླུང་ལྡང་བའི་དུས༌སུ། དཀོན་མཆོག་ཡ་ཝཱེ་ལྡུམ་རའི་ནང་དུ་ཕེབས་པ༌དང༌། སྐྱེས་པ་དེ་དང་ཁོའི་ཆུང་མ་གཉིས་ཀྱིས་ཁོང་ཉིད་ཕེབས་པའི་སྒྲ་ཐོས་ནས་སྡོང་གསེབ་ཏུ་ཁོང་ལ་གཡོལ་བ༌རེད།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F65114A-4548-CC81-4476-6EB8AF7F8C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7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842"/>
    </mc:Choice>
    <mc:Fallback xmlns="">
      <p:transition advTm="13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A42947-0ED2-4203-B0C6-D6996E3AA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8838" y="0"/>
            <a:ext cx="1319083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747BC3-99B7-4AAE-93DD-4195F3D5E3AE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3:8</a:t>
            </a:r>
          </a:p>
        </p:txBody>
      </p:sp>
    </p:spTree>
    <p:extLst>
      <p:ext uri="{BB962C8B-B14F-4D97-AF65-F5344CB8AC3E}">
        <p14:creationId xmlns:p14="http://schemas.microsoft.com/office/powerpoint/2010/main" val="79016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the </a:t>
            </a:r>
            <a:r>
              <a:rPr lang="en-US" sz="5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God called out to the man, “Where are you?”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bo-CN" sz="7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དཀོན་མཆོག་ཡ་ཝཱེས་སྐྱེས་པ་དེ་ལ་ཁྱོད་གང་དུ་ཡོད་ཅེས་དྲིས་པ༌ན། </a:t>
            </a:r>
            <a:endParaRPr lang="en-ZA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F333768-96B6-D0D7-5E61-E7A01132DE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0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853"/>
    </mc:Choice>
    <mc:Fallback xmlns="">
      <p:transition advTm="8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4162</TotalTime>
  <Words>992</Words>
  <Application>Microsoft Office PowerPoint</Application>
  <PresentationFormat>Widescreen</PresentationFormat>
  <Paragraphs>66</Paragraphs>
  <Slides>22</Slides>
  <Notes>9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Aptos</vt:lpstr>
      <vt:lpstr>Arial</vt:lpstr>
      <vt:lpstr>Calibri</vt:lpstr>
      <vt:lpstr>Calibri Light</vt:lpstr>
      <vt:lpstr>Inter</vt:lpstr>
      <vt:lpstr>Microsoft Himalaya </vt:lpstr>
      <vt:lpstr>PT Serif</vt:lpstr>
      <vt:lpstr>Segoe UI</vt:lpstr>
      <vt:lpstr>Symbol</vt:lpstr>
      <vt:lpstr>Times New Roman</vt:lpstr>
      <vt:lpstr>Office Theme</vt:lpstr>
      <vt:lpstr>02-3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21</cp:revision>
  <dcterms:created xsi:type="dcterms:W3CDTF">2021-03-10T05:08:47Z</dcterms:created>
  <dcterms:modified xsi:type="dcterms:W3CDTF">2024-06-18T08:09:18Z</dcterms:modified>
</cp:coreProperties>
</file>