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54" r:id="rId2"/>
    <p:sldId id="455" r:id="rId3"/>
    <p:sldId id="439" r:id="rId4"/>
    <p:sldId id="256" r:id="rId5"/>
    <p:sldId id="456" r:id="rId6"/>
    <p:sldId id="258" r:id="rId7"/>
    <p:sldId id="440" r:id="rId8"/>
    <p:sldId id="257" r:id="rId9"/>
    <p:sldId id="441" r:id="rId10"/>
    <p:sldId id="259" r:id="rId11"/>
    <p:sldId id="442" r:id="rId12"/>
    <p:sldId id="260" r:id="rId13"/>
    <p:sldId id="443" r:id="rId14"/>
    <p:sldId id="262" r:id="rId15"/>
    <p:sldId id="444" r:id="rId16"/>
    <p:sldId id="261" r:id="rId17"/>
    <p:sldId id="445" r:id="rId18"/>
    <p:sldId id="263" r:id="rId19"/>
    <p:sldId id="446" r:id="rId20"/>
    <p:sldId id="264" r:id="rId21"/>
    <p:sldId id="447" r:id="rId22"/>
    <p:sldId id="270" r:id="rId23"/>
    <p:sldId id="448" r:id="rId24"/>
    <p:sldId id="265" r:id="rId25"/>
    <p:sldId id="449" r:id="rId26"/>
    <p:sldId id="271" r:id="rId27"/>
    <p:sldId id="450" r:id="rId28"/>
    <p:sldId id="266" r:id="rId29"/>
    <p:sldId id="451" r:id="rId30"/>
    <p:sldId id="267" r:id="rId31"/>
    <p:sldId id="452" r:id="rId32"/>
    <p:sldId id="268" r:id="rId33"/>
    <p:sldId id="453" r:id="rId34"/>
    <p:sldId id="26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D761F2-7AED-4657-9DC0-B28B9540BCFB}" v="1" dt="2024-06-17T10:45: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111" d="100"/>
          <a:sy n="111" d="100"/>
        </p:scale>
        <p:origin x="59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1CE2161-53A0-414D-ACA0-E10A3ABFDA58}"/>
    <pc:docChg chg="custSel modSld">
      <pc:chgData name="Leonie Smith" userId="fed1330f33f5650e" providerId="LiveId" clId="{01CE2161-53A0-414D-ACA0-E10A3ABFDA58}" dt="2023-01-20T04:43:09.788" v="89" actId="20577"/>
      <pc:docMkLst>
        <pc:docMk/>
      </pc:docMkLst>
      <pc:sldChg chg="addSp delSp modSp mod">
        <pc:chgData name="Leonie Smith" userId="fed1330f33f5650e" providerId="LiveId" clId="{01CE2161-53A0-414D-ACA0-E10A3ABFDA58}" dt="2023-01-20T04:38:05.226" v="55" actId="21"/>
        <pc:sldMkLst>
          <pc:docMk/>
          <pc:sldMk cId="2552105182" sldId="256"/>
        </pc:sldMkLst>
        <pc:spChg chg="add mod">
          <ac:chgData name="Leonie Smith" userId="fed1330f33f5650e" providerId="LiveId" clId="{01CE2161-53A0-414D-ACA0-E10A3ABFDA58}" dt="2023-01-20T04:38:01.435" v="54"/>
          <ac:spMkLst>
            <pc:docMk/>
            <pc:sldMk cId="2552105182" sldId="256"/>
            <ac:spMk id="2" creationId="{20F131E7-DF53-FDF9-4406-E7B2C4139DED}"/>
          </ac:spMkLst>
        </pc:spChg>
        <pc:spChg chg="del">
          <ac:chgData name="Leonie Smith" userId="fed1330f33f5650e" providerId="LiveId" clId="{01CE2161-53A0-414D-ACA0-E10A3ABFDA58}" dt="2023-01-20T04:38:05.226" v="55" actId="21"/>
          <ac:spMkLst>
            <pc:docMk/>
            <pc:sldMk cId="2552105182" sldId="256"/>
            <ac:spMk id="7" creationId="{4052610E-C43C-4F34-8046-04CF2322165D}"/>
          </ac:spMkLst>
        </pc:spChg>
      </pc:sldChg>
      <pc:sldChg chg="modSp mod">
        <pc:chgData name="Leonie Smith" userId="fed1330f33f5650e" providerId="LiveId" clId="{01CE2161-53A0-414D-ACA0-E10A3ABFDA58}" dt="2023-01-20T04:34:33.377" v="4" actId="20577"/>
        <pc:sldMkLst>
          <pc:docMk/>
          <pc:sldMk cId="1961085920" sldId="257"/>
        </pc:sldMkLst>
        <pc:spChg chg="mod">
          <ac:chgData name="Leonie Smith" userId="fed1330f33f5650e" providerId="LiveId" clId="{01CE2161-53A0-414D-ACA0-E10A3ABFDA58}" dt="2023-01-20T04:34:33.377" v="4" actId="20577"/>
          <ac:spMkLst>
            <pc:docMk/>
            <pc:sldMk cId="1961085920" sldId="257"/>
            <ac:spMk id="2" creationId="{3FF17DF3-19DF-EA97-6D08-A728A10529D5}"/>
          </ac:spMkLst>
        </pc:spChg>
      </pc:sldChg>
      <pc:sldChg chg="modSp mod">
        <pc:chgData name="Leonie Smith" userId="fed1330f33f5650e" providerId="LiveId" clId="{01CE2161-53A0-414D-ACA0-E10A3ABFDA58}" dt="2023-01-20T04:34:25.158" v="2" actId="20577"/>
        <pc:sldMkLst>
          <pc:docMk/>
          <pc:sldMk cId="2322421382" sldId="258"/>
        </pc:sldMkLst>
        <pc:spChg chg="mod">
          <ac:chgData name="Leonie Smith" userId="fed1330f33f5650e" providerId="LiveId" clId="{01CE2161-53A0-414D-ACA0-E10A3ABFDA58}" dt="2023-01-20T04:34:25.158" v="2" actId="20577"/>
          <ac:spMkLst>
            <pc:docMk/>
            <pc:sldMk cId="2322421382" sldId="258"/>
            <ac:spMk id="4" creationId="{56A7C66C-9CD7-4D6E-D818-E66C45BC5BF9}"/>
          </ac:spMkLst>
        </pc:spChg>
      </pc:sldChg>
      <pc:sldChg chg="modSp mod">
        <pc:chgData name="Leonie Smith" userId="fed1330f33f5650e" providerId="LiveId" clId="{01CE2161-53A0-414D-ACA0-E10A3ABFDA58}" dt="2023-01-20T04:34:39.751" v="6" actId="20577"/>
        <pc:sldMkLst>
          <pc:docMk/>
          <pc:sldMk cId="138638609" sldId="259"/>
        </pc:sldMkLst>
        <pc:spChg chg="mod">
          <ac:chgData name="Leonie Smith" userId="fed1330f33f5650e" providerId="LiveId" clId="{01CE2161-53A0-414D-ACA0-E10A3ABFDA58}" dt="2023-01-20T04:34:39.751" v="6" actId="20577"/>
          <ac:spMkLst>
            <pc:docMk/>
            <pc:sldMk cId="138638609" sldId="259"/>
            <ac:spMk id="2" creationId="{296F7151-A87C-F175-B1AA-A6C96AB5EE5E}"/>
          </ac:spMkLst>
        </pc:spChg>
      </pc:sldChg>
      <pc:sldChg chg="modSp mod">
        <pc:chgData name="Leonie Smith" userId="fed1330f33f5650e" providerId="LiveId" clId="{01CE2161-53A0-414D-ACA0-E10A3ABFDA58}" dt="2023-01-20T04:34:49.136" v="8" actId="20577"/>
        <pc:sldMkLst>
          <pc:docMk/>
          <pc:sldMk cId="2598002599" sldId="260"/>
        </pc:sldMkLst>
        <pc:spChg chg="mod">
          <ac:chgData name="Leonie Smith" userId="fed1330f33f5650e" providerId="LiveId" clId="{01CE2161-53A0-414D-ACA0-E10A3ABFDA58}" dt="2023-01-20T04:34:49.136" v="8" actId="20577"/>
          <ac:spMkLst>
            <pc:docMk/>
            <pc:sldMk cId="2598002599" sldId="260"/>
            <ac:spMk id="2" creationId="{3833902E-7F23-89A2-7954-212FFC1CE84C}"/>
          </ac:spMkLst>
        </pc:spChg>
      </pc:sldChg>
      <pc:sldChg chg="modSp mod">
        <pc:chgData name="Leonie Smith" userId="fed1330f33f5650e" providerId="LiveId" clId="{01CE2161-53A0-414D-ACA0-E10A3ABFDA58}" dt="2023-01-20T04:35:02.578" v="12" actId="20577"/>
        <pc:sldMkLst>
          <pc:docMk/>
          <pc:sldMk cId="3308061160" sldId="261"/>
        </pc:sldMkLst>
        <pc:spChg chg="mod">
          <ac:chgData name="Leonie Smith" userId="fed1330f33f5650e" providerId="LiveId" clId="{01CE2161-53A0-414D-ACA0-E10A3ABFDA58}" dt="2023-01-20T04:35:02.578" v="12" actId="20577"/>
          <ac:spMkLst>
            <pc:docMk/>
            <pc:sldMk cId="3308061160" sldId="261"/>
            <ac:spMk id="2" creationId="{79CDD8B3-5AAC-2FF8-C79F-D7C97DA6C329}"/>
          </ac:spMkLst>
        </pc:spChg>
      </pc:sldChg>
      <pc:sldChg chg="modSp mod">
        <pc:chgData name="Leonie Smith" userId="fed1330f33f5650e" providerId="LiveId" clId="{01CE2161-53A0-414D-ACA0-E10A3ABFDA58}" dt="2023-01-20T04:34:55.615" v="10" actId="20577"/>
        <pc:sldMkLst>
          <pc:docMk/>
          <pc:sldMk cId="142873722" sldId="262"/>
        </pc:sldMkLst>
        <pc:spChg chg="mod">
          <ac:chgData name="Leonie Smith" userId="fed1330f33f5650e" providerId="LiveId" clId="{01CE2161-53A0-414D-ACA0-E10A3ABFDA58}" dt="2023-01-20T04:34:55.615" v="10" actId="20577"/>
          <ac:spMkLst>
            <pc:docMk/>
            <pc:sldMk cId="142873722" sldId="262"/>
            <ac:spMk id="2" creationId="{8BB83419-B2B6-5467-747A-7FCA8C0419C9}"/>
          </ac:spMkLst>
        </pc:spChg>
      </pc:sldChg>
      <pc:sldChg chg="modSp mod">
        <pc:chgData name="Leonie Smith" userId="fed1330f33f5650e" providerId="LiveId" clId="{01CE2161-53A0-414D-ACA0-E10A3ABFDA58}" dt="2023-01-20T04:35:09.867" v="14" actId="20577"/>
        <pc:sldMkLst>
          <pc:docMk/>
          <pc:sldMk cId="3977706416" sldId="263"/>
        </pc:sldMkLst>
        <pc:spChg chg="mod">
          <ac:chgData name="Leonie Smith" userId="fed1330f33f5650e" providerId="LiveId" clId="{01CE2161-53A0-414D-ACA0-E10A3ABFDA58}" dt="2023-01-20T04:35:09.867" v="14" actId="20577"/>
          <ac:spMkLst>
            <pc:docMk/>
            <pc:sldMk cId="3977706416" sldId="263"/>
            <ac:spMk id="2" creationId="{5F2B46CD-22CF-366C-223A-EE0BDF50E84C}"/>
          </ac:spMkLst>
        </pc:spChg>
      </pc:sldChg>
      <pc:sldChg chg="modSp mod">
        <pc:chgData name="Leonie Smith" userId="fed1330f33f5650e" providerId="LiveId" clId="{01CE2161-53A0-414D-ACA0-E10A3ABFDA58}" dt="2023-01-20T04:35:21.541" v="18" actId="1076"/>
        <pc:sldMkLst>
          <pc:docMk/>
          <pc:sldMk cId="2647021688" sldId="264"/>
        </pc:sldMkLst>
        <pc:spChg chg="mod">
          <ac:chgData name="Leonie Smith" userId="fed1330f33f5650e" providerId="LiveId" clId="{01CE2161-53A0-414D-ACA0-E10A3ABFDA58}" dt="2023-01-20T04:35:21.541" v="18" actId="1076"/>
          <ac:spMkLst>
            <pc:docMk/>
            <pc:sldMk cId="2647021688" sldId="264"/>
            <ac:spMk id="2" creationId="{1F30D666-5F2C-AA95-FB60-9BCDFC6E269D}"/>
          </ac:spMkLst>
        </pc:spChg>
      </pc:sldChg>
      <pc:sldChg chg="modSp mod">
        <pc:chgData name="Leonie Smith" userId="fed1330f33f5650e" providerId="LiveId" clId="{01CE2161-53A0-414D-ACA0-E10A3ABFDA58}" dt="2023-01-20T04:35:41.577" v="23" actId="1076"/>
        <pc:sldMkLst>
          <pc:docMk/>
          <pc:sldMk cId="3745229873" sldId="265"/>
        </pc:sldMkLst>
        <pc:spChg chg="mod">
          <ac:chgData name="Leonie Smith" userId="fed1330f33f5650e" providerId="LiveId" clId="{01CE2161-53A0-414D-ACA0-E10A3ABFDA58}" dt="2023-01-20T04:35:41.577" v="23" actId="1076"/>
          <ac:spMkLst>
            <pc:docMk/>
            <pc:sldMk cId="3745229873" sldId="265"/>
            <ac:spMk id="2" creationId="{FA2CFE51-2067-0263-246F-C30D76FF56C6}"/>
          </ac:spMkLst>
        </pc:spChg>
      </pc:sldChg>
      <pc:sldChg chg="modSp mod">
        <pc:chgData name="Leonie Smith" userId="fed1330f33f5650e" providerId="LiveId" clId="{01CE2161-53A0-414D-ACA0-E10A3ABFDA58}" dt="2023-01-20T04:35:55.033" v="27" actId="20577"/>
        <pc:sldMkLst>
          <pc:docMk/>
          <pc:sldMk cId="230006500" sldId="266"/>
        </pc:sldMkLst>
        <pc:spChg chg="mod">
          <ac:chgData name="Leonie Smith" userId="fed1330f33f5650e" providerId="LiveId" clId="{01CE2161-53A0-414D-ACA0-E10A3ABFDA58}" dt="2023-01-20T04:35:55.033" v="27" actId="20577"/>
          <ac:spMkLst>
            <pc:docMk/>
            <pc:sldMk cId="230006500" sldId="266"/>
            <ac:spMk id="2" creationId="{405F32AC-F6F7-396B-2DC0-4690592C25D9}"/>
          </ac:spMkLst>
        </pc:spChg>
      </pc:sldChg>
      <pc:sldChg chg="modSp mod">
        <pc:chgData name="Leonie Smith" userId="fed1330f33f5650e" providerId="LiveId" clId="{01CE2161-53A0-414D-ACA0-E10A3ABFDA58}" dt="2023-01-20T04:36:01.772" v="29" actId="20577"/>
        <pc:sldMkLst>
          <pc:docMk/>
          <pc:sldMk cId="2004214732" sldId="267"/>
        </pc:sldMkLst>
        <pc:spChg chg="mod">
          <ac:chgData name="Leonie Smith" userId="fed1330f33f5650e" providerId="LiveId" clId="{01CE2161-53A0-414D-ACA0-E10A3ABFDA58}" dt="2023-01-20T04:36:01.772" v="29" actId="20577"/>
          <ac:spMkLst>
            <pc:docMk/>
            <pc:sldMk cId="2004214732" sldId="267"/>
            <ac:spMk id="2" creationId="{DDB4C2AE-D9BC-0EBD-0AF8-34E172248B10}"/>
          </ac:spMkLst>
        </pc:spChg>
      </pc:sldChg>
      <pc:sldChg chg="modSp mod">
        <pc:chgData name="Leonie Smith" userId="fed1330f33f5650e" providerId="LiveId" clId="{01CE2161-53A0-414D-ACA0-E10A3ABFDA58}" dt="2023-01-20T04:36:08.843" v="31" actId="20577"/>
        <pc:sldMkLst>
          <pc:docMk/>
          <pc:sldMk cId="4167932302" sldId="268"/>
        </pc:sldMkLst>
        <pc:spChg chg="mod">
          <ac:chgData name="Leonie Smith" userId="fed1330f33f5650e" providerId="LiveId" clId="{01CE2161-53A0-414D-ACA0-E10A3ABFDA58}" dt="2023-01-20T04:36:08.843" v="31" actId="20577"/>
          <ac:spMkLst>
            <pc:docMk/>
            <pc:sldMk cId="4167932302" sldId="268"/>
            <ac:spMk id="2" creationId="{EA034892-7B44-802D-453E-ED6808FC17C6}"/>
          </ac:spMkLst>
        </pc:spChg>
      </pc:sldChg>
      <pc:sldChg chg="modSp mod">
        <pc:chgData name="Leonie Smith" userId="fed1330f33f5650e" providerId="LiveId" clId="{01CE2161-53A0-414D-ACA0-E10A3ABFDA58}" dt="2023-01-20T04:35:31.754" v="20" actId="20577"/>
        <pc:sldMkLst>
          <pc:docMk/>
          <pc:sldMk cId="1004846010" sldId="270"/>
        </pc:sldMkLst>
        <pc:spChg chg="mod">
          <ac:chgData name="Leonie Smith" userId="fed1330f33f5650e" providerId="LiveId" clId="{01CE2161-53A0-414D-ACA0-E10A3ABFDA58}" dt="2023-01-20T04:35:31.754" v="20" actId="20577"/>
          <ac:spMkLst>
            <pc:docMk/>
            <pc:sldMk cId="1004846010" sldId="270"/>
            <ac:spMk id="6" creationId="{F8D20264-FB2A-425C-5D2F-B4844B57D9E6}"/>
          </ac:spMkLst>
        </pc:spChg>
      </pc:sldChg>
      <pc:sldChg chg="modSp mod">
        <pc:chgData name="Leonie Smith" userId="fed1330f33f5650e" providerId="LiveId" clId="{01CE2161-53A0-414D-ACA0-E10A3ABFDA58}" dt="2023-01-20T04:35:48.839" v="25" actId="20577"/>
        <pc:sldMkLst>
          <pc:docMk/>
          <pc:sldMk cId="34798557" sldId="271"/>
        </pc:sldMkLst>
        <pc:spChg chg="mod">
          <ac:chgData name="Leonie Smith" userId="fed1330f33f5650e" providerId="LiveId" clId="{01CE2161-53A0-414D-ACA0-E10A3ABFDA58}" dt="2023-01-20T04:35:48.839" v="25" actId="20577"/>
          <ac:spMkLst>
            <pc:docMk/>
            <pc:sldMk cId="34798557" sldId="271"/>
            <ac:spMk id="6" creationId="{D38ADAAF-6155-2D4D-97B6-6AD24C6E2117}"/>
          </ac:spMkLst>
        </pc:spChg>
      </pc:sldChg>
      <pc:sldChg chg="modSp mod">
        <pc:chgData name="Leonie Smith" userId="fed1330f33f5650e" providerId="LiveId" clId="{01CE2161-53A0-414D-ACA0-E10A3ABFDA58}" dt="2023-01-20T04:43:09.788" v="89" actId="20577"/>
        <pc:sldMkLst>
          <pc:docMk/>
          <pc:sldMk cId="3759221820" sldId="439"/>
        </pc:sldMkLst>
        <pc:spChg chg="mod">
          <ac:chgData name="Leonie Smith" userId="fed1330f33f5650e" providerId="LiveId" clId="{01CE2161-53A0-414D-ACA0-E10A3ABFDA58}" dt="2023-01-20T04:43:09.788" v="89" actId="20577"/>
          <ac:spMkLst>
            <pc:docMk/>
            <pc:sldMk cId="3759221820" sldId="439"/>
            <ac:spMk id="4" creationId="{9A13E2D8-2F59-44C1-B1D2-79C300C26DD4}"/>
          </ac:spMkLst>
        </pc:spChg>
        <pc:spChg chg="mod">
          <ac:chgData name="Leonie Smith" userId="fed1330f33f5650e" providerId="LiveId" clId="{01CE2161-53A0-414D-ACA0-E10A3ABFDA58}" dt="2023-01-20T04:36:51.553" v="47" actId="404"/>
          <ac:spMkLst>
            <pc:docMk/>
            <pc:sldMk cId="3759221820" sldId="439"/>
            <ac:spMk id="6" creationId="{416C064E-628E-47C0-A712-DB178FE9901E}"/>
          </ac:spMkLst>
        </pc:spChg>
      </pc:sldChg>
      <pc:sldChg chg="modSp mod">
        <pc:chgData name="Leonie Smith" userId="fed1330f33f5650e" providerId="LiveId" clId="{01CE2161-53A0-414D-ACA0-E10A3ABFDA58}" dt="2023-01-20T04:39:12.809" v="59"/>
        <pc:sldMkLst>
          <pc:docMk/>
          <pc:sldMk cId="518585120" sldId="440"/>
        </pc:sldMkLst>
        <pc:spChg chg="mod">
          <ac:chgData name="Leonie Smith" userId="fed1330f33f5650e" providerId="LiveId" clId="{01CE2161-53A0-414D-ACA0-E10A3ABFDA58}" dt="2023-01-20T04:39:12.809" v="59"/>
          <ac:spMkLst>
            <pc:docMk/>
            <pc:sldMk cId="518585120" sldId="440"/>
            <ac:spMk id="4" creationId="{9A13E2D8-2F59-44C1-B1D2-79C300C26DD4}"/>
          </ac:spMkLst>
        </pc:spChg>
      </pc:sldChg>
      <pc:sldChg chg="modSp mod">
        <pc:chgData name="Leonie Smith" userId="fed1330f33f5650e" providerId="LiveId" clId="{01CE2161-53A0-414D-ACA0-E10A3ABFDA58}" dt="2023-01-20T04:39:23.988" v="60"/>
        <pc:sldMkLst>
          <pc:docMk/>
          <pc:sldMk cId="1583335574" sldId="441"/>
        </pc:sldMkLst>
        <pc:spChg chg="mod">
          <ac:chgData name="Leonie Smith" userId="fed1330f33f5650e" providerId="LiveId" clId="{01CE2161-53A0-414D-ACA0-E10A3ABFDA58}" dt="2023-01-20T04:39:23.988" v="60"/>
          <ac:spMkLst>
            <pc:docMk/>
            <pc:sldMk cId="1583335574" sldId="441"/>
            <ac:spMk id="4" creationId="{9A13E2D8-2F59-44C1-B1D2-79C300C26DD4}"/>
          </ac:spMkLst>
        </pc:spChg>
      </pc:sldChg>
      <pc:sldChg chg="modSp mod">
        <pc:chgData name="Leonie Smith" userId="fed1330f33f5650e" providerId="LiveId" clId="{01CE2161-53A0-414D-ACA0-E10A3ABFDA58}" dt="2023-01-20T04:39:33.308" v="61"/>
        <pc:sldMkLst>
          <pc:docMk/>
          <pc:sldMk cId="2671355880" sldId="442"/>
        </pc:sldMkLst>
        <pc:spChg chg="mod">
          <ac:chgData name="Leonie Smith" userId="fed1330f33f5650e" providerId="LiveId" clId="{01CE2161-53A0-414D-ACA0-E10A3ABFDA58}" dt="2023-01-20T04:39:33.308" v="61"/>
          <ac:spMkLst>
            <pc:docMk/>
            <pc:sldMk cId="2671355880" sldId="442"/>
            <ac:spMk id="4" creationId="{9A13E2D8-2F59-44C1-B1D2-79C300C26DD4}"/>
          </ac:spMkLst>
        </pc:spChg>
      </pc:sldChg>
      <pc:sldChg chg="modSp mod">
        <pc:chgData name="Leonie Smith" userId="fed1330f33f5650e" providerId="LiveId" clId="{01CE2161-53A0-414D-ACA0-E10A3ABFDA58}" dt="2023-01-20T04:39:50.351" v="62"/>
        <pc:sldMkLst>
          <pc:docMk/>
          <pc:sldMk cId="2063583859" sldId="443"/>
        </pc:sldMkLst>
        <pc:spChg chg="mod">
          <ac:chgData name="Leonie Smith" userId="fed1330f33f5650e" providerId="LiveId" clId="{01CE2161-53A0-414D-ACA0-E10A3ABFDA58}" dt="2023-01-20T04:39:50.351" v="62"/>
          <ac:spMkLst>
            <pc:docMk/>
            <pc:sldMk cId="2063583859" sldId="443"/>
            <ac:spMk id="4" creationId="{9A13E2D8-2F59-44C1-B1D2-79C300C26DD4}"/>
          </ac:spMkLst>
        </pc:spChg>
      </pc:sldChg>
      <pc:sldChg chg="modSp mod">
        <pc:chgData name="Leonie Smith" userId="fed1330f33f5650e" providerId="LiveId" clId="{01CE2161-53A0-414D-ACA0-E10A3ABFDA58}" dt="2023-01-20T04:40:06.656" v="63"/>
        <pc:sldMkLst>
          <pc:docMk/>
          <pc:sldMk cId="1432890018" sldId="444"/>
        </pc:sldMkLst>
        <pc:spChg chg="mod">
          <ac:chgData name="Leonie Smith" userId="fed1330f33f5650e" providerId="LiveId" clId="{01CE2161-53A0-414D-ACA0-E10A3ABFDA58}" dt="2023-01-20T04:40:06.656" v="63"/>
          <ac:spMkLst>
            <pc:docMk/>
            <pc:sldMk cId="1432890018" sldId="444"/>
            <ac:spMk id="4" creationId="{9A13E2D8-2F59-44C1-B1D2-79C300C26DD4}"/>
          </ac:spMkLst>
        </pc:spChg>
      </pc:sldChg>
      <pc:sldChg chg="modSp mod">
        <pc:chgData name="Leonie Smith" userId="fed1330f33f5650e" providerId="LiveId" clId="{01CE2161-53A0-414D-ACA0-E10A3ABFDA58}" dt="2023-01-20T04:40:16.826" v="64"/>
        <pc:sldMkLst>
          <pc:docMk/>
          <pc:sldMk cId="191432489" sldId="445"/>
        </pc:sldMkLst>
        <pc:spChg chg="mod">
          <ac:chgData name="Leonie Smith" userId="fed1330f33f5650e" providerId="LiveId" clId="{01CE2161-53A0-414D-ACA0-E10A3ABFDA58}" dt="2023-01-20T04:40:16.826" v="64"/>
          <ac:spMkLst>
            <pc:docMk/>
            <pc:sldMk cId="191432489" sldId="445"/>
            <ac:spMk id="4" creationId="{9A13E2D8-2F59-44C1-B1D2-79C300C26DD4}"/>
          </ac:spMkLst>
        </pc:spChg>
      </pc:sldChg>
      <pc:sldChg chg="modSp mod">
        <pc:chgData name="Leonie Smith" userId="fed1330f33f5650e" providerId="LiveId" clId="{01CE2161-53A0-414D-ACA0-E10A3ABFDA58}" dt="2023-01-20T04:41:01.119" v="65"/>
        <pc:sldMkLst>
          <pc:docMk/>
          <pc:sldMk cId="573851693" sldId="446"/>
        </pc:sldMkLst>
        <pc:spChg chg="mod">
          <ac:chgData name="Leonie Smith" userId="fed1330f33f5650e" providerId="LiveId" clId="{01CE2161-53A0-414D-ACA0-E10A3ABFDA58}" dt="2023-01-20T04:41:01.119" v="65"/>
          <ac:spMkLst>
            <pc:docMk/>
            <pc:sldMk cId="573851693" sldId="446"/>
            <ac:spMk id="4" creationId="{9A13E2D8-2F59-44C1-B1D2-79C300C26DD4}"/>
          </ac:spMkLst>
        </pc:spChg>
      </pc:sldChg>
      <pc:sldChg chg="modSp mod">
        <pc:chgData name="Leonie Smith" userId="fed1330f33f5650e" providerId="LiveId" clId="{01CE2161-53A0-414D-ACA0-E10A3ABFDA58}" dt="2023-01-20T04:41:24.382" v="67"/>
        <pc:sldMkLst>
          <pc:docMk/>
          <pc:sldMk cId="725664494" sldId="447"/>
        </pc:sldMkLst>
        <pc:spChg chg="mod">
          <ac:chgData name="Leonie Smith" userId="fed1330f33f5650e" providerId="LiveId" clId="{01CE2161-53A0-414D-ACA0-E10A3ABFDA58}" dt="2023-01-20T04:41:24.382" v="67"/>
          <ac:spMkLst>
            <pc:docMk/>
            <pc:sldMk cId="725664494" sldId="447"/>
            <ac:spMk id="4" creationId="{9A13E2D8-2F59-44C1-B1D2-79C300C26DD4}"/>
          </ac:spMkLst>
        </pc:spChg>
      </pc:sldChg>
      <pc:sldChg chg="modSp mod">
        <pc:chgData name="Leonie Smith" userId="fed1330f33f5650e" providerId="LiveId" clId="{01CE2161-53A0-414D-ACA0-E10A3ABFDA58}" dt="2023-01-20T04:41:34.341" v="68"/>
        <pc:sldMkLst>
          <pc:docMk/>
          <pc:sldMk cId="2650156392" sldId="448"/>
        </pc:sldMkLst>
        <pc:spChg chg="mod">
          <ac:chgData name="Leonie Smith" userId="fed1330f33f5650e" providerId="LiveId" clId="{01CE2161-53A0-414D-ACA0-E10A3ABFDA58}" dt="2023-01-20T04:41:34.341" v="68"/>
          <ac:spMkLst>
            <pc:docMk/>
            <pc:sldMk cId="2650156392" sldId="448"/>
            <ac:spMk id="4" creationId="{9A13E2D8-2F59-44C1-B1D2-79C300C26DD4}"/>
          </ac:spMkLst>
        </pc:spChg>
      </pc:sldChg>
      <pc:sldChg chg="modSp mod">
        <pc:chgData name="Leonie Smith" userId="fed1330f33f5650e" providerId="LiveId" clId="{01CE2161-53A0-414D-ACA0-E10A3ABFDA58}" dt="2023-01-20T04:41:43.759" v="69"/>
        <pc:sldMkLst>
          <pc:docMk/>
          <pc:sldMk cId="3297134496" sldId="449"/>
        </pc:sldMkLst>
        <pc:spChg chg="mod">
          <ac:chgData name="Leonie Smith" userId="fed1330f33f5650e" providerId="LiveId" clId="{01CE2161-53A0-414D-ACA0-E10A3ABFDA58}" dt="2023-01-20T04:41:43.759" v="69"/>
          <ac:spMkLst>
            <pc:docMk/>
            <pc:sldMk cId="3297134496" sldId="449"/>
            <ac:spMk id="4" creationId="{9A13E2D8-2F59-44C1-B1D2-79C300C26DD4}"/>
          </ac:spMkLst>
        </pc:spChg>
      </pc:sldChg>
      <pc:sldChg chg="modSp mod">
        <pc:chgData name="Leonie Smith" userId="fed1330f33f5650e" providerId="LiveId" clId="{01CE2161-53A0-414D-ACA0-E10A3ABFDA58}" dt="2023-01-20T04:41:54.629" v="70"/>
        <pc:sldMkLst>
          <pc:docMk/>
          <pc:sldMk cId="915266138" sldId="450"/>
        </pc:sldMkLst>
        <pc:spChg chg="mod">
          <ac:chgData name="Leonie Smith" userId="fed1330f33f5650e" providerId="LiveId" clId="{01CE2161-53A0-414D-ACA0-E10A3ABFDA58}" dt="2023-01-20T04:41:54.629" v="70"/>
          <ac:spMkLst>
            <pc:docMk/>
            <pc:sldMk cId="915266138" sldId="450"/>
            <ac:spMk id="4" creationId="{9A13E2D8-2F59-44C1-B1D2-79C300C26DD4}"/>
          </ac:spMkLst>
        </pc:spChg>
      </pc:sldChg>
      <pc:sldChg chg="modSp mod">
        <pc:chgData name="Leonie Smith" userId="fed1330f33f5650e" providerId="LiveId" clId="{01CE2161-53A0-414D-ACA0-E10A3ABFDA58}" dt="2023-01-20T04:42:05.626" v="71"/>
        <pc:sldMkLst>
          <pc:docMk/>
          <pc:sldMk cId="3015657965" sldId="451"/>
        </pc:sldMkLst>
        <pc:spChg chg="mod">
          <ac:chgData name="Leonie Smith" userId="fed1330f33f5650e" providerId="LiveId" clId="{01CE2161-53A0-414D-ACA0-E10A3ABFDA58}" dt="2023-01-20T04:42:05.626" v="71"/>
          <ac:spMkLst>
            <pc:docMk/>
            <pc:sldMk cId="3015657965" sldId="451"/>
            <ac:spMk id="4" creationId="{9A13E2D8-2F59-44C1-B1D2-79C300C26DD4}"/>
          </ac:spMkLst>
        </pc:spChg>
      </pc:sldChg>
      <pc:sldChg chg="modSp mod">
        <pc:chgData name="Leonie Smith" userId="fed1330f33f5650e" providerId="LiveId" clId="{01CE2161-53A0-414D-ACA0-E10A3ABFDA58}" dt="2023-01-20T04:42:17.358" v="72"/>
        <pc:sldMkLst>
          <pc:docMk/>
          <pc:sldMk cId="1782956175" sldId="452"/>
        </pc:sldMkLst>
        <pc:spChg chg="mod">
          <ac:chgData name="Leonie Smith" userId="fed1330f33f5650e" providerId="LiveId" clId="{01CE2161-53A0-414D-ACA0-E10A3ABFDA58}" dt="2023-01-20T04:42:17.358" v="72"/>
          <ac:spMkLst>
            <pc:docMk/>
            <pc:sldMk cId="1782956175" sldId="452"/>
            <ac:spMk id="4" creationId="{9A13E2D8-2F59-44C1-B1D2-79C300C26DD4}"/>
          </ac:spMkLst>
        </pc:spChg>
      </pc:sldChg>
      <pc:sldChg chg="modSp mod">
        <pc:chgData name="Leonie Smith" userId="fed1330f33f5650e" providerId="LiveId" clId="{01CE2161-53A0-414D-ACA0-E10A3ABFDA58}" dt="2023-01-20T04:34:12.033" v="0"/>
        <pc:sldMkLst>
          <pc:docMk/>
          <pc:sldMk cId="1714745110" sldId="454"/>
        </pc:sldMkLst>
        <pc:spChg chg="mod">
          <ac:chgData name="Leonie Smith" userId="fed1330f33f5650e" providerId="LiveId" clId="{01CE2161-53A0-414D-ACA0-E10A3ABFDA58}" dt="2023-01-20T04:34:12.033" v="0"/>
          <ac:spMkLst>
            <pc:docMk/>
            <pc:sldMk cId="1714745110" sldId="454"/>
            <ac:spMk id="3" creationId="{4AEADE0F-954B-DFC7-B56F-1BCDA19D32BC}"/>
          </ac:spMkLst>
        </pc:spChg>
      </pc:sldChg>
      <pc:sldChg chg="modSp mod">
        <pc:chgData name="Leonie Smith" userId="fed1330f33f5650e" providerId="LiveId" clId="{01CE2161-53A0-414D-ACA0-E10A3ABFDA58}" dt="2023-01-20T04:37:49.368" v="53" actId="6549"/>
        <pc:sldMkLst>
          <pc:docMk/>
          <pc:sldMk cId="375472538" sldId="455"/>
        </pc:sldMkLst>
        <pc:spChg chg="mod">
          <ac:chgData name="Leonie Smith" userId="fed1330f33f5650e" providerId="LiveId" clId="{01CE2161-53A0-414D-ACA0-E10A3ABFDA58}" dt="2023-01-20T04:37:49.368" v="53" actId="6549"/>
          <ac:spMkLst>
            <pc:docMk/>
            <pc:sldMk cId="375472538" sldId="455"/>
            <ac:spMk id="3" creationId="{FBDF9351-98E1-C5EC-8064-DF32FC169B48}"/>
          </ac:spMkLst>
        </pc:spChg>
      </pc:sldChg>
      <pc:sldChg chg="modSp mod">
        <pc:chgData name="Leonie Smith" userId="fed1330f33f5650e" providerId="LiveId" clId="{01CE2161-53A0-414D-ACA0-E10A3ABFDA58}" dt="2023-01-20T04:39:07.678" v="58" actId="21"/>
        <pc:sldMkLst>
          <pc:docMk/>
          <pc:sldMk cId="3403773202" sldId="456"/>
        </pc:sldMkLst>
        <pc:spChg chg="mod">
          <ac:chgData name="Leonie Smith" userId="fed1330f33f5650e" providerId="LiveId" clId="{01CE2161-53A0-414D-ACA0-E10A3ABFDA58}" dt="2023-01-20T04:39:07.678" v="58" actId="21"/>
          <ac:spMkLst>
            <pc:docMk/>
            <pc:sldMk cId="3403773202" sldId="456"/>
            <ac:spMk id="4" creationId="{9A13E2D8-2F59-44C1-B1D2-79C300C26DD4}"/>
          </ac:spMkLst>
        </pc:spChg>
      </pc:sldChg>
    </pc:docChg>
  </pc:docChgLst>
  <pc:docChgLst>
    <pc:chgData name="Alfred Smith" userId="3c60a3631c0db8ad" providerId="LiveId" clId="{93D761F2-7AED-4657-9DC0-B28B9540BCFB}"/>
    <pc:docChg chg="custSel modSld">
      <pc:chgData name="Alfred Smith" userId="3c60a3631c0db8ad" providerId="LiveId" clId="{93D761F2-7AED-4657-9DC0-B28B9540BCFB}" dt="2024-06-18T08:09:44.473" v="28" actId="27636"/>
      <pc:docMkLst>
        <pc:docMk/>
      </pc:docMkLst>
      <pc:sldChg chg="addSp modSp mod">
        <pc:chgData name="Alfred Smith" userId="3c60a3631c0db8ad" providerId="LiveId" clId="{93D761F2-7AED-4657-9DC0-B28B9540BCFB}" dt="2024-06-17T10:45:31.144" v="5" actId="1076"/>
        <pc:sldMkLst>
          <pc:docMk/>
          <pc:sldMk cId="2552105182" sldId="256"/>
        </pc:sldMkLst>
        <pc:spChg chg="add mod">
          <ac:chgData name="Alfred Smith" userId="3c60a3631c0db8ad" providerId="LiveId" clId="{93D761F2-7AED-4657-9DC0-B28B9540BCFB}" dt="2024-06-17T10:45:31.144" v="5" actId="1076"/>
          <ac:spMkLst>
            <pc:docMk/>
            <pc:sldMk cId="2552105182" sldId="256"/>
            <ac:spMk id="2" creationId="{407F020A-E80F-F4EE-F9A7-BFE7DE93B17A}"/>
          </ac:spMkLst>
        </pc:spChg>
      </pc:sldChg>
      <pc:sldChg chg="modSp mod">
        <pc:chgData name="Alfred Smith" userId="3c60a3631c0db8ad" providerId="LiveId" clId="{93D761F2-7AED-4657-9DC0-B28B9540BCFB}" dt="2024-06-17T11:05:53.389" v="10" actId="6549"/>
        <pc:sldMkLst>
          <pc:docMk/>
          <pc:sldMk cId="518585120" sldId="440"/>
        </pc:sldMkLst>
        <pc:spChg chg="mod">
          <ac:chgData name="Alfred Smith" userId="3c60a3631c0db8ad" providerId="LiveId" clId="{93D761F2-7AED-4657-9DC0-B28B9540BCFB}" dt="2024-06-17T11:05:53.389" v="10" actId="6549"/>
          <ac:spMkLst>
            <pc:docMk/>
            <pc:sldMk cId="518585120" sldId="440"/>
            <ac:spMk id="4" creationId="{9A13E2D8-2F59-44C1-B1D2-79C300C26DD4}"/>
          </ac:spMkLst>
        </pc:spChg>
        <pc:spChg chg="mod">
          <ac:chgData name="Alfred Smith" userId="3c60a3631c0db8ad" providerId="LiveId" clId="{93D761F2-7AED-4657-9DC0-B28B9540BCFB}" dt="2024-06-17T11:02:19.037" v="7"/>
          <ac:spMkLst>
            <pc:docMk/>
            <pc:sldMk cId="518585120" sldId="440"/>
            <ac:spMk id="6" creationId="{416C064E-628E-47C0-A712-DB178FE9901E}"/>
          </ac:spMkLst>
        </pc:spChg>
      </pc:sldChg>
      <pc:sldChg chg="modSp mod">
        <pc:chgData name="Alfred Smith" userId="3c60a3631c0db8ad" providerId="LiveId" clId="{93D761F2-7AED-4657-9DC0-B28B9540BCFB}" dt="2024-06-17T11:06:07.433" v="11"/>
        <pc:sldMkLst>
          <pc:docMk/>
          <pc:sldMk cId="1583335574" sldId="441"/>
        </pc:sldMkLst>
        <pc:spChg chg="mod">
          <ac:chgData name="Alfred Smith" userId="3c60a3631c0db8ad" providerId="LiveId" clId="{93D761F2-7AED-4657-9DC0-B28B9540BCFB}" dt="2024-06-17T11:06:07.433" v="11"/>
          <ac:spMkLst>
            <pc:docMk/>
            <pc:sldMk cId="1583335574" sldId="441"/>
            <ac:spMk id="4" creationId="{9A13E2D8-2F59-44C1-B1D2-79C300C26DD4}"/>
          </ac:spMkLst>
        </pc:spChg>
      </pc:sldChg>
      <pc:sldChg chg="modSp mod">
        <pc:chgData name="Alfred Smith" userId="3c60a3631c0db8ad" providerId="LiveId" clId="{93D761F2-7AED-4657-9DC0-B28B9540BCFB}" dt="2024-06-17T11:06:22.516" v="12"/>
        <pc:sldMkLst>
          <pc:docMk/>
          <pc:sldMk cId="2671355880" sldId="442"/>
        </pc:sldMkLst>
        <pc:spChg chg="mod">
          <ac:chgData name="Alfred Smith" userId="3c60a3631c0db8ad" providerId="LiveId" clId="{93D761F2-7AED-4657-9DC0-B28B9540BCFB}" dt="2024-06-17T11:06:22.516" v="12"/>
          <ac:spMkLst>
            <pc:docMk/>
            <pc:sldMk cId="2671355880" sldId="442"/>
            <ac:spMk id="4" creationId="{9A13E2D8-2F59-44C1-B1D2-79C300C26DD4}"/>
          </ac:spMkLst>
        </pc:spChg>
      </pc:sldChg>
      <pc:sldChg chg="modSp mod">
        <pc:chgData name="Alfred Smith" userId="3c60a3631c0db8ad" providerId="LiveId" clId="{93D761F2-7AED-4657-9DC0-B28B9540BCFB}" dt="2024-06-17T11:06:53.609" v="13"/>
        <pc:sldMkLst>
          <pc:docMk/>
          <pc:sldMk cId="2063583859" sldId="443"/>
        </pc:sldMkLst>
        <pc:spChg chg="mod">
          <ac:chgData name="Alfred Smith" userId="3c60a3631c0db8ad" providerId="LiveId" clId="{93D761F2-7AED-4657-9DC0-B28B9540BCFB}" dt="2024-06-17T11:06:53.609" v="13"/>
          <ac:spMkLst>
            <pc:docMk/>
            <pc:sldMk cId="2063583859" sldId="443"/>
            <ac:spMk id="4" creationId="{9A13E2D8-2F59-44C1-B1D2-79C300C26DD4}"/>
          </ac:spMkLst>
        </pc:spChg>
      </pc:sldChg>
      <pc:sldChg chg="modSp mod">
        <pc:chgData name="Alfred Smith" userId="3c60a3631c0db8ad" providerId="LiveId" clId="{93D761F2-7AED-4657-9DC0-B28B9540BCFB}" dt="2024-06-17T11:07:04.705" v="14"/>
        <pc:sldMkLst>
          <pc:docMk/>
          <pc:sldMk cId="1432890018" sldId="444"/>
        </pc:sldMkLst>
        <pc:spChg chg="mod">
          <ac:chgData name="Alfred Smith" userId="3c60a3631c0db8ad" providerId="LiveId" clId="{93D761F2-7AED-4657-9DC0-B28B9540BCFB}" dt="2024-06-17T11:07:04.705" v="14"/>
          <ac:spMkLst>
            <pc:docMk/>
            <pc:sldMk cId="1432890018" sldId="444"/>
            <ac:spMk id="4" creationId="{9A13E2D8-2F59-44C1-B1D2-79C300C26DD4}"/>
          </ac:spMkLst>
        </pc:spChg>
      </pc:sldChg>
      <pc:sldChg chg="modSp mod">
        <pc:chgData name="Alfred Smith" userId="3c60a3631c0db8ad" providerId="LiveId" clId="{93D761F2-7AED-4657-9DC0-B28B9540BCFB}" dt="2024-06-17T11:07:17.061" v="15"/>
        <pc:sldMkLst>
          <pc:docMk/>
          <pc:sldMk cId="191432489" sldId="445"/>
        </pc:sldMkLst>
        <pc:spChg chg="mod">
          <ac:chgData name="Alfred Smith" userId="3c60a3631c0db8ad" providerId="LiveId" clId="{93D761F2-7AED-4657-9DC0-B28B9540BCFB}" dt="2024-06-17T11:07:17.061" v="15"/>
          <ac:spMkLst>
            <pc:docMk/>
            <pc:sldMk cId="191432489" sldId="445"/>
            <ac:spMk id="4" creationId="{9A13E2D8-2F59-44C1-B1D2-79C300C26DD4}"/>
          </ac:spMkLst>
        </pc:spChg>
      </pc:sldChg>
      <pc:sldChg chg="modSp mod">
        <pc:chgData name="Alfred Smith" userId="3c60a3631c0db8ad" providerId="LiveId" clId="{93D761F2-7AED-4657-9DC0-B28B9540BCFB}" dt="2024-06-17T11:07:31.993" v="16"/>
        <pc:sldMkLst>
          <pc:docMk/>
          <pc:sldMk cId="573851693" sldId="446"/>
        </pc:sldMkLst>
        <pc:spChg chg="mod">
          <ac:chgData name="Alfred Smith" userId="3c60a3631c0db8ad" providerId="LiveId" clId="{93D761F2-7AED-4657-9DC0-B28B9540BCFB}" dt="2024-06-17T11:07:31.993" v="16"/>
          <ac:spMkLst>
            <pc:docMk/>
            <pc:sldMk cId="573851693" sldId="446"/>
            <ac:spMk id="4" creationId="{9A13E2D8-2F59-44C1-B1D2-79C300C26DD4}"/>
          </ac:spMkLst>
        </pc:spChg>
      </pc:sldChg>
      <pc:sldChg chg="modSp mod">
        <pc:chgData name="Alfred Smith" userId="3c60a3631c0db8ad" providerId="LiveId" clId="{93D761F2-7AED-4657-9DC0-B28B9540BCFB}" dt="2024-06-17T11:07:48.227" v="17"/>
        <pc:sldMkLst>
          <pc:docMk/>
          <pc:sldMk cId="725664494" sldId="447"/>
        </pc:sldMkLst>
        <pc:spChg chg="mod">
          <ac:chgData name="Alfred Smith" userId="3c60a3631c0db8ad" providerId="LiveId" clId="{93D761F2-7AED-4657-9DC0-B28B9540BCFB}" dt="2024-06-17T11:07:48.227" v="17"/>
          <ac:spMkLst>
            <pc:docMk/>
            <pc:sldMk cId="725664494" sldId="447"/>
            <ac:spMk id="4" creationId="{9A13E2D8-2F59-44C1-B1D2-79C300C26DD4}"/>
          </ac:spMkLst>
        </pc:spChg>
      </pc:sldChg>
      <pc:sldChg chg="modSp mod">
        <pc:chgData name="Alfred Smith" userId="3c60a3631c0db8ad" providerId="LiveId" clId="{93D761F2-7AED-4657-9DC0-B28B9540BCFB}" dt="2024-06-17T11:08:07.286" v="22" actId="20577"/>
        <pc:sldMkLst>
          <pc:docMk/>
          <pc:sldMk cId="2650156392" sldId="448"/>
        </pc:sldMkLst>
        <pc:spChg chg="mod">
          <ac:chgData name="Alfred Smith" userId="3c60a3631c0db8ad" providerId="LiveId" clId="{93D761F2-7AED-4657-9DC0-B28B9540BCFB}" dt="2024-06-17T11:08:07.286" v="22" actId="20577"/>
          <ac:spMkLst>
            <pc:docMk/>
            <pc:sldMk cId="2650156392" sldId="448"/>
            <ac:spMk id="4" creationId="{9A13E2D8-2F59-44C1-B1D2-79C300C26DD4}"/>
          </ac:spMkLst>
        </pc:spChg>
      </pc:sldChg>
      <pc:sldChg chg="modSp mod">
        <pc:chgData name="Alfred Smith" userId="3c60a3631c0db8ad" providerId="LiveId" clId="{93D761F2-7AED-4657-9DC0-B28B9540BCFB}" dt="2024-06-17T11:08:33.413" v="23"/>
        <pc:sldMkLst>
          <pc:docMk/>
          <pc:sldMk cId="3297134496" sldId="449"/>
        </pc:sldMkLst>
        <pc:spChg chg="mod">
          <ac:chgData name="Alfred Smith" userId="3c60a3631c0db8ad" providerId="LiveId" clId="{93D761F2-7AED-4657-9DC0-B28B9540BCFB}" dt="2024-06-17T11:08:33.413" v="23"/>
          <ac:spMkLst>
            <pc:docMk/>
            <pc:sldMk cId="3297134496" sldId="449"/>
            <ac:spMk id="4" creationId="{9A13E2D8-2F59-44C1-B1D2-79C300C26DD4}"/>
          </ac:spMkLst>
        </pc:spChg>
      </pc:sldChg>
      <pc:sldChg chg="modSp mod">
        <pc:chgData name="Alfred Smith" userId="3c60a3631c0db8ad" providerId="LiveId" clId="{93D761F2-7AED-4657-9DC0-B28B9540BCFB}" dt="2024-06-17T11:08:50.310" v="24"/>
        <pc:sldMkLst>
          <pc:docMk/>
          <pc:sldMk cId="915266138" sldId="450"/>
        </pc:sldMkLst>
        <pc:spChg chg="mod">
          <ac:chgData name="Alfred Smith" userId="3c60a3631c0db8ad" providerId="LiveId" clId="{93D761F2-7AED-4657-9DC0-B28B9540BCFB}" dt="2024-06-17T11:08:50.310" v="24"/>
          <ac:spMkLst>
            <pc:docMk/>
            <pc:sldMk cId="915266138" sldId="450"/>
            <ac:spMk id="4" creationId="{9A13E2D8-2F59-44C1-B1D2-79C300C26DD4}"/>
          </ac:spMkLst>
        </pc:spChg>
      </pc:sldChg>
      <pc:sldChg chg="modSp mod">
        <pc:chgData name="Alfred Smith" userId="3c60a3631c0db8ad" providerId="LiveId" clId="{93D761F2-7AED-4657-9DC0-B28B9540BCFB}" dt="2024-06-17T11:09:11.236" v="25"/>
        <pc:sldMkLst>
          <pc:docMk/>
          <pc:sldMk cId="3015657965" sldId="451"/>
        </pc:sldMkLst>
        <pc:spChg chg="mod">
          <ac:chgData name="Alfred Smith" userId="3c60a3631c0db8ad" providerId="LiveId" clId="{93D761F2-7AED-4657-9DC0-B28B9540BCFB}" dt="2024-06-17T11:09:11.236" v="25"/>
          <ac:spMkLst>
            <pc:docMk/>
            <pc:sldMk cId="3015657965" sldId="451"/>
            <ac:spMk id="4" creationId="{9A13E2D8-2F59-44C1-B1D2-79C300C26DD4}"/>
          </ac:spMkLst>
        </pc:spChg>
      </pc:sldChg>
      <pc:sldChg chg="modSp mod">
        <pc:chgData name="Alfred Smith" userId="3c60a3631c0db8ad" providerId="LiveId" clId="{93D761F2-7AED-4657-9DC0-B28B9540BCFB}" dt="2024-06-17T11:09:27.592" v="26"/>
        <pc:sldMkLst>
          <pc:docMk/>
          <pc:sldMk cId="1782956175" sldId="452"/>
        </pc:sldMkLst>
        <pc:spChg chg="mod">
          <ac:chgData name="Alfred Smith" userId="3c60a3631c0db8ad" providerId="LiveId" clId="{93D761F2-7AED-4657-9DC0-B28B9540BCFB}" dt="2024-06-17T11:09:27.592" v="26"/>
          <ac:spMkLst>
            <pc:docMk/>
            <pc:sldMk cId="1782956175" sldId="452"/>
            <ac:spMk id="4" creationId="{9A13E2D8-2F59-44C1-B1D2-79C300C26DD4}"/>
          </ac:spMkLst>
        </pc:spChg>
      </pc:sldChg>
      <pc:sldChg chg="modSp mod">
        <pc:chgData name="Alfred Smith" userId="3c60a3631c0db8ad" providerId="LiveId" clId="{93D761F2-7AED-4657-9DC0-B28B9540BCFB}" dt="2024-06-18T08:09:44.473" v="28" actId="27636"/>
        <pc:sldMkLst>
          <pc:docMk/>
          <pc:sldMk cId="1714745110" sldId="454"/>
        </pc:sldMkLst>
        <pc:spChg chg="mod">
          <ac:chgData name="Alfred Smith" userId="3c60a3631c0db8ad" providerId="LiveId" clId="{93D761F2-7AED-4657-9DC0-B28B9540BCFB}" dt="2024-06-18T08:09:44.473" v="28" actId="27636"/>
          <ac:spMkLst>
            <pc:docMk/>
            <pc:sldMk cId="1714745110" sldId="454"/>
            <ac:spMk id="3" creationId="{4AEADE0F-954B-DFC7-B56F-1BCDA19D32BC}"/>
          </ac:spMkLst>
        </pc:spChg>
      </pc:sldChg>
      <pc:sldChg chg="modSp mod">
        <pc:chgData name="Alfred Smith" userId="3c60a3631c0db8ad" providerId="LiveId" clId="{93D761F2-7AED-4657-9DC0-B28B9540BCFB}" dt="2024-06-17T11:05:35.989" v="8"/>
        <pc:sldMkLst>
          <pc:docMk/>
          <pc:sldMk cId="3403773202" sldId="456"/>
        </pc:sldMkLst>
        <pc:spChg chg="mod">
          <ac:chgData name="Alfred Smith" userId="3c60a3631c0db8ad" providerId="LiveId" clId="{93D761F2-7AED-4657-9DC0-B28B9540BCFB}" dt="2024-06-17T11:05:35.989" v="8"/>
          <ac:spMkLst>
            <pc:docMk/>
            <pc:sldMk cId="3403773202" sldId="456"/>
            <ac:spMk id="4" creationId="{9A13E2D8-2F59-44C1-B1D2-79C300C26DD4}"/>
          </ac:spMkLst>
        </pc:spChg>
        <pc:spChg chg="mod">
          <ac:chgData name="Alfred Smith" userId="3c60a3631c0db8ad" providerId="LiveId" clId="{93D761F2-7AED-4657-9DC0-B28B9540BCFB}" dt="2024-06-17T11:01:59.358" v="6"/>
          <ac:spMkLst>
            <pc:docMk/>
            <pc:sldMk cId="3403773202" sldId="456"/>
            <ac:spMk id="6" creationId="{416C064E-628E-47C0-A712-DB178FE9901E}"/>
          </ac:spMkLst>
        </pc:spChg>
      </pc:sldChg>
    </pc:docChg>
  </pc:docChgLst>
  <pc:docChgLst>
    <pc:chgData name="Leonie Smith" userId="fed1330f33f5650e" providerId="LiveId" clId="{0A0C8650-CAC9-41E4-9413-F1DD8F63B39B}"/>
    <pc:docChg chg="custSel modSld">
      <pc:chgData name="Leonie Smith" userId="fed1330f33f5650e" providerId="LiveId" clId="{0A0C8650-CAC9-41E4-9413-F1DD8F63B39B}" dt="2023-09-05T07:51:32.441" v="31" actId="14100"/>
      <pc:docMkLst>
        <pc:docMk/>
      </pc:docMkLst>
      <pc:sldChg chg="addSp delSp modSp mod">
        <pc:chgData name="Leonie Smith" userId="fed1330f33f5650e" providerId="LiveId" clId="{0A0C8650-CAC9-41E4-9413-F1DD8F63B39B}" dt="2023-09-05T07:51:32.441" v="31" actId="14100"/>
        <pc:sldMkLst>
          <pc:docMk/>
          <pc:sldMk cId="2552105182" sldId="256"/>
        </pc:sldMkLst>
        <pc:spChg chg="del">
          <ac:chgData name="Leonie Smith" userId="fed1330f33f5650e" providerId="LiveId" clId="{0A0C8650-CAC9-41E4-9413-F1DD8F63B39B}" dt="2023-09-05T07:48:50.181" v="20" actId="21"/>
          <ac:spMkLst>
            <pc:docMk/>
            <pc:sldMk cId="2552105182" sldId="256"/>
            <ac:spMk id="2" creationId="{20F131E7-DF53-FDF9-4406-E7B2C4139DED}"/>
          </ac:spMkLst>
        </pc:spChg>
        <pc:spChg chg="add mod">
          <ac:chgData name="Leonie Smith" userId="fed1330f33f5650e" providerId="LiveId" clId="{0A0C8650-CAC9-41E4-9413-F1DD8F63B39B}" dt="2023-09-05T07:51:32.441" v="31" actId="14100"/>
          <ac:spMkLst>
            <pc:docMk/>
            <pc:sldMk cId="2552105182" sldId="256"/>
            <ac:spMk id="3" creationId="{4B865514-8AE8-E069-9CF3-7280E3EF1C25}"/>
          </ac:spMkLst>
        </pc:spChg>
      </pc:sldChg>
      <pc:sldChg chg="addSp delSp modSp mod modTransition modAnim">
        <pc:chgData name="Leonie Smith" userId="fed1330f33f5650e" providerId="LiveId" clId="{0A0C8650-CAC9-41E4-9413-F1DD8F63B39B}" dt="2023-09-05T07:48:28.951" v="18" actId="255"/>
        <pc:sldMkLst>
          <pc:docMk/>
          <pc:sldMk cId="3759221820" sldId="439"/>
        </pc:sldMkLst>
        <pc:spChg chg="mod">
          <ac:chgData name="Leonie Smith" userId="fed1330f33f5650e" providerId="LiveId" clId="{0A0C8650-CAC9-41E4-9413-F1DD8F63B39B}" dt="2023-09-05T07:44:18.875" v="13"/>
          <ac:spMkLst>
            <pc:docMk/>
            <pc:sldMk cId="3759221820" sldId="439"/>
            <ac:spMk id="4" creationId="{9A13E2D8-2F59-44C1-B1D2-79C300C26DD4}"/>
          </ac:spMkLst>
        </pc:spChg>
        <pc:spChg chg="mod">
          <ac:chgData name="Leonie Smith" userId="fed1330f33f5650e" providerId="LiveId" clId="{0A0C8650-CAC9-41E4-9413-F1DD8F63B39B}" dt="2023-09-05T07:48:28.951" v="18" actId="255"/>
          <ac:spMkLst>
            <pc:docMk/>
            <pc:sldMk cId="3759221820" sldId="439"/>
            <ac:spMk id="6" creationId="{416C064E-628E-47C0-A712-DB178FE9901E}"/>
          </ac:spMkLst>
        </pc:spChg>
        <pc:picChg chg="add del mod">
          <ac:chgData name="Leonie Smith" userId="fed1330f33f5650e" providerId="LiveId" clId="{0A0C8650-CAC9-41E4-9413-F1DD8F63B39B}" dt="2023-09-05T03:59:06.102" v="8"/>
          <ac:picMkLst>
            <pc:docMk/>
            <pc:sldMk cId="3759221820" sldId="439"/>
            <ac:picMk id="3" creationId="{CC45F1CE-200D-A736-31DB-31AE0730422E}"/>
          </ac:picMkLst>
        </pc:picChg>
        <pc:picChg chg="add del mod">
          <ac:chgData name="Leonie Smith" userId="fed1330f33f5650e" providerId="LiveId" clId="{0A0C8650-CAC9-41E4-9413-F1DD8F63B39B}" dt="2023-09-05T03:59:12.954" v="10"/>
          <ac:picMkLst>
            <pc:docMk/>
            <pc:sldMk cId="3759221820" sldId="439"/>
            <ac:picMk id="5" creationId="{8F9C1900-1BE9-86B8-5EDB-D6A272D24465}"/>
          </ac:picMkLst>
        </pc:picChg>
        <pc:picChg chg="add del mod ord">
          <ac:chgData name="Leonie Smith" userId="fed1330f33f5650e" providerId="LiveId" clId="{0A0C8650-CAC9-41E4-9413-F1DD8F63B39B}" dt="2023-09-05T03:59:21.615" v="11"/>
          <ac:picMkLst>
            <pc:docMk/>
            <pc:sldMk cId="3759221820" sldId="439"/>
            <ac:picMk id="9" creationId="{D29C2814-F75A-1C73-C7A0-6348DA8A54AF}"/>
          </ac:picMkLst>
        </pc:picChg>
        <pc:picChg chg="add mod">
          <ac:chgData name="Leonie Smith" userId="fed1330f33f5650e" providerId="LiveId" clId="{0A0C8650-CAC9-41E4-9413-F1DD8F63B39B}" dt="2023-09-05T03:59:21.615" v="11"/>
          <ac:picMkLst>
            <pc:docMk/>
            <pc:sldMk cId="3759221820" sldId="439"/>
            <ac:picMk id="10" creationId="{E81CC649-B4B9-D8D7-FBDA-685E3AF86F4D}"/>
          </ac:picMkLst>
        </pc:picChg>
      </pc:sldChg>
      <pc:sldChg chg="addSp delSp modSp mod modTransition modAnim">
        <pc:chgData name="Leonie Smith" userId="fed1330f33f5650e" providerId="LiveId" clId="{0A0C8650-CAC9-41E4-9413-F1DD8F63B39B}" dt="2023-09-05T03:58:43.891" v="5"/>
        <pc:sldMkLst>
          <pc:docMk/>
          <pc:sldMk cId="1714745110" sldId="454"/>
        </pc:sldMkLst>
        <pc:picChg chg="add del mod">
          <ac:chgData name="Leonie Smith" userId="fed1330f33f5650e" providerId="LiveId" clId="{0A0C8650-CAC9-41E4-9413-F1DD8F63B39B}" dt="2023-09-05T03:58:30.415" v="2"/>
          <ac:picMkLst>
            <pc:docMk/>
            <pc:sldMk cId="1714745110" sldId="454"/>
            <ac:picMk id="6" creationId="{ECD2B93B-7001-90AE-9F79-0AA8BB9307B5}"/>
          </ac:picMkLst>
        </pc:picChg>
        <pc:picChg chg="add del mod">
          <ac:chgData name="Leonie Smith" userId="fed1330f33f5650e" providerId="LiveId" clId="{0A0C8650-CAC9-41E4-9413-F1DD8F63B39B}" dt="2023-09-05T03:58:37.661" v="4"/>
          <ac:picMkLst>
            <pc:docMk/>
            <pc:sldMk cId="1714745110" sldId="454"/>
            <ac:picMk id="7" creationId="{33B369F9-1359-75DF-0CD9-0658E70B3BB9}"/>
          </ac:picMkLst>
        </pc:picChg>
        <pc:picChg chg="add del mod ord">
          <ac:chgData name="Leonie Smith" userId="fed1330f33f5650e" providerId="LiveId" clId="{0A0C8650-CAC9-41E4-9413-F1DD8F63B39B}" dt="2023-09-05T03:58:43.891" v="5"/>
          <ac:picMkLst>
            <pc:docMk/>
            <pc:sldMk cId="1714745110" sldId="454"/>
            <ac:picMk id="10" creationId="{0A7CAEBA-09E2-C02F-B6DC-601BF9F22E31}"/>
          </ac:picMkLst>
        </pc:picChg>
        <pc:picChg chg="add mod">
          <ac:chgData name="Leonie Smith" userId="fed1330f33f5650e" providerId="LiveId" clId="{0A0C8650-CAC9-41E4-9413-F1DD8F63B39B}" dt="2023-09-05T03:58:43.891" v="5"/>
          <ac:picMkLst>
            <pc:docMk/>
            <pc:sldMk cId="1714745110" sldId="454"/>
            <ac:picMk id="11" creationId="{65F4F478-5D0B-C792-E5AA-0351331484BD}"/>
          </ac:picMkLst>
        </pc:picChg>
      </pc:sldChg>
      <pc:sldChg chg="addSp delSp modSp mod">
        <pc:chgData name="Leonie Smith" userId="fed1330f33f5650e" providerId="LiveId" clId="{0A0C8650-CAC9-41E4-9413-F1DD8F63B39B}" dt="2023-09-05T07:51:21.263" v="29" actId="1076"/>
        <pc:sldMkLst>
          <pc:docMk/>
          <pc:sldMk cId="375472538" sldId="455"/>
        </pc:sldMkLst>
        <pc:spChg chg="del">
          <ac:chgData name="Leonie Smith" userId="fed1330f33f5650e" providerId="LiveId" clId="{0A0C8650-CAC9-41E4-9413-F1DD8F63B39B}" dt="2023-09-05T07:48:44.821" v="19" actId="21"/>
          <ac:spMkLst>
            <pc:docMk/>
            <pc:sldMk cId="375472538" sldId="455"/>
            <ac:spMk id="3" creationId="{FBDF9351-98E1-C5EC-8064-DF32FC169B48}"/>
          </ac:spMkLst>
        </pc:spChg>
        <pc:spChg chg="add mod">
          <ac:chgData name="Leonie Smith" userId="fed1330f33f5650e" providerId="LiveId" clId="{0A0C8650-CAC9-41E4-9413-F1DD8F63B39B}" dt="2023-09-05T07:51:21.263" v="29" actId="1076"/>
          <ac:spMkLst>
            <pc:docMk/>
            <pc:sldMk cId="375472538" sldId="455"/>
            <ac:spMk id="4" creationId="{21FABFCF-7CD1-621E-9AB3-E8E479A283FC}"/>
          </ac:spMkLst>
        </pc:spChg>
        <pc:picChg chg="mod">
          <ac:chgData name="Leonie Smith" userId="fed1330f33f5650e" providerId="LiveId" clId="{0A0C8650-CAC9-41E4-9413-F1DD8F63B39B}" dt="2023-09-05T07:51:06.555" v="27" actId="1076"/>
          <ac:picMkLst>
            <pc:docMk/>
            <pc:sldMk cId="375472538" sldId="455"/>
            <ac:picMk id="2" creationId="{138674A9-55D2-7B4F-CC4C-9DF241B7A71F}"/>
          </ac:picMkLst>
        </pc:picChg>
      </pc:sldChg>
    </pc:docChg>
  </pc:docChgLst>
  <pc:docChgLst>
    <pc:chgData name="Leonie Smith" userId="fed1330f33f5650e" providerId="LiveId" clId="{831604AF-5C72-498C-A323-790EB76E86D9}"/>
    <pc:docChg chg="modSld">
      <pc:chgData name="Leonie Smith" userId="fed1330f33f5650e" providerId="LiveId" clId="{831604AF-5C72-498C-A323-790EB76E86D9}" dt="2023-10-19T04:40:28.441" v="171" actId="403"/>
      <pc:docMkLst>
        <pc:docMk/>
      </pc:docMkLst>
      <pc:sldChg chg="modSp mod">
        <pc:chgData name="Leonie Smith" userId="fed1330f33f5650e" providerId="LiveId" clId="{831604AF-5C72-498C-A323-790EB76E86D9}" dt="2023-10-19T04:36:03.132" v="25" actId="403"/>
        <pc:sldMkLst>
          <pc:docMk/>
          <pc:sldMk cId="518585120" sldId="440"/>
        </pc:sldMkLst>
        <pc:spChg chg="mod">
          <ac:chgData name="Leonie Smith" userId="fed1330f33f5650e" providerId="LiveId" clId="{831604AF-5C72-498C-A323-790EB76E86D9}" dt="2023-10-19T04:36:03.132" v="25" actId="403"/>
          <ac:spMkLst>
            <pc:docMk/>
            <pc:sldMk cId="518585120" sldId="440"/>
            <ac:spMk id="6" creationId="{416C064E-628E-47C0-A712-DB178FE9901E}"/>
          </ac:spMkLst>
        </pc:spChg>
      </pc:sldChg>
      <pc:sldChg chg="modSp mod">
        <pc:chgData name="Leonie Smith" userId="fed1330f33f5650e" providerId="LiveId" clId="{831604AF-5C72-498C-A323-790EB76E86D9}" dt="2023-10-19T04:36:35.508" v="39" actId="403"/>
        <pc:sldMkLst>
          <pc:docMk/>
          <pc:sldMk cId="1583335574" sldId="441"/>
        </pc:sldMkLst>
        <pc:spChg chg="mod">
          <ac:chgData name="Leonie Smith" userId="fed1330f33f5650e" providerId="LiveId" clId="{831604AF-5C72-498C-A323-790EB76E86D9}" dt="2023-10-19T04:36:35.508" v="39" actId="403"/>
          <ac:spMkLst>
            <pc:docMk/>
            <pc:sldMk cId="1583335574" sldId="441"/>
            <ac:spMk id="6" creationId="{416C064E-628E-47C0-A712-DB178FE9901E}"/>
          </ac:spMkLst>
        </pc:spChg>
      </pc:sldChg>
      <pc:sldChg chg="modSp mod">
        <pc:chgData name="Leonie Smith" userId="fed1330f33f5650e" providerId="LiveId" clId="{831604AF-5C72-498C-A323-790EB76E86D9}" dt="2023-10-19T04:36:51.108" v="49" actId="403"/>
        <pc:sldMkLst>
          <pc:docMk/>
          <pc:sldMk cId="2671355880" sldId="442"/>
        </pc:sldMkLst>
        <pc:spChg chg="mod">
          <ac:chgData name="Leonie Smith" userId="fed1330f33f5650e" providerId="LiveId" clId="{831604AF-5C72-498C-A323-790EB76E86D9}" dt="2023-10-19T04:36:51.108" v="49" actId="403"/>
          <ac:spMkLst>
            <pc:docMk/>
            <pc:sldMk cId="2671355880" sldId="442"/>
            <ac:spMk id="6" creationId="{416C064E-628E-47C0-A712-DB178FE9901E}"/>
          </ac:spMkLst>
        </pc:spChg>
      </pc:sldChg>
      <pc:sldChg chg="modSp mod">
        <pc:chgData name="Leonie Smith" userId="fed1330f33f5650e" providerId="LiveId" clId="{831604AF-5C72-498C-A323-790EB76E86D9}" dt="2023-10-19T04:37:34.155" v="59" actId="21"/>
        <pc:sldMkLst>
          <pc:docMk/>
          <pc:sldMk cId="2063583859" sldId="443"/>
        </pc:sldMkLst>
        <pc:spChg chg="mod">
          <ac:chgData name="Leonie Smith" userId="fed1330f33f5650e" providerId="LiveId" clId="{831604AF-5C72-498C-A323-790EB76E86D9}" dt="2023-10-19T04:37:34.155" v="59" actId="21"/>
          <ac:spMkLst>
            <pc:docMk/>
            <pc:sldMk cId="2063583859" sldId="443"/>
            <ac:spMk id="6" creationId="{416C064E-628E-47C0-A712-DB178FE9901E}"/>
          </ac:spMkLst>
        </pc:spChg>
      </pc:sldChg>
      <pc:sldChg chg="modSp mod">
        <pc:chgData name="Leonie Smith" userId="fed1330f33f5650e" providerId="LiveId" clId="{831604AF-5C72-498C-A323-790EB76E86D9}" dt="2023-10-19T04:37:46.588" v="72" actId="403"/>
        <pc:sldMkLst>
          <pc:docMk/>
          <pc:sldMk cId="1432890018" sldId="444"/>
        </pc:sldMkLst>
        <pc:spChg chg="mod">
          <ac:chgData name="Leonie Smith" userId="fed1330f33f5650e" providerId="LiveId" clId="{831604AF-5C72-498C-A323-790EB76E86D9}" dt="2023-10-19T04:37:46.588" v="72" actId="403"/>
          <ac:spMkLst>
            <pc:docMk/>
            <pc:sldMk cId="1432890018" sldId="444"/>
            <ac:spMk id="6" creationId="{416C064E-628E-47C0-A712-DB178FE9901E}"/>
          </ac:spMkLst>
        </pc:spChg>
      </pc:sldChg>
      <pc:sldChg chg="modSp mod">
        <pc:chgData name="Leonie Smith" userId="fed1330f33f5650e" providerId="LiveId" clId="{831604AF-5C72-498C-A323-790EB76E86D9}" dt="2023-10-19T04:38:12.463" v="85" actId="403"/>
        <pc:sldMkLst>
          <pc:docMk/>
          <pc:sldMk cId="191432489" sldId="445"/>
        </pc:sldMkLst>
        <pc:spChg chg="mod">
          <ac:chgData name="Leonie Smith" userId="fed1330f33f5650e" providerId="LiveId" clId="{831604AF-5C72-498C-A323-790EB76E86D9}" dt="2023-10-19T04:38:12.463" v="85" actId="403"/>
          <ac:spMkLst>
            <pc:docMk/>
            <pc:sldMk cId="191432489" sldId="445"/>
            <ac:spMk id="6" creationId="{416C064E-628E-47C0-A712-DB178FE9901E}"/>
          </ac:spMkLst>
        </pc:spChg>
      </pc:sldChg>
      <pc:sldChg chg="modSp mod">
        <pc:chgData name="Leonie Smith" userId="fed1330f33f5650e" providerId="LiveId" clId="{831604AF-5C72-498C-A323-790EB76E86D9}" dt="2023-10-19T04:38:40.885" v="96" actId="21"/>
        <pc:sldMkLst>
          <pc:docMk/>
          <pc:sldMk cId="573851693" sldId="446"/>
        </pc:sldMkLst>
        <pc:spChg chg="mod">
          <ac:chgData name="Leonie Smith" userId="fed1330f33f5650e" providerId="LiveId" clId="{831604AF-5C72-498C-A323-790EB76E86D9}" dt="2023-10-19T04:38:40.885" v="96" actId="21"/>
          <ac:spMkLst>
            <pc:docMk/>
            <pc:sldMk cId="573851693" sldId="446"/>
            <ac:spMk id="6" creationId="{416C064E-628E-47C0-A712-DB178FE9901E}"/>
          </ac:spMkLst>
        </pc:spChg>
      </pc:sldChg>
      <pc:sldChg chg="modSp mod">
        <pc:chgData name="Leonie Smith" userId="fed1330f33f5650e" providerId="LiveId" clId="{831604AF-5C72-498C-A323-790EB76E86D9}" dt="2023-10-19T04:38:55.453" v="110" actId="403"/>
        <pc:sldMkLst>
          <pc:docMk/>
          <pc:sldMk cId="725664494" sldId="447"/>
        </pc:sldMkLst>
        <pc:spChg chg="mod">
          <ac:chgData name="Leonie Smith" userId="fed1330f33f5650e" providerId="LiveId" clId="{831604AF-5C72-498C-A323-790EB76E86D9}" dt="2023-10-19T04:38:55.453" v="110" actId="403"/>
          <ac:spMkLst>
            <pc:docMk/>
            <pc:sldMk cId="725664494" sldId="447"/>
            <ac:spMk id="6" creationId="{416C064E-628E-47C0-A712-DB178FE9901E}"/>
          </ac:spMkLst>
        </pc:spChg>
      </pc:sldChg>
      <pc:sldChg chg="modSp mod">
        <pc:chgData name="Leonie Smith" userId="fed1330f33f5650e" providerId="LiveId" clId="{831604AF-5C72-498C-A323-790EB76E86D9}" dt="2023-10-19T04:39:12.424" v="123" actId="403"/>
        <pc:sldMkLst>
          <pc:docMk/>
          <pc:sldMk cId="2650156392" sldId="448"/>
        </pc:sldMkLst>
        <pc:spChg chg="mod">
          <ac:chgData name="Leonie Smith" userId="fed1330f33f5650e" providerId="LiveId" clId="{831604AF-5C72-498C-A323-790EB76E86D9}" dt="2023-10-19T04:39:12.424" v="123" actId="403"/>
          <ac:spMkLst>
            <pc:docMk/>
            <pc:sldMk cId="2650156392" sldId="448"/>
            <ac:spMk id="6" creationId="{416C064E-628E-47C0-A712-DB178FE9901E}"/>
          </ac:spMkLst>
        </pc:spChg>
      </pc:sldChg>
      <pc:sldChg chg="modSp mod">
        <pc:chgData name="Leonie Smith" userId="fed1330f33f5650e" providerId="LiveId" clId="{831604AF-5C72-498C-A323-790EB76E86D9}" dt="2023-10-19T04:39:33.308" v="136" actId="403"/>
        <pc:sldMkLst>
          <pc:docMk/>
          <pc:sldMk cId="3297134496" sldId="449"/>
        </pc:sldMkLst>
        <pc:spChg chg="mod">
          <ac:chgData name="Leonie Smith" userId="fed1330f33f5650e" providerId="LiveId" clId="{831604AF-5C72-498C-A323-790EB76E86D9}" dt="2023-10-19T04:39:33.308" v="136" actId="403"/>
          <ac:spMkLst>
            <pc:docMk/>
            <pc:sldMk cId="3297134496" sldId="449"/>
            <ac:spMk id="6" creationId="{416C064E-628E-47C0-A712-DB178FE9901E}"/>
          </ac:spMkLst>
        </pc:spChg>
      </pc:sldChg>
      <pc:sldChg chg="modSp mod">
        <pc:chgData name="Leonie Smith" userId="fed1330f33f5650e" providerId="LiveId" clId="{831604AF-5C72-498C-A323-790EB76E86D9}" dt="2023-10-19T04:39:53.332" v="147" actId="403"/>
        <pc:sldMkLst>
          <pc:docMk/>
          <pc:sldMk cId="915266138" sldId="450"/>
        </pc:sldMkLst>
        <pc:spChg chg="mod">
          <ac:chgData name="Leonie Smith" userId="fed1330f33f5650e" providerId="LiveId" clId="{831604AF-5C72-498C-A323-790EB76E86D9}" dt="2023-10-19T04:39:53.332" v="147" actId="403"/>
          <ac:spMkLst>
            <pc:docMk/>
            <pc:sldMk cId="915266138" sldId="450"/>
            <ac:spMk id="6" creationId="{416C064E-628E-47C0-A712-DB178FE9901E}"/>
          </ac:spMkLst>
        </pc:spChg>
      </pc:sldChg>
      <pc:sldChg chg="modSp mod">
        <pc:chgData name="Leonie Smith" userId="fed1330f33f5650e" providerId="LiveId" clId="{831604AF-5C72-498C-A323-790EB76E86D9}" dt="2023-10-19T04:40:16.119" v="160" actId="403"/>
        <pc:sldMkLst>
          <pc:docMk/>
          <pc:sldMk cId="3015657965" sldId="451"/>
        </pc:sldMkLst>
        <pc:spChg chg="mod">
          <ac:chgData name="Leonie Smith" userId="fed1330f33f5650e" providerId="LiveId" clId="{831604AF-5C72-498C-A323-790EB76E86D9}" dt="2023-10-19T04:40:16.119" v="160" actId="403"/>
          <ac:spMkLst>
            <pc:docMk/>
            <pc:sldMk cId="3015657965" sldId="451"/>
            <ac:spMk id="6" creationId="{416C064E-628E-47C0-A712-DB178FE9901E}"/>
          </ac:spMkLst>
        </pc:spChg>
      </pc:sldChg>
      <pc:sldChg chg="modSp mod">
        <pc:chgData name="Leonie Smith" userId="fed1330f33f5650e" providerId="LiveId" clId="{831604AF-5C72-498C-A323-790EB76E86D9}" dt="2023-10-19T04:40:28.441" v="171" actId="403"/>
        <pc:sldMkLst>
          <pc:docMk/>
          <pc:sldMk cId="1782956175" sldId="452"/>
        </pc:sldMkLst>
        <pc:spChg chg="mod">
          <ac:chgData name="Leonie Smith" userId="fed1330f33f5650e" providerId="LiveId" clId="{831604AF-5C72-498C-A323-790EB76E86D9}" dt="2023-10-19T04:40:28.441" v="171" actId="403"/>
          <ac:spMkLst>
            <pc:docMk/>
            <pc:sldMk cId="1782956175" sldId="452"/>
            <ac:spMk id="6" creationId="{416C064E-628E-47C0-A712-DB178FE9901E}"/>
          </ac:spMkLst>
        </pc:spChg>
      </pc:sldChg>
      <pc:sldChg chg="modSp mod">
        <pc:chgData name="Leonie Smith" userId="fed1330f33f5650e" providerId="LiveId" clId="{831604AF-5C72-498C-A323-790EB76E86D9}" dt="2023-10-19T04:36:16.661" v="29" actId="20577"/>
        <pc:sldMkLst>
          <pc:docMk/>
          <pc:sldMk cId="1714745110" sldId="454"/>
        </pc:sldMkLst>
        <pc:spChg chg="mod">
          <ac:chgData name="Leonie Smith" userId="fed1330f33f5650e" providerId="LiveId" clId="{831604AF-5C72-498C-A323-790EB76E86D9}" dt="2023-10-19T04:36:16.661" v="29" actId="20577"/>
          <ac:spMkLst>
            <pc:docMk/>
            <pc:sldMk cId="1714745110" sldId="454"/>
            <ac:spMk id="3" creationId="{4AEADE0F-954B-DFC7-B56F-1BCDA19D32BC}"/>
          </ac:spMkLst>
        </pc:spChg>
      </pc:sldChg>
      <pc:sldChg chg="modSp mod">
        <pc:chgData name="Leonie Smith" userId="fed1330f33f5650e" providerId="LiveId" clId="{831604AF-5C72-498C-A323-790EB76E86D9}" dt="2023-10-19T04:35:36.048" v="10" actId="21"/>
        <pc:sldMkLst>
          <pc:docMk/>
          <pc:sldMk cId="3403773202" sldId="456"/>
        </pc:sldMkLst>
        <pc:spChg chg="mod">
          <ac:chgData name="Leonie Smith" userId="fed1330f33f5650e" providerId="LiveId" clId="{831604AF-5C72-498C-A323-790EB76E86D9}" dt="2023-10-19T04:35:36.048" v="10" actId="21"/>
          <ac:spMkLst>
            <pc:docMk/>
            <pc:sldMk cId="3403773202" sldId="456"/>
            <ac:spMk id="6" creationId="{416C064E-628E-47C0-A712-DB178FE9901E}"/>
          </ac:spMkLst>
        </pc:spChg>
      </pc:sldChg>
    </pc:docChg>
  </pc:docChgLst>
  <pc:docChgLst>
    <pc:chgData name="Alfred Smith" userId="3c60a3631c0db8ad" providerId="LiveId" clId="{8E67E6FB-3765-4500-87B8-5F06A3F77389}"/>
    <pc:docChg chg="modSld">
      <pc:chgData name="Alfred Smith" userId="3c60a3631c0db8ad" providerId="LiveId" clId="{8E67E6FB-3765-4500-87B8-5F06A3F77389}" dt="2024-05-28T05:35:18.402" v="16"/>
      <pc:docMkLst>
        <pc:docMk/>
      </pc:docMkLst>
      <pc:sldChg chg="delSp modTransition modAnim">
        <pc:chgData name="Alfred Smith" userId="3c60a3631c0db8ad" providerId="LiveId" clId="{8E67E6FB-3765-4500-87B8-5F06A3F77389}" dt="2024-05-28T05:34:33.635" v="1"/>
        <pc:sldMkLst>
          <pc:docMk/>
          <pc:sldMk cId="2552105182" sldId="256"/>
        </pc:sldMkLst>
        <pc:picChg chg="del">
          <ac:chgData name="Alfred Smith" userId="3c60a3631c0db8ad" providerId="LiveId" clId="{8E67E6FB-3765-4500-87B8-5F06A3F77389}" dt="2024-05-28T05:34:33.635" v="1"/>
          <ac:picMkLst>
            <pc:docMk/>
            <pc:sldMk cId="2552105182" sldId="256"/>
            <ac:picMk id="6" creationId="{34A2F6E6-AD2D-471B-AD81-750DA9A8149F}"/>
          </ac:picMkLst>
        </pc:picChg>
      </pc:sldChg>
      <pc:sldChg chg="delSp modTransition modAnim">
        <pc:chgData name="Alfred Smith" userId="3c60a3631c0db8ad" providerId="LiveId" clId="{8E67E6FB-3765-4500-87B8-5F06A3F77389}" dt="2024-05-28T05:34:39.683" v="3"/>
        <pc:sldMkLst>
          <pc:docMk/>
          <pc:sldMk cId="1961085920" sldId="257"/>
        </pc:sldMkLst>
        <pc:picChg chg="del">
          <ac:chgData name="Alfred Smith" userId="3c60a3631c0db8ad" providerId="LiveId" clId="{8E67E6FB-3765-4500-87B8-5F06A3F77389}" dt="2024-05-28T05:34:39.683" v="3"/>
          <ac:picMkLst>
            <pc:docMk/>
            <pc:sldMk cId="1961085920" sldId="257"/>
            <ac:picMk id="4" creationId="{AC1A4A7D-2658-4C16-BFCD-938FB22CAD45}"/>
          </ac:picMkLst>
        </pc:picChg>
      </pc:sldChg>
      <pc:sldChg chg="delSp modTransition modAnim">
        <pc:chgData name="Alfred Smith" userId="3c60a3631c0db8ad" providerId="LiveId" clId="{8E67E6FB-3765-4500-87B8-5F06A3F77389}" dt="2024-05-28T05:34:36.636" v="2"/>
        <pc:sldMkLst>
          <pc:docMk/>
          <pc:sldMk cId="2322421382" sldId="258"/>
        </pc:sldMkLst>
        <pc:picChg chg="del">
          <ac:chgData name="Alfred Smith" userId="3c60a3631c0db8ad" providerId="LiveId" clId="{8E67E6FB-3765-4500-87B8-5F06A3F77389}" dt="2024-05-28T05:34:36.636" v="2"/>
          <ac:picMkLst>
            <pc:docMk/>
            <pc:sldMk cId="2322421382" sldId="258"/>
            <ac:picMk id="2" creationId="{68D495C5-18D0-416B-A575-682B796BCF23}"/>
          </ac:picMkLst>
        </pc:picChg>
      </pc:sldChg>
      <pc:sldChg chg="delSp modTransition modAnim">
        <pc:chgData name="Alfred Smith" userId="3c60a3631c0db8ad" providerId="LiveId" clId="{8E67E6FB-3765-4500-87B8-5F06A3F77389}" dt="2024-05-28T05:34:42.817" v="4"/>
        <pc:sldMkLst>
          <pc:docMk/>
          <pc:sldMk cId="138638609" sldId="259"/>
        </pc:sldMkLst>
        <pc:picChg chg="del">
          <ac:chgData name="Alfred Smith" userId="3c60a3631c0db8ad" providerId="LiveId" clId="{8E67E6FB-3765-4500-87B8-5F06A3F77389}" dt="2024-05-28T05:34:42.817" v="4"/>
          <ac:picMkLst>
            <pc:docMk/>
            <pc:sldMk cId="138638609" sldId="259"/>
            <ac:picMk id="5" creationId="{653471A4-8CFB-4F35-B4EB-140FB5FF2901}"/>
          </ac:picMkLst>
        </pc:picChg>
      </pc:sldChg>
      <pc:sldChg chg="delSp modTransition modAnim">
        <pc:chgData name="Alfred Smith" userId="3c60a3631c0db8ad" providerId="LiveId" clId="{8E67E6FB-3765-4500-87B8-5F06A3F77389}" dt="2024-05-28T05:34:45.758" v="5"/>
        <pc:sldMkLst>
          <pc:docMk/>
          <pc:sldMk cId="2598002599" sldId="260"/>
        </pc:sldMkLst>
        <pc:picChg chg="del">
          <ac:chgData name="Alfred Smith" userId="3c60a3631c0db8ad" providerId="LiveId" clId="{8E67E6FB-3765-4500-87B8-5F06A3F77389}" dt="2024-05-28T05:34:45.758" v="5"/>
          <ac:picMkLst>
            <pc:docMk/>
            <pc:sldMk cId="2598002599" sldId="260"/>
            <ac:picMk id="7" creationId="{D42637F2-D886-4642-B27F-EA3EB132FE1C}"/>
          </ac:picMkLst>
        </pc:picChg>
      </pc:sldChg>
      <pc:sldChg chg="delSp modTransition modAnim">
        <pc:chgData name="Alfred Smith" userId="3c60a3631c0db8ad" providerId="LiveId" clId="{8E67E6FB-3765-4500-87B8-5F06A3F77389}" dt="2024-05-28T05:34:51.879" v="7"/>
        <pc:sldMkLst>
          <pc:docMk/>
          <pc:sldMk cId="3308061160" sldId="261"/>
        </pc:sldMkLst>
        <pc:picChg chg="del">
          <ac:chgData name="Alfred Smith" userId="3c60a3631c0db8ad" providerId="LiveId" clId="{8E67E6FB-3765-4500-87B8-5F06A3F77389}" dt="2024-05-28T05:34:51.879" v="7"/>
          <ac:picMkLst>
            <pc:docMk/>
            <pc:sldMk cId="3308061160" sldId="261"/>
            <ac:picMk id="3" creationId="{A89DB98A-4B76-4F95-8EA3-D618EFC88DE9}"/>
          </ac:picMkLst>
        </pc:picChg>
      </pc:sldChg>
      <pc:sldChg chg="delSp modTransition modAnim">
        <pc:chgData name="Alfred Smith" userId="3c60a3631c0db8ad" providerId="LiveId" clId="{8E67E6FB-3765-4500-87B8-5F06A3F77389}" dt="2024-05-28T05:34:49.062" v="6"/>
        <pc:sldMkLst>
          <pc:docMk/>
          <pc:sldMk cId="142873722" sldId="262"/>
        </pc:sldMkLst>
        <pc:picChg chg="del">
          <ac:chgData name="Alfred Smith" userId="3c60a3631c0db8ad" providerId="LiveId" clId="{8E67E6FB-3765-4500-87B8-5F06A3F77389}" dt="2024-05-28T05:34:49.062" v="6"/>
          <ac:picMkLst>
            <pc:docMk/>
            <pc:sldMk cId="142873722" sldId="262"/>
            <ac:picMk id="6" creationId="{4184D176-9B52-4CFE-B12B-0AAB8FFC4743}"/>
          </ac:picMkLst>
        </pc:picChg>
      </pc:sldChg>
      <pc:sldChg chg="delSp modTransition modAnim">
        <pc:chgData name="Alfred Smith" userId="3c60a3631c0db8ad" providerId="LiveId" clId="{8E67E6FB-3765-4500-87B8-5F06A3F77389}" dt="2024-05-28T05:34:55.001" v="8"/>
        <pc:sldMkLst>
          <pc:docMk/>
          <pc:sldMk cId="3977706416" sldId="263"/>
        </pc:sldMkLst>
        <pc:picChg chg="del">
          <ac:chgData name="Alfred Smith" userId="3c60a3631c0db8ad" providerId="LiveId" clId="{8E67E6FB-3765-4500-87B8-5F06A3F77389}" dt="2024-05-28T05:34:55.001" v="8"/>
          <ac:picMkLst>
            <pc:docMk/>
            <pc:sldMk cId="3977706416" sldId="263"/>
            <ac:picMk id="7" creationId="{C394C316-35D1-4F63-8520-7E96181E2456}"/>
          </ac:picMkLst>
        </pc:picChg>
      </pc:sldChg>
      <pc:sldChg chg="delSp modTransition modAnim">
        <pc:chgData name="Alfred Smith" userId="3c60a3631c0db8ad" providerId="LiveId" clId="{8E67E6FB-3765-4500-87B8-5F06A3F77389}" dt="2024-05-28T05:34:58.168" v="9"/>
        <pc:sldMkLst>
          <pc:docMk/>
          <pc:sldMk cId="2647021688" sldId="264"/>
        </pc:sldMkLst>
        <pc:picChg chg="del">
          <ac:chgData name="Alfred Smith" userId="3c60a3631c0db8ad" providerId="LiveId" clId="{8E67E6FB-3765-4500-87B8-5F06A3F77389}" dt="2024-05-28T05:34:58.168" v="9"/>
          <ac:picMkLst>
            <pc:docMk/>
            <pc:sldMk cId="2647021688" sldId="264"/>
            <ac:picMk id="6" creationId="{9A9D94FE-A29E-41B6-8335-AF5492AFFC65}"/>
          </ac:picMkLst>
        </pc:picChg>
      </pc:sldChg>
      <pc:sldChg chg="delSp modTransition modAnim">
        <pc:chgData name="Alfred Smith" userId="3c60a3631c0db8ad" providerId="LiveId" clId="{8E67E6FB-3765-4500-87B8-5F06A3F77389}" dt="2024-05-28T05:35:03.750" v="11"/>
        <pc:sldMkLst>
          <pc:docMk/>
          <pc:sldMk cId="3745229873" sldId="265"/>
        </pc:sldMkLst>
        <pc:picChg chg="del">
          <ac:chgData name="Alfred Smith" userId="3c60a3631c0db8ad" providerId="LiveId" clId="{8E67E6FB-3765-4500-87B8-5F06A3F77389}" dt="2024-05-28T05:35:03.750" v="11"/>
          <ac:picMkLst>
            <pc:docMk/>
            <pc:sldMk cId="3745229873" sldId="265"/>
            <ac:picMk id="6" creationId="{AD81CCBD-B018-4919-AA76-8CDF2D680B1B}"/>
          </ac:picMkLst>
        </pc:picChg>
      </pc:sldChg>
      <pc:sldChg chg="delSp modTransition modAnim">
        <pc:chgData name="Alfred Smith" userId="3c60a3631c0db8ad" providerId="LiveId" clId="{8E67E6FB-3765-4500-87B8-5F06A3F77389}" dt="2024-05-28T05:35:09.295" v="13"/>
        <pc:sldMkLst>
          <pc:docMk/>
          <pc:sldMk cId="230006500" sldId="266"/>
        </pc:sldMkLst>
        <pc:picChg chg="del">
          <ac:chgData name="Alfred Smith" userId="3c60a3631c0db8ad" providerId="LiveId" clId="{8E67E6FB-3765-4500-87B8-5F06A3F77389}" dt="2024-05-28T05:35:09.295" v="13"/>
          <ac:picMkLst>
            <pc:docMk/>
            <pc:sldMk cId="230006500" sldId="266"/>
            <ac:picMk id="4" creationId="{B20DC47F-E3B6-4BA5-89BB-FE5E64A8F63A}"/>
          </ac:picMkLst>
        </pc:picChg>
      </pc:sldChg>
      <pc:sldChg chg="delSp modTransition modAnim">
        <pc:chgData name="Alfred Smith" userId="3c60a3631c0db8ad" providerId="LiveId" clId="{8E67E6FB-3765-4500-87B8-5F06A3F77389}" dt="2024-05-28T05:35:12.312" v="14"/>
        <pc:sldMkLst>
          <pc:docMk/>
          <pc:sldMk cId="2004214732" sldId="267"/>
        </pc:sldMkLst>
        <pc:picChg chg="del">
          <ac:chgData name="Alfred Smith" userId="3c60a3631c0db8ad" providerId="LiveId" clId="{8E67E6FB-3765-4500-87B8-5F06A3F77389}" dt="2024-05-28T05:35:12.312" v="14"/>
          <ac:picMkLst>
            <pc:docMk/>
            <pc:sldMk cId="2004214732" sldId="267"/>
            <ac:picMk id="7" creationId="{EF7508B3-545C-4FDB-B9CA-B1558BE2F5C9}"/>
          </ac:picMkLst>
        </pc:picChg>
      </pc:sldChg>
      <pc:sldChg chg="delSp modTransition modAnim">
        <pc:chgData name="Alfred Smith" userId="3c60a3631c0db8ad" providerId="LiveId" clId="{8E67E6FB-3765-4500-87B8-5F06A3F77389}" dt="2024-05-28T05:35:15.151" v="15"/>
        <pc:sldMkLst>
          <pc:docMk/>
          <pc:sldMk cId="4167932302" sldId="268"/>
        </pc:sldMkLst>
        <pc:picChg chg="del">
          <ac:chgData name="Alfred Smith" userId="3c60a3631c0db8ad" providerId="LiveId" clId="{8E67E6FB-3765-4500-87B8-5F06A3F77389}" dt="2024-05-28T05:35:15.151" v="15"/>
          <ac:picMkLst>
            <pc:docMk/>
            <pc:sldMk cId="4167932302" sldId="268"/>
            <ac:picMk id="8" creationId="{6D0FF9FD-E726-4628-881B-28479EF2B607}"/>
          </ac:picMkLst>
        </pc:picChg>
      </pc:sldChg>
      <pc:sldChg chg="delSp modTransition modAnim">
        <pc:chgData name="Alfred Smith" userId="3c60a3631c0db8ad" providerId="LiveId" clId="{8E67E6FB-3765-4500-87B8-5F06A3F77389}" dt="2024-05-28T05:35:18.402" v="16"/>
        <pc:sldMkLst>
          <pc:docMk/>
          <pc:sldMk cId="2465951402" sldId="269"/>
        </pc:sldMkLst>
        <pc:picChg chg="del">
          <ac:chgData name="Alfred Smith" userId="3c60a3631c0db8ad" providerId="LiveId" clId="{8E67E6FB-3765-4500-87B8-5F06A3F77389}" dt="2024-05-28T05:35:18.402" v="16"/>
          <ac:picMkLst>
            <pc:docMk/>
            <pc:sldMk cId="2465951402" sldId="269"/>
            <ac:picMk id="12" creationId="{A6C6A641-C406-4365-9090-0D9F5296A3E4}"/>
          </ac:picMkLst>
        </pc:picChg>
      </pc:sldChg>
      <pc:sldChg chg="delSp modTransition modAnim">
        <pc:chgData name="Alfred Smith" userId="3c60a3631c0db8ad" providerId="LiveId" clId="{8E67E6FB-3765-4500-87B8-5F06A3F77389}" dt="2024-05-28T05:35:00.856" v="10"/>
        <pc:sldMkLst>
          <pc:docMk/>
          <pc:sldMk cId="1004846010" sldId="270"/>
        </pc:sldMkLst>
        <pc:picChg chg="del">
          <ac:chgData name="Alfred Smith" userId="3c60a3631c0db8ad" providerId="LiveId" clId="{8E67E6FB-3765-4500-87B8-5F06A3F77389}" dt="2024-05-28T05:35:00.856" v="10"/>
          <ac:picMkLst>
            <pc:docMk/>
            <pc:sldMk cId="1004846010" sldId="270"/>
            <ac:picMk id="4" creationId="{3AE3ED0B-57D4-40CA-91F2-F8F7D1C0CF7D}"/>
          </ac:picMkLst>
        </pc:picChg>
      </pc:sldChg>
      <pc:sldChg chg="delSp modTransition modAnim">
        <pc:chgData name="Alfred Smith" userId="3c60a3631c0db8ad" providerId="LiveId" clId="{8E67E6FB-3765-4500-87B8-5F06A3F77389}" dt="2024-05-28T05:35:06.592" v="12"/>
        <pc:sldMkLst>
          <pc:docMk/>
          <pc:sldMk cId="34798557" sldId="271"/>
        </pc:sldMkLst>
        <pc:picChg chg="del">
          <ac:chgData name="Alfred Smith" userId="3c60a3631c0db8ad" providerId="LiveId" clId="{8E67E6FB-3765-4500-87B8-5F06A3F77389}" dt="2024-05-28T05:35:06.592" v="12"/>
          <ac:picMkLst>
            <pc:docMk/>
            <pc:sldMk cId="34798557" sldId="271"/>
            <ac:picMk id="4" creationId="{AC3FF08F-0F72-40CC-AA8A-205C81C8C394}"/>
          </ac:picMkLst>
        </pc:picChg>
      </pc:sldChg>
      <pc:sldChg chg="modTransition">
        <pc:chgData name="Alfred Smith" userId="3c60a3631c0db8ad" providerId="LiveId" clId="{8E67E6FB-3765-4500-87B8-5F06A3F77389}" dt="2024-05-28T05:34:30.104" v="0"/>
        <pc:sldMkLst>
          <pc:docMk/>
          <pc:sldMk cId="375472538" sldId="45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79B64-9F84-41E3-90FE-A46AFEB0B312}" type="datetimeFigureOut">
              <a:rPr lang="en-ZA" smtClean="0"/>
              <a:t>2024/06/18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771E49-FE3B-48E8-AF4B-C4250064BE26}" type="slidenum">
              <a:rPr lang="en-ZA" smtClean="0"/>
              <a:t>‹#›</a:t>
            </a:fld>
            <a:endParaRPr lang="en-ZA"/>
          </a:p>
        </p:txBody>
      </p:sp>
    </p:spTree>
    <p:extLst>
      <p:ext uri="{BB962C8B-B14F-4D97-AF65-F5344CB8AC3E}">
        <p14:creationId xmlns:p14="http://schemas.microsoft.com/office/powerpoint/2010/main" val="4054667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Checked Kham</a:t>
            </a:r>
          </a:p>
        </p:txBody>
      </p:sp>
      <p:sp>
        <p:nvSpPr>
          <p:cNvPr id="4" name="Slide Number Placeholder 3"/>
          <p:cNvSpPr>
            <a:spLocks noGrp="1"/>
          </p:cNvSpPr>
          <p:nvPr>
            <p:ph type="sldNum" sz="quarter" idx="5"/>
          </p:nvPr>
        </p:nvSpPr>
        <p:spPr/>
        <p:txBody>
          <a:bodyPr/>
          <a:lstStyle/>
          <a:p>
            <a:fld id="{F1771E49-FE3B-48E8-AF4B-C4250064BE26}" type="slidenum">
              <a:rPr lang="en-ZA" smtClean="0"/>
              <a:t>1</a:t>
            </a:fld>
            <a:endParaRPr lang="en-ZA"/>
          </a:p>
        </p:txBody>
      </p:sp>
    </p:spTree>
    <p:extLst>
      <p:ext uri="{BB962C8B-B14F-4D97-AF65-F5344CB8AC3E}">
        <p14:creationId xmlns:p14="http://schemas.microsoft.com/office/powerpoint/2010/main" val="1333476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ZA" sz="1800" dirty="0">
                <a:solidFill>
                  <a:srgbClr val="000000"/>
                </a:solidFill>
                <a:effectLst/>
                <a:latin typeface="Segoe UI" panose="020B0502040204020203" pitchFamily="34" charset="0"/>
                <a:ea typeface="Calibri" panose="020F0502020204030204" pitchFamily="34" charset="0"/>
              </a:rPr>
            </a:br>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20</a:t>
            </a:fld>
            <a:endParaRPr lang="en-ZA"/>
          </a:p>
        </p:txBody>
      </p:sp>
    </p:spTree>
    <p:extLst>
      <p:ext uri="{BB962C8B-B14F-4D97-AF65-F5344CB8AC3E}">
        <p14:creationId xmlns:p14="http://schemas.microsoft.com/office/powerpoint/2010/main" val="1416747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22</a:t>
            </a:fld>
            <a:endParaRPr lang="en-ZA"/>
          </a:p>
        </p:txBody>
      </p:sp>
    </p:spTree>
    <p:extLst>
      <p:ext uri="{BB962C8B-B14F-4D97-AF65-F5344CB8AC3E}">
        <p14:creationId xmlns:p14="http://schemas.microsoft.com/office/powerpoint/2010/main" val="200496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24</a:t>
            </a:fld>
            <a:endParaRPr lang="en-ZA"/>
          </a:p>
        </p:txBody>
      </p:sp>
    </p:spTree>
    <p:extLst>
      <p:ext uri="{BB962C8B-B14F-4D97-AF65-F5344CB8AC3E}">
        <p14:creationId xmlns:p14="http://schemas.microsoft.com/office/powerpoint/2010/main" val="279558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26</a:t>
            </a:fld>
            <a:endParaRPr lang="en-ZA"/>
          </a:p>
        </p:txBody>
      </p:sp>
    </p:spTree>
    <p:extLst>
      <p:ext uri="{BB962C8B-B14F-4D97-AF65-F5344CB8AC3E}">
        <p14:creationId xmlns:p14="http://schemas.microsoft.com/office/powerpoint/2010/main" val="3297808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28</a:t>
            </a:fld>
            <a:endParaRPr lang="en-ZA"/>
          </a:p>
        </p:txBody>
      </p:sp>
    </p:spTree>
    <p:extLst>
      <p:ext uri="{BB962C8B-B14F-4D97-AF65-F5344CB8AC3E}">
        <p14:creationId xmlns:p14="http://schemas.microsoft.com/office/powerpoint/2010/main" val="3530143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30</a:t>
            </a:fld>
            <a:endParaRPr lang="en-ZA"/>
          </a:p>
        </p:txBody>
      </p:sp>
    </p:spTree>
    <p:extLst>
      <p:ext uri="{BB962C8B-B14F-4D97-AF65-F5344CB8AC3E}">
        <p14:creationId xmlns:p14="http://schemas.microsoft.com/office/powerpoint/2010/main" val="3823184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32</a:t>
            </a:fld>
            <a:endParaRPr lang="en-ZA"/>
          </a:p>
        </p:txBody>
      </p:sp>
    </p:spTree>
    <p:extLst>
      <p:ext uri="{BB962C8B-B14F-4D97-AF65-F5344CB8AC3E}">
        <p14:creationId xmlns:p14="http://schemas.microsoft.com/office/powerpoint/2010/main" val="984493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34</a:t>
            </a:fld>
            <a:endParaRPr lang="en-ZA"/>
          </a:p>
        </p:txBody>
      </p:sp>
    </p:spTree>
    <p:extLst>
      <p:ext uri="{BB962C8B-B14F-4D97-AF65-F5344CB8AC3E}">
        <p14:creationId xmlns:p14="http://schemas.microsoft.com/office/powerpoint/2010/main" val="3094908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The Fall</a:t>
            </a:r>
          </a:p>
          <a:p>
            <a:pPr algn="l"/>
            <a:r>
              <a:rPr lang="en-US" sz="1800" b="0" i="0" u="none" strike="noStrike" baseline="0" dirty="0">
                <a:latin typeface="TimesNewRomanPSMT"/>
              </a:rPr>
              <a:t>1. Fall of Satan - Ezekiel 28:11-19; Isaiah 14:12-15 (Top)</a:t>
            </a:r>
          </a:p>
          <a:p>
            <a:pPr algn="l"/>
            <a:r>
              <a:rPr lang="nl-NL" sz="1800" b="0" i="0" u="none" strike="noStrike" baseline="0" dirty="0">
                <a:latin typeface="TimesNewRomanPSMT"/>
              </a:rPr>
              <a:t>2. Serpent </a:t>
            </a:r>
            <a:r>
              <a:rPr lang="nl-NL" sz="1800" b="0" i="0" u="none" strike="noStrike" baseline="0" dirty="0" err="1">
                <a:latin typeface="TimesNewRomanPSMT"/>
              </a:rPr>
              <a:t>tempts</a:t>
            </a:r>
            <a:r>
              <a:rPr lang="nl-NL" sz="1800" b="0" i="0" u="none" strike="noStrike" baseline="0" dirty="0">
                <a:latin typeface="TimesNewRomanPSMT"/>
              </a:rPr>
              <a:t> Eve - Gen 3:1-5 (Center)</a:t>
            </a:r>
          </a:p>
          <a:p>
            <a:pPr algn="l"/>
            <a:r>
              <a:rPr lang="en-US" sz="1800" b="0" i="0" u="none" strike="noStrike" baseline="0" dirty="0">
                <a:latin typeface="TimesNewRomanPSMT"/>
              </a:rPr>
              <a:t>3. Eve gives to Adam - Gen 3:6 (Right Center)</a:t>
            </a:r>
          </a:p>
          <a:p>
            <a:pPr algn="l"/>
            <a:r>
              <a:rPr lang="en-US" sz="1800" b="0" i="0" u="none" strike="noStrike" baseline="0" dirty="0">
                <a:latin typeface="TimesNewRomanPSMT"/>
              </a:rPr>
              <a:t>4. They hide from God - Gen 3:7-13 (Right Bottom)</a:t>
            </a:r>
          </a:p>
          <a:p>
            <a:pPr algn="l"/>
            <a:r>
              <a:rPr lang="en-US" sz="1800" b="0" i="0" u="none" strike="noStrike" baseline="0" dirty="0">
                <a:latin typeface="TimesNewRomanPSMT"/>
              </a:rPr>
              <a:t>5. God punishes their sin but also clothes them – Gen 3:14-21 (Left Bottom)</a:t>
            </a:r>
          </a:p>
          <a:p>
            <a:pPr algn="l"/>
            <a:r>
              <a:rPr lang="en-US" sz="1800" b="0" i="0" u="none" strike="noStrike" baseline="0" dirty="0">
                <a:latin typeface="TimesNewRomanPSMT"/>
              </a:rPr>
              <a:t>6. Cast out – Gen 3:22-24 (Left Center)</a:t>
            </a:r>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4</a:t>
            </a:fld>
            <a:endParaRPr lang="en-ZA"/>
          </a:p>
        </p:txBody>
      </p:sp>
    </p:spTree>
    <p:extLst>
      <p:ext uri="{BB962C8B-B14F-4D97-AF65-F5344CB8AC3E}">
        <p14:creationId xmlns:p14="http://schemas.microsoft.com/office/powerpoint/2010/main" val="4140644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6</a:t>
            </a:fld>
            <a:endParaRPr lang="en-ZA"/>
          </a:p>
        </p:txBody>
      </p:sp>
    </p:spTree>
    <p:extLst>
      <p:ext uri="{BB962C8B-B14F-4D97-AF65-F5344CB8AC3E}">
        <p14:creationId xmlns:p14="http://schemas.microsoft.com/office/powerpoint/2010/main" val="2734134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8</a:t>
            </a:fld>
            <a:endParaRPr lang="en-ZA"/>
          </a:p>
        </p:txBody>
      </p:sp>
    </p:spTree>
    <p:extLst>
      <p:ext uri="{BB962C8B-B14F-4D97-AF65-F5344CB8AC3E}">
        <p14:creationId xmlns:p14="http://schemas.microsoft.com/office/powerpoint/2010/main" val="3224386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10</a:t>
            </a:fld>
            <a:endParaRPr lang="en-ZA"/>
          </a:p>
        </p:txBody>
      </p:sp>
    </p:spTree>
    <p:extLst>
      <p:ext uri="{BB962C8B-B14F-4D97-AF65-F5344CB8AC3E}">
        <p14:creationId xmlns:p14="http://schemas.microsoft.com/office/powerpoint/2010/main" val="2561283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12</a:t>
            </a:fld>
            <a:endParaRPr lang="en-ZA"/>
          </a:p>
        </p:txBody>
      </p:sp>
    </p:spTree>
    <p:extLst>
      <p:ext uri="{BB962C8B-B14F-4D97-AF65-F5344CB8AC3E}">
        <p14:creationId xmlns:p14="http://schemas.microsoft.com/office/powerpoint/2010/main" val="2634904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14</a:t>
            </a:fld>
            <a:endParaRPr lang="en-ZA"/>
          </a:p>
        </p:txBody>
      </p:sp>
    </p:spTree>
    <p:extLst>
      <p:ext uri="{BB962C8B-B14F-4D97-AF65-F5344CB8AC3E}">
        <p14:creationId xmlns:p14="http://schemas.microsoft.com/office/powerpoint/2010/main" val="788973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16</a:t>
            </a:fld>
            <a:endParaRPr lang="en-ZA"/>
          </a:p>
        </p:txBody>
      </p:sp>
    </p:spTree>
    <p:extLst>
      <p:ext uri="{BB962C8B-B14F-4D97-AF65-F5344CB8AC3E}">
        <p14:creationId xmlns:p14="http://schemas.microsoft.com/office/powerpoint/2010/main" val="3901642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18</a:t>
            </a:fld>
            <a:endParaRPr lang="en-ZA"/>
          </a:p>
        </p:txBody>
      </p:sp>
    </p:spTree>
    <p:extLst>
      <p:ext uri="{BB962C8B-B14F-4D97-AF65-F5344CB8AC3E}">
        <p14:creationId xmlns:p14="http://schemas.microsoft.com/office/powerpoint/2010/main" val="1329639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D2BE1-2FF2-4BB9-A4CD-2B46C64CF8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28AA728E-86D6-4D68-A388-36CA06D23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F43058BC-01CC-4D90-8654-30EDB7BFEBE5}"/>
              </a:ext>
            </a:extLst>
          </p:cNvPr>
          <p:cNvSpPr>
            <a:spLocks noGrp="1"/>
          </p:cNvSpPr>
          <p:nvPr>
            <p:ph type="dt" sz="half" idx="10"/>
          </p:nvPr>
        </p:nvSpPr>
        <p:spPr/>
        <p:txBody>
          <a:bodyPr/>
          <a:lstStyle/>
          <a:p>
            <a:fld id="{261FEBC1-DE7F-46A3-92F7-0DB866FE21AC}" type="datetimeFigureOut">
              <a:rPr lang="en-ZA" smtClean="0"/>
              <a:t>2024/06/18</a:t>
            </a:fld>
            <a:endParaRPr lang="en-ZA"/>
          </a:p>
        </p:txBody>
      </p:sp>
      <p:sp>
        <p:nvSpPr>
          <p:cNvPr id="5" name="Footer Placeholder 4">
            <a:extLst>
              <a:ext uri="{FF2B5EF4-FFF2-40B4-BE49-F238E27FC236}">
                <a16:creationId xmlns:a16="http://schemas.microsoft.com/office/drawing/2014/main" id="{404A4F56-41F8-4338-8047-0828F92AAC7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3F99A-A8E9-4F53-B942-2D2FBF394F1B}"/>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3426082321"/>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66A49-EAE4-4A63-8518-410D0CEB8649}"/>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B768F8F-0081-4B30-9FD3-B4C26F3FC3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24C8481-4BB6-4E14-A786-68D3ED506A9F}"/>
              </a:ext>
            </a:extLst>
          </p:cNvPr>
          <p:cNvSpPr>
            <a:spLocks noGrp="1"/>
          </p:cNvSpPr>
          <p:nvPr>
            <p:ph type="dt" sz="half" idx="10"/>
          </p:nvPr>
        </p:nvSpPr>
        <p:spPr/>
        <p:txBody>
          <a:bodyPr/>
          <a:lstStyle/>
          <a:p>
            <a:fld id="{261FEBC1-DE7F-46A3-92F7-0DB866FE21AC}" type="datetimeFigureOut">
              <a:rPr lang="en-ZA" smtClean="0"/>
              <a:t>2024/06/18</a:t>
            </a:fld>
            <a:endParaRPr lang="en-ZA"/>
          </a:p>
        </p:txBody>
      </p:sp>
      <p:sp>
        <p:nvSpPr>
          <p:cNvPr id="5" name="Footer Placeholder 4">
            <a:extLst>
              <a:ext uri="{FF2B5EF4-FFF2-40B4-BE49-F238E27FC236}">
                <a16:creationId xmlns:a16="http://schemas.microsoft.com/office/drawing/2014/main" id="{81821FAC-C676-4606-9D24-F45B2337C81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93033BD-6C75-491F-9F49-FF0053917521}"/>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2840171282"/>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969B42-F55C-4742-AAFB-6B703464D53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EAC1C472-3B57-4A9A-9778-AA4389E4AC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9C8511A-1613-41DA-8F7E-E07D55DA7B11}"/>
              </a:ext>
            </a:extLst>
          </p:cNvPr>
          <p:cNvSpPr>
            <a:spLocks noGrp="1"/>
          </p:cNvSpPr>
          <p:nvPr>
            <p:ph type="dt" sz="half" idx="10"/>
          </p:nvPr>
        </p:nvSpPr>
        <p:spPr/>
        <p:txBody>
          <a:bodyPr/>
          <a:lstStyle/>
          <a:p>
            <a:fld id="{261FEBC1-DE7F-46A3-92F7-0DB866FE21AC}" type="datetimeFigureOut">
              <a:rPr lang="en-ZA" smtClean="0"/>
              <a:t>2024/06/18</a:t>
            </a:fld>
            <a:endParaRPr lang="en-ZA"/>
          </a:p>
        </p:txBody>
      </p:sp>
      <p:sp>
        <p:nvSpPr>
          <p:cNvPr id="5" name="Footer Placeholder 4">
            <a:extLst>
              <a:ext uri="{FF2B5EF4-FFF2-40B4-BE49-F238E27FC236}">
                <a16:creationId xmlns:a16="http://schemas.microsoft.com/office/drawing/2014/main" id="{37406908-323D-403D-BB6F-7A95EE8149E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9AF6D-7F61-403A-B31F-3C940D01632A}"/>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3528922853"/>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42673-1C10-4839-9B28-B62F43F8E1E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4A3CC44-B4F7-4BB8-AE7C-0E08F7A48E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35C1304-44F2-44CF-BF06-0142A3B9F7DE}"/>
              </a:ext>
            </a:extLst>
          </p:cNvPr>
          <p:cNvSpPr>
            <a:spLocks noGrp="1"/>
          </p:cNvSpPr>
          <p:nvPr>
            <p:ph type="dt" sz="half" idx="10"/>
          </p:nvPr>
        </p:nvSpPr>
        <p:spPr/>
        <p:txBody>
          <a:bodyPr/>
          <a:lstStyle/>
          <a:p>
            <a:fld id="{261FEBC1-DE7F-46A3-92F7-0DB866FE21AC}" type="datetimeFigureOut">
              <a:rPr lang="en-ZA" smtClean="0"/>
              <a:t>2024/06/18</a:t>
            </a:fld>
            <a:endParaRPr lang="en-ZA"/>
          </a:p>
        </p:txBody>
      </p:sp>
      <p:sp>
        <p:nvSpPr>
          <p:cNvPr id="5" name="Footer Placeholder 4">
            <a:extLst>
              <a:ext uri="{FF2B5EF4-FFF2-40B4-BE49-F238E27FC236}">
                <a16:creationId xmlns:a16="http://schemas.microsoft.com/office/drawing/2014/main" id="{9F2F248C-3818-485D-886A-18F97AA0CAB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E952EF2-B5E6-4168-A9C5-9418EC825B95}"/>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3649972519"/>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8FB9D-C701-4269-A578-788C4064FE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E2084C6E-9AEC-40F3-8D85-CB00ACAD5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9EBB42-405E-439B-A510-7190032AF396}"/>
              </a:ext>
            </a:extLst>
          </p:cNvPr>
          <p:cNvSpPr>
            <a:spLocks noGrp="1"/>
          </p:cNvSpPr>
          <p:nvPr>
            <p:ph type="dt" sz="half" idx="10"/>
          </p:nvPr>
        </p:nvSpPr>
        <p:spPr/>
        <p:txBody>
          <a:bodyPr/>
          <a:lstStyle/>
          <a:p>
            <a:fld id="{261FEBC1-DE7F-46A3-92F7-0DB866FE21AC}" type="datetimeFigureOut">
              <a:rPr lang="en-ZA" smtClean="0"/>
              <a:t>2024/06/18</a:t>
            </a:fld>
            <a:endParaRPr lang="en-ZA"/>
          </a:p>
        </p:txBody>
      </p:sp>
      <p:sp>
        <p:nvSpPr>
          <p:cNvPr id="5" name="Footer Placeholder 4">
            <a:extLst>
              <a:ext uri="{FF2B5EF4-FFF2-40B4-BE49-F238E27FC236}">
                <a16:creationId xmlns:a16="http://schemas.microsoft.com/office/drawing/2014/main" id="{1EC3FCAC-1841-4361-B351-8F6D1622D00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D7B06CA-8F75-46FB-9BCE-E1F30AD93C0A}"/>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1719568136"/>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4690C-391C-440E-9EB9-033FAC33528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CB9A1D7-14CE-4D74-8044-1C70E0ADC0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3A2E7118-46DE-46A7-A564-61CDA95C71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162C42C-BB9D-4406-9777-8CD0B701D7A2}"/>
              </a:ext>
            </a:extLst>
          </p:cNvPr>
          <p:cNvSpPr>
            <a:spLocks noGrp="1"/>
          </p:cNvSpPr>
          <p:nvPr>
            <p:ph type="dt" sz="half" idx="10"/>
          </p:nvPr>
        </p:nvSpPr>
        <p:spPr/>
        <p:txBody>
          <a:bodyPr/>
          <a:lstStyle/>
          <a:p>
            <a:fld id="{261FEBC1-DE7F-46A3-92F7-0DB866FE21AC}" type="datetimeFigureOut">
              <a:rPr lang="en-ZA" smtClean="0"/>
              <a:t>2024/06/18</a:t>
            </a:fld>
            <a:endParaRPr lang="en-ZA"/>
          </a:p>
        </p:txBody>
      </p:sp>
      <p:sp>
        <p:nvSpPr>
          <p:cNvPr id="6" name="Footer Placeholder 5">
            <a:extLst>
              <a:ext uri="{FF2B5EF4-FFF2-40B4-BE49-F238E27FC236}">
                <a16:creationId xmlns:a16="http://schemas.microsoft.com/office/drawing/2014/main" id="{4A245A19-5329-4538-B662-F4C782DF898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B3CABE6-0442-45DF-9F2C-E6F9B04DF57B}"/>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428294074"/>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76B17-EE05-4F97-B85D-BD93C7B33680}"/>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1E722282-84B3-47B9-9216-A1EC853C5F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C12DDB-0381-40A3-BD89-6D7A6DAF0D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D033E17A-CF7E-4534-9CCA-C8C6F8E01A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715E17-A783-481C-A126-334D7C7008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4DA06DC1-13C7-404F-8A05-2500EED981B0}"/>
              </a:ext>
            </a:extLst>
          </p:cNvPr>
          <p:cNvSpPr>
            <a:spLocks noGrp="1"/>
          </p:cNvSpPr>
          <p:nvPr>
            <p:ph type="dt" sz="half" idx="10"/>
          </p:nvPr>
        </p:nvSpPr>
        <p:spPr/>
        <p:txBody>
          <a:bodyPr/>
          <a:lstStyle/>
          <a:p>
            <a:fld id="{261FEBC1-DE7F-46A3-92F7-0DB866FE21AC}" type="datetimeFigureOut">
              <a:rPr lang="en-ZA" smtClean="0"/>
              <a:t>2024/06/18</a:t>
            </a:fld>
            <a:endParaRPr lang="en-ZA"/>
          </a:p>
        </p:txBody>
      </p:sp>
      <p:sp>
        <p:nvSpPr>
          <p:cNvPr id="8" name="Footer Placeholder 7">
            <a:extLst>
              <a:ext uri="{FF2B5EF4-FFF2-40B4-BE49-F238E27FC236}">
                <a16:creationId xmlns:a16="http://schemas.microsoft.com/office/drawing/2014/main" id="{3CE6A478-8BA2-4FBF-ADBA-45431A241C5B}"/>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B689F774-9EAC-4B10-B8ED-7588664C4678}"/>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1371062513"/>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87788-692F-464E-877F-C7EE53F92AF8}"/>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2D5CDB86-BE93-4C5A-A0E6-85C37C58EB1F}"/>
              </a:ext>
            </a:extLst>
          </p:cNvPr>
          <p:cNvSpPr>
            <a:spLocks noGrp="1"/>
          </p:cNvSpPr>
          <p:nvPr>
            <p:ph type="dt" sz="half" idx="10"/>
          </p:nvPr>
        </p:nvSpPr>
        <p:spPr/>
        <p:txBody>
          <a:bodyPr/>
          <a:lstStyle/>
          <a:p>
            <a:fld id="{261FEBC1-DE7F-46A3-92F7-0DB866FE21AC}" type="datetimeFigureOut">
              <a:rPr lang="en-ZA" smtClean="0"/>
              <a:t>2024/06/18</a:t>
            </a:fld>
            <a:endParaRPr lang="en-ZA"/>
          </a:p>
        </p:txBody>
      </p:sp>
      <p:sp>
        <p:nvSpPr>
          <p:cNvPr id="4" name="Footer Placeholder 3">
            <a:extLst>
              <a:ext uri="{FF2B5EF4-FFF2-40B4-BE49-F238E27FC236}">
                <a16:creationId xmlns:a16="http://schemas.microsoft.com/office/drawing/2014/main" id="{42E0CAC7-B42E-4E65-9044-B60A6D784F0E}"/>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7DE296BD-D915-47E8-9152-D0E477D34115}"/>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3265126759"/>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0DBA2D-2338-4C05-B1E5-8166A964B604}"/>
              </a:ext>
            </a:extLst>
          </p:cNvPr>
          <p:cNvSpPr>
            <a:spLocks noGrp="1"/>
          </p:cNvSpPr>
          <p:nvPr>
            <p:ph type="dt" sz="half" idx="10"/>
          </p:nvPr>
        </p:nvSpPr>
        <p:spPr/>
        <p:txBody>
          <a:bodyPr/>
          <a:lstStyle/>
          <a:p>
            <a:fld id="{261FEBC1-DE7F-46A3-92F7-0DB866FE21AC}" type="datetimeFigureOut">
              <a:rPr lang="en-ZA" smtClean="0"/>
              <a:t>2024/06/18</a:t>
            </a:fld>
            <a:endParaRPr lang="en-ZA"/>
          </a:p>
        </p:txBody>
      </p:sp>
      <p:sp>
        <p:nvSpPr>
          <p:cNvPr id="3" name="Footer Placeholder 2">
            <a:extLst>
              <a:ext uri="{FF2B5EF4-FFF2-40B4-BE49-F238E27FC236}">
                <a16:creationId xmlns:a16="http://schemas.microsoft.com/office/drawing/2014/main" id="{6654103E-D41E-4BE7-9883-35575D45E0EA}"/>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1C6F2004-9787-4300-8460-15066839F9FC}"/>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72089162"/>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660F0-7E61-4A20-9437-9D25406F30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38090FAB-3639-4E67-A04E-D319AB0AD3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09D516AA-5010-415F-A001-5BF646E557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C690B0-B774-4A13-BEDC-A87C53607825}"/>
              </a:ext>
            </a:extLst>
          </p:cNvPr>
          <p:cNvSpPr>
            <a:spLocks noGrp="1"/>
          </p:cNvSpPr>
          <p:nvPr>
            <p:ph type="dt" sz="half" idx="10"/>
          </p:nvPr>
        </p:nvSpPr>
        <p:spPr/>
        <p:txBody>
          <a:bodyPr/>
          <a:lstStyle/>
          <a:p>
            <a:fld id="{261FEBC1-DE7F-46A3-92F7-0DB866FE21AC}" type="datetimeFigureOut">
              <a:rPr lang="en-ZA" smtClean="0"/>
              <a:t>2024/06/18</a:t>
            </a:fld>
            <a:endParaRPr lang="en-ZA"/>
          </a:p>
        </p:txBody>
      </p:sp>
      <p:sp>
        <p:nvSpPr>
          <p:cNvPr id="6" name="Footer Placeholder 5">
            <a:extLst>
              <a:ext uri="{FF2B5EF4-FFF2-40B4-BE49-F238E27FC236}">
                <a16:creationId xmlns:a16="http://schemas.microsoft.com/office/drawing/2014/main" id="{852F34D4-2AB7-42A6-972F-CFAD3E1DB4C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A359B5C-791D-45EF-BFE3-1182723AFFE3}"/>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3894974413"/>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6EE79-CFD2-492C-A88D-65A61FAD75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9B9A635F-1621-47B6-B8C9-0242CA49CF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E954AEEE-E9CC-4678-9B1B-DF8BE00F66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56EFBB-A8E4-4B38-B65B-CE1EF569787D}"/>
              </a:ext>
            </a:extLst>
          </p:cNvPr>
          <p:cNvSpPr>
            <a:spLocks noGrp="1"/>
          </p:cNvSpPr>
          <p:nvPr>
            <p:ph type="dt" sz="half" idx="10"/>
          </p:nvPr>
        </p:nvSpPr>
        <p:spPr/>
        <p:txBody>
          <a:bodyPr/>
          <a:lstStyle/>
          <a:p>
            <a:fld id="{261FEBC1-DE7F-46A3-92F7-0DB866FE21AC}" type="datetimeFigureOut">
              <a:rPr lang="en-ZA" smtClean="0"/>
              <a:t>2024/06/18</a:t>
            </a:fld>
            <a:endParaRPr lang="en-ZA"/>
          </a:p>
        </p:txBody>
      </p:sp>
      <p:sp>
        <p:nvSpPr>
          <p:cNvPr id="6" name="Footer Placeholder 5">
            <a:extLst>
              <a:ext uri="{FF2B5EF4-FFF2-40B4-BE49-F238E27FC236}">
                <a16:creationId xmlns:a16="http://schemas.microsoft.com/office/drawing/2014/main" id="{66283F32-B37C-48B0-A2F4-E66E46D11D9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1C2593D-DF54-4A9F-BB41-A7DA81DCE99C}"/>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2030209730"/>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7FA89C-12F7-472D-A6EB-B00253C862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EBBB121A-4BE5-42EB-B251-2E1DDE1410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EA4A761-92F4-4333-B23F-1C1AC6B17F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FEBC1-DE7F-46A3-92F7-0DB866FE21AC}" type="datetimeFigureOut">
              <a:rPr lang="en-ZA" smtClean="0"/>
              <a:t>2024/06/18</a:t>
            </a:fld>
            <a:endParaRPr lang="en-ZA"/>
          </a:p>
        </p:txBody>
      </p:sp>
      <p:sp>
        <p:nvSpPr>
          <p:cNvPr id="5" name="Footer Placeholder 4">
            <a:extLst>
              <a:ext uri="{FF2B5EF4-FFF2-40B4-BE49-F238E27FC236}">
                <a16:creationId xmlns:a16="http://schemas.microsoft.com/office/drawing/2014/main" id="{9288F151-6675-4F37-B1F4-9A8F899D58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49590AFC-7EE1-4EC6-B036-A9A2191455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7C8904-92A0-4261-A682-46BB70BED763}" type="slidenum">
              <a:rPr lang="en-ZA" smtClean="0"/>
              <a:t>‹#›</a:t>
            </a:fld>
            <a:endParaRPr lang="en-ZA"/>
          </a:p>
        </p:txBody>
      </p:sp>
    </p:spTree>
    <p:extLst>
      <p:ext uri="{BB962C8B-B14F-4D97-AF65-F5344CB8AC3E}">
        <p14:creationId xmlns:p14="http://schemas.microsoft.com/office/powerpoint/2010/main" val="1984018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Tm="8578"/>
    </mc:Choice>
    <mc:Fallback xmlns="">
      <p:transition advTm="8578"/>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47CF2-F7D7-8C77-D8E4-0AA6ED56E6C9}"/>
              </a:ext>
            </a:extLst>
          </p:cNvPr>
          <p:cNvSpPr>
            <a:spLocks noGrp="1"/>
          </p:cNvSpPr>
          <p:nvPr>
            <p:ph type="title"/>
          </p:nvPr>
        </p:nvSpPr>
        <p:spPr/>
        <p:txBody>
          <a:bodyPr/>
          <a:lstStyle/>
          <a:p>
            <a:r>
              <a:rPr lang="en-IN" dirty="0"/>
              <a:t>02-4</a:t>
            </a:r>
          </a:p>
        </p:txBody>
      </p:sp>
      <p:sp>
        <p:nvSpPr>
          <p:cNvPr id="3" name="Content Placeholder 2">
            <a:extLst>
              <a:ext uri="{FF2B5EF4-FFF2-40B4-BE49-F238E27FC236}">
                <a16:creationId xmlns:a16="http://schemas.microsoft.com/office/drawing/2014/main" id="{4AEADE0F-954B-DFC7-B56F-1BCDA19D32BC}"/>
              </a:ext>
            </a:extLst>
          </p:cNvPr>
          <p:cNvSpPr>
            <a:spLocks noGrp="1"/>
          </p:cNvSpPr>
          <p:nvPr>
            <p:ph idx="1"/>
          </p:nvPr>
        </p:nvSpPr>
        <p:spPr/>
        <p:txBody>
          <a:bodyPr>
            <a:normAutofit fontScale="700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Tibetan text is from the </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a:t>
            </a: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Holy Bible in Modern Literary Tibetan, New Tibetan Bible translation.</a:t>
            </a:r>
          </a:p>
          <a:p>
            <a:pPr marL="0" indent="0">
              <a:lnSpc>
                <a:spcPct val="107000"/>
              </a:lnSpc>
              <a:spcAft>
                <a:spcPts val="800"/>
              </a:spcAft>
              <a:buNone/>
            </a:pP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This translation is made available under the terms of the Creative Commons Attribution-</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NonCommercial</a:t>
            </a: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NoDerivatives</a:t>
            </a:r>
            <a:r>
              <a:rPr lang="en-US" sz="1800" kern="10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4.0 International license.</a:t>
            </a:r>
          </a:p>
          <a:p>
            <a:endParaRPr lang="en-IN" dirty="0"/>
          </a:p>
        </p:txBody>
      </p:sp>
      <p:pic>
        <p:nvPicPr>
          <p:cNvPr id="7" name="Audio 6">
            <a:hlinkClick r:id="" action="ppaction://media"/>
            <a:extLst>
              <a:ext uri="{FF2B5EF4-FFF2-40B4-BE49-F238E27FC236}">
                <a16:creationId xmlns:a16="http://schemas.microsoft.com/office/drawing/2014/main" id="{684B1BB3-3771-264A-F7A6-F7D7C0B45F7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4745110"/>
      </p:ext>
    </p:extLst>
  </p:cSld>
  <p:clrMapOvr>
    <a:masterClrMapping/>
  </p:clrMapOvr>
  <mc:AlternateContent xmlns:mc="http://schemas.openxmlformats.org/markup-compatibility/2006" xmlns:p14="http://schemas.microsoft.com/office/powerpoint/2010/main">
    <mc:Choice Requires="p14">
      <p:transition p14:dur="0" advTm="3254"/>
    </mc:Choice>
    <mc:Fallback xmlns="">
      <p:transition advTm="3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3E3A3-3F4B-41E6-BD37-178571A6CCFB}"/>
              </a:ext>
            </a:extLst>
          </p:cNvPr>
          <p:cNvPicPr>
            <a:picLocks noChangeAspect="1"/>
          </p:cNvPicPr>
          <p:nvPr/>
        </p:nvPicPr>
        <p:blipFill>
          <a:blip r:embed="rId3"/>
          <a:stretch>
            <a:fillRect/>
          </a:stretch>
        </p:blipFill>
        <p:spPr>
          <a:xfrm>
            <a:off x="0" y="0"/>
            <a:ext cx="12192000" cy="7038284"/>
          </a:xfrm>
          <a:prstGeom prst="rect">
            <a:avLst/>
          </a:prstGeom>
        </p:spPr>
      </p:pic>
      <p:sp>
        <p:nvSpPr>
          <p:cNvPr id="2" name="TextBox 1">
            <a:extLst>
              <a:ext uri="{FF2B5EF4-FFF2-40B4-BE49-F238E27FC236}">
                <a16:creationId xmlns:a16="http://schemas.microsoft.com/office/drawing/2014/main" id="{296F7151-A87C-F175-B1AA-A6C96AB5EE5E}"/>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3:15</a:t>
            </a:r>
          </a:p>
        </p:txBody>
      </p:sp>
    </p:spTree>
    <p:extLst>
      <p:ext uri="{BB962C8B-B14F-4D97-AF65-F5344CB8AC3E}">
        <p14:creationId xmlns:p14="http://schemas.microsoft.com/office/powerpoint/2010/main" val="138638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16</a:t>
            </a:r>
            <a:r>
              <a:rPr lang="en-US" sz="3600" b="0" i="0" dirty="0">
                <a:solidFill>
                  <a:srgbClr val="121212"/>
                </a:solidFill>
                <a:effectLst/>
                <a:highlight>
                  <a:srgbClr val="FFFFFF"/>
                </a:highlight>
                <a:latin typeface="Inter"/>
              </a:rPr>
              <a:t>To the woman He said:</a:t>
            </a:r>
          </a:p>
          <a:p>
            <a:pPr algn="l"/>
            <a:r>
              <a:rPr lang="en-US" sz="3600" b="0" i="0" dirty="0">
                <a:solidFill>
                  <a:srgbClr val="121212"/>
                </a:solidFill>
                <a:effectLst/>
                <a:highlight>
                  <a:srgbClr val="FFFFFF"/>
                </a:highlight>
                <a:latin typeface="Inter"/>
              </a:rPr>
              <a:t>“I will sharply increase your pain in childbirth;</a:t>
            </a:r>
          </a:p>
          <a:p>
            <a:pPr algn="l"/>
            <a:r>
              <a:rPr lang="en-US" sz="3600" b="0" i="0" dirty="0">
                <a:solidFill>
                  <a:srgbClr val="121212"/>
                </a:solidFill>
                <a:effectLst/>
                <a:highlight>
                  <a:srgbClr val="FFFFFF"/>
                </a:highlight>
                <a:latin typeface="Inter"/>
              </a:rPr>
              <a:t>in pain you will bring forth children.</a:t>
            </a:r>
          </a:p>
          <a:p>
            <a:pPr algn="l"/>
            <a:r>
              <a:rPr lang="en-US" sz="3600" b="0" i="0" dirty="0">
                <a:solidFill>
                  <a:srgbClr val="121212"/>
                </a:solidFill>
                <a:effectLst/>
                <a:highlight>
                  <a:srgbClr val="FFFFFF"/>
                </a:highlight>
                <a:latin typeface="Inter"/>
              </a:rPr>
              <a:t>Your desire will be for your husband,</a:t>
            </a:r>
          </a:p>
          <a:p>
            <a:pPr algn="l"/>
            <a:r>
              <a:rPr lang="en-US" sz="3600" b="0" i="0" dirty="0">
                <a:solidFill>
                  <a:srgbClr val="121212"/>
                </a:solidFill>
                <a:effectLst/>
                <a:highlight>
                  <a:srgbClr val="FFFFFF"/>
                </a:highlight>
                <a:latin typeface="Inter"/>
              </a:rPr>
              <a:t>and he will rule over you.”</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5400" dirty="0">
                <a:solidFill>
                  <a:srgbClr val="777A7B"/>
                </a:solidFill>
                <a:latin typeface="Inter"/>
              </a:rPr>
              <a:t>16</a:t>
            </a:r>
            <a:r>
              <a:rPr lang="bo-CN" sz="5400" dirty="0">
                <a:solidFill>
                  <a:srgbClr val="121212"/>
                </a:solidFill>
                <a:latin typeface="Inter"/>
              </a:rPr>
              <a:t>ཡང་ཁོང་གིས་བུད་མེད་ལ་འདི་སྐད༌དུ། བདག་གིས་ཁྱོད་ལ་མངལ་སྦྲུམ་པའི་སྡུག་བསྔལ་ཆེ་རུ་བསྐྱེད༌དེ། ཕྲུ་གུ་བཙའ་དུས་ཟུག་གཟེར་ཆེན་པོ་འབྱུང་བར་འགྱུར་ངེས༌སོ། །ཁྱོད་ནི་ཁྱོ་གར་ཞེན་ཅིང་ཆགས་པ༌དང༌། ཁྱོ་གས་ཁྱོད་ལ་དབང་བྱེད་པར་འགྱུར་ཞེས་གསུངས༌སོ།།</a:t>
            </a:r>
            <a:endParaRPr lang="en-ZA" dirty="0"/>
          </a:p>
        </p:txBody>
      </p:sp>
      <p:pic>
        <p:nvPicPr>
          <p:cNvPr id="15" name="Audio 14">
            <a:hlinkClick r:id="" action="ppaction://media"/>
            <a:extLst>
              <a:ext uri="{FF2B5EF4-FFF2-40B4-BE49-F238E27FC236}">
                <a16:creationId xmlns:a16="http://schemas.microsoft.com/office/drawing/2014/main" id="{69B77A1F-C6CC-89A8-DE83-927DD8DC42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71355880"/>
      </p:ext>
    </p:extLst>
  </p:cSld>
  <p:clrMapOvr>
    <a:masterClrMapping/>
  </p:clrMapOvr>
  <mc:AlternateContent xmlns:mc="http://schemas.openxmlformats.org/markup-compatibility/2006" xmlns:p14="http://schemas.microsoft.com/office/powerpoint/2010/main">
    <mc:Choice Requires="p14">
      <p:transition p14:dur="0" advTm="17249"/>
    </mc:Choice>
    <mc:Fallback xmlns="">
      <p:transition advTm="17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6B36DC-8255-459C-B486-81304A9924EE}"/>
              </a:ext>
            </a:extLst>
          </p:cNvPr>
          <p:cNvPicPr>
            <a:picLocks noChangeAspect="1"/>
          </p:cNvPicPr>
          <p:nvPr/>
        </p:nvPicPr>
        <p:blipFill>
          <a:blip r:embed="rId3"/>
          <a:stretch>
            <a:fillRect/>
          </a:stretch>
        </p:blipFill>
        <p:spPr>
          <a:xfrm>
            <a:off x="0" y="0"/>
            <a:ext cx="12192000" cy="7011263"/>
          </a:xfrm>
          <a:prstGeom prst="rect">
            <a:avLst/>
          </a:prstGeom>
        </p:spPr>
      </p:pic>
      <p:sp>
        <p:nvSpPr>
          <p:cNvPr id="2" name="TextBox 1">
            <a:extLst>
              <a:ext uri="{FF2B5EF4-FFF2-40B4-BE49-F238E27FC236}">
                <a16:creationId xmlns:a16="http://schemas.microsoft.com/office/drawing/2014/main" id="{3833902E-7F23-89A2-7954-212FFC1CE84C}"/>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3:16</a:t>
            </a:r>
          </a:p>
        </p:txBody>
      </p:sp>
    </p:spTree>
    <p:extLst>
      <p:ext uri="{BB962C8B-B14F-4D97-AF65-F5344CB8AC3E}">
        <p14:creationId xmlns:p14="http://schemas.microsoft.com/office/powerpoint/2010/main" val="2598002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17</a:t>
            </a:r>
            <a:r>
              <a:rPr lang="en-US" sz="4400" b="0" i="0" dirty="0">
                <a:solidFill>
                  <a:srgbClr val="121212"/>
                </a:solidFill>
                <a:effectLst/>
                <a:highlight>
                  <a:srgbClr val="FFFFFF"/>
                </a:highlight>
                <a:latin typeface="Inter"/>
              </a:rPr>
              <a:t>And to Adam He said:</a:t>
            </a:r>
          </a:p>
          <a:p>
            <a:pPr algn="l"/>
            <a:r>
              <a:rPr lang="en-US" sz="4400" b="0" i="0" dirty="0">
                <a:solidFill>
                  <a:srgbClr val="121212"/>
                </a:solidFill>
                <a:effectLst/>
                <a:highlight>
                  <a:srgbClr val="FFFFFF"/>
                </a:highlight>
                <a:latin typeface="Inter"/>
              </a:rPr>
              <a:t>“Because you have listened to the voice of your wife</a:t>
            </a:r>
          </a:p>
          <a:p>
            <a:pPr algn="l"/>
            <a:r>
              <a:rPr lang="en-US" sz="4400" b="0" i="0" dirty="0">
                <a:solidFill>
                  <a:srgbClr val="121212"/>
                </a:solidFill>
                <a:effectLst/>
                <a:highlight>
                  <a:srgbClr val="FFFFFF"/>
                </a:highlight>
                <a:latin typeface="Inter"/>
              </a:rPr>
              <a:t>and have eaten from the tree</a:t>
            </a:r>
          </a:p>
          <a:p>
            <a:pPr algn="l"/>
            <a:r>
              <a:rPr lang="en-US" sz="4400" b="0" i="0" dirty="0">
                <a:solidFill>
                  <a:srgbClr val="121212"/>
                </a:solidFill>
                <a:effectLst/>
                <a:highlight>
                  <a:srgbClr val="FFFFFF"/>
                </a:highlight>
                <a:latin typeface="Inter"/>
              </a:rPr>
              <a:t>of which I commanded you not to eat,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4800" dirty="0">
                <a:solidFill>
                  <a:srgbClr val="777A7B"/>
                </a:solidFill>
                <a:latin typeface="Inter"/>
              </a:rPr>
              <a:t>17</a:t>
            </a:r>
            <a:r>
              <a:rPr lang="bo-CN" sz="4800" dirty="0">
                <a:solidFill>
                  <a:srgbClr val="121212"/>
                </a:solidFill>
                <a:latin typeface="Inter"/>
              </a:rPr>
              <a:t>ཡང་ཁོང་གིས་ཨ་དམ་ལ་འདི་སྐད༌དུ། ཁྱོད་ཀྱིས་བུད་མེད་ཀྱི་ངག་ལ་མཉན་པ༌དང༌། བདག་གིས་བཟའ་མི་རུང་ཞེས་སྨྲས་པའི་ལྗོན་ཤིང་དེའི་ཤིང་ཏོག་ཟོས་པའི༌ཕྱིར། ཁྱོད་ཀྱི་རྐྱེན་གྱིས་ས་སྟེང་དུ་དམོད་པ་འབྱུང༌ངོ༌།</a:t>
            </a:r>
            <a:endParaRPr lang="en-ZA" dirty="0"/>
          </a:p>
        </p:txBody>
      </p:sp>
      <p:pic>
        <p:nvPicPr>
          <p:cNvPr id="12" name="Audio 11">
            <a:hlinkClick r:id="" action="ppaction://media"/>
            <a:extLst>
              <a:ext uri="{FF2B5EF4-FFF2-40B4-BE49-F238E27FC236}">
                <a16:creationId xmlns:a16="http://schemas.microsoft.com/office/drawing/2014/main" id="{A651DD05-7982-17F9-14CB-F48FEDA3E1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63583859"/>
      </p:ext>
    </p:extLst>
  </p:cSld>
  <p:clrMapOvr>
    <a:masterClrMapping/>
  </p:clrMapOvr>
  <mc:AlternateContent xmlns:mc="http://schemas.openxmlformats.org/markup-compatibility/2006" xmlns:p14="http://schemas.microsoft.com/office/powerpoint/2010/main">
    <mc:Choice Requires="p14">
      <p:transition p14:dur="0" advTm="16151"/>
    </mc:Choice>
    <mc:Fallback xmlns="">
      <p:transition advTm="16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4EBEA6-8A65-4558-981A-5A13B99C6596}"/>
              </a:ext>
            </a:extLst>
          </p:cNvPr>
          <p:cNvPicPr>
            <a:picLocks noChangeAspect="1"/>
          </p:cNvPicPr>
          <p:nvPr/>
        </p:nvPicPr>
        <p:blipFill>
          <a:blip r:embed="rId3"/>
          <a:stretch>
            <a:fillRect/>
          </a:stretch>
        </p:blipFill>
        <p:spPr>
          <a:xfrm>
            <a:off x="0" y="-153737"/>
            <a:ext cx="12192000" cy="7165474"/>
          </a:xfrm>
          <a:prstGeom prst="rect">
            <a:avLst/>
          </a:prstGeom>
        </p:spPr>
      </p:pic>
      <p:sp>
        <p:nvSpPr>
          <p:cNvPr id="2" name="TextBox 1">
            <a:extLst>
              <a:ext uri="{FF2B5EF4-FFF2-40B4-BE49-F238E27FC236}">
                <a16:creationId xmlns:a16="http://schemas.microsoft.com/office/drawing/2014/main" id="{8BB83419-B2B6-5467-747A-7FCA8C0419C9}"/>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3:17</a:t>
            </a:r>
          </a:p>
        </p:txBody>
      </p:sp>
    </p:spTree>
    <p:extLst>
      <p:ext uri="{BB962C8B-B14F-4D97-AF65-F5344CB8AC3E}">
        <p14:creationId xmlns:p14="http://schemas.microsoft.com/office/powerpoint/2010/main" val="142873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highlight>
                  <a:srgbClr val="FFFFFF"/>
                </a:highlight>
                <a:latin typeface="Inter"/>
              </a:rPr>
              <a:t>cursed is the ground because of you;</a:t>
            </a:r>
          </a:p>
          <a:p>
            <a:pPr algn="l"/>
            <a:r>
              <a:rPr lang="en-US" sz="4400" b="0" i="0" dirty="0">
                <a:solidFill>
                  <a:srgbClr val="121212"/>
                </a:solidFill>
                <a:effectLst/>
                <a:highlight>
                  <a:srgbClr val="FFFFFF"/>
                </a:highlight>
                <a:latin typeface="Inter"/>
              </a:rPr>
              <a:t>through toil you will eat of it</a:t>
            </a:r>
          </a:p>
          <a:p>
            <a:pPr algn="l"/>
            <a:r>
              <a:rPr lang="en-US" sz="4400" b="0" i="0" dirty="0">
                <a:solidFill>
                  <a:srgbClr val="121212"/>
                </a:solidFill>
                <a:effectLst/>
                <a:highlight>
                  <a:srgbClr val="FFFFFF"/>
                </a:highlight>
                <a:latin typeface="Inter"/>
              </a:rPr>
              <a:t>all the days of your life.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7200" dirty="0">
                <a:solidFill>
                  <a:srgbClr val="121212"/>
                </a:solidFill>
                <a:latin typeface="Inter"/>
              </a:rPr>
              <a:t>།ཁྱོད་ཀྱིས་ཇི་སྲིད་འཚོ་བའི་བར་དུ་ངལ་རྩོལ་བྱས་ན་ད་གཟོད་ས་ལས་ཁྱོད་ལ་ཁ་ཟས་འཐོབ་པར༌འགྱུར། </a:t>
            </a:r>
            <a:endParaRPr lang="en-ZA" sz="7200" dirty="0"/>
          </a:p>
        </p:txBody>
      </p:sp>
      <p:pic>
        <p:nvPicPr>
          <p:cNvPr id="10" name="Audio 9">
            <a:hlinkClick r:id="" action="ppaction://media"/>
            <a:extLst>
              <a:ext uri="{FF2B5EF4-FFF2-40B4-BE49-F238E27FC236}">
                <a16:creationId xmlns:a16="http://schemas.microsoft.com/office/drawing/2014/main" id="{33789B31-BB22-A1A4-BD67-8CFF302C28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32890018"/>
      </p:ext>
    </p:extLst>
  </p:cSld>
  <p:clrMapOvr>
    <a:masterClrMapping/>
  </p:clrMapOvr>
  <mc:AlternateContent xmlns:mc="http://schemas.openxmlformats.org/markup-compatibility/2006" xmlns:p14="http://schemas.microsoft.com/office/powerpoint/2010/main">
    <mc:Choice Requires="p14">
      <p:transition p14:dur="0" advTm="7258"/>
    </mc:Choice>
    <mc:Fallback xmlns="">
      <p:transition advTm="7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EF7561-DB34-4C34-AE9C-EB50A484C620}"/>
              </a:ext>
            </a:extLst>
          </p:cNvPr>
          <p:cNvPicPr>
            <a:picLocks noChangeAspect="1"/>
          </p:cNvPicPr>
          <p:nvPr/>
        </p:nvPicPr>
        <p:blipFill>
          <a:blip r:embed="rId3"/>
          <a:stretch>
            <a:fillRect/>
          </a:stretch>
        </p:blipFill>
        <p:spPr>
          <a:xfrm>
            <a:off x="0" y="-393713"/>
            <a:ext cx="12192000" cy="7645425"/>
          </a:xfrm>
          <a:prstGeom prst="rect">
            <a:avLst/>
          </a:prstGeom>
        </p:spPr>
      </p:pic>
      <p:sp>
        <p:nvSpPr>
          <p:cNvPr id="2" name="TextBox 1">
            <a:extLst>
              <a:ext uri="{FF2B5EF4-FFF2-40B4-BE49-F238E27FC236}">
                <a16:creationId xmlns:a16="http://schemas.microsoft.com/office/drawing/2014/main" id="{79CDD8B3-5AAC-2FF8-C79F-D7C97DA6C329}"/>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3:17</a:t>
            </a:r>
          </a:p>
        </p:txBody>
      </p:sp>
    </p:spTree>
    <p:extLst>
      <p:ext uri="{BB962C8B-B14F-4D97-AF65-F5344CB8AC3E}">
        <p14:creationId xmlns:p14="http://schemas.microsoft.com/office/powerpoint/2010/main" val="3308061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18</a:t>
            </a:r>
            <a:r>
              <a:rPr lang="en-US" sz="3600" b="0" i="0" dirty="0">
                <a:solidFill>
                  <a:srgbClr val="121212"/>
                </a:solidFill>
                <a:effectLst/>
                <a:highlight>
                  <a:srgbClr val="FFFFFF"/>
                </a:highlight>
                <a:latin typeface="Inter"/>
              </a:rPr>
              <a:t>Both thorns and thistles it will yield for you,</a:t>
            </a:r>
          </a:p>
          <a:p>
            <a:pPr algn="l"/>
            <a:r>
              <a:rPr lang="en-US" sz="3600" b="0" i="0" dirty="0">
                <a:solidFill>
                  <a:srgbClr val="121212"/>
                </a:solidFill>
                <a:effectLst/>
                <a:highlight>
                  <a:srgbClr val="FFFFFF"/>
                </a:highlight>
                <a:latin typeface="Inter"/>
              </a:rPr>
              <a:t>and you will eat the plants of the field.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7200" b="0" i="0" dirty="0">
                <a:solidFill>
                  <a:srgbClr val="777A7B"/>
                </a:solidFill>
                <a:effectLst/>
                <a:latin typeface="Inter"/>
              </a:rPr>
              <a:t>18</a:t>
            </a:r>
            <a:r>
              <a:rPr lang="bo-CN" sz="7200" b="0" i="0" dirty="0">
                <a:solidFill>
                  <a:srgbClr val="121212"/>
                </a:solidFill>
                <a:effectLst/>
                <a:latin typeface="Inter"/>
              </a:rPr>
              <a:t>ཁྱོད་ཀྱི་རྐྱེན་གྱིས་ས་གཞི་ལས་ཚེར་མ་དང་སྤྱང་ཚེར་སྐྱེ་བ༌དང༌། ཁྱོད་ཀྱིས་ས་ཞིང་གི་སྔོ་ཚལ་ཡང་བཟའ་བར༌འགྱུར། </a:t>
            </a:r>
            <a:endParaRPr lang="en-ZA" sz="7200" dirty="0"/>
          </a:p>
        </p:txBody>
      </p:sp>
      <p:pic>
        <p:nvPicPr>
          <p:cNvPr id="5" name="Audio 4">
            <a:hlinkClick r:id="" action="ppaction://media"/>
            <a:extLst>
              <a:ext uri="{FF2B5EF4-FFF2-40B4-BE49-F238E27FC236}">
                <a16:creationId xmlns:a16="http://schemas.microsoft.com/office/drawing/2014/main" id="{A62012D8-1D31-13AF-5415-BCB42EB390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1432489"/>
      </p:ext>
    </p:extLst>
  </p:cSld>
  <p:clrMapOvr>
    <a:masterClrMapping/>
  </p:clrMapOvr>
  <mc:AlternateContent xmlns:mc="http://schemas.openxmlformats.org/markup-compatibility/2006" xmlns:p14="http://schemas.microsoft.com/office/powerpoint/2010/main">
    <mc:Choice Requires="p14">
      <p:transition p14:dur="0" advTm="8167"/>
    </mc:Choice>
    <mc:Fallback xmlns="">
      <p:transition advTm="8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7CCDBC-5630-4D42-9F68-1443E954C18D}"/>
              </a:ext>
            </a:extLst>
          </p:cNvPr>
          <p:cNvPicPr>
            <a:picLocks noChangeAspect="1"/>
          </p:cNvPicPr>
          <p:nvPr/>
        </p:nvPicPr>
        <p:blipFill>
          <a:blip r:embed="rId3"/>
          <a:stretch>
            <a:fillRect/>
          </a:stretch>
        </p:blipFill>
        <p:spPr>
          <a:xfrm>
            <a:off x="0" y="0"/>
            <a:ext cx="12192000" cy="7006262"/>
          </a:xfrm>
          <a:prstGeom prst="rect">
            <a:avLst/>
          </a:prstGeom>
        </p:spPr>
      </p:pic>
      <p:sp>
        <p:nvSpPr>
          <p:cNvPr id="2" name="TextBox 1">
            <a:extLst>
              <a:ext uri="{FF2B5EF4-FFF2-40B4-BE49-F238E27FC236}">
                <a16:creationId xmlns:a16="http://schemas.microsoft.com/office/drawing/2014/main" id="{5F2B46CD-22CF-366C-223A-EE0BDF50E84C}"/>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3:18</a:t>
            </a:r>
          </a:p>
        </p:txBody>
      </p:sp>
    </p:spTree>
    <p:extLst>
      <p:ext uri="{BB962C8B-B14F-4D97-AF65-F5344CB8AC3E}">
        <p14:creationId xmlns:p14="http://schemas.microsoft.com/office/powerpoint/2010/main" val="3977706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19</a:t>
            </a:r>
            <a:r>
              <a:rPr lang="en-US" sz="4000" b="0" i="0" dirty="0">
                <a:solidFill>
                  <a:srgbClr val="121212"/>
                </a:solidFill>
                <a:effectLst/>
                <a:highlight>
                  <a:srgbClr val="FFFFFF"/>
                </a:highlight>
                <a:latin typeface="Inter"/>
              </a:rPr>
              <a:t>By the sweat of your brow</a:t>
            </a:r>
          </a:p>
          <a:p>
            <a:pPr algn="l"/>
            <a:r>
              <a:rPr lang="en-US" sz="4000" b="0" i="0" dirty="0">
                <a:solidFill>
                  <a:srgbClr val="121212"/>
                </a:solidFill>
                <a:effectLst/>
                <a:highlight>
                  <a:srgbClr val="FFFFFF"/>
                </a:highlight>
                <a:latin typeface="Inter"/>
              </a:rPr>
              <a:t>you will eat your bread,</a:t>
            </a:r>
          </a:p>
          <a:p>
            <a:pPr algn="l"/>
            <a:r>
              <a:rPr lang="en-US" sz="4000" b="0" i="0" dirty="0">
                <a:solidFill>
                  <a:srgbClr val="121212"/>
                </a:solidFill>
                <a:effectLst/>
                <a:highlight>
                  <a:srgbClr val="FFFFFF"/>
                </a:highlight>
                <a:latin typeface="Inter"/>
              </a:rPr>
              <a:t>until you return to the ground—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5400" dirty="0">
                <a:solidFill>
                  <a:srgbClr val="777A7B"/>
                </a:solidFill>
                <a:latin typeface="Inter"/>
              </a:rPr>
              <a:t>19</a:t>
            </a:r>
            <a:r>
              <a:rPr lang="bo-CN" sz="5400" dirty="0">
                <a:solidFill>
                  <a:srgbClr val="121212"/>
                </a:solidFill>
                <a:latin typeface="Inter"/>
              </a:rPr>
              <a:t>ཁྱོད་ཀྱིས་རང་ཉིད་ས་ལ་འཐིམ་པའི་བར་དུ་རྔུལ་ཆུ་མང་པོ་བཏོན་ན་ད་གཟོད་ལྟོ་བ་འགྲང་བར་འགྱུར༌ཏེ། ཁྱོད་ནི་ས་རྡུལ་ལས་བྱུང་བ༌དང༌།</a:t>
            </a:r>
            <a:endParaRPr lang="en-ZA" dirty="0"/>
          </a:p>
        </p:txBody>
      </p:sp>
      <p:pic>
        <p:nvPicPr>
          <p:cNvPr id="5" name="Audio 4">
            <a:hlinkClick r:id="" action="ppaction://media"/>
            <a:extLst>
              <a:ext uri="{FF2B5EF4-FFF2-40B4-BE49-F238E27FC236}">
                <a16:creationId xmlns:a16="http://schemas.microsoft.com/office/drawing/2014/main" id="{7EDDFAA9-E0D9-B872-DFF1-1F7E1F34AD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73851693"/>
      </p:ext>
    </p:extLst>
  </p:cSld>
  <p:clrMapOvr>
    <a:masterClrMapping/>
  </p:clrMapOvr>
  <mc:AlternateContent xmlns:mc="http://schemas.openxmlformats.org/markup-compatibility/2006" xmlns:p14="http://schemas.microsoft.com/office/powerpoint/2010/main">
    <mc:Choice Requires="p14">
      <p:transition p14:dur="0" advTm="8959"/>
    </mc:Choice>
    <mc:Fallback xmlns="">
      <p:transition advTm="8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8674A9-55D2-7B4F-CC4C-9DF241B7A71F}"/>
              </a:ext>
            </a:extLst>
          </p:cNvPr>
          <p:cNvPicPr>
            <a:picLocks noChangeAspect="1"/>
          </p:cNvPicPr>
          <p:nvPr/>
        </p:nvPicPr>
        <p:blipFill>
          <a:blip r:embed="rId2"/>
          <a:stretch>
            <a:fillRect/>
          </a:stretch>
        </p:blipFill>
        <p:spPr>
          <a:xfrm>
            <a:off x="0" y="0"/>
            <a:ext cx="12251472" cy="7383173"/>
          </a:xfrm>
          <a:prstGeom prst="rect">
            <a:avLst/>
          </a:prstGeom>
        </p:spPr>
      </p:pic>
      <p:sp>
        <p:nvSpPr>
          <p:cNvPr id="4" name="TextBox 3">
            <a:extLst>
              <a:ext uri="{FF2B5EF4-FFF2-40B4-BE49-F238E27FC236}">
                <a16:creationId xmlns:a16="http://schemas.microsoft.com/office/drawing/2014/main" id="{21FABFCF-7CD1-621E-9AB3-E8E479A283FC}"/>
              </a:ext>
            </a:extLst>
          </p:cNvPr>
          <p:cNvSpPr txBox="1"/>
          <p:nvPr/>
        </p:nvSpPr>
        <p:spPr>
          <a:xfrm>
            <a:off x="4897736" y="2975547"/>
            <a:ext cx="6929503" cy="6858000"/>
          </a:xfrm>
          <a:prstGeom prst="rect">
            <a:avLst/>
          </a:prstGeom>
          <a:noFill/>
        </p:spPr>
        <p:txBody>
          <a:bodyPr wrap="square" rtlCol="0">
            <a:noAutofit/>
          </a:bodyPr>
          <a:lstStyle/>
          <a:p>
            <a:r>
              <a:rPr lang="bo-CN" sz="7200" b="1" dirty="0">
                <a:solidFill>
                  <a:schemeClr val="bg1"/>
                </a:solidFill>
              </a:rPr>
              <a:t> </a:t>
            </a:r>
            <a:r>
              <a:rPr lang="bo-CN" sz="8000" b="1" dirty="0">
                <a:solidFill>
                  <a:schemeClr val="bg1"/>
                </a:solidFill>
              </a:rPr>
              <a:t>དཀོན་མཆོག་གིས་ཨ་དམ་དང་ཧ་ཝ་ལ་ཉེས་ཆད་གནང་བ།</a:t>
            </a:r>
            <a:r>
              <a:rPr lang="en-IN" sz="8000" b="1" i="0" cap="all" dirty="0">
                <a:solidFill>
                  <a:schemeClr val="bg1"/>
                </a:solidFill>
                <a:effectLst/>
                <a:latin typeface="Microsoft Himalaya "/>
                <a:cs typeface="+mj-cs"/>
              </a:rPr>
              <a:t>            </a:t>
            </a:r>
          </a:p>
          <a:p>
            <a:r>
              <a:rPr lang="bo-CN" sz="8000" b="1" i="0" cap="all" dirty="0">
                <a:solidFill>
                  <a:schemeClr val="bg1"/>
                </a:solidFill>
                <a:effectLst/>
                <a:latin typeface="Microsoft Himalaya "/>
                <a:cs typeface="+mj-cs"/>
              </a:rPr>
              <a:t>བཀོད་པ</a:t>
            </a:r>
            <a:r>
              <a:rPr lang="en-ZA" sz="8000" b="1" i="0" cap="all" dirty="0">
                <a:solidFill>
                  <a:schemeClr val="bg1"/>
                </a:solidFill>
                <a:effectLst/>
                <a:latin typeface="Microsoft Himalaya "/>
                <a:cs typeface="+mj-cs"/>
              </a:rPr>
              <a:t> 3:14-24</a:t>
            </a:r>
            <a:endParaRPr lang="en-ZA" sz="8000" b="1" dirty="0">
              <a:solidFill>
                <a:schemeClr val="bg1"/>
              </a:solidFill>
              <a:latin typeface="Microsoft Himalaya "/>
              <a:cs typeface="+mj-cs"/>
            </a:endParaRPr>
          </a:p>
        </p:txBody>
      </p:sp>
    </p:spTree>
    <p:extLst>
      <p:ext uri="{BB962C8B-B14F-4D97-AF65-F5344CB8AC3E}">
        <p14:creationId xmlns:p14="http://schemas.microsoft.com/office/powerpoint/2010/main" val="375472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94BB41-2E86-45BC-95F0-5632BBC11428}"/>
              </a:ext>
            </a:extLst>
          </p:cNvPr>
          <p:cNvPicPr>
            <a:picLocks noChangeAspect="1"/>
          </p:cNvPicPr>
          <p:nvPr/>
        </p:nvPicPr>
        <p:blipFill>
          <a:blip r:embed="rId3"/>
          <a:stretch>
            <a:fillRect/>
          </a:stretch>
        </p:blipFill>
        <p:spPr>
          <a:xfrm>
            <a:off x="0" y="0"/>
            <a:ext cx="12192000" cy="7343228"/>
          </a:xfrm>
          <a:prstGeom prst="rect">
            <a:avLst/>
          </a:prstGeom>
        </p:spPr>
      </p:pic>
      <p:sp>
        <p:nvSpPr>
          <p:cNvPr id="2" name="TextBox 1">
            <a:extLst>
              <a:ext uri="{FF2B5EF4-FFF2-40B4-BE49-F238E27FC236}">
                <a16:creationId xmlns:a16="http://schemas.microsoft.com/office/drawing/2014/main" id="{1F30D666-5F2C-AA95-FB60-9BCDFC6E269D}"/>
              </a:ext>
            </a:extLst>
          </p:cNvPr>
          <p:cNvSpPr txBox="1"/>
          <p:nvPr/>
        </p:nvSpPr>
        <p:spPr>
          <a:xfrm>
            <a:off x="8972609" y="330703"/>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3:19</a:t>
            </a:r>
          </a:p>
        </p:txBody>
      </p:sp>
    </p:spTree>
    <p:extLst>
      <p:ext uri="{BB962C8B-B14F-4D97-AF65-F5344CB8AC3E}">
        <p14:creationId xmlns:p14="http://schemas.microsoft.com/office/powerpoint/2010/main" val="2647021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highlight>
                  <a:srgbClr val="FFFFFF"/>
                </a:highlight>
                <a:latin typeface="Inter"/>
              </a:rPr>
              <a:t>because out of it were you taken.</a:t>
            </a:r>
          </a:p>
          <a:p>
            <a:pPr algn="l"/>
            <a:r>
              <a:rPr lang="en-US" sz="4400" b="0" i="0" dirty="0">
                <a:solidFill>
                  <a:srgbClr val="121212"/>
                </a:solidFill>
                <a:effectLst/>
                <a:highlight>
                  <a:srgbClr val="FFFFFF"/>
                </a:highlight>
                <a:latin typeface="Inter"/>
              </a:rPr>
              <a:t>For dust you are,</a:t>
            </a:r>
          </a:p>
          <a:p>
            <a:pPr algn="l"/>
            <a:r>
              <a:rPr lang="en-US" sz="4400" b="0" i="0" dirty="0">
                <a:solidFill>
                  <a:srgbClr val="121212"/>
                </a:solidFill>
                <a:effectLst/>
                <a:highlight>
                  <a:srgbClr val="FFFFFF"/>
                </a:highlight>
                <a:latin typeface="Inter"/>
              </a:rPr>
              <a:t>and to dust you shall return.”</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8000" dirty="0">
                <a:solidFill>
                  <a:srgbClr val="121212"/>
                </a:solidFill>
                <a:latin typeface="Inter"/>
              </a:rPr>
              <a:t>ཁྱོད་ས་རྡུལ་ཡིན་པས་སླར་ཡང་ས་རྡུལ་དུ་འགྱུར་བའི་ཕྱིར་ཡིན་ཞེས་གསུངས༌སོ།།</a:t>
            </a:r>
            <a:endParaRPr lang="en-ZA" sz="8000" dirty="0"/>
          </a:p>
        </p:txBody>
      </p:sp>
      <p:pic>
        <p:nvPicPr>
          <p:cNvPr id="5" name="Audio 4">
            <a:hlinkClick r:id="" action="ppaction://media"/>
            <a:extLst>
              <a:ext uri="{FF2B5EF4-FFF2-40B4-BE49-F238E27FC236}">
                <a16:creationId xmlns:a16="http://schemas.microsoft.com/office/drawing/2014/main" id="{E9AAC9A1-1305-39A9-25FF-B73BD23FFB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25664494"/>
      </p:ext>
    </p:extLst>
  </p:cSld>
  <p:clrMapOvr>
    <a:masterClrMapping/>
  </p:clrMapOvr>
  <mc:AlternateContent xmlns:mc="http://schemas.openxmlformats.org/markup-compatibility/2006" xmlns:p14="http://schemas.microsoft.com/office/powerpoint/2010/main">
    <mc:Choice Requires="p14">
      <p:transition p14:dur="0" advTm="6147"/>
    </mc:Choice>
    <mc:Fallback xmlns="">
      <p:transition advTm="6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A2D1C-EE1F-400C-A0DF-32B5CA9C149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A04A120-019E-493C-B18F-549082DFAACD}"/>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5932693-1E2F-4172-9EEE-221C7921136E}"/>
              </a:ext>
            </a:extLst>
          </p:cNvPr>
          <p:cNvPicPr>
            <a:picLocks noChangeAspect="1"/>
          </p:cNvPicPr>
          <p:nvPr/>
        </p:nvPicPr>
        <p:blipFill>
          <a:blip r:embed="rId3"/>
          <a:stretch>
            <a:fillRect/>
          </a:stretch>
        </p:blipFill>
        <p:spPr>
          <a:xfrm>
            <a:off x="-4771505" y="-1447715"/>
            <a:ext cx="18094036" cy="10898018"/>
          </a:xfrm>
          <a:prstGeom prst="rect">
            <a:avLst/>
          </a:prstGeom>
        </p:spPr>
      </p:pic>
      <p:sp>
        <p:nvSpPr>
          <p:cNvPr id="6" name="TextBox 5">
            <a:extLst>
              <a:ext uri="{FF2B5EF4-FFF2-40B4-BE49-F238E27FC236}">
                <a16:creationId xmlns:a16="http://schemas.microsoft.com/office/drawing/2014/main" id="{F8D20264-FB2A-425C-5D2F-B4844B57D9E6}"/>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3:19</a:t>
            </a:r>
          </a:p>
        </p:txBody>
      </p:sp>
    </p:spTree>
    <p:extLst>
      <p:ext uri="{BB962C8B-B14F-4D97-AF65-F5344CB8AC3E}">
        <p14:creationId xmlns:p14="http://schemas.microsoft.com/office/powerpoint/2010/main" val="1004846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And Adam named his wife Eve, because she would be the mother of all the living.</a:t>
            </a:r>
            <a:endParaRPr lang="en-ZA" sz="4000" dirty="0">
              <a:solidFill>
                <a:srgbClr val="000000"/>
              </a:solidFill>
              <a:effectLst/>
              <a:latin typeface="Segoe UI" panose="020B0502040204020203" pitchFamily="34" charset="0"/>
              <a:ea typeface="Times New Roman" panose="02020603050405020304" pitchFamily="18"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7200" dirty="0">
                <a:solidFill>
                  <a:srgbClr val="777A7B"/>
                </a:solidFill>
                <a:latin typeface="Inter"/>
              </a:rPr>
              <a:t>20</a:t>
            </a:r>
            <a:r>
              <a:rPr lang="bo-CN" sz="7200" dirty="0">
                <a:solidFill>
                  <a:srgbClr val="121212"/>
                </a:solidFill>
                <a:latin typeface="Inter"/>
              </a:rPr>
              <a:t>དེ་ནས་ཨ་དམ་གྱིས་རང་གི་ཆུང་མའི་མིང་ལ་ཧ་ཝཱ་ཞེས་བཏགས༌སོ། །ཅིའི་ཕྱིར་ཞེ༌ན། ཁོ་མོ་ནི་མིའི་རིགས་ཀྱི་མ་ཡུམ་ཡིན་པའི་ཕྱིར༌རོ།། </a:t>
            </a:r>
            <a:endParaRPr lang="en-ZA" dirty="0"/>
          </a:p>
        </p:txBody>
      </p:sp>
      <p:pic>
        <p:nvPicPr>
          <p:cNvPr id="5" name="Audio 4">
            <a:hlinkClick r:id="" action="ppaction://media"/>
            <a:extLst>
              <a:ext uri="{FF2B5EF4-FFF2-40B4-BE49-F238E27FC236}">
                <a16:creationId xmlns:a16="http://schemas.microsoft.com/office/drawing/2014/main" id="{2D7B7057-B0A5-5EC0-8775-5DE0972B93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50156392"/>
      </p:ext>
    </p:extLst>
  </p:cSld>
  <p:clrMapOvr>
    <a:masterClrMapping/>
  </p:clrMapOvr>
  <mc:AlternateContent xmlns:mc="http://schemas.openxmlformats.org/markup-compatibility/2006" xmlns:p14="http://schemas.microsoft.com/office/powerpoint/2010/main">
    <mc:Choice Requires="p14">
      <p:transition p14:dur="0" advTm="9132"/>
    </mc:Choice>
    <mc:Fallback xmlns="">
      <p:transition advTm="9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98DF45-CD71-4E77-80C1-B794AE468DD2}"/>
              </a:ext>
            </a:extLst>
          </p:cNvPr>
          <p:cNvPicPr>
            <a:picLocks noChangeAspect="1"/>
          </p:cNvPicPr>
          <p:nvPr/>
        </p:nvPicPr>
        <p:blipFill>
          <a:blip r:embed="rId3"/>
          <a:stretch>
            <a:fillRect/>
          </a:stretch>
        </p:blipFill>
        <p:spPr>
          <a:xfrm>
            <a:off x="-1" y="0"/>
            <a:ext cx="12708427" cy="6858000"/>
          </a:xfrm>
          <a:prstGeom prst="rect">
            <a:avLst/>
          </a:prstGeom>
        </p:spPr>
      </p:pic>
      <p:sp>
        <p:nvSpPr>
          <p:cNvPr id="2" name="TextBox 1">
            <a:extLst>
              <a:ext uri="{FF2B5EF4-FFF2-40B4-BE49-F238E27FC236}">
                <a16:creationId xmlns:a16="http://schemas.microsoft.com/office/drawing/2014/main" id="{FA2CFE51-2067-0263-246F-C30D76FF56C6}"/>
              </a:ext>
            </a:extLst>
          </p:cNvPr>
          <p:cNvSpPr txBox="1"/>
          <p:nvPr/>
        </p:nvSpPr>
        <p:spPr>
          <a:xfrm>
            <a:off x="9489035" y="372267"/>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3:20</a:t>
            </a:r>
          </a:p>
        </p:txBody>
      </p:sp>
    </p:spTree>
    <p:extLst>
      <p:ext uri="{BB962C8B-B14F-4D97-AF65-F5344CB8AC3E}">
        <p14:creationId xmlns:p14="http://schemas.microsoft.com/office/powerpoint/2010/main" val="3745229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highlight>
                  <a:srgbClr val="FFFFFF"/>
                </a:highlight>
                <a:latin typeface="Inter"/>
              </a:rPr>
              <a:t>21</a:t>
            </a:r>
            <a:r>
              <a:rPr lang="en-US" sz="4000" b="0" i="0" dirty="0">
                <a:solidFill>
                  <a:srgbClr val="121212"/>
                </a:solidFill>
                <a:effectLst/>
                <a:highlight>
                  <a:srgbClr val="FFFFFF"/>
                </a:highlight>
                <a:latin typeface="Inter"/>
              </a:rPr>
              <a:t>And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God made garments of skin for Adam and his wife, and He clothed them.</a:t>
            </a:r>
            <a:endParaRPr lang="en-ZA" sz="40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7200" dirty="0">
                <a:solidFill>
                  <a:srgbClr val="777A7B"/>
                </a:solidFill>
                <a:latin typeface="Inter"/>
              </a:rPr>
              <a:t>21</a:t>
            </a:r>
            <a:r>
              <a:rPr lang="bo-CN" sz="7200" dirty="0">
                <a:solidFill>
                  <a:srgbClr val="121212"/>
                </a:solidFill>
                <a:latin typeface="Inter"/>
              </a:rPr>
              <a:t>དེ་ནས་དཀོན་མཆོག་ཡ་ཝཱེས་ཨ་དམ་དང་ཁོའི་ཆུང་མ་གཉིས་ལ་ཀོ་བའི་གྱོན་པ་བཟོས་ནས་ལུས་ལ་བསྐོན༌ཏོ།། </a:t>
            </a:r>
            <a:endParaRPr lang="en-ZA" dirty="0"/>
          </a:p>
        </p:txBody>
      </p:sp>
      <p:pic>
        <p:nvPicPr>
          <p:cNvPr id="5" name="Audio 4">
            <a:hlinkClick r:id="" action="ppaction://media"/>
            <a:extLst>
              <a:ext uri="{FF2B5EF4-FFF2-40B4-BE49-F238E27FC236}">
                <a16:creationId xmlns:a16="http://schemas.microsoft.com/office/drawing/2014/main" id="{38D3E080-A260-3639-3735-EB9F52D57C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97134496"/>
      </p:ext>
    </p:extLst>
  </p:cSld>
  <p:clrMapOvr>
    <a:masterClrMapping/>
  </p:clrMapOvr>
  <mc:AlternateContent xmlns:mc="http://schemas.openxmlformats.org/markup-compatibility/2006" xmlns:p14="http://schemas.microsoft.com/office/powerpoint/2010/main">
    <mc:Choice Requires="p14">
      <p:transition p14:dur="0" advTm="7258"/>
    </mc:Choice>
    <mc:Fallback xmlns="">
      <p:transition advTm="7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48731-5A37-44DB-906B-723C9023870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383C63F-E5DD-415B-A60A-96A99211F72A}"/>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E1A47D65-9A07-44A3-B441-7BCDF07E8B89}"/>
              </a:ext>
            </a:extLst>
          </p:cNvPr>
          <p:cNvPicPr>
            <a:picLocks noChangeAspect="1"/>
          </p:cNvPicPr>
          <p:nvPr/>
        </p:nvPicPr>
        <p:blipFill>
          <a:blip r:embed="rId3"/>
          <a:stretch>
            <a:fillRect/>
          </a:stretch>
        </p:blipFill>
        <p:spPr>
          <a:xfrm>
            <a:off x="0" y="-6361741"/>
            <a:ext cx="24497246" cy="13219741"/>
          </a:xfrm>
          <a:prstGeom prst="rect">
            <a:avLst/>
          </a:prstGeom>
        </p:spPr>
      </p:pic>
      <p:sp>
        <p:nvSpPr>
          <p:cNvPr id="6" name="TextBox 5">
            <a:extLst>
              <a:ext uri="{FF2B5EF4-FFF2-40B4-BE49-F238E27FC236}">
                <a16:creationId xmlns:a16="http://schemas.microsoft.com/office/drawing/2014/main" id="{D38ADAAF-6155-2D4D-97B6-6AD24C6E2117}"/>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3:21</a:t>
            </a:r>
          </a:p>
        </p:txBody>
      </p:sp>
    </p:spTree>
    <p:extLst>
      <p:ext uri="{BB962C8B-B14F-4D97-AF65-F5344CB8AC3E}">
        <p14:creationId xmlns:p14="http://schemas.microsoft.com/office/powerpoint/2010/main" val="34798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22</a:t>
            </a:r>
            <a:r>
              <a:rPr lang="en-US" sz="4000" b="0" i="0" dirty="0">
                <a:solidFill>
                  <a:srgbClr val="121212"/>
                </a:solidFill>
                <a:effectLst/>
                <a:highlight>
                  <a:srgbClr val="FFFFFF"/>
                </a:highlight>
                <a:latin typeface="Inter"/>
              </a:rPr>
              <a:t>Then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God said, “Behold, the man has become like one of Us, knowing good and evil. And now, lest he reach out his hand and take also from the tree of life, and eat, and live forever...”</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22</a:t>
            </a:r>
            <a:r>
              <a:rPr lang="bo-CN" sz="6000" dirty="0">
                <a:solidFill>
                  <a:srgbClr val="121212"/>
                </a:solidFill>
                <a:latin typeface="Inter"/>
              </a:rPr>
              <a:t>དཀོན་མཆོག་ཡ་ཝཱེས་འདི་སྐད༌དུ། ལྟོས༌དང༌། མི་དེ་ནི་ངེད་ཅག་དང་འདྲ་བར་གྱུར༌ཏེ་བཟང་ངན་ཤེས༌སོ། །ད་ལྟ་སླར་ཡང་ལག་པ་བརྐྱངས་ནས་ཚེ་སྲོག་གི་ལྗོན་ཤིང་གི་ཤིང་ཏོག་ཟོས༌ན། ནམ་ཡང་གསོན་པར་འགྱུར་ཞེས་གསུངས༌སོ།།</a:t>
            </a:r>
            <a:endParaRPr lang="en-ZA" dirty="0"/>
          </a:p>
        </p:txBody>
      </p:sp>
      <p:pic>
        <p:nvPicPr>
          <p:cNvPr id="5" name="Audio 4">
            <a:hlinkClick r:id="" action="ppaction://media"/>
            <a:extLst>
              <a:ext uri="{FF2B5EF4-FFF2-40B4-BE49-F238E27FC236}">
                <a16:creationId xmlns:a16="http://schemas.microsoft.com/office/drawing/2014/main" id="{60970189-D949-E5A8-B5C9-3C855C2565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15266138"/>
      </p:ext>
    </p:extLst>
  </p:cSld>
  <p:clrMapOvr>
    <a:masterClrMapping/>
  </p:clrMapOvr>
  <mc:AlternateContent xmlns:mc="http://schemas.openxmlformats.org/markup-compatibility/2006" xmlns:p14="http://schemas.microsoft.com/office/powerpoint/2010/main">
    <mc:Choice Requires="p14">
      <p:transition p14:dur="0" advTm="15867"/>
    </mc:Choice>
    <mc:Fallback xmlns="">
      <p:transition advTm="15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D1BB82-C047-4190-83B2-98B3424541F3}"/>
              </a:ext>
            </a:extLst>
          </p:cNvPr>
          <p:cNvPicPr>
            <a:picLocks noChangeAspect="1"/>
          </p:cNvPicPr>
          <p:nvPr/>
        </p:nvPicPr>
        <p:blipFill>
          <a:blip r:embed="rId3"/>
          <a:stretch>
            <a:fillRect/>
          </a:stretch>
        </p:blipFill>
        <p:spPr>
          <a:xfrm>
            <a:off x="0" y="0"/>
            <a:ext cx="12192000" cy="6929908"/>
          </a:xfrm>
          <a:prstGeom prst="rect">
            <a:avLst/>
          </a:prstGeom>
        </p:spPr>
      </p:pic>
      <p:sp>
        <p:nvSpPr>
          <p:cNvPr id="2" name="TextBox 1">
            <a:extLst>
              <a:ext uri="{FF2B5EF4-FFF2-40B4-BE49-F238E27FC236}">
                <a16:creationId xmlns:a16="http://schemas.microsoft.com/office/drawing/2014/main" id="{405F32AC-F6F7-396B-2DC0-4690592C25D9}"/>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3:22</a:t>
            </a:r>
          </a:p>
        </p:txBody>
      </p:sp>
    </p:spTree>
    <p:extLst>
      <p:ext uri="{BB962C8B-B14F-4D97-AF65-F5344CB8AC3E}">
        <p14:creationId xmlns:p14="http://schemas.microsoft.com/office/powerpoint/2010/main" val="230006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23</a:t>
            </a:r>
            <a:r>
              <a:rPr lang="en-US" sz="4000" b="0" i="0" dirty="0">
                <a:solidFill>
                  <a:srgbClr val="121212"/>
                </a:solidFill>
                <a:effectLst/>
                <a:highlight>
                  <a:srgbClr val="FFFFFF"/>
                </a:highlight>
                <a:latin typeface="Inter"/>
              </a:rPr>
              <a:t>Therefore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God banished him from the Garden of Eden to work the ground from which he had been taken. </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7200" dirty="0">
                <a:solidFill>
                  <a:srgbClr val="777A7B"/>
                </a:solidFill>
                <a:latin typeface="Inter"/>
              </a:rPr>
              <a:t>23</a:t>
            </a:r>
            <a:r>
              <a:rPr lang="bo-CN" sz="7200" dirty="0">
                <a:solidFill>
                  <a:srgbClr val="121212"/>
                </a:solidFill>
                <a:latin typeface="Inter"/>
              </a:rPr>
              <a:t>དེའི༌ཕྱིར། དཀོན་མཆོག་ཡ་ཝཱེས་ཁོ་རང་ཨེ་དེན་ལྡུམ་ར་ནས་བཏོན༌ཏེ། སྔར་ཁོ་རང་མཛད་པའི་ས་དེ་རྨོ་བར་བཏང་བ༌དང༌། </a:t>
            </a:r>
            <a:endParaRPr lang="en-ZA" dirty="0"/>
          </a:p>
        </p:txBody>
      </p:sp>
      <p:pic>
        <p:nvPicPr>
          <p:cNvPr id="18" name="Audio 17">
            <a:hlinkClick r:id="" action="ppaction://media"/>
            <a:extLst>
              <a:ext uri="{FF2B5EF4-FFF2-40B4-BE49-F238E27FC236}">
                <a16:creationId xmlns:a16="http://schemas.microsoft.com/office/drawing/2014/main" id="{6B34A358-DFC6-4396-2ADB-CAFF51FFBA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15657965"/>
      </p:ext>
    </p:extLst>
  </p:cSld>
  <p:clrMapOvr>
    <a:masterClrMapping/>
  </p:clrMapOvr>
  <mc:AlternateContent xmlns:mc="http://schemas.openxmlformats.org/markup-compatibility/2006" xmlns:p14="http://schemas.microsoft.com/office/powerpoint/2010/main">
    <mc:Choice Requires="p14">
      <p:transition p14:dur="0" advTm="10443"/>
    </mc:Choice>
    <mc:Fallback xmlns="">
      <p:transition advTm="10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u="none" strike="noStrike" baseline="0" dirty="0">
                <a:latin typeface="TimesNewRomanPSMT"/>
              </a:rPr>
              <a:t>God punishes Adam and Eve – Gen 3:14-21 </a:t>
            </a:r>
          </a:p>
          <a:p>
            <a:r>
              <a:rPr lang="bo-CN" sz="4400" dirty="0"/>
              <a:t> དཀོན་མཆོག་གིས་ཨ་དམ་དང་ཧ་ཝ་ལ་ཉེས་ཆད་གནང་བ།</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7200" b="1" dirty="0"/>
              <a:t> </a:t>
            </a:r>
            <a:r>
              <a:rPr lang="bo-CN" sz="8000" b="1" dirty="0"/>
              <a:t>དཀོན་མཆོག་གིས་ཨ་དམ་དང་ཧ་ཝ་ལ་ཉེས་ཆད་གནང་བ།</a:t>
            </a:r>
            <a:r>
              <a:rPr lang="en-IN" sz="8000" b="1" i="0" cap="all" dirty="0">
                <a:effectLst/>
                <a:latin typeface="Microsoft Himalaya "/>
                <a:cs typeface="+mj-cs"/>
              </a:rPr>
              <a:t>            </a:t>
            </a:r>
          </a:p>
          <a:p>
            <a:r>
              <a:rPr lang="bo-CN" sz="8000" b="1" i="0" cap="all" dirty="0">
                <a:effectLst/>
                <a:latin typeface="Microsoft Himalaya "/>
                <a:cs typeface="+mj-cs"/>
              </a:rPr>
              <a:t>བཀོད་པ</a:t>
            </a:r>
            <a:r>
              <a:rPr lang="en-ZA" sz="8000" b="1" i="0" cap="all" dirty="0">
                <a:effectLst/>
                <a:latin typeface="Microsoft Himalaya "/>
                <a:cs typeface="+mj-cs"/>
              </a:rPr>
              <a:t> 3:14-24</a:t>
            </a:r>
            <a:endParaRPr lang="en-ZA" sz="8000" b="1" dirty="0">
              <a:latin typeface="Microsoft Himalaya "/>
              <a:cs typeface="+mj-cs"/>
            </a:endParaRPr>
          </a:p>
        </p:txBody>
      </p:sp>
      <p:pic>
        <p:nvPicPr>
          <p:cNvPr id="5" name="Audio 4">
            <a:hlinkClick r:id="" action="ppaction://media"/>
            <a:extLst>
              <a:ext uri="{FF2B5EF4-FFF2-40B4-BE49-F238E27FC236}">
                <a16:creationId xmlns:a16="http://schemas.microsoft.com/office/drawing/2014/main" id="{B1E1DA7B-56FD-881C-6BBB-5F1C378861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p14:dur="0" advTm="4790"/>
    </mc:Choice>
    <mc:Fallback xmlns="">
      <p:transition advTm="4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C1BE72-E5DA-4397-9ADB-81E447D94054}"/>
              </a:ext>
            </a:extLst>
          </p:cNvPr>
          <p:cNvPicPr>
            <a:picLocks noChangeAspect="1"/>
          </p:cNvPicPr>
          <p:nvPr/>
        </p:nvPicPr>
        <p:blipFill>
          <a:blip r:embed="rId3"/>
          <a:stretch>
            <a:fillRect/>
          </a:stretch>
        </p:blipFill>
        <p:spPr>
          <a:xfrm>
            <a:off x="0" y="-311985"/>
            <a:ext cx="12192000" cy="7169985"/>
          </a:xfrm>
          <a:prstGeom prst="rect">
            <a:avLst/>
          </a:prstGeom>
        </p:spPr>
      </p:pic>
      <p:sp>
        <p:nvSpPr>
          <p:cNvPr id="2" name="TextBox 1">
            <a:extLst>
              <a:ext uri="{FF2B5EF4-FFF2-40B4-BE49-F238E27FC236}">
                <a16:creationId xmlns:a16="http://schemas.microsoft.com/office/drawing/2014/main" id="{DDB4C2AE-D9BC-0EBD-0AF8-34E172248B10}"/>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3:23</a:t>
            </a:r>
          </a:p>
        </p:txBody>
      </p:sp>
    </p:spTree>
    <p:extLst>
      <p:ext uri="{BB962C8B-B14F-4D97-AF65-F5344CB8AC3E}">
        <p14:creationId xmlns:p14="http://schemas.microsoft.com/office/powerpoint/2010/main" val="2004214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24</a:t>
            </a:r>
            <a:r>
              <a:rPr lang="en-US" sz="4000" b="0" i="0" dirty="0">
                <a:solidFill>
                  <a:srgbClr val="121212"/>
                </a:solidFill>
                <a:effectLst/>
                <a:highlight>
                  <a:srgbClr val="FFFFFF"/>
                </a:highlight>
                <a:latin typeface="Inter"/>
              </a:rPr>
              <a:t>So He drove out the man and stationed cherubim on the east side of the Garden of Eden, along with a whirling sword of flame to guard the way to the tree of life.</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24</a:t>
            </a:r>
            <a:r>
              <a:rPr lang="bo-CN" sz="6000" dirty="0">
                <a:solidFill>
                  <a:srgbClr val="121212"/>
                </a:solidFill>
                <a:latin typeface="Inter"/>
              </a:rPr>
              <a:t>ཕྱིར་བསྐྲད་པའི་རྗེས༌སུ། ཨེ་དེན་ལྡུམ་རའི་ཤར་ཕྱོགས་སུ་ཀེ་རུབ་མངགས་པ༌དང༌། ཕྱོགས་བཞིར་འཁོར་བའི་མེ་ཡི་རལ་གྲི་ཞིག་བཙུགས་པར་མཛད༌དེ། ཚེ་སྲོག་གི་ལྗོན་ཤིང་ཡོད་སར་འགྲོ་བའི་ལམ་དེ་བསྲུང་དགོས་པའི་ཕྱིར༌རོ།།</a:t>
            </a:r>
            <a:endParaRPr lang="en-ZA" dirty="0"/>
          </a:p>
        </p:txBody>
      </p:sp>
      <p:pic>
        <p:nvPicPr>
          <p:cNvPr id="5" name="Audio 4">
            <a:hlinkClick r:id="" action="ppaction://media"/>
            <a:extLst>
              <a:ext uri="{FF2B5EF4-FFF2-40B4-BE49-F238E27FC236}">
                <a16:creationId xmlns:a16="http://schemas.microsoft.com/office/drawing/2014/main" id="{5BF5098A-E704-1E76-02CA-0EBBD8CF4E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82956175"/>
      </p:ext>
    </p:extLst>
  </p:cSld>
  <p:clrMapOvr>
    <a:masterClrMapping/>
  </p:clrMapOvr>
  <mc:AlternateContent xmlns:mc="http://schemas.openxmlformats.org/markup-compatibility/2006" xmlns:p14="http://schemas.microsoft.com/office/powerpoint/2010/main">
    <mc:Choice Requires="p14">
      <p:transition p14:dur="0" advTm="13468"/>
    </mc:Choice>
    <mc:Fallback xmlns="">
      <p:transition advTm="13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085F7D-E59D-4F7A-A78B-75BABA60A62D}"/>
              </a:ext>
            </a:extLst>
          </p:cNvPr>
          <p:cNvPicPr>
            <a:picLocks noChangeAspect="1"/>
          </p:cNvPicPr>
          <p:nvPr/>
        </p:nvPicPr>
        <p:blipFill>
          <a:blip r:embed="rId3"/>
          <a:stretch>
            <a:fillRect/>
          </a:stretch>
        </p:blipFill>
        <p:spPr>
          <a:xfrm>
            <a:off x="-1" y="0"/>
            <a:ext cx="12938515" cy="6858000"/>
          </a:xfrm>
          <a:prstGeom prst="rect">
            <a:avLst/>
          </a:prstGeom>
        </p:spPr>
      </p:pic>
      <p:sp>
        <p:nvSpPr>
          <p:cNvPr id="2" name="TextBox 1">
            <a:extLst>
              <a:ext uri="{FF2B5EF4-FFF2-40B4-BE49-F238E27FC236}">
                <a16:creationId xmlns:a16="http://schemas.microsoft.com/office/drawing/2014/main" id="{EA034892-7B44-802D-453E-ED6808FC17C6}"/>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3:24</a:t>
            </a:r>
          </a:p>
        </p:txBody>
      </p:sp>
    </p:spTree>
    <p:extLst>
      <p:ext uri="{BB962C8B-B14F-4D97-AF65-F5344CB8AC3E}">
        <p14:creationId xmlns:p14="http://schemas.microsoft.com/office/powerpoint/2010/main" val="4167932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400" dirty="0"/>
              <a:t>This is the end of the history of how sin entered the world.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12" name="Audio 11">
            <a:hlinkClick r:id="" action="ppaction://media"/>
            <a:extLst>
              <a:ext uri="{FF2B5EF4-FFF2-40B4-BE49-F238E27FC236}">
                <a16:creationId xmlns:a16="http://schemas.microsoft.com/office/drawing/2014/main" id="{1C6781FA-13E3-E6D5-813D-E083DA4FC5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39791393"/>
      </p:ext>
    </p:extLst>
  </p:cSld>
  <p:clrMapOvr>
    <a:masterClrMapping/>
  </p:clrMapOvr>
  <mc:AlternateContent xmlns:mc="http://schemas.openxmlformats.org/markup-compatibility/2006" xmlns:p14="http://schemas.microsoft.com/office/powerpoint/2010/main">
    <mc:Choice Requires="p14">
      <p:transition p14:dur="0" advTm="6060"/>
    </mc:Choice>
    <mc:Fallback xmlns="">
      <p:transition advTm="6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9B551B-F13D-4D07-A4D5-89220FC970FB}"/>
              </a:ext>
            </a:extLst>
          </p:cNvPr>
          <p:cNvPicPr>
            <a:picLocks noChangeAspect="1"/>
          </p:cNvPicPr>
          <p:nvPr/>
        </p:nvPicPr>
        <p:blipFill>
          <a:blip r:embed="rId3"/>
          <a:stretch>
            <a:fillRect/>
          </a:stretch>
        </p:blipFill>
        <p:spPr>
          <a:xfrm>
            <a:off x="3352800" y="0"/>
            <a:ext cx="5486400" cy="6858000"/>
          </a:xfrm>
          <a:prstGeom prst="rect">
            <a:avLst/>
          </a:prstGeom>
        </p:spPr>
      </p:pic>
    </p:spTree>
    <p:extLst>
      <p:ext uri="{BB962C8B-B14F-4D97-AF65-F5344CB8AC3E}">
        <p14:creationId xmlns:p14="http://schemas.microsoft.com/office/powerpoint/2010/main" val="2465951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45E78-12DB-4387-9987-34B1F25C137A}"/>
              </a:ext>
            </a:extLst>
          </p:cNvPr>
          <p:cNvPicPr>
            <a:picLocks noChangeAspect="1"/>
          </p:cNvPicPr>
          <p:nvPr/>
        </p:nvPicPr>
        <p:blipFill>
          <a:blip r:embed="rId3"/>
          <a:stretch>
            <a:fillRect/>
          </a:stretch>
        </p:blipFill>
        <p:spPr>
          <a:xfrm>
            <a:off x="-59472" y="0"/>
            <a:ext cx="12251472" cy="7383173"/>
          </a:xfrm>
          <a:prstGeom prst="rect">
            <a:avLst/>
          </a:prstGeom>
        </p:spPr>
      </p:pic>
      <p:sp>
        <p:nvSpPr>
          <p:cNvPr id="3" name="TextBox 2">
            <a:extLst>
              <a:ext uri="{FF2B5EF4-FFF2-40B4-BE49-F238E27FC236}">
                <a16:creationId xmlns:a16="http://schemas.microsoft.com/office/drawing/2014/main" id="{4B865514-8AE8-E069-9CF3-7280E3EF1C25}"/>
              </a:ext>
            </a:extLst>
          </p:cNvPr>
          <p:cNvSpPr txBox="1"/>
          <p:nvPr/>
        </p:nvSpPr>
        <p:spPr>
          <a:xfrm>
            <a:off x="4897736" y="2975547"/>
            <a:ext cx="6929503" cy="4129791"/>
          </a:xfrm>
          <a:prstGeom prst="rect">
            <a:avLst/>
          </a:prstGeom>
          <a:noFill/>
        </p:spPr>
        <p:txBody>
          <a:bodyPr wrap="square" rtlCol="0">
            <a:noAutofit/>
          </a:bodyPr>
          <a:lstStyle/>
          <a:p>
            <a:r>
              <a:rPr lang="bo-CN" sz="7200" b="1" dirty="0">
                <a:solidFill>
                  <a:schemeClr val="bg1"/>
                </a:solidFill>
              </a:rPr>
              <a:t> </a:t>
            </a:r>
            <a:r>
              <a:rPr lang="bo-CN" sz="8000" b="1" dirty="0">
                <a:solidFill>
                  <a:schemeClr val="bg1"/>
                </a:solidFill>
              </a:rPr>
              <a:t>དཀོན་མཆོག་གིས་ཨ་དམ་དང་ཧ་ཝ་ལ་ཉེས་ཆད་གནང་བ།</a:t>
            </a:r>
            <a:r>
              <a:rPr lang="en-IN" sz="8000" b="1" i="0" cap="all" dirty="0">
                <a:solidFill>
                  <a:schemeClr val="bg1"/>
                </a:solidFill>
                <a:effectLst/>
                <a:latin typeface="Microsoft Himalaya "/>
                <a:cs typeface="+mj-cs"/>
              </a:rPr>
              <a:t>            </a:t>
            </a:r>
          </a:p>
          <a:p>
            <a:r>
              <a:rPr lang="bo-CN" sz="8000" b="1" i="0" cap="all" dirty="0">
                <a:solidFill>
                  <a:schemeClr val="bg1"/>
                </a:solidFill>
                <a:effectLst/>
                <a:latin typeface="Microsoft Himalaya "/>
                <a:cs typeface="+mj-cs"/>
              </a:rPr>
              <a:t>བཀོད་པ</a:t>
            </a:r>
            <a:r>
              <a:rPr lang="en-ZA" sz="8000" b="1" i="0" cap="all" dirty="0">
                <a:solidFill>
                  <a:schemeClr val="bg1"/>
                </a:solidFill>
                <a:effectLst/>
                <a:latin typeface="Microsoft Himalaya "/>
                <a:cs typeface="+mj-cs"/>
              </a:rPr>
              <a:t> 3:14-24</a:t>
            </a:r>
            <a:endParaRPr lang="en-ZA" sz="8000" b="1" dirty="0">
              <a:solidFill>
                <a:schemeClr val="bg1"/>
              </a:solidFill>
              <a:latin typeface="Microsoft Himalaya "/>
              <a:cs typeface="+mj-cs"/>
            </a:endParaRPr>
          </a:p>
        </p:txBody>
      </p:sp>
      <p:sp>
        <p:nvSpPr>
          <p:cNvPr id="2" name="TextBox 2">
            <a:extLst>
              <a:ext uri="{FF2B5EF4-FFF2-40B4-BE49-F238E27FC236}">
                <a16:creationId xmlns:a16="http://schemas.microsoft.com/office/drawing/2014/main" id="{407F020A-E80F-F4EE-F9A7-BFE7DE93B17A}"/>
              </a:ext>
            </a:extLst>
          </p:cNvPr>
          <p:cNvSpPr txBox="1"/>
          <p:nvPr/>
        </p:nvSpPr>
        <p:spPr>
          <a:xfrm>
            <a:off x="120124" y="625959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52105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14</a:t>
            </a:r>
            <a:r>
              <a:rPr lang="en-US" sz="4000" b="0" i="0" dirty="0">
                <a:solidFill>
                  <a:srgbClr val="121212"/>
                </a:solidFill>
                <a:effectLst/>
                <a:highlight>
                  <a:srgbClr val="FFFFFF"/>
                </a:highlight>
                <a:latin typeface="Inter"/>
              </a:rPr>
              <a:t>So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God said to the serpent:</a:t>
            </a:r>
          </a:p>
          <a:p>
            <a:pPr algn="l"/>
            <a:r>
              <a:rPr lang="en-US" sz="4000" b="0" i="0" dirty="0">
                <a:solidFill>
                  <a:srgbClr val="121212"/>
                </a:solidFill>
                <a:effectLst/>
                <a:highlight>
                  <a:srgbClr val="FFFFFF"/>
                </a:highlight>
                <a:latin typeface="Inter"/>
              </a:rPr>
              <a:t>“Because you have done this,</a:t>
            </a:r>
          </a:p>
          <a:p>
            <a:pPr algn="l"/>
            <a:r>
              <a:rPr lang="en-US" sz="4000" b="0" i="0" dirty="0">
                <a:solidFill>
                  <a:srgbClr val="121212"/>
                </a:solidFill>
                <a:effectLst/>
                <a:highlight>
                  <a:srgbClr val="FFFFFF"/>
                </a:highlight>
                <a:latin typeface="Inter"/>
              </a:rPr>
              <a:t>cursed are you above all livestock</a:t>
            </a:r>
          </a:p>
          <a:p>
            <a:pPr algn="l"/>
            <a:r>
              <a:rPr lang="en-US" sz="4000" b="0" i="0" dirty="0">
                <a:solidFill>
                  <a:srgbClr val="121212"/>
                </a:solidFill>
                <a:effectLst/>
                <a:highlight>
                  <a:srgbClr val="FFFFFF"/>
                </a:highlight>
                <a:latin typeface="Inter"/>
              </a:rPr>
              <a:t>and every beast of the field!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14</a:t>
            </a:r>
            <a:r>
              <a:rPr lang="bo-CN" sz="5400" b="0" i="0" dirty="0">
                <a:solidFill>
                  <a:srgbClr val="121212"/>
                </a:solidFill>
                <a:effectLst/>
                <a:highlight>
                  <a:srgbClr val="FFFFFF"/>
                </a:highlight>
                <a:latin typeface="Inter"/>
              </a:rPr>
              <a:t>དེ་ནས་དཀོན་མཆོག་ཡ་ཝཱེས་སྦྲུལ་ལ་འདི་སྐད༌དུ། ཁྱོད་ཀྱིས་ལས་དེ་བྱས་པའི་དབང་གིས་ཕྱུགས་ཟོག་དང་ས་སྟེང་གི་དུད་འགྲོ་ཐམས་ཅད་ལས་ཁྱོད་ལ་ལྷག་ཏུ་དམོད་པ་འཕོག་པ༌དང༌།</a:t>
            </a:r>
            <a:endParaRPr lang="en-ZA" dirty="0"/>
          </a:p>
        </p:txBody>
      </p:sp>
      <p:pic>
        <p:nvPicPr>
          <p:cNvPr id="5" name="Audio 4">
            <a:hlinkClick r:id="" action="ppaction://media"/>
            <a:extLst>
              <a:ext uri="{FF2B5EF4-FFF2-40B4-BE49-F238E27FC236}">
                <a16:creationId xmlns:a16="http://schemas.microsoft.com/office/drawing/2014/main" id="{1B2D3BD6-DF22-D7A0-94E1-C38064FE00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03773202"/>
      </p:ext>
    </p:extLst>
  </p:cSld>
  <p:clrMapOvr>
    <a:masterClrMapping/>
  </p:clrMapOvr>
  <mc:AlternateContent xmlns:mc="http://schemas.openxmlformats.org/markup-compatibility/2006" xmlns:p14="http://schemas.microsoft.com/office/powerpoint/2010/main">
    <mc:Choice Requires="p14">
      <p:transition p14:dur="0" advTm="11516"/>
    </mc:Choice>
    <mc:Fallback xmlns="">
      <p:transition advTm="11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A66466-CB14-422D-B1F8-28F5F1949D1C}"/>
              </a:ext>
            </a:extLst>
          </p:cNvPr>
          <p:cNvPicPr>
            <a:picLocks noChangeAspect="1"/>
          </p:cNvPicPr>
          <p:nvPr/>
        </p:nvPicPr>
        <p:blipFill>
          <a:blip r:embed="rId3"/>
          <a:stretch>
            <a:fillRect/>
          </a:stretch>
        </p:blipFill>
        <p:spPr>
          <a:xfrm>
            <a:off x="0" y="-332908"/>
            <a:ext cx="12192000" cy="7523815"/>
          </a:xfrm>
          <a:prstGeom prst="rect">
            <a:avLst/>
          </a:prstGeom>
        </p:spPr>
      </p:pic>
      <p:sp>
        <p:nvSpPr>
          <p:cNvPr id="4" name="TextBox 3">
            <a:extLst>
              <a:ext uri="{FF2B5EF4-FFF2-40B4-BE49-F238E27FC236}">
                <a16:creationId xmlns:a16="http://schemas.microsoft.com/office/drawing/2014/main" id="{56A7C66C-9CD7-4D6E-D818-E66C45BC5BF9}"/>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3:14</a:t>
            </a:r>
          </a:p>
        </p:txBody>
      </p:sp>
    </p:spTree>
    <p:extLst>
      <p:ext uri="{BB962C8B-B14F-4D97-AF65-F5344CB8AC3E}">
        <p14:creationId xmlns:p14="http://schemas.microsoft.com/office/powerpoint/2010/main" val="2322421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121212"/>
                </a:solidFill>
                <a:effectLst/>
                <a:highlight>
                  <a:srgbClr val="FFFFFF"/>
                </a:highlight>
                <a:latin typeface="Inter"/>
              </a:rPr>
              <a:t>On your belly will you go,</a:t>
            </a:r>
          </a:p>
          <a:p>
            <a:pPr algn="l"/>
            <a:r>
              <a:rPr lang="en-US" sz="3600" b="0" i="0" dirty="0">
                <a:solidFill>
                  <a:srgbClr val="121212"/>
                </a:solidFill>
                <a:effectLst/>
                <a:highlight>
                  <a:srgbClr val="FFFFFF"/>
                </a:highlight>
                <a:latin typeface="Inter"/>
              </a:rPr>
              <a:t>and dust you will eat,</a:t>
            </a:r>
          </a:p>
          <a:p>
            <a:pPr algn="l"/>
            <a:r>
              <a:rPr lang="en-US" sz="3600" b="0" i="0" dirty="0">
                <a:solidFill>
                  <a:srgbClr val="121212"/>
                </a:solidFill>
                <a:effectLst/>
                <a:highlight>
                  <a:srgbClr val="FFFFFF"/>
                </a:highlight>
                <a:latin typeface="Inter"/>
              </a:rPr>
              <a:t>all the days of your life.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8800" b="0" i="0" dirty="0">
                <a:solidFill>
                  <a:srgbClr val="121212"/>
                </a:solidFill>
                <a:effectLst/>
                <a:highlight>
                  <a:srgbClr val="FFFFFF"/>
                </a:highlight>
                <a:latin typeface="Inter"/>
              </a:rPr>
              <a:t>ལྟོ་བས་འགྲོ་ཞིང་ནམ་ཡང་ས་རྡུལ་བཟའ་བར་གྱུར༌ཅིག </a:t>
            </a:r>
            <a:endParaRPr lang="en-ZA" dirty="0"/>
          </a:p>
        </p:txBody>
      </p:sp>
      <p:pic>
        <p:nvPicPr>
          <p:cNvPr id="5" name="Audio 4">
            <a:hlinkClick r:id="" action="ppaction://media"/>
            <a:extLst>
              <a:ext uri="{FF2B5EF4-FFF2-40B4-BE49-F238E27FC236}">
                <a16:creationId xmlns:a16="http://schemas.microsoft.com/office/drawing/2014/main" id="{5BC5CBDF-9ED7-D90B-73E6-4C3B954FEE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18585120"/>
      </p:ext>
    </p:extLst>
  </p:cSld>
  <p:clrMapOvr>
    <a:masterClrMapping/>
  </p:clrMapOvr>
  <mc:AlternateContent xmlns:mc="http://schemas.openxmlformats.org/markup-compatibility/2006" xmlns:p14="http://schemas.microsoft.com/office/powerpoint/2010/main">
    <mc:Choice Requires="p14">
      <p:transition p14:dur="0" advTm="3863"/>
    </mc:Choice>
    <mc:Fallback xmlns="">
      <p:transition advTm="3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D62913-B706-444F-A23B-8B82DC8604D9}"/>
              </a:ext>
            </a:extLst>
          </p:cNvPr>
          <p:cNvPicPr>
            <a:picLocks noChangeAspect="1"/>
          </p:cNvPicPr>
          <p:nvPr/>
        </p:nvPicPr>
        <p:blipFill>
          <a:blip r:embed="rId3"/>
          <a:stretch>
            <a:fillRect/>
          </a:stretch>
        </p:blipFill>
        <p:spPr>
          <a:xfrm>
            <a:off x="0" y="0"/>
            <a:ext cx="12192000" cy="7058526"/>
          </a:xfrm>
          <a:prstGeom prst="rect">
            <a:avLst/>
          </a:prstGeom>
        </p:spPr>
      </p:pic>
      <p:sp>
        <p:nvSpPr>
          <p:cNvPr id="2" name="TextBox 1">
            <a:extLst>
              <a:ext uri="{FF2B5EF4-FFF2-40B4-BE49-F238E27FC236}">
                <a16:creationId xmlns:a16="http://schemas.microsoft.com/office/drawing/2014/main" id="{3FF17DF3-19DF-EA97-6D08-A728A10529D5}"/>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Microsoft Himalaya "/>
                <a:cs typeface="+mj-cs"/>
              </a:rPr>
              <a:t>བཀོད་པ</a:t>
            </a:r>
            <a:r>
              <a:rPr lang="en-ZA" sz="3600" dirty="0">
                <a:solidFill>
                  <a:schemeClr val="bg1"/>
                </a:solidFill>
                <a:latin typeface="Times New Roman" panose="02020603050405020304" pitchFamily="18" charset="0"/>
                <a:cs typeface="Times New Roman" panose="02020603050405020304" pitchFamily="18" charset="0"/>
              </a:rPr>
              <a:t> 3:14</a:t>
            </a:r>
          </a:p>
        </p:txBody>
      </p:sp>
    </p:spTree>
    <p:extLst>
      <p:ext uri="{BB962C8B-B14F-4D97-AF65-F5344CB8AC3E}">
        <p14:creationId xmlns:p14="http://schemas.microsoft.com/office/powerpoint/2010/main" val="1961085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And I will put enmity between you and the woman,</a:t>
            </a:r>
          </a:p>
          <a:p>
            <a:pPr algn="l"/>
            <a:r>
              <a:rPr lang="en-US" sz="4000" b="0" i="0" dirty="0">
                <a:solidFill>
                  <a:srgbClr val="121212"/>
                </a:solidFill>
                <a:effectLst/>
                <a:highlight>
                  <a:srgbClr val="FFFFFF"/>
                </a:highlight>
                <a:latin typeface="Inter"/>
              </a:rPr>
              <a:t>and between your seed and her seed.</a:t>
            </a:r>
          </a:p>
          <a:p>
            <a:pPr algn="l"/>
            <a:r>
              <a:rPr lang="en-US" sz="4000" b="0" i="0" dirty="0">
                <a:solidFill>
                  <a:srgbClr val="121212"/>
                </a:solidFill>
                <a:effectLst/>
                <a:highlight>
                  <a:srgbClr val="FFFFFF"/>
                </a:highlight>
                <a:latin typeface="Inter"/>
              </a:rPr>
              <a:t>He will crush your head,</a:t>
            </a:r>
          </a:p>
          <a:p>
            <a:pPr algn="l"/>
            <a:r>
              <a:rPr lang="en-US" sz="4000" b="0" i="0" dirty="0">
                <a:solidFill>
                  <a:srgbClr val="121212"/>
                </a:solidFill>
                <a:effectLst/>
                <a:highlight>
                  <a:srgbClr val="FFFFFF"/>
                </a:highlight>
                <a:latin typeface="Inter"/>
              </a:rPr>
              <a:t>and you will strike his heel.”</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5400" dirty="0">
                <a:solidFill>
                  <a:srgbClr val="777A7B"/>
                </a:solidFill>
                <a:latin typeface="Inter"/>
              </a:rPr>
              <a:t>15</a:t>
            </a:r>
            <a:r>
              <a:rPr lang="bo-CN" sz="5400" dirty="0">
                <a:solidFill>
                  <a:srgbClr val="121212"/>
                </a:solidFill>
                <a:latin typeface="Inter"/>
              </a:rPr>
              <a:t>བདག་གིས་ཁྱོད་དང་བུད་མེད་གཉིས༌དང༌། ཁྱོད་དང་བུད་མེད་གཉིས་ཀྱི་བུ་རྒྱུད་བར་ཕན་ཚུན་དགྲ་ཟླར་ལངས་པ༌དང༌། བུད་མེད་ཀྱི་བུ་རྒྱུད་དེས་ཁྱོད་ཀྱི་མགོ་བོ་རྨ་བར་བྱེད་པ༌དང༌། ཁྱོད་ཀྱིས་ཁོང་གི་རྐང་པའི་ཕྱི་རྟིང་རྨ་བར་བྱེད་ཅེས་གསུངས་པ༌དང༌། </a:t>
            </a:r>
            <a:endParaRPr lang="en-ZA" dirty="0"/>
          </a:p>
        </p:txBody>
      </p:sp>
      <p:pic>
        <p:nvPicPr>
          <p:cNvPr id="22" name="Audio 21">
            <a:hlinkClick r:id="" action="ppaction://media"/>
            <a:extLst>
              <a:ext uri="{FF2B5EF4-FFF2-40B4-BE49-F238E27FC236}">
                <a16:creationId xmlns:a16="http://schemas.microsoft.com/office/drawing/2014/main" id="{6CBD2FE6-5DE4-5306-4015-E8E11F4C5B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83335574"/>
      </p:ext>
    </p:extLst>
  </p:cSld>
  <p:clrMapOvr>
    <a:masterClrMapping/>
  </p:clrMapOvr>
  <mc:AlternateContent xmlns:mc="http://schemas.openxmlformats.org/markup-compatibility/2006" xmlns:p14="http://schemas.microsoft.com/office/powerpoint/2010/main">
    <mc:Choice Requires="p14">
      <p:transition p14:dur="0" advTm="14544"/>
    </mc:Choice>
    <mc:Fallback xmlns="">
      <p:transition advTm="14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5897</TotalTime>
  <Words>1349</Words>
  <Application>Microsoft Office PowerPoint</Application>
  <PresentationFormat>Widescreen</PresentationFormat>
  <Paragraphs>110</Paragraphs>
  <Slides>34</Slides>
  <Notes>17</Notes>
  <HiddenSlides>0</HiddenSlides>
  <MMClips>17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Aptos</vt:lpstr>
      <vt:lpstr>Arial</vt:lpstr>
      <vt:lpstr>Calibri</vt:lpstr>
      <vt:lpstr>Calibri Light</vt:lpstr>
      <vt:lpstr>Inter</vt:lpstr>
      <vt:lpstr>Microsoft Himalaya </vt:lpstr>
      <vt:lpstr>PT Serif</vt:lpstr>
      <vt:lpstr>Segoe UI</vt:lpstr>
      <vt:lpstr>Symbol</vt:lpstr>
      <vt:lpstr>Times New Roman</vt:lpstr>
      <vt:lpstr>TimesNewRomanPS-BoldMT</vt:lpstr>
      <vt:lpstr>TimesNewRomanPSMT</vt:lpstr>
      <vt:lpstr>Office Theme</vt:lpstr>
      <vt:lpstr>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21</cp:revision>
  <dcterms:created xsi:type="dcterms:W3CDTF">2021-03-11T06:08:58Z</dcterms:created>
  <dcterms:modified xsi:type="dcterms:W3CDTF">2024-06-18T08:09:46Z</dcterms:modified>
</cp:coreProperties>
</file>