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48" r:id="rId2"/>
    <p:sldId id="449" r:id="rId3"/>
    <p:sldId id="439" r:id="rId4"/>
    <p:sldId id="281" r:id="rId5"/>
    <p:sldId id="440" r:id="rId6"/>
    <p:sldId id="282" r:id="rId7"/>
    <p:sldId id="441" r:id="rId8"/>
    <p:sldId id="269" r:id="rId9"/>
    <p:sldId id="442" r:id="rId10"/>
    <p:sldId id="284" r:id="rId11"/>
    <p:sldId id="443" r:id="rId12"/>
    <p:sldId id="278" r:id="rId13"/>
    <p:sldId id="444" r:id="rId14"/>
    <p:sldId id="259" r:id="rId15"/>
    <p:sldId id="445" r:id="rId16"/>
    <p:sldId id="283" r:id="rId17"/>
    <p:sldId id="446" r:id="rId18"/>
    <p:sldId id="261" r:id="rId19"/>
    <p:sldId id="447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D72F6E-548B-407A-8CF7-2302BB2114B1}" v="1" dt="2024-06-18T06:52:50.3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5881" autoAdjust="0"/>
  </p:normalViewPr>
  <p:slideViewPr>
    <p:cSldViewPr snapToGrid="0">
      <p:cViewPr varScale="1">
        <p:scale>
          <a:sx n="88" d="100"/>
          <a:sy n="88" d="100"/>
        </p:scale>
        <p:origin x="14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CFBB24AA-3D82-46F7-A3DE-F93B8EA458C8}"/>
    <pc:docChg chg="modSld">
      <pc:chgData name="Leonie Smith" userId="fed1330f33f5650e" providerId="LiveId" clId="{CFBB24AA-3D82-46F7-A3DE-F93B8EA458C8}" dt="2023-11-16T07:47:51.976" v="12" actId="20577"/>
      <pc:docMkLst>
        <pc:docMk/>
      </pc:docMkLst>
      <pc:sldChg chg="modNotesTx">
        <pc:chgData name="Leonie Smith" userId="fed1330f33f5650e" providerId="LiveId" clId="{CFBB24AA-3D82-46F7-A3DE-F93B8EA458C8}" dt="2023-11-16T07:47:51.976" v="12" actId="20577"/>
        <pc:sldMkLst>
          <pc:docMk/>
          <pc:sldMk cId="443885220" sldId="448"/>
        </pc:sldMkLst>
      </pc:sldChg>
    </pc:docChg>
  </pc:docChgLst>
  <pc:docChgLst>
    <pc:chgData name="Alfred Smith" userId="3c60a3631c0db8ad" providerId="LiveId" clId="{CBD72F6E-548B-407A-8CF7-2302BB2114B1}"/>
    <pc:docChg chg="custSel modSld">
      <pc:chgData name="Alfred Smith" userId="3c60a3631c0db8ad" providerId="LiveId" clId="{CBD72F6E-548B-407A-8CF7-2302BB2114B1}" dt="2024-06-18T08:10:52.723" v="13" actId="27636"/>
      <pc:docMkLst>
        <pc:docMk/>
      </pc:docMkLst>
      <pc:sldChg chg="addSp modSp">
        <pc:chgData name="Alfred Smith" userId="3c60a3631c0db8ad" providerId="LiveId" clId="{CBD72F6E-548B-407A-8CF7-2302BB2114B1}" dt="2024-06-18T06:52:50.310" v="4"/>
        <pc:sldMkLst>
          <pc:docMk/>
          <pc:sldMk cId="3973654452" sldId="281"/>
        </pc:sldMkLst>
        <pc:spChg chg="add mod">
          <ac:chgData name="Alfred Smith" userId="3c60a3631c0db8ad" providerId="LiveId" clId="{CBD72F6E-548B-407A-8CF7-2302BB2114B1}" dt="2024-06-18T06:52:50.310" v="4"/>
          <ac:spMkLst>
            <pc:docMk/>
            <pc:sldMk cId="3973654452" sldId="281"/>
            <ac:spMk id="4" creationId="{00432B1C-4C4D-ACBC-DE27-22592D2758E8}"/>
          </ac:spMkLst>
        </pc:spChg>
      </pc:sldChg>
      <pc:sldChg chg="modSp mod">
        <pc:chgData name="Alfred Smith" userId="3c60a3631c0db8ad" providerId="LiveId" clId="{CBD72F6E-548B-407A-8CF7-2302BB2114B1}" dt="2024-06-18T07:06:46.494" v="5"/>
        <pc:sldMkLst>
          <pc:docMk/>
          <pc:sldMk cId="1834202409" sldId="441"/>
        </pc:sldMkLst>
        <pc:spChg chg="mod">
          <ac:chgData name="Alfred Smith" userId="3c60a3631c0db8ad" providerId="LiveId" clId="{CBD72F6E-548B-407A-8CF7-2302BB2114B1}" dt="2024-06-18T07:06:46.494" v="5"/>
          <ac:spMkLst>
            <pc:docMk/>
            <pc:sldMk cId="1834202409" sldId="441"/>
            <ac:spMk id="4" creationId="{9A13E2D8-2F59-44C1-B1D2-79C300C26DD4}"/>
          </ac:spMkLst>
        </pc:spChg>
      </pc:sldChg>
      <pc:sldChg chg="modSp mod">
        <pc:chgData name="Alfred Smith" userId="3c60a3631c0db8ad" providerId="LiveId" clId="{CBD72F6E-548B-407A-8CF7-2302BB2114B1}" dt="2024-06-18T07:07:03.856" v="6"/>
        <pc:sldMkLst>
          <pc:docMk/>
          <pc:sldMk cId="2849738312" sldId="442"/>
        </pc:sldMkLst>
        <pc:spChg chg="mod">
          <ac:chgData name="Alfred Smith" userId="3c60a3631c0db8ad" providerId="LiveId" clId="{CBD72F6E-548B-407A-8CF7-2302BB2114B1}" dt="2024-06-18T07:07:03.856" v="6"/>
          <ac:spMkLst>
            <pc:docMk/>
            <pc:sldMk cId="2849738312" sldId="442"/>
            <ac:spMk id="4" creationId="{9A13E2D8-2F59-44C1-B1D2-79C300C26DD4}"/>
          </ac:spMkLst>
        </pc:spChg>
      </pc:sldChg>
      <pc:sldChg chg="modSp mod">
        <pc:chgData name="Alfred Smith" userId="3c60a3631c0db8ad" providerId="LiveId" clId="{CBD72F6E-548B-407A-8CF7-2302BB2114B1}" dt="2024-06-18T07:07:24.210" v="7"/>
        <pc:sldMkLst>
          <pc:docMk/>
          <pc:sldMk cId="3867959321" sldId="443"/>
        </pc:sldMkLst>
        <pc:spChg chg="mod">
          <ac:chgData name="Alfred Smith" userId="3c60a3631c0db8ad" providerId="LiveId" clId="{CBD72F6E-548B-407A-8CF7-2302BB2114B1}" dt="2024-06-18T07:07:24.210" v="7"/>
          <ac:spMkLst>
            <pc:docMk/>
            <pc:sldMk cId="3867959321" sldId="443"/>
            <ac:spMk id="4" creationId="{9A13E2D8-2F59-44C1-B1D2-79C300C26DD4}"/>
          </ac:spMkLst>
        </pc:spChg>
      </pc:sldChg>
      <pc:sldChg chg="modSp mod">
        <pc:chgData name="Alfred Smith" userId="3c60a3631c0db8ad" providerId="LiveId" clId="{CBD72F6E-548B-407A-8CF7-2302BB2114B1}" dt="2024-06-18T07:07:51.374" v="8"/>
        <pc:sldMkLst>
          <pc:docMk/>
          <pc:sldMk cId="188662922" sldId="444"/>
        </pc:sldMkLst>
        <pc:spChg chg="mod">
          <ac:chgData name="Alfred Smith" userId="3c60a3631c0db8ad" providerId="LiveId" clId="{CBD72F6E-548B-407A-8CF7-2302BB2114B1}" dt="2024-06-18T07:07:51.374" v="8"/>
          <ac:spMkLst>
            <pc:docMk/>
            <pc:sldMk cId="188662922" sldId="444"/>
            <ac:spMk id="4" creationId="{9A13E2D8-2F59-44C1-B1D2-79C300C26DD4}"/>
          </ac:spMkLst>
        </pc:spChg>
      </pc:sldChg>
      <pc:sldChg chg="modSp mod">
        <pc:chgData name="Alfred Smith" userId="3c60a3631c0db8ad" providerId="LiveId" clId="{CBD72F6E-548B-407A-8CF7-2302BB2114B1}" dt="2024-06-18T07:08:30.954" v="9"/>
        <pc:sldMkLst>
          <pc:docMk/>
          <pc:sldMk cId="2024136157" sldId="445"/>
        </pc:sldMkLst>
        <pc:spChg chg="mod">
          <ac:chgData name="Alfred Smith" userId="3c60a3631c0db8ad" providerId="LiveId" clId="{CBD72F6E-548B-407A-8CF7-2302BB2114B1}" dt="2024-06-18T07:08:30.954" v="9"/>
          <ac:spMkLst>
            <pc:docMk/>
            <pc:sldMk cId="2024136157" sldId="445"/>
            <ac:spMk id="4" creationId="{9A13E2D8-2F59-44C1-B1D2-79C300C26DD4}"/>
          </ac:spMkLst>
        </pc:spChg>
      </pc:sldChg>
      <pc:sldChg chg="modSp mod">
        <pc:chgData name="Alfred Smith" userId="3c60a3631c0db8ad" providerId="LiveId" clId="{CBD72F6E-548B-407A-8CF7-2302BB2114B1}" dt="2024-06-18T07:08:54.513" v="10"/>
        <pc:sldMkLst>
          <pc:docMk/>
          <pc:sldMk cId="1694651513" sldId="446"/>
        </pc:sldMkLst>
        <pc:spChg chg="mod">
          <ac:chgData name="Alfred Smith" userId="3c60a3631c0db8ad" providerId="LiveId" clId="{CBD72F6E-548B-407A-8CF7-2302BB2114B1}" dt="2024-06-18T07:08:54.513" v="10"/>
          <ac:spMkLst>
            <pc:docMk/>
            <pc:sldMk cId="1694651513" sldId="446"/>
            <ac:spMk id="4" creationId="{9A13E2D8-2F59-44C1-B1D2-79C300C26DD4}"/>
          </ac:spMkLst>
        </pc:spChg>
      </pc:sldChg>
      <pc:sldChg chg="modSp mod">
        <pc:chgData name="Alfred Smith" userId="3c60a3631c0db8ad" providerId="LiveId" clId="{CBD72F6E-548B-407A-8CF7-2302BB2114B1}" dt="2024-06-18T07:09:18.986" v="11"/>
        <pc:sldMkLst>
          <pc:docMk/>
          <pc:sldMk cId="3777514937" sldId="447"/>
        </pc:sldMkLst>
        <pc:spChg chg="mod">
          <ac:chgData name="Alfred Smith" userId="3c60a3631c0db8ad" providerId="LiveId" clId="{CBD72F6E-548B-407A-8CF7-2302BB2114B1}" dt="2024-06-18T07:09:18.986" v="11"/>
          <ac:spMkLst>
            <pc:docMk/>
            <pc:sldMk cId="3777514937" sldId="447"/>
            <ac:spMk id="4" creationId="{9A13E2D8-2F59-44C1-B1D2-79C300C26DD4}"/>
          </ac:spMkLst>
        </pc:spChg>
      </pc:sldChg>
      <pc:sldChg chg="modSp mod">
        <pc:chgData name="Alfred Smith" userId="3c60a3631c0db8ad" providerId="LiveId" clId="{CBD72F6E-548B-407A-8CF7-2302BB2114B1}" dt="2024-06-18T08:10:52.723" v="13" actId="27636"/>
        <pc:sldMkLst>
          <pc:docMk/>
          <pc:sldMk cId="443885220" sldId="448"/>
        </pc:sldMkLst>
        <pc:spChg chg="mod">
          <ac:chgData name="Alfred Smith" userId="3c60a3631c0db8ad" providerId="LiveId" clId="{CBD72F6E-548B-407A-8CF7-2302BB2114B1}" dt="2024-06-18T08:10:52.723" v="13" actId="27636"/>
          <ac:spMkLst>
            <pc:docMk/>
            <pc:sldMk cId="443885220" sldId="448"/>
            <ac:spMk id="3" creationId="{F76640D2-525D-9670-2FB7-770DCE78DAB5}"/>
          </ac:spMkLst>
        </pc:spChg>
      </pc:sldChg>
    </pc:docChg>
  </pc:docChgLst>
  <pc:docChgLst>
    <pc:chgData name="Leonie Smith" userId="fed1330f33f5650e" providerId="LiveId" clId="{7DBEBE37-95D9-4010-9421-9660BF08846F}"/>
    <pc:docChg chg="modSld">
      <pc:chgData name="Leonie Smith" userId="fed1330f33f5650e" providerId="LiveId" clId="{7DBEBE37-95D9-4010-9421-9660BF08846F}" dt="2023-09-07T04:04:12.126" v="226" actId="20577"/>
      <pc:docMkLst>
        <pc:docMk/>
      </pc:docMkLst>
      <pc:sldChg chg="addSp modSp modNotesTx">
        <pc:chgData name="Leonie Smith" userId="fed1330f33f5650e" providerId="LiveId" clId="{7DBEBE37-95D9-4010-9421-9660BF08846F}" dt="2023-09-07T04:04:12.126" v="226" actId="20577"/>
        <pc:sldMkLst>
          <pc:docMk/>
          <pc:sldMk cId="443885220" sldId="448"/>
        </pc:sldMkLst>
        <pc:picChg chg="add mod">
          <ac:chgData name="Leonie Smith" userId="fed1330f33f5650e" providerId="LiveId" clId="{7DBEBE37-95D9-4010-9421-9660BF08846F}" dt="2023-09-07T03:52:46.222" v="0"/>
          <ac:picMkLst>
            <pc:docMk/>
            <pc:sldMk cId="443885220" sldId="448"/>
            <ac:picMk id="7" creationId="{A68CE447-89A1-AD32-9BD5-CE26CEE27F9E}"/>
          </ac:picMkLst>
        </pc:picChg>
      </pc:sldChg>
    </pc:docChg>
  </pc:docChgLst>
  <pc:docChgLst>
    <pc:chgData name="Leonie Smith" userId="fed1330f33f5650e" providerId="LiveId" clId="{F23FE760-85F6-4A4A-8B12-174367317224}"/>
    <pc:docChg chg="modSld">
      <pc:chgData name="Leonie Smith" userId="fed1330f33f5650e" providerId="LiveId" clId="{F23FE760-85F6-4A4A-8B12-174367317224}" dt="2023-01-20T05:14:57.689" v="18"/>
      <pc:docMkLst>
        <pc:docMk/>
      </pc:docMkLst>
      <pc:sldChg chg="modSp mod">
        <pc:chgData name="Leonie Smith" userId="fed1330f33f5650e" providerId="LiveId" clId="{F23FE760-85F6-4A4A-8B12-174367317224}" dt="2023-01-20T05:12:57.422" v="4" actId="20577"/>
        <pc:sldMkLst>
          <pc:docMk/>
          <pc:sldMk cId="3759221820" sldId="439"/>
        </pc:sldMkLst>
        <pc:spChg chg="mod">
          <ac:chgData name="Leonie Smith" userId="fed1330f33f5650e" providerId="LiveId" clId="{F23FE760-85F6-4A4A-8B12-174367317224}" dt="2023-01-20T05:12:57.422" v="4" actId="20577"/>
          <ac:spMkLst>
            <pc:docMk/>
            <pc:sldMk cId="3759221820" sldId="439"/>
            <ac:spMk id="4" creationId="{9A13E2D8-2F59-44C1-B1D2-79C300C26DD4}"/>
          </ac:spMkLst>
        </pc:spChg>
      </pc:sldChg>
      <pc:sldChg chg="modSp mod">
        <pc:chgData name="Leonie Smith" userId="fed1330f33f5650e" providerId="LiveId" clId="{F23FE760-85F6-4A4A-8B12-174367317224}" dt="2023-01-20T05:13:28.861" v="5"/>
        <pc:sldMkLst>
          <pc:docMk/>
          <pc:sldMk cId="1706125710" sldId="440"/>
        </pc:sldMkLst>
        <pc:spChg chg="mod">
          <ac:chgData name="Leonie Smith" userId="fed1330f33f5650e" providerId="LiveId" clId="{F23FE760-85F6-4A4A-8B12-174367317224}" dt="2023-01-20T05:13:28.861" v="5"/>
          <ac:spMkLst>
            <pc:docMk/>
            <pc:sldMk cId="1706125710" sldId="440"/>
            <ac:spMk id="4" creationId="{9A13E2D8-2F59-44C1-B1D2-79C300C26DD4}"/>
          </ac:spMkLst>
        </pc:spChg>
      </pc:sldChg>
      <pc:sldChg chg="modSp mod">
        <pc:chgData name="Leonie Smith" userId="fed1330f33f5650e" providerId="LiveId" clId="{F23FE760-85F6-4A4A-8B12-174367317224}" dt="2023-01-20T05:13:43.431" v="6"/>
        <pc:sldMkLst>
          <pc:docMk/>
          <pc:sldMk cId="1834202409" sldId="441"/>
        </pc:sldMkLst>
        <pc:spChg chg="mod">
          <ac:chgData name="Leonie Smith" userId="fed1330f33f5650e" providerId="LiveId" clId="{F23FE760-85F6-4A4A-8B12-174367317224}" dt="2023-01-20T05:13:43.431" v="6"/>
          <ac:spMkLst>
            <pc:docMk/>
            <pc:sldMk cId="1834202409" sldId="441"/>
            <ac:spMk id="4" creationId="{9A13E2D8-2F59-44C1-B1D2-79C300C26DD4}"/>
          </ac:spMkLst>
        </pc:spChg>
      </pc:sldChg>
      <pc:sldChg chg="modSp mod">
        <pc:chgData name="Leonie Smith" userId="fed1330f33f5650e" providerId="LiveId" clId="{F23FE760-85F6-4A4A-8B12-174367317224}" dt="2023-01-20T05:13:54.535" v="7"/>
        <pc:sldMkLst>
          <pc:docMk/>
          <pc:sldMk cId="2849738312" sldId="442"/>
        </pc:sldMkLst>
        <pc:spChg chg="mod">
          <ac:chgData name="Leonie Smith" userId="fed1330f33f5650e" providerId="LiveId" clId="{F23FE760-85F6-4A4A-8B12-174367317224}" dt="2023-01-20T05:13:54.535" v="7"/>
          <ac:spMkLst>
            <pc:docMk/>
            <pc:sldMk cId="2849738312" sldId="442"/>
            <ac:spMk id="4" creationId="{9A13E2D8-2F59-44C1-B1D2-79C300C26DD4}"/>
          </ac:spMkLst>
        </pc:spChg>
      </pc:sldChg>
      <pc:sldChg chg="modSp mod">
        <pc:chgData name="Leonie Smith" userId="fed1330f33f5650e" providerId="LiveId" clId="{F23FE760-85F6-4A4A-8B12-174367317224}" dt="2023-01-20T05:14:13.265" v="11" actId="403"/>
        <pc:sldMkLst>
          <pc:docMk/>
          <pc:sldMk cId="3867959321" sldId="443"/>
        </pc:sldMkLst>
        <pc:spChg chg="mod">
          <ac:chgData name="Leonie Smith" userId="fed1330f33f5650e" providerId="LiveId" clId="{F23FE760-85F6-4A4A-8B12-174367317224}" dt="2023-01-20T05:14:13.265" v="11" actId="403"/>
          <ac:spMkLst>
            <pc:docMk/>
            <pc:sldMk cId="3867959321" sldId="443"/>
            <ac:spMk id="4" creationId="{9A13E2D8-2F59-44C1-B1D2-79C300C26DD4}"/>
          </ac:spMkLst>
        </pc:spChg>
      </pc:sldChg>
      <pc:sldChg chg="modSp mod">
        <pc:chgData name="Leonie Smith" userId="fed1330f33f5650e" providerId="LiveId" clId="{F23FE760-85F6-4A4A-8B12-174367317224}" dt="2023-01-20T05:14:21.616" v="12"/>
        <pc:sldMkLst>
          <pc:docMk/>
          <pc:sldMk cId="188662922" sldId="444"/>
        </pc:sldMkLst>
        <pc:spChg chg="mod">
          <ac:chgData name="Leonie Smith" userId="fed1330f33f5650e" providerId="LiveId" clId="{F23FE760-85F6-4A4A-8B12-174367317224}" dt="2023-01-20T05:14:21.616" v="12"/>
          <ac:spMkLst>
            <pc:docMk/>
            <pc:sldMk cId="188662922" sldId="444"/>
            <ac:spMk id="4" creationId="{9A13E2D8-2F59-44C1-B1D2-79C300C26DD4}"/>
          </ac:spMkLst>
        </pc:spChg>
      </pc:sldChg>
      <pc:sldChg chg="modSp mod">
        <pc:chgData name="Leonie Smith" userId="fed1330f33f5650e" providerId="LiveId" clId="{F23FE760-85F6-4A4A-8B12-174367317224}" dt="2023-01-20T05:14:35.765" v="16" actId="403"/>
        <pc:sldMkLst>
          <pc:docMk/>
          <pc:sldMk cId="2024136157" sldId="445"/>
        </pc:sldMkLst>
        <pc:spChg chg="mod">
          <ac:chgData name="Leonie Smith" userId="fed1330f33f5650e" providerId="LiveId" clId="{F23FE760-85F6-4A4A-8B12-174367317224}" dt="2023-01-20T05:14:35.765" v="16" actId="403"/>
          <ac:spMkLst>
            <pc:docMk/>
            <pc:sldMk cId="2024136157" sldId="445"/>
            <ac:spMk id="4" creationId="{9A13E2D8-2F59-44C1-B1D2-79C300C26DD4}"/>
          </ac:spMkLst>
        </pc:spChg>
      </pc:sldChg>
      <pc:sldChg chg="modSp mod">
        <pc:chgData name="Leonie Smith" userId="fed1330f33f5650e" providerId="LiveId" clId="{F23FE760-85F6-4A4A-8B12-174367317224}" dt="2023-01-20T05:14:46.817" v="17"/>
        <pc:sldMkLst>
          <pc:docMk/>
          <pc:sldMk cId="1694651513" sldId="446"/>
        </pc:sldMkLst>
        <pc:spChg chg="mod">
          <ac:chgData name="Leonie Smith" userId="fed1330f33f5650e" providerId="LiveId" clId="{F23FE760-85F6-4A4A-8B12-174367317224}" dt="2023-01-20T05:14:46.817" v="17"/>
          <ac:spMkLst>
            <pc:docMk/>
            <pc:sldMk cId="1694651513" sldId="446"/>
            <ac:spMk id="4" creationId="{9A13E2D8-2F59-44C1-B1D2-79C300C26DD4}"/>
          </ac:spMkLst>
        </pc:spChg>
      </pc:sldChg>
      <pc:sldChg chg="modSp mod">
        <pc:chgData name="Leonie Smith" userId="fed1330f33f5650e" providerId="LiveId" clId="{F23FE760-85F6-4A4A-8B12-174367317224}" dt="2023-01-20T05:14:57.689" v="18"/>
        <pc:sldMkLst>
          <pc:docMk/>
          <pc:sldMk cId="3777514937" sldId="447"/>
        </pc:sldMkLst>
        <pc:spChg chg="mod">
          <ac:chgData name="Leonie Smith" userId="fed1330f33f5650e" providerId="LiveId" clId="{F23FE760-85F6-4A4A-8B12-174367317224}" dt="2023-01-20T05:14:57.689" v="18"/>
          <ac:spMkLst>
            <pc:docMk/>
            <pc:sldMk cId="3777514937" sldId="447"/>
            <ac:spMk id="4" creationId="{9A13E2D8-2F59-44C1-B1D2-79C300C26DD4}"/>
          </ac:spMkLst>
        </pc:spChg>
      </pc:sldChg>
      <pc:sldChg chg="modSp mod">
        <pc:chgData name="Leonie Smith" userId="fed1330f33f5650e" providerId="LiveId" clId="{F23FE760-85F6-4A4A-8B12-174367317224}" dt="2023-01-20T05:12:48.553" v="0"/>
        <pc:sldMkLst>
          <pc:docMk/>
          <pc:sldMk cId="443885220" sldId="448"/>
        </pc:sldMkLst>
        <pc:spChg chg="mod">
          <ac:chgData name="Leonie Smith" userId="fed1330f33f5650e" providerId="LiveId" clId="{F23FE760-85F6-4A4A-8B12-174367317224}" dt="2023-01-20T05:12:48.553" v="0"/>
          <ac:spMkLst>
            <pc:docMk/>
            <pc:sldMk cId="443885220" sldId="448"/>
            <ac:spMk id="3" creationId="{F76640D2-525D-9670-2FB7-770DCE78DAB5}"/>
          </ac:spMkLst>
        </pc:spChg>
      </pc:sldChg>
    </pc:docChg>
  </pc:docChgLst>
  <pc:docChgLst>
    <pc:chgData name="Leonie Smith" userId="fed1330f33f5650e" providerId="LiveId" clId="{2CCBF92E-0859-465A-A37D-6DF92D91FE74}"/>
    <pc:docChg chg="custSel modSld">
      <pc:chgData name="Leonie Smith" userId="fed1330f33f5650e" providerId="LiveId" clId="{2CCBF92E-0859-465A-A37D-6DF92D91FE74}" dt="2023-10-20T09:03:49.398" v="146" actId="20577"/>
      <pc:docMkLst>
        <pc:docMk/>
      </pc:docMkLst>
      <pc:sldChg chg="delSp mod modTransition delAnim">
        <pc:chgData name="Leonie Smith" userId="fed1330f33f5650e" providerId="LiveId" clId="{2CCBF92E-0859-465A-A37D-6DF92D91FE74}" dt="2023-10-19T05:04:26.836" v="21"/>
        <pc:sldMkLst>
          <pc:docMk/>
          <pc:sldMk cId="3303608312" sldId="259"/>
        </pc:sldMkLst>
        <pc:picChg chg="del">
          <ac:chgData name="Leonie Smith" userId="fed1330f33f5650e" providerId="LiveId" clId="{2CCBF92E-0859-465A-A37D-6DF92D91FE74}" dt="2023-10-19T05:01:59.239" v="10" actId="21"/>
          <ac:picMkLst>
            <pc:docMk/>
            <pc:sldMk cId="3303608312" sldId="259"/>
            <ac:picMk id="5" creationId="{84A4135A-FFFE-4A79-907B-6C812C1BBC6B}"/>
          </ac:picMkLst>
        </pc:picChg>
      </pc:sldChg>
      <pc:sldChg chg="delSp mod modTransition delAnim">
        <pc:chgData name="Leonie Smith" userId="fed1330f33f5650e" providerId="LiveId" clId="{2CCBF92E-0859-465A-A37D-6DF92D91FE74}" dt="2023-10-19T05:04:37.985" v="23"/>
        <pc:sldMkLst>
          <pc:docMk/>
          <pc:sldMk cId="3862019273" sldId="261"/>
        </pc:sldMkLst>
        <pc:picChg chg="del">
          <ac:chgData name="Leonie Smith" userId="fed1330f33f5650e" providerId="LiveId" clId="{2CCBF92E-0859-465A-A37D-6DF92D91FE74}" dt="2023-10-19T05:02:11.644" v="14" actId="21"/>
          <ac:picMkLst>
            <pc:docMk/>
            <pc:sldMk cId="3862019273" sldId="261"/>
            <ac:picMk id="5" creationId="{75F404AE-175B-4E0F-81A6-46CD1119AFDD}"/>
          </ac:picMkLst>
        </pc:picChg>
      </pc:sldChg>
      <pc:sldChg chg="delSp mod modTransition delAnim">
        <pc:chgData name="Leonie Smith" userId="fed1330f33f5650e" providerId="LiveId" clId="{2CCBF92E-0859-465A-A37D-6DF92D91FE74}" dt="2023-10-19T05:04:05.676" v="18"/>
        <pc:sldMkLst>
          <pc:docMk/>
          <pc:sldMk cId="3106661319" sldId="269"/>
        </pc:sldMkLst>
        <pc:picChg chg="del">
          <ac:chgData name="Leonie Smith" userId="fed1330f33f5650e" providerId="LiveId" clId="{2CCBF92E-0859-465A-A37D-6DF92D91FE74}" dt="2023-10-19T05:01:37.462" v="4" actId="21"/>
          <ac:picMkLst>
            <pc:docMk/>
            <pc:sldMk cId="3106661319" sldId="269"/>
            <ac:picMk id="7" creationId="{A2738A57-246E-49A2-8494-9D3B539152B4}"/>
          </ac:picMkLst>
        </pc:picChg>
      </pc:sldChg>
      <pc:sldChg chg="delSp mod modTransition delAnim">
        <pc:chgData name="Leonie Smith" userId="fed1330f33f5650e" providerId="LiveId" clId="{2CCBF92E-0859-465A-A37D-6DF92D91FE74}" dt="2023-10-19T05:04:45.310" v="24"/>
        <pc:sldMkLst>
          <pc:docMk/>
          <pc:sldMk cId="1875127284" sldId="270"/>
        </pc:sldMkLst>
        <pc:picChg chg="del">
          <ac:chgData name="Leonie Smith" userId="fed1330f33f5650e" providerId="LiveId" clId="{2CCBF92E-0859-465A-A37D-6DF92D91FE74}" dt="2023-10-19T05:02:17.911" v="16" actId="21"/>
          <ac:picMkLst>
            <pc:docMk/>
            <pc:sldMk cId="1875127284" sldId="270"/>
            <ac:picMk id="6" creationId="{F53617B2-55DA-4B02-8868-D9528FB60403}"/>
          </ac:picMkLst>
        </pc:picChg>
      </pc:sldChg>
      <pc:sldChg chg="delSp mod modTransition delAnim">
        <pc:chgData name="Leonie Smith" userId="fed1330f33f5650e" providerId="LiveId" clId="{2CCBF92E-0859-465A-A37D-6DF92D91FE74}" dt="2023-10-19T05:04:20.867" v="20"/>
        <pc:sldMkLst>
          <pc:docMk/>
          <pc:sldMk cId="1691876590" sldId="278"/>
        </pc:sldMkLst>
        <pc:picChg chg="del">
          <ac:chgData name="Leonie Smith" userId="fed1330f33f5650e" providerId="LiveId" clId="{2CCBF92E-0859-465A-A37D-6DF92D91FE74}" dt="2023-10-19T05:01:52.761" v="8" actId="21"/>
          <ac:picMkLst>
            <pc:docMk/>
            <pc:sldMk cId="1691876590" sldId="278"/>
            <ac:picMk id="6" creationId="{A3003E58-7B16-44B1-B02D-B900D5844073}"/>
          </ac:picMkLst>
        </pc:picChg>
      </pc:sldChg>
      <pc:sldChg chg="delSp mod modTransition delAnim">
        <pc:chgData name="Leonie Smith" userId="fed1330f33f5650e" providerId="LiveId" clId="{2CCBF92E-0859-465A-A37D-6DF92D91FE74}" dt="2023-10-19T05:05:31.133" v="25"/>
        <pc:sldMkLst>
          <pc:docMk/>
          <pc:sldMk cId="3973654452" sldId="281"/>
        </pc:sldMkLst>
        <pc:picChg chg="del">
          <ac:chgData name="Leonie Smith" userId="fed1330f33f5650e" providerId="LiveId" clId="{2CCBF92E-0859-465A-A37D-6DF92D91FE74}" dt="2023-10-19T05:01:15.639" v="0" actId="21"/>
          <ac:picMkLst>
            <pc:docMk/>
            <pc:sldMk cId="3973654452" sldId="281"/>
            <ac:picMk id="5" creationId="{7E585491-797E-4AAB-A5AB-7E1BC448C5E6}"/>
          </ac:picMkLst>
        </pc:picChg>
      </pc:sldChg>
      <pc:sldChg chg="delSp mod modTransition delAnim">
        <pc:chgData name="Leonie Smith" userId="fed1330f33f5650e" providerId="LiveId" clId="{2CCBF92E-0859-465A-A37D-6DF92D91FE74}" dt="2023-10-19T05:05:36.977" v="26"/>
        <pc:sldMkLst>
          <pc:docMk/>
          <pc:sldMk cId="2847501498" sldId="282"/>
        </pc:sldMkLst>
        <pc:picChg chg="del">
          <ac:chgData name="Leonie Smith" userId="fed1330f33f5650e" providerId="LiveId" clId="{2CCBF92E-0859-465A-A37D-6DF92D91FE74}" dt="2023-10-19T05:01:24.154" v="2" actId="21"/>
          <ac:picMkLst>
            <pc:docMk/>
            <pc:sldMk cId="2847501498" sldId="282"/>
            <ac:picMk id="2" creationId="{3DB727E3-6732-431C-9A2D-E46002FDA291}"/>
          </ac:picMkLst>
        </pc:picChg>
      </pc:sldChg>
      <pc:sldChg chg="delSp mod modTransition delAnim">
        <pc:chgData name="Leonie Smith" userId="fed1330f33f5650e" providerId="LiveId" clId="{2CCBF92E-0859-465A-A37D-6DF92D91FE74}" dt="2023-10-19T05:04:32.485" v="22"/>
        <pc:sldMkLst>
          <pc:docMk/>
          <pc:sldMk cId="569533886" sldId="283"/>
        </pc:sldMkLst>
        <pc:picChg chg="del">
          <ac:chgData name="Leonie Smith" userId="fed1330f33f5650e" providerId="LiveId" clId="{2CCBF92E-0859-465A-A37D-6DF92D91FE74}" dt="2023-10-19T05:02:05.328" v="12" actId="21"/>
          <ac:picMkLst>
            <pc:docMk/>
            <pc:sldMk cId="569533886" sldId="283"/>
            <ac:picMk id="7" creationId="{4154C9DA-4DEB-478D-8FDE-86363CD55924}"/>
          </ac:picMkLst>
        </pc:picChg>
      </pc:sldChg>
      <pc:sldChg chg="delSp mod modTransition delAnim">
        <pc:chgData name="Leonie Smith" userId="fed1330f33f5650e" providerId="LiveId" clId="{2CCBF92E-0859-465A-A37D-6DF92D91FE74}" dt="2023-10-19T05:04:13.673" v="19"/>
        <pc:sldMkLst>
          <pc:docMk/>
          <pc:sldMk cId="2350382415" sldId="284"/>
        </pc:sldMkLst>
        <pc:picChg chg="del">
          <ac:chgData name="Leonie Smith" userId="fed1330f33f5650e" providerId="LiveId" clId="{2CCBF92E-0859-465A-A37D-6DF92D91FE74}" dt="2023-10-19T05:01:45.430" v="6" actId="21"/>
          <ac:picMkLst>
            <pc:docMk/>
            <pc:sldMk cId="2350382415" sldId="284"/>
            <ac:picMk id="7" creationId="{0EB8188A-42B5-44D2-B62A-63E5B9037617}"/>
          </ac:picMkLst>
        </pc:picChg>
      </pc:sldChg>
      <pc:sldChg chg="addSp modSp modAnim">
        <pc:chgData name="Leonie Smith" userId="fed1330f33f5650e" providerId="LiveId" clId="{2CCBF92E-0859-465A-A37D-6DF92D91FE74}" dt="2023-10-19T05:01:18.577" v="1"/>
        <pc:sldMkLst>
          <pc:docMk/>
          <pc:sldMk cId="3759221820" sldId="439"/>
        </pc:sldMkLst>
        <pc:picChg chg="add mod">
          <ac:chgData name="Leonie Smith" userId="fed1330f33f5650e" providerId="LiveId" clId="{2CCBF92E-0859-465A-A37D-6DF92D91FE74}" dt="2023-10-19T05:01:18.577" v="1"/>
          <ac:picMkLst>
            <pc:docMk/>
            <pc:sldMk cId="3759221820" sldId="439"/>
            <ac:picMk id="2" creationId="{00B4D1AD-B688-5BEB-5523-24216E0A1ACC}"/>
          </ac:picMkLst>
        </pc:picChg>
      </pc:sldChg>
      <pc:sldChg chg="addSp modSp mod modAnim">
        <pc:chgData name="Leonie Smith" userId="fed1330f33f5650e" providerId="LiveId" clId="{2CCBF92E-0859-465A-A37D-6DF92D91FE74}" dt="2023-10-19T05:11:49.546" v="133"/>
        <pc:sldMkLst>
          <pc:docMk/>
          <pc:sldMk cId="1706125710" sldId="440"/>
        </pc:sldMkLst>
        <pc:spChg chg="mod">
          <ac:chgData name="Leonie Smith" userId="fed1330f33f5650e" providerId="LiveId" clId="{2CCBF92E-0859-465A-A37D-6DF92D91FE74}" dt="2023-10-19T05:11:49.546" v="133"/>
          <ac:spMkLst>
            <pc:docMk/>
            <pc:sldMk cId="1706125710" sldId="440"/>
            <ac:spMk id="4" creationId="{9A13E2D8-2F59-44C1-B1D2-79C300C26DD4}"/>
          </ac:spMkLst>
        </pc:spChg>
        <pc:spChg chg="mod">
          <ac:chgData name="Leonie Smith" userId="fed1330f33f5650e" providerId="LiveId" clId="{2CCBF92E-0859-465A-A37D-6DF92D91FE74}" dt="2023-10-19T05:06:29.840" v="40" actId="403"/>
          <ac:spMkLst>
            <pc:docMk/>
            <pc:sldMk cId="1706125710" sldId="440"/>
            <ac:spMk id="6" creationId="{416C064E-628E-47C0-A712-DB178FE9901E}"/>
          </ac:spMkLst>
        </pc:spChg>
        <pc:picChg chg="add mod">
          <ac:chgData name="Leonie Smith" userId="fed1330f33f5650e" providerId="LiveId" clId="{2CCBF92E-0859-465A-A37D-6DF92D91FE74}" dt="2023-10-19T05:01:31.364" v="3"/>
          <ac:picMkLst>
            <pc:docMk/>
            <pc:sldMk cId="1706125710" sldId="440"/>
            <ac:picMk id="2" creationId="{CD43E2BB-2CD4-1243-3B94-5241A2C1ED53}"/>
          </ac:picMkLst>
        </pc:picChg>
      </pc:sldChg>
      <pc:sldChg chg="addSp modSp mod modAnim">
        <pc:chgData name="Leonie Smith" userId="fed1330f33f5650e" providerId="LiveId" clId="{2CCBF92E-0859-465A-A37D-6DF92D91FE74}" dt="2023-10-19T05:12:04.914" v="134"/>
        <pc:sldMkLst>
          <pc:docMk/>
          <pc:sldMk cId="1834202409" sldId="441"/>
        </pc:sldMkLst>
        <pc:spChg chg="mod">
          <ac:chgData name="Leonie Smith" userId="fed1330f33f5650e" providerId="LiveId" clId="{2CCBF92E-0859-465A-A37D-6DF92D91FE74}" dt="2023-10-19T05:12:04.914" v="134"/>
          <ac:spMkLst>
            <pc:docMk/>
            <pc:sldMk cId="1834202409" sldId="441"/>
            <ac:spMk id="4" creationId="{9A13E2D8-2F59-44C1-B1D2-79C300C26DD4}"/>
          </ac:spMkLst>
        </pc:spChg>
        <pc:spChg chg="mod">
          <ac:chgData name="Leonie Smith" userId="fed1330f33f5650e" providerId="LiveId" clId="{2CCBF92E-0859-465A-A37D-6DF92D91FE74}" dt="2023-10-19T05:06:46.453" v="53" actId="403"/>
          <ac:spMkLst>
            <pc:docMk/>
            <pc:sldMk cId="1834202409" sldId="441"/>
            <ac:spMk id="6" creationId="{416C064E-628E-47C0-A712-DB178FE9901E}"/>
          </ac:spMkLst>
        </pc:spChg>
        <pc:picChg chg="add mod">
          <ac:chgData name="Leonie Smith" userId="fed1330f33f5650e" providerId="LiveId" clId="{2CCBF92E-0859-465A-A37D-6DF92D91FE74}" dt="2023-10-19T05:01:40.025" v="5"/>
          <ac:picMkLst>
            <pc:docMk/>
            <pc:sldMk cId="1834202409" sldId="441"/>
            <ac:picMk id="2" creationId="{AD40DDDF-81B0-14C8-4C1A-0BB806F3AFC7}"/>
          </ac:picMkLst>
        </pc:picChg>
      </pc:sldChg>
      <pc:sldChg chg="addSp modSp mod modAnim">
        <pc:chgData name="Leonie Smith" userId="fed1330f33f5650e" providerId="LiveId" clId="{2CCBF92E-0859-465A-A37D-6DF92D91FE74}" dt="2023-10-19T05:12:16.289" v="135"/>
        <pc:sldMkLst>
          <pc:docMk/>
          <pc:sldMk cId="2849738312" sldId="442"/>
        </pc:sldMkLst>
        <pc:spChg chg="mod">
          <ac:chgData name="Leonie Smith" userId="fed1330f33f5650e" providerId="LiveId" clId="{2CCBF92E-0859-465A-A37D-6DF92D91FE74}" dt="2023-10-19T05:12:16.289" v="135"/>
          <ac:spMkLst>
            <pc:docMk/>
            <pc:sldMk cId="2849738312" sldId="442"/>
            <ac:spMk id="4" creationId="{9A13E2D8-2F59-44C1-B1D2-79C300C26DD4}"/>
          </ac:spMkLst>
        </pc:spChg>
        <pc:spChg chg="mod">
          <ac:chgData name="Leonie Smith" userId="fed1330f33f5650e" providerId="LiveId" clId="{2CCBF92E-0859-465A-A37D-6DF92D91FE74}" dt="2023-10-19T05:07:01.858" v="67" actId="403"/>
          <ac:spMkLst>
            <pc:docMk/>
            <pc:sldMk cId="2849738312" sldId="442"/>
            <ac:spMk id="6" creationId="{416C064E-628E-47C0-A712-DB178FE9901E}"/>
          </ac:spMkLst>
        </pc:spChg>
        <pc:picChg chg="add mod">
          <ac:chgData name="Leonie Smith" userId="fed1330f33f5650e" providerId="LiveId" clId="{2CCBF92E-0859-465A-A37D-6DF92D91FE74}" dt="2023-10-19T05:01:47.589" v="7"/>
          <ac:picMkLst>
            <pc:docMk/>
            <pc:sldMk cId="2849738312" sldId="442"/>
            <ac:picMk id="2" creationId="{E8B63C6B-C10D-62F8-2F7B-D791B76E0E95}"/>
          </ac:picMkLst>
        </pc:picChg>
      </pc:sldChg>
      <pc:sldChg chg="addSp modSp mod modAnim">
        <pc:chgData name="Leonie Smith" userId="fed1330f33f5650e" providerId="LiveId" clId="{2CCBF92E-0859-465A-A37D-6DF92D91FE74}" dt="2023-10-19T05:12:35.007" v="136"/>
        <pc:sldMkLst>
          <pc:docMk/>
          <pc:sldMk cId="3867959321" sldId="443"/>
        </pc:sldMkLst>
        <pc:spChg chg="mod">
          <ac:chgData name="Leonie Smith" userId="fed1330f33f5650e" providerId="LiveId" clId="{2CCBF92E-0859-465A-A37D-6DF92D91FE74}" dt="2023-10-19T05:12:35.007" v="136"/>
          <ac:spMkLst>
            <pc:docMk/>
            <pc:sldMk cId="3867959321" sldId="443"/>
            <ac:spMk id="4" creationId="{9A13E2D8-2F59-44C1-B1D2-79C300C26DD4}"/>
          </ac:spMkLst>
        </pc:spChg>
        <pc:spChg chg="mod">
          <ac:chgData name="Leonie Smith" userId="fed1330f33f5650e" providerId="LiveId" clId="{2CCBF92E-0859-465A-A37D-6DF92D91FE74}" dt="2023-10-19T05:07:24.953" v="81" actId="403"/>
          <ac:spMkLst>
            <pc:docMk/>
            <pc:sldMk cId="3867959321" sldId="443"/>
            <ac:spMk id="6" creationId="{416C064E-628E-47C0-A712-DB178FE9901E}"/>
          </ac:spMkLst>
        </pc:spChg>
        <pc:picChg chg="add mod">
          <ac:chgData name="Leonie Smith" userId="fed1330f33f5650e" providerId="LiveId" clId="{2CCBF92E-0859-465A-A37D-6DF92D91FE74}" dt="2023-10-19T05:01:54.852" v="9"/>
          <ac:picMkLst>
            <pc:docMk/>
            <pc:sldMk cId="3867959321" sldId="443"/>
            <ac:picMk id="2" creationId="{A8634085-4874-FAE2-20D1-560642972572}"/>
          </ac:picMkLst>
        </pc:picChg>
      </pc:sldChg>
      <pc:sldChg chg="addSp modSp mod modAnim">
        <pc:chgData name="Leonie Smith" userId="fed1330f33f5650e" providerId="LiveId" clId="{2CCBF92E-0859-465A-A37D-6DF92D91FE74}" dt="2023-10-19T05:12:44.188" v="137"/>
        <pc:sldMkLst>
          <pc:docMk/>
          <pc:sldMk cId="188662922" sldId="444"/>
        </pc:sldMkLst>
        <pc:spChg chg="mod">
          <ac:chgData name="Leonie Smith" userId="fed1330f33f5650e" providerId="LiveId" clId="{2CCBF92E-0859-465A-A37D-6DF92D91FE74}" dt="2023-10-19T05:12:44.188" v="137"/>
          <ac:spMkLst>
            <pc:docMk/>
            <pc:sldMk cId="188662922" sldId="444"/>
            <ac:spMk id="4" creationId="{9A13E2D8-2F59-44C1-B1D2-79C300C26DD4}"/>
          </ac:spMkLst>
        </pc:spChg>
        <pc:spChg chg="mod">
          <ac:chgData name="Leonie Smith" userId="fed1330f33f5650e" providerId="LiveId" clId="{2CCBF92E-0859-465A-A37D-6DF92D91FE74}" dt="2023-10-19T05:07:38.651" v="95" actId="403"/>
          <ac:spMkLst>
            <pc:docMk/>
            <pc:sldMk cId="188662922" sldId="444"/>
            <ac:spMk id="6" creationId="{416C064E-628E-47C0-A712-DB178FE9901E}"/>
          </ac:spMkLst>
        </pc:spChg>
        <pc:picChg chg="add mod">
          <ac:chgData name="Leonie Smith" userId="fed1330f33f5650e" providerId="LiveId" clId="{2CCBF92E-0859-465A-A37D-6DF92D91FE74}" dt="2023-10-19T05:02:01.118" v="11"/>
          <ac:picMkLst>
            <pc:docMk/>
            <pc:sldMk cId="188662922" sldId="444"/>
            <ac:picMk id="2" creationId="{F11A27B4-CF17-B4D6-BF0C-C145383F380A}"/>
          </ac:picMkLst>
        </pc:picChg>
      </pc:sldChg>
      <pc:sldChg chg="addSp modSp mod modAnim">
        <pc:chgData name="Leonie Smith" userId="fed1330f33f5650e" providerId="LiveId" clId="{2CCBF92E-0859-465A-A37D-6DF92D91FE74}" dt="2023-10-19T05:13:06.326" v="138"/>
        <pc:sldMkLst>
          <pc:docMk/>
          <pc:sldMk cId="2024136157" sldId="445"/>
        </pc:sldMkLst>
        <pc:spChg chg="mod">
          <ac:chgData name="Leonie Smith" userId="fed1330f33f5650e" providerId="LiveId" clId="{2CCBF92E-0859-465A-A37D-6DF92D91FE74}" dt="2023-10-19T05:13:06.326" v="138"/>
          <ac:spMkLst>
            <pc:docMk/>
            <pc:sldMk cId="2024136157" sldId="445"/>
            <ac:spMk id="4" creationId="{9A13E2D8-2F59-44C1-B1D2-79C300C26DD4}"/>
          </ac:spMkLst>
        </pc:spChg>
        <pc:spChg chg="mod">
          <ac:chgData name="Leonie Smith" userId="fed1330f33f5650e" providerId="LiveId" clId="{2CCBF92E-0859-465A-A37D-6DF92D91FE74}" dt="2023-10-19T05:07:49.914" v="106" actId="403"/>
          <ac:spMkLst>
            <pc:docMk/>
            <pc:sldMk cId="2024136157" sldId="445"/>
            <ac:spMk id="6" creationId="{416C064E-628E-47C0-A712-DB178FE9901E}"/>
          </ac:spMkLst>
        </pc:spChg>
        <pc:picChg chg="add mod">
          <ac:chgData name="Leonie Smith" userId="fed1330f33f5650e" providerId="LiveId" clId="{2CCBF92E-0859-465A-A37D-6DF92D91FE74}" dt="2023-10-19T05:02:07.483" v="13"/>
          <ac:picMkLst>
            <pc:docMk/>
            <pc:sldMk cId="2024136157" sldId="445"/>
            <ac:picMk id="2" creationId="{7A8F97AA-3B6B-4EC4-5981-9EEAF7704CC8}"/>
          </ac:picMkLst>
        </pc:picChg>
      </pc:sldChg>
      <pc:sldChg chg="addSp modSp mod modAnim">
        <pc:chgData name="Leonie Smith" userId="fed1330f33f5650e" providerId="LiveId" clId="{2CCBF92E-0859-465A-A37D-6DF92D91FE74}" dt="2023-10-19T05:13:16.666" v="139"/>
        <pc:sldMkLst>
          <pc:docMk/>
          <pc:sldMk cId="1694651513" sldId="446"/>
        </pc:sldMkLst>
        <pc:spChg chg="mod">
          <ac:chgData name="Leonie Smith" userId="fed1330f33f5650e" providerId="LiveId" clId="{2CCBF92E-0859-465A-A37D-6DF92D91FE74}" dt="2023-10-19T05:13:16.666" v="139"/>
          <ac:spMkLst>
            <pc:docMk/>
            <pc:sldMk cId="1694651513" sldId="446"/>
            <ac:spMk id="4" creationId="{9A13E2D8-2F59-44C1-B1D2-79C300C26DD4}"/>
          </ac:spMkLst>
        </pc:spChg>
        <pc:spChg chg="mod">
          <ac:chgData name="Leonie Smith" userId="fed1330f33f5650e" providerId="LiveId" clId="{2CCBF92E-0859-465A-A37D-6DF92D91FE74}" dt="2023-10-19T05:08:04.228" v="119" actId="403"/>
          <ac:spMkLst>
            <pc:docMk/>
            <pc:sldMk cId="1694651513" sldId="446"/>
            <ac:spMk id="6" creationId="{416C064E-628E-47C0-A712-DB178FE9901E}"/>
          </ac:spMkLst>
        </pc:spChg>
        <pc:picChg chg="add mod">
          <ac:chgData name="Leonie Smith" userId="fed1330f33f5650e" providerId="LiveId" clId="{2CCBF92E-0859-465A-A37D-6DF92D91FE74}" dt="2023-10-19T05:02:13.349" v="15"/>
          <ac:picMkLst>
            <pc:docMk/>
            <pc:sldMk cId="1694651513" sldId="446"/>
            <ac:picMk id="2" creationId="{CA0C72AA-A98C-C1AD-7B77-E0BEFC1DAC57}"/>
          </ac:picMkLst>
        </pc:picChg>
      </pc:sldChg>
      <pc:sldChg chg="addSp modSp mod modAnim">
        <pc:chgData name="Leonie Smith" userId="fed1330f33f5650e" providerId="LiveId" clId="{2CCBF92E-0859-465A-A37D-6DF92D91FE74}" dt="2023-10-19T05:13:24.860" v="140"/>
        <pc:sldMkLst>
          <pc:docMk/>
          <pc:sldMk cId="3777514937" sldId="447"/>
        </pc:sldMkLst>
        <pc:spChg chg="mod">
          <ac:chgData name="Leonie Smith" userId="fed1330f33f5650e" providerId="LiveId" clId="{2CCBF92E-0859-465A-A37D-6DF92D91FE74}" dt="2023-10-19T05:13:24.860" v="140"/>
          <ac:spMkLst>
            <pc:docMk/>
            <pc:sldMk cId="3777514937" sldId="447"/>
            <ac:spMk id="4" creationId="{9A13E2D8-2F59-44C1-B1D2-79C300C26DD4}"/>
          </ac:spMkLst>
        </pc:spChg>
        <pc:spChg chg="mod">
          <ac:chgData name="Leonie Smith" userId="fed1330f33f5650e" providerId="LiveId" clId="{2CCBF92E-0859-465A-A37D-6DF92D91FE74}" dt="2023-10-19T05:08:19.119" v="132" actId="403"/>
          <ac:spMkLst>
            <pc:docMk/>
            <pc:sldMk cId="3777514937" sldId="447"/>
            <ac:spMk id="6" creationId="{416C064E-628E-47C0-A712-DB178FE9901E}"/>
          </ac:spMkLst>
        </pc:spChg>
        <pc:picChg chg="add mod">
          <ac:chgData name="Leonie Smith" userId="fed1330f33f5650e" providerId="LiveId" clId="{2CCBF92E-0859-465A-A37D-6DF92D91FE74}" dt="2023-10-19T05:02:19.849" v="17"/>
          <ac:picMkLst>
            <pc:docMk/>
            <pc:sldMk cId="3777514937" sldId="447"/>
            <ac:picMk id="2" creationId="{D9E4A83F-2C4F-8695-02B3-E52B795E30CE}"/>
          </ac:picMkLst>
        </pc:picChg>
      </pc:sldChg>
      <pc:sldChg chg="modSp mod">
        <pc:chgData name="Leonie Smith" userId="fed1330f33f5650e" providerId="LiveId" clId="{2CCBF92E-0859-465A-A37D-6DF92D91FE74}" dt="2023-10-19T05:13:41.864" v="146" actId="20577"/>
        <pc:sldMkLst>
          <pc:docMk/>
          <pc:sldMk cId="443885220" sldId="448"/>
        </pc:sldMkLst>
        <pc:spChg chg="mod">
          <ac:chgData name="Leonie Smith" userId="fed1330f33f5650e" providerId="LiveId" clId="{2CCBF92E-0859-465A-A37D-6DF92D91FE74}" dt="2023-10-19T05:13:41.864" v="146" actId="20577"/>
          <ac:spMkLst>
            <pc:docMk/>
            <pc:sldMk cId="443885220" sldId="448"/>
            <ac:spMk id="3" creationId="{F76640D2-525D-9670-2FB7-770DCE78DAB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542BC-F61E-4E37-86A5-A7C24E0644B3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030B5-AA92-4631-A0F6-67AB8B7EDB6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40584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800" b="1" i="0" u="none" strike="noStrike" baseline="0" dirty="0">
                <a:latin typeface="TimesNewRomanPS-BoldMT"/>
              </a:rPr>
              <a:t>03 Sin Continues – Gen 4-9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1) Cain &amp; Able – Gen 4:1-15 (Left Top)                                                                                                                                                                                                                                 m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2) Corruption of Mankind – Gen 6:1-7 (Center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3) Noah found favor – Gen 6:8-12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4) Noah builds the Arc – Gen 6:13-22 (Right 2nd)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5) Animals board the Arc – Gen 7:1-10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6) Floods come – Gen 7:11-16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7) Flood waters cover the earth – Gen 7:17-8:12 (Center)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8) Floods dry up – Gen 8:13-19 (Left 2nd from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9) Rainbow – Gen 8:20-9:17 (Left 3rd from Bottom)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030B5-AA92-4631-A0F6-67AB8B7EDB62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83389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30624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80797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030B5-AA92-4631-A0F6-67AB8B7EDB62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86826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17140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4136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030B5-AA92-4631-A0F6-67AB8B7EDB62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53853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52950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98475">
              <a:lnSpc>
                <a:spcPts val="2400"/>
              </a:lnSpc>
              <a:spcAft>
                <a:spcPts val="1000"/>
              </a:spcAft>
            </a:pPr>
            <a:r>
              <a:rPr lang="en-ZA" sz="18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Microsoft Himalaya" panose="01010100010101010101" pitchFamily="2" charset="0"/>
              </a:rPr>
              <a:t>.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 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9FF7F-D717-494C-BD76-EA499283B161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2673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0D7F0-0F2B-4B92-A94A-D024AD9B6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7C2B03-D6EF-460D-92BB-10B93A437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8D086-35DF-4BD3-90AD-8534E822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9393A-027F-40F6-B09A-A177928B6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1BCBF-98FD-4BAE-BB27-0D62FB578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57259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B4ACE-76BF-4DBC-ABDA-F46C81F18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9AD096-9520-4D0F-80F7-EEA4E4AE5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96F4-B3F7-44EE-A535-895A7D9CB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B4B5C-8708-469F-A71D-7AC2CC366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90053-6963-4246-A914-8C2E3D3BB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4441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A023E6-F6B3-4E64-BA30-6C49029BAD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B4F64-A37D-458E-A631-39AD51796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8D8AA-46A1-4424-BCFD-48E8E733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F664D-F247-4CFA-B43B-5AA3C448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FBD1F-D5A2-4D14-AECC-C5444233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9410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0C284-AEE0-4970-9488-073D4685E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85853-CF59-49D2-9802-E3071C5B2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B6858-4170-4EDD-B1C2-76F06F54A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6A942-3C3C-4FE6-B340-C0A13908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C92FC-D4A1-4449-91F8-16BBDFDA9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90974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89467-B4B9-414D-BB0C-2E36BF4F3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2BD81-8357-40F3-9455-5B4D16C99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5174C-03A0-4736-B644-740137DE4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FA82E-AF13-447B-9E25-6B8E8437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EC8D4-50BD-42E4-97A9-5D7971ED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06970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4EE6B-9C6F-4E7F-9A44-29BF74819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8ECC-72C6-4026-8DAE-AF794D58E7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19559-AC87-4FEB-8298-EA02EFD85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A3EBE-7448-4328-90DA-5E51624C6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50B66E-7D6E-4A98-9BB7-0E1C4202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E6F7C-EF22-4EF6-87FA-FDBC09F6A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20742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E8490-1EFC-47F1-AC04-F2C263285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5B959-1969-4A01-9AB7-919D9FDFB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7A411-943D-4FE7-8701-90C01AE20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2FFC5F-5DF3-40C8-A4F3-041AD9CD2B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20A895-7254-44B3-834A-6839834A2C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9E0B11-0A8C-4693-819E-7C6EF5C4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99BBA5-3996-41A3-900E-CD25F918F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7281CE-B91B-4912-BA64-B041C8FC3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76807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B453B-006B-48EF-AB9B-B1AD294A1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825E47-C5CB-47EE-B680-49AA2B6CA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039BE5-8783-4224-BEE1-FCF62B1CB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86AC99-CDD1-4E86-BCEF-AC42A539F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0044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C9BA28-DD85-400A-92AB-1DEE1D0BB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8BA3C1-63DA-4EE0-B687-CCC6816C6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AA204-3C33-40B5-9B06-9384C695D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7252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F4B2A-BAA0-46F1-9820-17DBAB7CC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4D138-8A13-4E8A-A58F-1E6A2E2A1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69DCE-C27B-493E-B327-AA5DCF9B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52A57-855E-4410-9AD7-BB4360EB9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162CE-1468-4BA6-95DA-A831964EB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D0909-106F-4E05-9C30-B774FC70C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94008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38BDF-F8D7-4DC5-BDB8-87016898C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3CA258-3C6F-40F6-A92B-CDC6CE95CC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444FA9-3D16-476B-BE2E-A596F4BD2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12280-EC85-4889-8A97-9B59FBE62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BE8D4-A385-40C2-814C-9DBF7EA50EE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A6FEC-8B2F-4CEA-9EB5-B07C28B3D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28DE33-D9CE-4421-9398-4B7D5A67E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18660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82796D-A9CB-41AA-A209-92E38AFD0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50A3A1-0B10-4DA4-B8BE-B4FE27B5B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2EA14-B3F6-40AB-B4A2-9DF9995B7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BE8D4-A385-40C2-814C-9DBF7EA50EEF}" type="datetimeFigureOut">
              <a:rPr lang="en-ZA" smtClean="0"/>
              <a:t>2024/06/18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1583C-3112-45A6-B3EF-CBE277E9C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10EBE-06DE-43F2-92DE-6379BB0D6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E7F6-1FAD-42D5-9C0A-A89D087DD15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3154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B4356-AF5F-5CDB-2EAD-691F42B06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03-2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640D2-525D-9670-2FB7-770DCE78D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Tibetan text is from the </a:t>
            </a:r>
            <a:r>
              <a:rPr lang="en-US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en-US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NonCommercial</a:t>
            </a:r>
            <a:r>
              <a:rPr lang="en-US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NoDerivatives</a:t>
            </a:r>
            <a:r>
              <a:rPr lang="en-US" sz="1800" kern="1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license.</a:t>
            </a:r>
          </a:p>
          <a:p>
            <a:endParaRPr lang="en-IN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E6F6FA1-0088-A0C9-C4C5-9B0CF6C06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8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2"/>
    </mc:Choice>
    <mc:Fallback xmlns="">
      <p:transition spd="slow" advTm="3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32672-C4CE-48DB-B6F3-372F31B7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7D4CB-EDDD-4D69-A0F3-BB9F579A5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BCD5F-5B4A-443A-B43C-BBD3C1813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83306"/>
          </a:xfrm>
          <a:prstGeom prst="rect">
            <a:avLst/>
          </a:prstGeom>
        </p:spPr>
      </p:pic>
      <p:pic>
        <p:nvPicPr>
          <p:cNvPr id="4" name="Audio 4">
            <a:hlinkClick r:id="" action="ppaction://media"/>
            <a:extLst>
              <a:ext uri="{FF2B5EF4-FFF2-40B4-BE49-F238E27FC236}">
                <a16:creationId xmlns:a16="http://schemas.microsoft.com/office/drawing/2014/main" id="{A8C34422-814D-4F25-B3DF-28E3D1E21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87C386-40CD-4AD9-659D-7F9CC9554BFE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i="0" cap="all" dirty="0">
                <a:solidFill>
                  <a:schemeClr val="bg1"/>
                </a:solidFill>
                <a:effectLst/>
                <a:latin typeface="ArialMT"/>
              </a:rPr>
              <a:t>བཀོད་པ</a:t>
            </a:r>
            <a:r>
              <a:rPr lang="bo-CN" sz="36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།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6:6</a:t>
            </a:r>
          </a:p>
        </p:txBody>
      </p:sp>
    </p:spTree>
    <p:extLst>
      <p:ext uri="{BB962C8B-B14F-4D97-AF65-F5344CB8AC3E}">
        <p14:creationId xmlns:p14="http://schemas.microsoft.com/office/powerpoint/2010/main" val="235038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4400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said, “I will blot out man, whom I have created, from the face of the earth—every man and beast and crawling creature and bird of the air—for I am grieved that I have made them.”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Inter"/>
              </a:rPr>
              <a:t>7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དེ་ནས་དཀོན་མཆོག་ཡ་ཝཱེས་འདི་སྐད༌དུ། བདག་གིས་བསྐྲུན་པའི་མི༌དང༌། དུད་འགྲོ༌དང༌། ལྟོ་འགྲོ་འབུ༌སྲིན། ནམ་མཁའི་བྱ་དང་བཅས་པ་ཐམས་ཅད་ས་སྟེང་ནས་མེད་པར༌བྱའོ། །རྒྱུ་མཚན་ནི་དེ་རྣམས་བསྐྲུན་པ་ལ་བདག་འགྱོད་པའི་ཕྱིར་ཡིན་ཞེས་གསུངས༌སོ།།</a:t>
            </a:r>
            <a:endParaRPr lang="en-ZA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8AFACE2F-C252-C6F2-7906-D214B5D58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5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87"/>
    </mc:Choice>
    <mc:Fallback xmlns="">
      <p:transition spd="slow" advTm="17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68E1-0DCF-4B30-AEA3-30BE56F1A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F3430-3E24-472B-8BFC-2977A4105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F23D88-F4E4-4865-97AC-4CC09FCD7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79746" y="-818147"/>
            <a:ext cx="15788983" cy="89514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504446-848E-71AE-13DE-DA2C6A406B38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i="0" cap="all" dirty="0">
                <a:solidFill>
                  <a:schemeClr val="bg1"/>
                </a:solidFill>
                <a:effectLst/>
                <a:latin typeface="ArialMT"/>
              </a:rPr>
              <a:t>བཀོད་པ</a:t>
            </a:r>
            <a:r>
              <a:rPr lang="bo-CN" sz="36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།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6:7</a:t>
            </a:r>
          </a:p>
        </p:txBody>
      </p:sp>
    </p:spTree>
    <p:extLst>
      <p:ext uri="{BB962C8B-B14F-4D97-AF65-F5344CB8AC3E}">
        <p14:creationId xmlns:p14="http://schemas.microsoft.com/office/powerpoint/2010/main" val="1691876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Noah, however, found favor in the eyes of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</a:t>
            </a:r>
            <a:endParaRPr lang="en-US" sz="48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Inter"/>
              </a:rPr>
              <a:t>8</a:t>
            </a:r>
            <a:r>
              <a:rPr lang="bo-CN" sz="8000" dirty="0">
                <a:solidFill>
                  <a:srgbClr val="121212"/>
                </a:solidFill>
                <a:latin typeface="Inter"/>
              </a:rPr>
              <a:t>ནོ་ཨ་ཁོ་ནར་དཀོན་མཆོག་ཡ་ཝཱེའི་སྤྱན་སྔ་ནས་ཐུགས་རྗེ་ཐོབ༌བོ།།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AE2627F-E06A-959B-763C-3B4D6E396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4"/>
    </mc:Choice>
    <mc:Fallback xmlns="">
      <p:transition spd="slow" advTm="5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52DED7-4E17-4214-8BDF-5D2F6F011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4260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6E59CE-5083-F94B-FE00-565ED6AF04F4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i="0" cap="all" dirty="0">
                <a:solidFill>
                  <a:schemeClr val="bg1"/>
                </a:solidFill>
                <a:effectLst/>
                <a:latin typeface="ArialMT"/>
              </a:rPr>
              <a:t>བཀོད་པ</a:t>
            </a:r>
            <a:r>
              <a:rPr lang="bo-CN" sz="36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།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6:8</a:t>
            </a:r>
          </a:p>
        </p:txBody>
      </p:sp>
    </p:spTree>
    <p:extLst>
      <p:ext uri="{BB962C8B-B14F-4D97-AF65-F5344CB8AC3E}">
        <p14:creationId xmlns:p14="http://schemas.microsoft.com/office/powerpoint/2010/main" val="3303608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This is the account of Noah. Noah was a righteous man, blameless in his generation; Noah walked with God.</a:t>
            </a:r>
            <a:endParaRPr lang="en-US" sz="4800" b="0" i="0" dirty="0">
              <a:solidFill>
                <a:srgbClr val="121212"/>
              </a:solidFill>
              <a:effectLst/>
              <a:latin typeface="Inter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Inter"/>
              </a:rPr>
              <a:t>9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དེ་ཡང་ནོ་ཨ་ཡི་རིགས་རྒྱུད་ནི་གཤམ་གསལ༌ལྟར། ནོ་ཨ་ནི་གཞུང་རྒྱུད་དྲང་པོ་ཞིག་ཡིན༌ཞིང༌། སྐབས་དེའི་མི་རབས་ལས་ཁོ་ནི་ཕུལ་དུ་བྱུང་བ་ཞིག་ཀྱང་ཡིན༌ལ། ཁོ་དཀོན་མཆོག་དང་ལྷན་དུ་བསྐྱོད་པ་ཡིན༌ནོ།།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1895FFA-2051-92BA-6266-87FE28A744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3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8"/>
    </mc:Choice>
    <mc:Fallback xmlns="">
      <p:transition spd="slow" advTm="13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BD5F5-F885-480A-A1DB-B7E34EB5F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88FC8-732D-4A7F-AD29-2DC686CB6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57AD17-538C-46C1-9EA1-DAD153676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092" y="-14538"/>
            <a:ext cx="12668183" cy="68725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800509-3F20-5582-2A62-D7D058E109F6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i="0" cap="all" dirty="0">
                <a:solidFill>
                  <a:schemeClr val="bg1"/>
                </a:solidFill>
                <a:effectLst/>
                <a:latin typeface="ArialMT"/>
              </a:rPr>
              <a:t>བཀོད་པ</a:t>
            </a:r>
            <a:r>
              <a:rPr lang="bo-CN" sz="36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།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6:9</a:t>
            </a:r>
          </a:p>
        </p:txBody>
      </p:sp>
    </p:spTree>
    <p:extLst>
      <p:ext uri="{BB962C8B-B14F-4D97-AF65-F5344CB8AC3E}">
        <p14:creationId xmlns:p14="http://schemas.microsoft.com/office/powerpoint/2010/main" val="569533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Noah had three sons: Shem, Ham, and Japheth.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Inter"/>
              </a:rPr>
              <a:t>10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ནོ་ཨ་ལ་བུ་གསུམ་སྐྱེས་པ༌ནི། ཤེམ༌དང༌། ཧཱམ། ཡ་ཕེད་བཅས༌སོ།།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EC3D365-057F-A86B-6DF6-BAF628523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5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8"/>
    </mc:Choice>
    <mc:Fallback xmlns="">
      <p:transition spd="slow" advTm="6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8ED65B-B2E0-46B0-9F0D-B03CC6207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352421" cy="6875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8AD8CB-F7DD-C66A-7D73-92695C8496D0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i="0" cap="all" dirty="0">
                <a:solidFill>
                  <a:schemeClr val="bg1"/>
                </a:solidFill>
                <a:effectLst/>
                <a:latin typeface="ArialMT"/>
              </a:rPr>
              <a:t>བཀོད་པ</a:t>
            </a:r>
            <a:r>
              <a:rPr lang="bo-CN" sz="36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།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6:10</a:t>
            </a:r>
          </a:p>
        </p:txBody>
      </p:sp>
    </p:spTree>
    <p:extLst>
      <p:ext uri="{BB962C8B-B14F-4D97-AF65-F5344CB8AC3E}">
        <p14:creationId xmlns:p14="http://schemas.microsoft.com/office/powerpoint/2010/main" val="3862019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the earth was corrupt in the sight of God, and full of violence.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Inter"/>
              </a:rPr>
              <a:t>11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དེ་ཡང་དཀོན་མཆོག་གི་སྤྱན་སྔར་འཇིག་རྟེན་ནི་ངན་རུལ་དུ་གྱུར་ཅིང་གདུག་རྩུབ་ཀྱིས་ཁེངས་ཡོད༌དོ།།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E717B30-3E88-BA76-6AB0-AD7BC5BA7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1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8"/>
    </mc:Choice>
    <mc:Fallback xmlns="">
      <p:transition spd="slow" advTm="6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23D53F-66D7-B1FA-39E2-D6557BC99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876" y="0"/>
            <a:ext cx="1237887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56F683-F6EF-B884-0446-96A00C1572DE}"/>
              </a:ext>
            </a:extLst>
          </p:cNvPr>
          <p:cNvSpPr txBox="1"/>
          <p:nvPr/>
        </p:nvSpPr>
        <p:spPr>
          <a:xfrm>
            <a:off x="1195136" y="434717"/>
            <a:ext cx="107809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8000" i="0" cap="all" dirty="0">
                <a:solidFill>
                  <a:schemeClr val="bg1"/>
                </a:solidFill>
                <a:effectLst/>
                <a:latin typeface="ArialMT"/>
              </a:rPr>
              <a:t>བཀོད་པ</a:t>
            </a:r>
            <a:r>
              <a:rPr lang="bo-CN" sz="80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།</a:t>
            </a:r>
            <a:r>
              <a:rPr lang="bo-CN" sz="8000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ZA" sz="4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6:1-7</a:t>
            </a:r>
            <a:r>
              <a:rPr lang="en-ZA" sz="7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</a:t>
            </a:r>
            <a:r>
              <a:rPr lang="bo-CN" sz="80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མི་རིགས་རྣམས་ཀྱི་ལས་ངན།</a:t>
            </a:r>
            <a:endParaRPr lang="en-ZA" sz="1000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</p:spTree>
    <p:extLst>
      <p:ext uri="{BB962C8B-B14F-4D97-AF65-F5344CB8AC3E}">
        <p14:creationId xmlns:p14="http://schemas.microsoft.com/office/powerpoint/2010/main" val="399289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C5FBA4-7C5A-44B9-8E7F-5D85C97FE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48540"/>
            <a:ext cx="13186133" cy="69065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82F339-DD94-A5A8-F63A-B60AD266F56A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i="0" cap="all" dirty="0">
                <a:solidFill>
                  <a:schemeClr val="bg1"/>
                </a:solidFill>
                <a:effectLst/>
                <a:latin typeface="ArialMT"/>
              </a:rPr>
              <a:t>བཀོད་པ</a:t>
            </a:r>
            <a:r>
              <a:rPr lang="bo-CN" sz="36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།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6:11</a:t>
            </a:r>
          </a:p>
        </p:txBody>
      </p:sp>
    </p:spTree>
    <p:extLst>
      <p:ext uri="{BB962C8B-B14F-4D97-AF65-F5344CB8AC3E}">
        <p14:creationId xmlns:p14="http://schemas.microsoft.com/office/powerpoint/2010/main" val="1875127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Corruption of Mankind – Genesis 6:1-7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i="0" dirty="0">
                <a:effectLst/>
                <a:latin typeface="Arial" panose="020B0604020202020204" pitchFamily="34" charset="0"/>
              </a:rPr>
              <a:t>མི་རིགས་རྣམས་ཀྱི་ལས་ངན།</a:t>
            </a:r>
            <a:r>
              <a:rPr lang="en-ZA" sz="4400" i="0" dirty="0">
                <a:effectLst/>
                <a:latin typeface="Arial" panose="020B0604020202020204" pitchFamily="34" charset="0"/>
              </a:rPr>
              <a:t>   </a:t>
            </a:r>
            <a:r>
              <a:rPr lang="bo-CN" sz="4400" i="0" cap="all" dirty="0">
                <a:effectLst/>
                <a:latin typeface="ArialMT"/>
              </a:rPr>
              <a:t>བཀོད་པ </a:t>
            </a:r>
            <a:r>
              <a:rPr lang="en-ZA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6:1-7</a:t>
            </a:r>
            <a:r>
              <a:rPr lang="en-ZA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</a:t>
            </a:r>
            <a:endParaRPr lang="en-ZA" sz="1600" i="0" cap="all" dirty="0">
              <a:effectLst/>
              <a:latin typeface="ArialMT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14F15C5-BDFC-A46E-5DFE-8F08ED7C3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4"/>
    </mc:Choice>
    <mc:Fallback xmlns="">
      <p:transition spd="slow" advTm="2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8314B-131D-4BB4-A281-463797EC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32710-743A-497E-ADEB-A3EADEC58A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729931-703A-4530-B670-553A5F3E4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78876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56E069-C4E5-43F7-ABC3-E509C54140C1}"/>
              </a:ext>
            </a:extLst>
          </p:cNvPr>
          <p:cNvSpPr txBox="1"/>
          <p:nvPr/>
        </p:nvSpPr>
        <p:spPr>
          <a:xfrm>
            <a:off x="1195136" y="434717"/>
            <a:ext cx="107809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8000" i="0" cap="all" dirty="0">
                <a:solidFill>
                  <a:schemeClr val="bg1"/>
                </a:solidFill>
                <a:effectLst/>
                <a:latin typeface="ArialMT"/>
              </a:rPr>
              <a:t>བཀོད་པ</a:t>
            </a:r>
            <a:r>
              <a:rPr lang="bo-CN" sz="80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།</a:t>
            </a:r>
            <a:r>
              <a:rPr lang="bo-CN" sz="8000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ZA" sz="4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6:1-7</a:t>
            </a:r>
            <a:r>
              <a:rPr lang="en-ZA" sz="7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</a:t>
            </a:r>
            <a:r>
              <a:rPr lang="bo-CN" sz="80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མི་རིགས་རྣམས་ཀྱི་ལས་ངན།</a:t>
            </a:r>
            <a:endParaRPr lang="en-ZA" sz="1000" i="0" cap="all" dirty="0">
              <a:solidFill>
                <a:schemeClr val="bg1"/>
              </a:solidFill>
              <a:effectLst/>
              <a:latin typeface="ArialMT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0432B1C-4C4D-ACBC-DE27-22592D2758E8}"/>
              </a:ext>
            </a:extLst>
          </p:cNvPr>
          <p:cNvSpPr txBox="1"/>
          <p:nvPr/>
        </p:nvSpPr>
        <p:spPr>
          <a:xfrm>
            <a:off x="694690" y="5896441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654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Inter"/>
              </a:rPr>
              <a:t>1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There began to be many human beings on the earth. And daughters were born to them. 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Inter"/>
              </a:rPr>
              <a:t>1</a:t>
            </a:r>
            <a:r>
              <a:rPr lang="bo-CN" sz="8000" dirty="0">
                <a:solidFill>
                  <a:srgbClr val="121212"/>
                </a:solidFill>
                <a:latin typeface="Inter"/>
              </a:rPr>
              <a:t>དེ་ཡང་ས་སྟེང་དུ་མིའི་རིགས་ཇེ་མང་དུ་གྱུར་པ༌དང༌། ཁོ་རྣམས་ལ་བུ་མོ་སྐྱེ་བའི་དུས༌སུ།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4F000DF-4BF7-F493-4A68-B37995EA2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3"/>
    </mc:Choice>
    <mc:Fallback xmlns="">
      <p:transition spd="slow" advTm="6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364FD9-BB30-4C4D-AF6B-217D27184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79490" cy="69783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1C8F9F-1E05-0A1A-3F03-CB8AF663DE65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i="0" cap="all" dirty="0">
                <a:solidFill>
                  <a:schemeClr val="bg1"/>
                </a:solidFill>
                <a:effectLst/>
                <a:latin typeface="ArialMT"/>
              </a:rPr>
              <a:t>བཀོད་པ</a:t>
            </a:r>
            <a:r>
              <a:rPr lang="bo-CN" sz="36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།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6:1</a:t>
            </a:r>
          </a:p>
        </p:txBody>
      </p:sp>
    </p:spTree>
    <p:extLst>
      <p:ext uri="{BB962C8B-B14F-4D97-AF65-F5344CB8AC3E}">
        <p14:creationId xmlns:p14="http://schemas.microsoft.com/office/powerpoint/2010/main" val="2847501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saw that the wickedness of man was great upon the earth, and that every inclination of the thoughts of his heart was altogether evil all the time.</a:t>
            </a:r>
            <a:endParaRPr lang="en-ZA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Inter"/>
              </a:rPr>
              <a:t>5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དེ་ནས་དཀོན་མཆོག་ཡ་ཝཱེས་ས་སྟེང་གི་མི་རྣམས་ཀྱི་སྤྱོད་ངན་ཤིན་ཏུ་ཚབས་ཆེ་ཞིང་སེམས་སུ་དྲན་པ་ནི་ནམ་ཡང་ངན་པ་ཤ་སྟག་ཡིན་པར་གཟིགས༌ཏེ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DCFE8B7-8575-2A82-B49A-104C136C8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0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8"/>
    </mc:Choice>
    <mc:Fallback xmlns="">
      <p:transition spd="slow" advTm="9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72D4E0-08DD-48A8-BEA2-C734DC4D4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494" y="0"/>
            <a:ext cx="123354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B82E86-A425-F5E4-43F4-75DA0E1F5A74}"/>
              </a:ext>
            </a:extLst>
          </p:cNvPr>
          <p:cNvSpPr txBox="1"/>
          <p:nvPr/>
        </p:nvSpPr>
        <p:spPr>
          <a:xfrm>
            <a:off x="595863" y="261431"/>
            <a:ext cx="3219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600" i="0" cap="all" dirty="0">
                <a:solidFill>
                  <a:schemeClr val="bg1"/>
                </a:solidFill>
                <a:effectLst/>
                <a:latin typeface="ArialMT"/>
              </a:rPr>
              <a:t>བཀོད་པ</a:t>
            </a:r>
            <a:r>
              <a:rPr lang="bo-CN" sz="360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།</a:t>
            </a:r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6:5</a:t>
            </a:r>
          </a:p>
        </p:txBody>
      </p:sp>
    </p:spTree>
    <p:extLst>
      <p:ext uri="{BB962C8B-B14F-4D97-AF65-F5344CB8AC3E}">
        <p14:creationId xmlns:p14="http://schemas.microsoft.com/office/powerpoint/2010/main" val="3106661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regretted that He had made man on the earth, and He was grieved in His heart.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777A7B"/>
                </a:solidFill>
                <a:latin typeface="Inter"/>
              </a:rPr>
              <a:t>6</a:t>
            </a:r>
            <a:r>
              <a:rPr lang="bo-CN" sz="8000" dirty="0">
                <a:solidFill>
                  <a:srgbClr val="121212"/>
                </a:solidFill>
                <a:latin typeface="Inter"/>
              </a:rPr>
              <a:t>ཁོང་གིས་འཇིག་རྟེན་དུ་མིའི་རིགས་བསྐྲུན་པར་འགྱོད་ཅིང་ཐུགས་སེམས་ཤིན་ཏུ་སྐྱོ༌བའོ།།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DAEE6ED5-5A48-5B1A-8511-21C099114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6"/>
    </mc:Choice>
    <mc:Fallback xmlns="">
      <p:transition spd="slow" advTm="7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825</Words>
  <Application>Microsoft Office PowerPoint</Application>
  <PresentationFormat>Widescreen</PresentationFormat>
  <Paragraphs>61</Paragraphs>
  <Slides>20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Aptos</vt:lpstr>
      <vt:lpstr>Arial</vt:lpstr>
      <vt:lpstr>ArialMT</vt:lpstr>
      <vt:lpstr>Calibri</vt:lpstr>
      <vt:lpstr>Calibri Light</vt:lpstr>
      <vt:lpstr>Inter</vt:lpstr>
      <vt:lpstr>PT Serif</vt:lpstr>
      <vt:lpstr>Symbol</vt:lpstr>
      <vt:lpstr>Times New Roman</vt:lpstr>
      <vt:lpstr>TimesNewRomanPS-BoldMT</vt:lpstr>
      <vt:lpstr>TimesNewRomanPSMT</vt:lpstr>
      <vt:lpstr>Office Theme</vt:lpstr>
      <vt:lpstr>03-2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6</cp:revision>
  <dcterms:created xsi:type="dcterms:W3CDTF">2021-06-04T16:49:51Z</dcterms:created>
  <dcterms:modified xsi:type="dcterms:W3CDTF">2024-06-18T08:10:55Z</dcterms:modified>
</cp:coreProperties>
</file>