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4" r:id="rId2"/>
    <p:sldId id="442" r:id="rId3"/>
    <p:sldId id="440" r:id="rId4"/>
    <p:sldId id="443" r:id="rId5"/>
    <p:sldId id="444" r:id="rId6"/>
    <p:sldId id="279" r:id="rId7"/>
    <p:sldId id="441" r:id="rId8"/>
    <p:sldId id="275" r:id="rId9"/>
    <p:sldId id="445" r:id="rId10"/>
    <p:sldId id="272" r:id="rId11"/>
    <p:sldId id="446" r:id="rId12"/>
    <p:sldId id="283" r:id="rId13"/>
    <p:sldId id="447" r:id="rId14"/>
    <p:sldId id="265" r:id="rId15"/>
    <p:sldId id="448" r:id="rId16"/>
    <p:sldId id="266" r:id="rId17"/>
    <p:sldId id="449" r:id="rId18"/>
    <p:sldId id="267" r:id="rId19"/>
    <p:sldId id="450" r:id="rId20"/>
    <p:sldId id="454" r:id="rId21"/>
    <p:sldId id="453" r:id="rId22"/>
    <p:sldId id="268" r:id="rId23"/>
    <p:sldId id="451" r:id="rId24"/>
    <p:sldId id="276" r:id="rId25"/>
    <p:sldId id="452" r:id="rId26"/>
    <p:sldId id="27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F58438-128D-44B9-B232-73953C42C963}" v="1" dt="2024-06-18T06:52:25.8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019" autoAdjust="0"/>
  </p:normalViewPr>
  <p:slideViewPr>
    <p:cSldViewPr snapToGrid="0">
      <p:cViewPr varScale="1">
        <p:scale>
          <a:sx n="99" d="100"/>
          <a:sy n="99" d="100"/>
        </p:scale>
        <p:origin x="1032" y="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1FBC0EA-A002-4779-A80B-2D32A03238F9}"/>
    <pc:docChg chg="undo custSel modSld">
      <pc:chgData name="Leonie Smith" userId="fed1330f33f5650e" providerId="LiveId" clId="{B1FBC0EA-A002-4779-A80B-2D32A03238F9}" dt="2023-09-05T08:18:56.211" v="16" actId="1076"/>
      <pc:docMkLst>
        <pc:docMk/>
      </pc:docMkLst>
      <pc:sldChg chg="modSp mod">
        <pc:chgData name="Leonie Smith" userId="fed1330f33f5650e" providerId="LiveId" clId="{B1FBC0EA-A002-4779-A80B-2D32A03238F9}" dt="2023-08-25T10:12:48.599" v="9" actId="1076"/>
        <pc:sldMkLst>
          <pc:docMk/>
          <pc:sldMk cId="4051465444" sldId="279"/>
        </pc:sldMkLst>
        <pc:picChg chg="mod">
          <ac:chgData name="Leonie Smith" userId="fed1330f33f5650e" providerId="LiveId" clId="{B1FBC0EA-A002-4779-A80B-2D32A03238F9}" dt="2023-08-25T10:12:48.599" v="9" actId="1076"/>
          <ac:picMkLst>
            <pc:docMk/>
            <pc:sldMk cId="4051465444" sldId="279"/>
            <ac:picMk id="8" creationId="{01AB53A7-932A-4914-ABD5-D7C685F1FC79}"/>
          </ac:picMkLst>
        </pc:picChg>
      </pc:sldChg>
      <pc:sldChg chg="addSp delSp modSp mod modTransition modAnim">
        <pc:chgData name="Leonie Smith" userId="fed1330f33f5650e" providerId="LiveId" clId="{B1FBC0EA-A002-4779-A80B-2D32A03238F9}" dt="2023-09-05T04:03:10.517" v="14"/>
        <pc:sldMkLst>
          <pc:docMk/>
          <pc:sldMk cId="1284930271" sldId="284"/>
        </pc:sldMkLst>
        <pc:picChg chg="add del mod">
          <ac:chgData name="Leonie Smith" userId="fed1330f33f5650e" providerId="LiveId" clId="{B1FBC0EA-A002-4779-A80B-2D32A03238F9}" dt="2023-09-05T04:03:04.429" v="13"/>
          <ac:picMkLst>
            <pc:docMk/>
            <pc:sldMk cId="1284930271" sldId="284"/>
            <ac:picMk id="7" creationId="{31EBEE17-C42A-3CD4-A22B-EFA5EACA3E56}"/>
          </ac:picMkLst>
        </pc:picChg>
        <pc:picChg chg="add del mod">
          <ac:chgData name="Leonie Smith" userId="fed1330f33f5650e" providerId="LiveId" clId="{B1FBC0EA-A002-4779-A80B-2D32A03238F9}" dt="2023-09-05T04:03:10.517" v="14"/>
          <ac:picMkLst>
            <pc:docMk/>
            <pc:sldMk cId="1284930271" sldId="284"/>
            <ac:picMk id="10" creationId="{3B6AB1E9-04A0-C37E-2C95-1676FCB05C77}"/>
          </ac:picMkLst>
        </pc:picChg>
        <pc:picChg chg="add mod">
          <ac:chgData name="Leonie Smith" userId="fed1330f33f5650e" providerId="LiveId" clId="{B1FBC0EA-A002-4779-A80B-2D32A03238F9}" dt="2023-09-05T04:03:10.517" v="14"/>
          <ac:picMkLst>
            <pc:docMk/>
            <pc:sldMk cId="1284930271" sldId="284"/>
            <ac:picMk id="11" creationId="{0ABD97DD-5C39-A2B9-5D42-EC7A97BF4256}"/>
          </ac:picMkLst>
        </pc:picChg>
      </pc:sldChg>
      <pc:sldChg chg="addSp modSp">
        <pc:chgData name="Leonie Smith" userId="fed1330f33f5650e" providerId="LiveId" clId="{B1FBC0EA-A002-4779-A80B-2D32A03238F9}" dt="2023-09-05T04:03:49.443" v="15"/>
        <pc:sldMkLst>
          <pc:docMk/>
          <pc:sldMk cId="923867738" sldId="440"/>
        </pc:sldMkLst>
        <pc:picChg chg="add mod">
          <ac:chgData name="Leonie Smith" userId="fed1330f33f5650e" providerId="LiveId" clId="{B1FBC0EA-A002-4779-A80B-2D32A03238F9}" dt="2023-09-05T04:03:49.443" v="15"/>
          <ac:picMkLst>
            <pc:docMk/>
            <pc:sldMk cId="923867738" sldId="440"/>
            <ac:picMk id="5" creationId="{EA90EA1C-BCF9-425D-E9E3-28DE4EF30028}"/>
          </ac:picMkLst>
        </pc:picChg>
      </pc:sldChg>
      <pc:sldChg chg="modSp mod">
        <pc:chgData name="Leonie Smith" userId="fed1330f33f5650e" providerId="LiveId" clId="{B1FBC0EA-A002-4779-A80B-2D32A03238F9}" dt="2023-09-05T08:18:56.211" v="16" actId="1076"/>
        <pc:sldMkLst>
          <pc:docMk/>
          <pc:sldMk cId="3123837561" sldId="442"/>
        </pc:sldMkLst>
        <pc:picChg chg="mod">
          <ac:chgData name="Leonie Smith" userId="fed1330f33f5650e" providerId="LiveId" clId="{B1FBC0EA-A002-4779-A80B-2D32A03238F9}" dt="2023-09-05T08:18:56.211" v="16" actId="1076"/>
          <ac:picMkLst>
            <pc:docMk/>
            <pc:sldMk cId="3123837561" sldId="442"/>
            <ac:picMk id="3" creationId="{D96DA583-5F6D-DA1F-9B7F-64535A0D4DD2}"/>
          </ac:picMkLst>
        </pc:picChg>
      </pc:sldChg>
      <pc:sldChg chg="modSp mod">
        <pc:chgData name="Leonie Smith" userId="fed1330f33f5650e" providerId="LiveId" clId="{B1FBC0EA-A002-4779-A80B-2D32A03238F9}" dt="2023-08-25T10:12:49.786" v="10" actId="1076"/>
        <pc:sldMkLst>
          <pc:docMk/>
          <pc:sldMk cId="2797824708" sldId="443"/>
        </pc:sldMkLst>
        <pc:picChg chg="mod">
          <ac:chgData name="Leonie Smith" userId="fed1330f33f5650e" providerId="LiveId" clId="{B1FBC0EA-A002-4779-A80B-2D32A03238F9}" dt="2023-08-25T10:12:49.786" v="10" actId="1076"/>
          <ac:picMkLst>
            <pc:docMk/>
            <pc:sldMk cId="2797824708" sldId="443"/>
            <ac:picMk id="3" creationId="{D96DA583-5F6D-DA1F-9B7F-64535A0D4DD2}"/>
          </ac:picMkLst>
        </pc:picChg>
      </pc:sldChg>
    </pc:docChg>
  </pc:docChgLst>
  <pc:docChgLst>
    <pc:chgData name="Alfred Smith" userId="3c60a3631c0db8ad" providerId="LiveId" clId="{ADF58438-128D-44B9-B232-73953C42C963}"/>
    <pc:docChg chg="undo custSel modSld">
      <pc:chgData name="Alfred Smith" userId="3c60a3631c0db8ad" providerId="LiveId" clId="{ADF58438-128D-44B9-B232-73953C42C963}" dt="2024-06-18T08:11:07.270" v="44"/>
      <pc:docMkLst>
        <pc:docMk/>
      </pc:docMkLst>
      <pc:sldChg chg="modSp mod">
        <pc:chgData name="Alfred Smith" userId="3c60a3631c0db8ad" providerId="LiveId" clId="{ADF58438-128D-44B9-B232-73953C42C963}" dt="2024-06-18T08:11:07.270" v="44"/>
        <pc:sldMkLst>
          <pc:docMk/>
          <pc:sldMk cId="1284930271" sldId="284"/>
        </pc:sldMkLst>
        <pc:spChg chg="mod">
          <ac:chgData name="Alfred Smith" userId="3c60a3631c0db8ad" providerId="LiveId" clId="{ADF58438-128D-44B9-B232-73953C42C963}" dt="2024-06-18T08:11:07.270" v="44"/>
          <ac:spMkLst>
            <pc:docMk/>
            <pc:sldMk cId="1284930271" sldId="284"/>
            <ac:spMk id="3" creationId="{CAE7A205-FA08-E890-4417-A6B5459ABD44}"/>
          </ac:spMkLst>
        </pc:spChg>
      </pc:sldChg>
      <pc:sldChg chg="modSp mod">
        <pc:chgData name="Alfred Smith" userId="3c60a3631c0db8ad" providerId="LiveId" clId="{ADF58438-128D-44B9-B232-73953C42C963}" dt="2024-06-18T07:10:07.544" v="6"/>
        <pc:sldMkLst>
          <pc:docMk/>
          <pc:sldMk cId="877933819" sldId="441"/>
        </pc:sldMkLst>
        <pc:spChg chg="mod">
          <ac:chgData name="Alfred Smith" userId="3c60a3631c0db8ad" providerId="LiveId" clId="{ADF58438-128D-44B9-B232-73953C42C963}" dt="2024-06-18T07:10:07.544" v="6"/>
          <ac:spMkLst>
            <pc:docMk/>
            <pc:sldMk cId="877933819" sldId="441"/>
            <ac:spMk id="4" creationId="{9A13E2D8-2F59-44C1-B1D2-79C300C26DD4}"/>
          </ac:spMkLst>
        </pc:spChg>
      </pc:sldChg>
      <pc:sldChg chg="addSp modSp">
        <pc:chgData name="Alfred Smith" userId="3c60a3631c0db8ad" providerId="LiveId" clId="{ADF58438-128D-44B9-B232-73953C42C963}" dt="2024-06-18T06:52:25.864" v="4"/>
        <pc:sldMkLst>
          <pc:docMk/>
          <pc:sldMk cId="2797824708" sldId="443"/>
        </pc:sldMkLst>
        <pc:spChg chg="add mod">
          <ac:chgData name="Alfred Smith" userId="3c60a3631c0db8ad" providerId="LiveId" clId="{ADF58438-128D-44B9-B232-73953C42C963}" dt="2024-06-18T06:52:25.864" v="4"/>
          <ac:spMkLst>
            <pc:docMk/>
            <pc:sldMk cId="2797824708" sldId="443"/>
            <ac:spMk id="2" creationId="{BE61F4F0-4BA1-6BDD-59C7-E589A6DEE202}"/>
          </ac:spMkLst>
        </pc:spChg>
      </pc:sldChg>
      <pc:sldChg chg="modSp mod">
        <pc:chgData name="Alfred Smith" userId="3c60a3631c0db8ad" providerId="LiveId" clId="{ADF58438-128D-44B9-B232-73953C42C963}" dt="2024-06-18T07:09:54.735" v="5"/>
        <pc:sldMkLst>
          <pc:docMk/>
          <pc:sldMk cId="1300395003" sldId="444"/>
        </pc:sldMkLst>
        <pc:spChg chg="mod">
          <ac:chgData name="Alfred Smith" userId="3c60a3631c0db8ad" providerId="LiveId" clId="{ADF58438-128D-44B9-B232-73953C42C963}" dt="2024-06-18T07:09:54.735" v="5"/>
          <ac:spMkLst>
            <pc:docMk/>
            <pc:sldMk cId="1300395003" sldId="444"/>
            <ac:spMk id="4" creationId="{9A13E2D8-2F59-44C1-B1D2-79C300C26DD4}"/>
          </ac:spMkLst>
        </pc:spChg>
      </pc:sldChg>
      <pc:sldChg chg="modSp mod">
        <pc:chgData name="Alfred Smith" userId="3c60a3631c0db8ad" providerId="LiveId" clId="{ADF58438-128D-44B9-B232-73953C42C963}" dt="2024-06-18T07:10:25.624" v="7"/>
        <pc:sldMkLst>
          <pc:docMk/>
          <pc:sldMk cId="3408392459" sldId="445"/>
        </pc:sldMkLst>
        <pc:spChg chg="mod">
          <ac:chgData name="Alfred Smith" userId="3c60a3631c0db8ad" providerId="LiveId" clId="{ADF58438-128D-44B9-B232-73953C42C963}" dt="2024-06-18T07:10:25.624" v="7"/>
          <ac:spMkLst>
            <pc:docMk/>
            <pc:sldMk cId="3408392459" sldId="445"/>
            <ac:spMk id="4" creationId="{9A13E2D8-2F59-44C1-B1D2-79C300C26DD4}"/>
          </ac:spMkLst>
        </pc:spChg>
      </pc:sldChg>
      <pc:sldChg chg="modSp mod">
        <pc:chgData name="Alfred Smith" userId="3c60a3631c0db8ad" providerId="LiveId" clId="{ADF58438-128D-44B9-B232-73953C42C963}" dt="2024-06-18T07:12:12.312" v="35" actId="20577"/>
        <pc:sldMkLst>
          <pc:docMk/>
          <pc:sldMk cId="3419521457" sldId="446"/>
        </pc:sldMkLst>
        <pc:spChg chg="mod">
          <ac:chgData name="Alfred Smith" userId="3c60a3631c0db8ad" providerId="LiveId" clId="{ADF58438-128D-44B9-B232-73953C42C963}" dt="2024-06-18T07:12:12.312" v="35" actId="20577"/>
          <ac:spMkLst>
            <pc:docMk/>
            <pc:sldMk cId="3419521457" sldId="446"/>
            <ac:spMk id="4" creationId="{9A13E2D8-2F59-44C1-B1D2-79C300C26DD4}"/>
          </ac:spMkLst>
        </pc:spChg>
      </pc:sldChg>
      <pc:sldChg chg="modSp mod">
        <pc:chgData name="Alfred Smith" userId="3c60a3631c0db8ad" providerId="LiveId" clId="{ADF58438-128D-44B9-B232-73953C42C963}" dt="2024-06-18T07:12:34.547" v="36"/>
        <pc:sldMkLst>
          <pc:docMk/>
          <pc:sldMk cId="427424051" sldId="447"/>
        </pc:sldMkLst>
        <pc:spChg chg="mod">
          <ac:chgData name="Alfred Smith" userId="3c60a3631c0db8ad" providerId="LiveId" clId="{ADF58438-128D-44B9-B232-73953C42C963}" dt="2024-06-18T07:12:34.547" v="36"/>
          <ac:spMkLst>
            <pc:docMk/>
            <pc:sldMk cId="427424051" sldId="447"/>
            <ac:spMk id="4" creationId="{9A13E2D8-2F59-44C1-B1D2-79C300C26DD4}"/>
          </ac:spMkLst>
        </pc:spChg>
      </pc:sldChg>
      <pc:sldChg chg="modSp mod">
        <pc:chgData name="Alfred Smith" userId="3c60a3631c0db8ad" providerId="LiveId" clId="{ADF58438-128D-44B9-B232-73953C42C963}" dt="2024-06-18T07:12:49.432" v="37"/>
        <pc:sldMkLst>
          <pc:docMk/>
          <pc:sldMk cId="2458789937" sldId="448"/>
        </pc:sldMkLst>
        <pc:spChg chg="mod">
          <ac:chgData name="Alfred Smith" userId="3c60a3631c0db8ad" providerId="LiveId" clId="{ADF58438-128D-44B9-B232-73953C42C963}" dt="2024-06-18T07:12:49.432" v="37"/>
          <ac:spMkLst>
            <pc:docMk/>
            <pc:sldMk cId="2458789937" sldId="448"/>
            <ac:spMk id="4" creationId="{9A13E2D8-2F59-44C1-B1D2-79C300C26DD4}"/>
          </ac:spMkLst>
        </pc:spChg>
      </pc:sldChg>
      <pc:sldChg chg="modSp mod">
        <pc:chgData name="Alfred Smith" userId="3c60a3631c0db8ad" providerId="LiveId" clId="{ADF58438-128D-44B9-B232-73953C42C963}" dt="2024-06-18T07:13:03.220" v="38"/>
        <pc:sldMkLst>
          <pc:docMk/>
          <pc:sldMk cId="3625920227" sldId="449"/>
        </pc:sldMkLst>
        <pc:spChg chg="mod">
          <ac:chgData name="Alfred Smith" userId="3c60a3631c0db8ad" providerId="LiveId" clId="{ADF58438-128D-44B9-B232-73953C42C963}" dt="2024-06-18T07:13:03.220" v="38"/>
          <ac:spMkLst>
            <pc:docMk/>
            <pc:sldMk cId="3625920227" sldId="449"/>
            <ac:spMk id="4" creationId="{9A13E2D8-2F59-44C1-B1D2-79C300C26DD4}"/>
          </ac:spMkLst>
        </pc:spChg>
      </pc:sldChg>
      <pc:sldChg chg="modSp mod">
        <pc:chgData name="Alfred Smith" userId="3c60a3631c0db8ad" providerId="LiveId" clId="{ADF58438-128D-44B9-B232-73953C42C963}" dt="2024-06-18T07:13:15.071" v="39"/>
        <pc:sldMkLst>
          <pc:docMk/>
          <pc:sldMk cId="4230804003" sldId="450"/>
        </pc:sldMkLst>
        <pc:spChg chg="mod">
          <ac:chgData name="Alfred Smith" userId="3c60a3631c0db8ad" providerId="LiveId" clId="{ADF58438-128D-44B9-B232-73953C42C963}" dt="2024-06-18T07:13:15.071" v="39"/>
          <ac:spMkLst>
            <pc:docMk/>
            <pc:sldMk cId="4230804003" sldId="450"/>
            <ac:spMk id="4" creationId="{9A13E2D8-2F59-44C1-B1D2-79C300C26DD4}"/>
          </ac:spMkLst>
        </pc:spChg>
      </pc:sldChg>
      <pc:sldChg chg="modSp mod">
        <pc:chgData name="Alfred Smith" userId="3c60a3631c0db8ad" providerId="LiveId" clId="{ADF58438-128D-44B9-B232-73953C42C963}" dt="2024-06-18T07:17:54.398" v="42"/>
        <pc:sldMkLst>
          <pc:docMk/>
          <pc:sldMk cId="172325628" sldId="451"/>
        </pc:sldMkLst>
        <pc:spChg chg="mod">
          <ac:chgData name="Alfred Smith" userId="3c60a3631c0db8ad" providerId="LiveId" clId="{ADF58438-128D-44B9-B232-73953C42C963}" dt="2024-06-18T07:17:54.398" v="42"/>
          <ac:spMkLst>
            <pc:docMk/>
            <pc:sldMk cId="172325628" sldId="451"/>
            <ac:spMk id="4" creationId="{9A13E2D8-2F59-44C1-B1D2-79C300C26DD4}"/>
          </ac:spMkLst>
        </pc:spChg>
      </pc:sldChg>
      <pc:sldChg chg="modSp mod">
        <pc:chgData name="Alfred Smith" userId="3c60a3631c0db8ad" providerId="LiveId" clId="{ADF58438-128D-44B9-B232-73953C42C963}" dt="2024-06-18T07:18:06.657" v="43"/>
        <pc:sldMkLst>
          <pc:docMk/>
          <pc:sldMk cId="1114121579" sldId="452"/>
        </pc:sldMkLst>
        <pc:spChg chg="mod">
          <ac:chgData name="Alfred Smith" userId="3c60a3631c0db8ad" providerId="LiveId" clId="{ADF58438-128D-44B9-B232-73953C42C963}" dt="2024-06-18T07:18:06.657" v="43"/>
          <ac:spMkLst>
            <pc:docMk/>
            <pc:sldMk cId="1114121579" sldId="452"/>
            <ac:spMk id="4" creationId="{9A13E2D8-2F59-44C1-B1D2-79C300C26DD4}"/>
          </ac:spMkLst>
        </pc:spChg>
      </pc:sldChg>
      <pc:sldChg chg="modSp mod">
        <pc:chgData name="Alfred Smith" userId="3c60a3631c0db8ad" providerId="LiveId" clId="{ADF58438-128D-44B9-B232-73953C42C963}" dt="2024-06-18T07:13:43.387" v="41" actId="20577"/>
        <pc:sldMkLst>
          <pc:docMk/>
          <pc:sldMk cId="4180631736" sldId="453"/>
        </pc:sldMkLst>
        <pc:spChg chg="mod">
          <ac:chgData name="Alfred Smith" userId="3c60a3631c0db8ad" providerId="LiveId" clId="{ADF58438-128D-44B9-B232-73953C42C963}" dt="2024-06-18T07:13:43.387" v="41" actId="20577"/>
          <ac:spMkLst>
            <pc:docMk/>
            <pc:sldMk cId="4180631736" sldId="453"/>
            <ac:spMk id="4" creationId="{9A13E2D8-2F59-44C1-B1D2-79C300C26DD4}"/>
          </ac:spMkLst>
        </pc:spChg>
      </pc:sldChg>
    </pc:docChg>
  </pc:docChgLst>
  <pc:docChgLst>
    <pc:chgData name="Leonie Smith" userId="fed1330f33f5650e" providerId="LiveId" clId="{980891C6-65E9-4902-9E0A-0CF730B5C7DC}"/>
    <pc:docChg chg="modSld">
      <pc:chgData name="Leonie Smith" userId="fed1330f33f5650e" providerId="LiveId" clId="{980891C6-65E9-4902-9E0A-0CF730B5C7DC}" dt="2023-10-20T08:52:13.740" v="153"/>
      <pc:docMkLst>
        <pc:docMk/>
      </pc:docMkLst>
      <pc:sldChg chg="modSp mod">
        <pc:chgData name="Leonie Smith" userId="fed1330f33f5650e" providerId="LiveId" clId="{980891C6-65E9-4902-9E0A-0CF730B5C7DC}" dt="2023-10-20T08:44:01.095" v="12" actId="403"/>
        <pc:sldMkLst>
          <pc:docMk/>
          <pc:sldMk cId="923867738" sldId="440"/>
        </pc:sldMkLst>
        <pc:spChg chg="mod">
          <ac:chgData name="Leonie Smith" userId="fed1330f33f5650e" providerId="LiveId" clId="{980891C6-65E9-4902-9E0A-0CF730B5C7DC}" dt="2023-10-20T08:44:01.095" v="12" actId="403"/>
          <ac:spMkLst>
            <pc:docMk/>
            <pc:sldMk cId="923867738" sldId="440"/>
            <ac:spMk id="6" creationId="{416C064E-628E-47C0-A712-DB178FE9901E}"/>
          </ac:spMkLst>
        </pc:spChg>
      </pc:sldChg>
      <pc:sldChg chg="modSp mod">
        <pc:chgData name="Leonie Smith" userId="fed1330f33f5650e" providerId="LiveId" clId="{980891C6-65E9-4902-9E0A-0CF730B5C7DC}" dt="2023-10-20T08:50:28.431" v="144"/>
        <pc:sldMkLst>
          <pc:docMk/>
          <pc:sldMk cId="877933819" sldId="441"/>
        </pc:sldMkLst>
        <pc:spChg chg="mod">
          <ac:chgData name="Leonie Smith" userId="fed1330f33f5650e" providerId="LiveId" clId="{980891C6-65E9-4902-9E0A-0CF730B5C7DC}" dt="2023-10-20T08:50:28.431" v="144"/>
          <ac:spMkLst>
            <pc:docMk/>
            <pc:sldMk cId="877933819" sldId="441"/>
            <ac:spMk id="4" creationId="{9A13E2D8-2F59-44C1-B1D2-79C300C26DD4}"/>
          </ac:spMkLst>
        </pc:spChg>
        <pc:spChg chg="mod">
          <ac:chgData name="Leonie Smith" userId="fed1330f33f5650e" providerId="LiveId" clId="{980891C6-65E9-4902-9E0A-0CF730B5C7DC}" dt="2023-10-20T08:44:54.312" v="34" actId="403"/>
          <ac:spMkLst>
            <pc:docMk/>
            <pc:sldMk cId="877933819" sldId="441"/>
            <ac:spMk id="6" creationId="{416C064E-628E-47C0-A712-DB178FE9901E}"/>
          </ac:spMkLst>
        </pc:spChg>
      </pc:sldChg>
      <pc:sldChg chg="modSp mod">
        <pc:chgData name="Leonie Smith" userId="fed1330f33f5650e" providerId="LiveId" clId="{980891C6-65E9-4902-9E0A-0CF730B5C7DC}" dt="2023-10-20T08:50:17.993" v="143"/>
        <pc:sldMkLst>
          <pc:docMk/>
          <pc:sldMk cId="1300395003" sldId="444"/>
        </pc:sldMkLst>
        <pc:spChg chg="mod">
          <ac:chgData name="Leonie Smith" userId="fed1330f33f5650e" providerId="LiveId" clId="{980891C6-65E9-4902-9E0A-0CF730B5C7DC}" dt="2023-10-20T08:50:17.993" v="143"/>
          <ac:spMkLst>
            <pc:docMk/>
            <pc:sldMk cId="1300395003" sldId="444"/>
            <ac:spMk id="4" creationId="{9A13E2D8-2F59-44C1-B1D2-79C300C26DD4}"/>
          </ac:spMkLst>
        </pc:spChg>
        <pc:spChg chg="mod">
          <ac:chgData name="Leonie Smith" userId="fed1330f33f5650e" providerId="LiveId" clId="{980891C6-65E9-4902-9E0A-0CF730B5C7DC}" dt="2023-10-20T08:44:18.368" v="24" actId="403"/>
          <ac:spMkLst>
            <pc:docMk/>
            <pc:sldMk cId="1300395003" sldId="444"/>
            <ac:spMk id="6" creationId="{416C064E-628E-47C0-A712-DB178FE9901E}"/>
          </ac:spMkLst>
        </pc:spChg>
      </pc:sldChg>
      <pc:sldChg chg="modSp mod">
        <pc:chgData name="Leonie Smith" userId="fed1330f33f5650e" providerId="LiveId" clId="{980891C6-65E9-4902-9E0A-0CF730B5C7DC}" dt="2023-10-20T08:50:38.722" v="145"/>
        <pc:sldMkLst>
          <pc:docMk/>
          <pc:sldMk cId="3408392459" sldId="445"/>
        </pc:sldMkLst>
        <pc:spChg chg="mod">
          <ac:chgData name="Leonie Smith" userId="fed1330f33f5650e" providerId="LiveId" clId="{980891C6-65E9-4902-9E0A-0CF730B5C7DC}" dt="2023-10-20T08:50:38.722" v="145"/>
          <ac:spMkLst>
            <pc:docMk/>
            <pc:sldMk cId="3408392459" sldId="445"/>
            <ac:spMk id="4" creationId="{9A13E2D8-2F59-44C1-B1D2-79C300C26DD4}"/>
          </ac:spMkLst>
        </pc:spChg>
        <pc:spChg chg="mod">
          <ac:chgData name="Leonie Smith" userId="fed1330f33f5650e" providerId="LiveId" clId="{980891C6-65E9-4902-9E0A-0CF730B5C7DC}" dt="2023-10-20T08:45:07.857" v="46" actId="403"/>
          <ac:spMkLst>
            <pc:docMk/>
            <pc:sldMk cId="3408392459" sldId="445"/>
            <ac:spMk id="6" creationId="{416C064E-628E-47C0-A712-DB178FE9901E}"/>
          </ac:spMkLst>
        </pc:spChg>
      </pc:sldChg>
      <pc:sldChg chg="modSp mod">
        <pc:chgData name="Leonie Smith" userId="fed1330f33f5650e" providerId="LiveId" clId="{980891C6-65E9-4902-9E0A-0CF730B5C7DC}" dt="2023-10-20T08:45:20.266" v="59" actId="403"/>
        <pc:sldMkLst>
          <pc:docMk/>
          <pc:sldMk cId="3419521457" sldId="446"/>
        </pc:sldMkLst>
        <pc:spChg chg="mod">
          <ac:chgData name="Leonie Smith" userId="fed1330f33f5650e" providerId="LiveId" clId="{980891C6-65E9-4902-9E0A-0CF730B5C7DC}" dt="2023-10-20T08:45:20.266" v="59" actId="403"/>
          <ac:spMkLst>
            <pc:docMk/>
            <pc:sldMk cId="3419521457" sldId="446"/>
            <ac:spMk id="6" creationId="{416C064E-628E-47C0-A712-DB178FE9901E}"/>
          </ac:spMkLst>
        </pc:spChg>
      </pc:sldChg>
      <pc:sldChg chg="modSp mod">
        <pc:chgData name="Leonie Smith" userId="fed1330f33f5650e" providerId="LiveId" clId="{980891C6-65E9-4902-9E0A-0CF730B5C7DC}" dt="2023-10-20T08:51:02.144" v="146"/>
        <pc:sldMkLst>
          <pc:docMk/>
          <pc:sldMk cId="427424051" sldId="447"/>
        </pc:sldMkLst>
        <pc:spChg chg="mod">
          <ac:chgData name="Leonie Smith" userId="fed1330f33f5650e" providerId="LiveId" clId="{980891C6-65E9-4902-9E0A-0CF730B5C7DC}" dt="2023-10-20T08:51:02.144" v="146"/>
          <ac:spMkLst>
            <pc:docMk/>
            <pc:sldMk cId="427424051" sldId="447"/>
            <ac:spMk id="4" creationId="{9A13E2D8-2F59-44C1-B1D2-79C300C26DD4}"/>
          </ac:spMkLst>
        </pc:spChg>
        <pc:spChg chg="mod">
          <ac:chgData name="Leonie Smith" userId="fed1330f33f5650e" providerId="LiveId" clId="{980891C6-65E9-4902-9E0A-0CF730B5C7DC}" dt="2023-10-20T08:45:32.960" v="71" actId="403"/>
          <ac:spMkLst>
            <pc:docMk/>
            <pc:sldMk cId="427424051" sldId="447"/>
            <ac:spMk id="6" creationId="{416C064E-628E-47C0-A712-DB178FE9901E}"/>
          </ac:spMkLst>
        </pc:spChg>
      </pc:sldChg>
      <pc:sldChg chg="modSp mod">
        <pc:chgData name="Leonie Smith" userId="fed1330f33f5650e" providerId="LiveId" clId="{980891C6-65E9-4902-9E0A-0CF730B5C7DC}" dt="2023-10-20T08:51:15.081" v="147"/>
        <pc:sldMkLst>
          <pc:docMk/>
          <pc:sldMk cId="2458789937" sldId="448"/>
        </pc:sldMkLst>
        <pc:spChg chg="mod">
          <ac:chgData name="Leonie Smith" userId="fed1330f33f5650e" providerId="LiveId" clId="{980891C6-65E9-4902-9E0A-0CF730B5C7DC}" dt="2023-10-20T08:51:15.081" v="147"/>
          <ac:spMkLst>
            <pc:docMk/>
            <pc:sldMk cId="2458789937" sldId="448"/>
            <ac:spMk id="4" creationId="{9A13E2D8-2F59-44C1-B1D2-79C300C26DD4}"/>
          </ac:spMkLst>
        </pc:spChg>
        <pc:spChg chg="mod">
          <ac:chgData name="Leonie Smith" userId="fed1330f33f5650e" providerId="LiveId" clId="{980891C6-65E9-4902-9E0A-0CF730B5C7DC}" dt="2023-10-20T08:45:47.196" v="84" actId="404"/>
          <ac:spMkLst>
            <pc:docMk/>
            <pc:sldMk cId="2458789937" sldId="448"/>
            <ac:spMk id="6" creationId="{416C064E-628E-47C0-A712-DB178FE9901E}"/>
          </ac:spMkLst>
        </pc:spChg>
      </pc:sldChg>
      <pc:sldChg chg="modSp mod">
        <pc:chgData name="Leonie Smith" userId="fed1330f33f5650e" providerId="LiveId" clId="{980891C6-65E9-4902-9E0A-0CF730B5C7DC}" dt="2023-10-20T08:51:25.652" v="148"/>
        <pc:sldMkLst>
          <pc:docMk/>
          <pc:sldMk cId="3625920227" sldId="449"/>
        </pc:sldMkLst>
        <pc:spChg chg="mod">
          <ac:chgData name="Leonie Smith" userId="fed1330f33f5650e" providerId="LiveId" clId="{980891C6-65E9-4902-9E0A-0CF730B5C7DC}" dt="2023-10-20T08:51:25.652" v="148"/>
          <ac:spMkLst>
            <pc:docMk/>
            <pc:sldMk cId="3625920227" sldId="449"/>
            <ac:spMk id="4" creationId="{9A13E2D8-2F59-44C1-B1D2-79C300C26DD4}"/>
          </ac:spMkLst>
        </pc:spChg>
        <pc:spChg chg="mod">
          <ac:chgData name="Leonie Smith" userId="fed1330f33f5650e" providerId="LiveId" clId="{980891C6-65E9-4902-9E0A-0CF730B5C7DC}" dt="2023-10-20T08:46:02.212" v="96" actId="403"/>
          <ac:spMkLst>
            <pc:docMk/>
            <pc:sldMk cId="3625920227" sldId="449"/>
            <ac:spMk id="6" creationId="{416C064E-628E-47C0-A712-DB178FE9901E}"/>
          </ac:spMkLst>
        </pc:spChg>
      </pc:sldChg>
      <pc:sldChg chg="modSp mod">
        <pc:chgData name="Leonie Smith" userId="fed1330f33f5650e" providerId="LiveId" clId="{980891C6-65E9-4902-9E0A-0CF730B5C7DC}" dt="2023-10-20T08:51:36.552" v="149"/>
        <pc:sldMkLst>
          <pc:docMk/>
          <pc:sldMk cId="4230804003" sldId="450"/>
        </pc:sldMkLst>
        <pc:spChg chg="mod">
          <ac:chgData name="Leonie Smith" userId="fed1330f33f5650e" providerId="LiveId" clId="{980891C6-65E9-4902-9E0A-0CF730B5C7DC}" dt="2023-10-20T08:51:36.552" v="149"/>
          <ac:spMkLst>
            <pc:docMk/>
            <pc:sldMk cId="4230804003" sldId="450"/>
            <ac:spMk id="4" creationId="{9A13E2D8-2F59-44C1-B1D2-79C300C26DD4}"/>
          </ac:spMkLst>
        </pc:spChg>
        <pc:spChg chg="mod">
          <ac:chgData name="Leonie Smith" userId="fed1330f33f5650e" providerId="LiveId" clId="{980891C6-65E9-4902-9E0A-0CF730B5C7DC}" dt="2023-10-20T08:46:15.371" v="108" actId="403"/>
          <ac:spMkLst>
            <pc:docMk/>
            <pc:sldMk cId="4230804003" sldId="450"/>
            <ac:spMk id="6" creationId="{416C064E-628E-47C0-A712-DB178FE9901E}"/>
          </ac:spMkLst>
        </pc:spChg>
      </pc:sldChg>
      <pc:sldChg chg="modSp mod">
        <pc:chgData name="Leonie Smith" userId="fed1330f33f5650e" providerId="LiveId" clId="{980891C6-65E9-4902-9E0A-0CF730B5C7DC}" dt="2023-10-20T08:52:02.085" v="152"/>
        <pc:sldMkLst>
          <pc:docMk/>
          <pc:sldMk cId="172325628" sldId="451"/>
        </pc:sldMkLst>
        <pc:spChg chg="mod">
          <ac:chgData name="Leonie Smith" userId="fed1330f33f5650e" providerId="LiveId" clId="{980891C6-65E9-4902-9E0A-0CF730B5C7DC}" dt="2023-10-20T08:52:02.085" v="152"/>
          <ac:spMkLst>
            <pc:docMk/>
            <pc:sldMk cId="172325628" sldId="451"/>
            <ac:spMk id="4" creationId="{9A13E2D8-2F59-44C1-B1D2-79C300C26DD4}"/>
          </ac:spMkLst>
        </pc:spChg>
        <pc:spChg chg="mod">
          <ac:chgData name="Leonie Smith" userId="fed1330f33f5650e" providerId="LiveId" clId="{980891C6-65E9-4902-9E0A-0CF730B5C7DC}" dt="2023-10-20T08:46:48.615" v="131" actId="403"/>
          <ac:spMkLst>
            <pc:docMk/>
            <pc:sldMk cId="172325628" sldId="451"/>
            <ac:spMk id="6" creationId="{416C064E-628E-47C0-A712-DB178FE9901E}"/>
          </ac:spMkLst>
        </pc:spChg>
      </pc:sldChg>
      <pc:sldChg chg="modSp mod">
        <pc:chgData name="Leonie Smith" userId="fed1330f33f5650e" providerId="LiveId" clId="{980891C6-65E9-4902-9E0A-0CF730B5C7DC}" dt="2023-10-20T08:52:13.740" v="153"/>
        <pc:sldMkLst>
          <pc:docMk/>
          <pc:sldMk cId="1114121579" sldId="452"/>
        </pc:sldMkLst>
        <pc:spChg chg="mod">
          <ac:chgData name="Leonie Smith" userId="fed1330f33f5650e" providerId="LiveId" clId="{980891C6-65E9-4902-9E0A-0CF730B5C7DC}" dt="2023-10-20T08:52:13.740" v="153"/>
          <ac:spMkLst>
            <pc:docMk/>
            <pc:sldMk cId="1114121579" sldId="452"/>
            <ac:spMk id="4" creationId="{9A13E2D8-2F59-44C1-B1D2-79C300C26DD4}"/>
          </ac:spMkLst>
        </pc:spChg>
        <pc:spChg chg="mod">
          <ac:chgData name="Leonie Smith" userId="fed1330f33f5650e" providerId="LiveId" clId="{980891C6-65E9-4902-9E0A-0CF730B5C7DC}" dt="2023-10-20T08:47:02.575" v="142" actId="403"/>
          <ac:spMkLst>
            <pc:docMk/>
            <pc:sldMk cId="1114121579" sldId="452"/>
            <ac:spMk id="6" creationId="{416C064E-628E-47C0-A712-DB178FE9901E}"/>
          </ac:spMkLst>
        </pc:spChg>
      </pc:sldChg>
      <pc:sldChg chg="modSp mod">
        <pc:chgData name="Leonie Smith" userId="fed1330f33f5650e" providerId="LiveId" clId="{980891C6-65E9-4902-9E0A-0CF730B5C7DC}" dt="2023-10-20T08:51:50.850" v="151" actId="404"/>
        <pc:sldMkLst>
          <pc:docMk/>
          <pc:sldMk cId="4180631736" sldId="453"/>
        </pc:sldMkLst>
        <pc:spChg chg="mod">
          <ac:chgData name="Leonie Smith" userId="fed1330f33f5650e" providerId="LiveId" clId="{980891C6-65E9-4902-9E0A-0CF730B5C7DC}" dt="2023-10-20T08:51:50.850" v="151" actId="404"/>
          <ac:spMkLst>
            <pc:docMk/>
            <pc:sldMk cId="4180631736" sldId="453"/>
            <ac:spMk id="4" creationId="{9A13E2D8-2F59-44C1-B1D2-79C300C26DD4}"/>
          </ac:spMkLst>
        </pc:spChg>
        <pc:spChg chg="mod">
          <ac:chgData name="Leonie Smith" userId="fed1330f33f5650e" providerId="LiveId" clId="{980891C6-65E9-4902-9E0A-0CF730B5C7DC}" dt="2023-10-20T08:46:33.884" v="119" actId="403"/>
          <ac:spMkLst>
            <pc:docMk/>
            <pc:sldMk cId="4180631736" sldId="453"/>
            <ac:spMk id="6" creationId="{416C064E-628E-47C0-A712-DB178FE9901E}"/>
          </ac:spMkLst>
        </pc:spChg>
      </pc:sldChg>
    </pc:docChg>
  </pc:docChgLst>
  <pc:docChgLst>
    <pc:chgData name="Leonie Smith" userId="fed1330f33f5650e" providerId="LiveId" clId="{2BF84F6C-2A44-439B-A7CB-8FB5D11A9F2B}"/>
    <pc:docChg chg="undo custSel addSld modSld">
      <pc:chgData name="Leonie Smith" userId="fed1330f33f5650e" providerId="LiveId" clId="{2BF84F6C-2A44-439B-A7CB-8FB5D11A9F2B}" dt="2023-01-20T05:36:27.007" v="54" actId="20577"/>
      <pc:docMkLst>
        <pc:docMk/>
      </pc:docMkLst>
      <pc:sldChg chg="modSp mod">
        <pc:chgData name="Leonie Smith" userId="fed1330f33f5650e" providerId="LiveId" clId="{2BF84F6C-2A44-439B-A7CB-8FB5D11A9F2B}" dt="2023-01-20T05:23:04.669" v="9" actId="20577"/>
        <pc:sldMkLst>
          <pc:docMk/>
          <pc:sldMk cId="504438880" sldId="265"/>
        </pc:sldMkLst>
        <pc:spChg chg="mod">
          <ac:chgData name="Leonie Smith" userId="fed1330f33f5650e" providerId="LiveId" clId="{2BF84F6C-2A44-439B-A7CB-8FB5D11A9F2B}" dt="2023-01-20T05:23:04.669" v="9" actId="20577"/>
          <ac:spMkLst>
            <pc:docMk/>
            <pc:sldMk cId="504438880" sldId="265"/>
            <ac:spMk id="2" creationId="{0BB1585E-C5F3-FA96-EADC-0CB78EA47D2F}"/>
          </ac:spMkLst>
        </pc:spChg>
      </pc:sldChg>
      <pc:sldChg chg="modSp mod">
        <pc:chgData name="Leonie Smith" userId="fed1330f33f5650e" providerId="LiveId" clId="{2BF84F6C-2A44-439B-A7CB-8FB5D11A9F2B}" dt="2023-01-20T05:23:10.853" v="11" actId="20577"/>
        <pc:sldMkLst>
          <pc:docMk/>
          <pc:sldMk cId="2534395182" sldId="266"/>
        </pc:sldMkLst>
        <pc:spChg chg="mod">
          <ac:chgData name="Leonie Smith" userId="fed1330f33f5650e" providerId="LiveId" clId="{2BF84F6C-2A44-439B-A7CB-8FB5D11A9F2B}" dt="2023-01-20T05:23:10.853" v="11" actId="20577"/>
          <ac:spMkLst>
            <pc:docMk/>
            <pc:sldMk cId="2534395182" sldId="266"/>
            <ac:spMk id="2" creationId="{6CC39ADB-0661-67D6-2F7C-AE85B18DCA65}"/>
          </ac:spMkLst>
        </pc:spChg>
      </pc:sldChg>
      <pc:sldChg chg="delSp modSp mod">
        <pc:chgData name="Leonie Smith" userId="fed1330f33f5650e" providerId="LiveId" clId="{2BF84F6C-2A44-439B-A7CB-8FB5D11A9F2B}" dt="2023-01-20T05:23:28.427" v="14" actId="20577"/>
        <pc:sldMkLst>
          <pc:docMk/>
          <pc:sldMk cId="1772741561" sldId="267"/>
        </pc:sldMkLst>
        <pc:spChg chg="mod">
          <ac:chgData name="Leonie Smith" userId="fed1330f33f5650e" providerId="LiveId" clId="{2BF84F6C-2A44-439B-A7CB-8FB5D11A9F2B}" dt="2023-01-20T05:23:28.427" v="14" actId="20577"/>
          <ac:spMkLst>
            <pc:docMk/>
            <pc:sldMk cId="1772741561" sldId="267"/>
            <ac:spMk id="2" creationId="{BB8E5CF6-67D7-E9FF-E2BD-259F8B269B71}"/>
          </ac:spMkLst>
        </pc:spChg>
        <pc:spChg chg="del">
          <ac:chgData name="Leonie Smith" userId="fed1330f33f5650e" providerId="LiveId" clId="{2BF84F6C-2A44-439B-A7CB-8FB5D11A9F2B}" dt="2023-01-20T05:23:19.999" v="12" actId="21"/>
          <ac:spMkLst>
            <pc:docMk/>
            <pc:sldMk cId="1772741561" sldId="267"/>
            <ac:spMk id="3" creationId="{E0D4834A-94CD-E725-271F-4ED71DECB19D}"/>
          </ac:spMkLst>
        </pc:spChg>
      </pc:sldChg>
      <pc:sldChg chg="modSp mod">
        <pc:chgData name="Leonie Smith" userId="fed1330f33f5650e" providerId="LiveId" clId="{2BF84F6C-2A44-439B-A7CB-8FB5D11A9F2B}" dt="2023-01-20T05:23:45.183" v="19" actId="20577"/>
        <pc:sldMkLst>
          <pc:docMk/>
          <pc:sldMk cId="701775822" sldId="268"/>
        </pc:sldMkLst>
        <pc:spChg chg="mod">
          <ac:chgData name="Leonie Smith" userId="fed1330f33f5650e" providerId="LiveId" clId="{2BF84F6C-2A44-439B-A7CB-8FB5D11A9F2B}" dt="2023-01-20T05:23:45.183" v="19" actId="20577"/>
          <ac:spMkLst>
            <pc:docMk/>
            <pc:sldMk cId="701775822" sldId="268"/>
            <ac:spMk id="2" creationId="{B9D60A2C-75AB-FA0F-4CC6-409DAD147542}"/>
          </ac:spMkLst>
        </pc:spChg>
      </pc:sldChg>
      <pc:sldChg chg="modSp mod">
        <pc:chgData name="Leonie Smith" userId="fed1330f33f5650e" providerId="LiveId" clId="{2BF84F6C-2A44-439B-A7CB-8FB5D11A9F2B}" dt="2023-01-20T05:22:52.374" v="5" actId="20577"/>
        <pc:sldMkLst>
          <pc:docMk/>
          <pc:sldMk cId="1760980133" sldId="272"/>
        </pc:sldMkLst>
        <pc:spChg chg="mod">
          <ac:chgData name="Leonie Smith" userId="fed1330f33f5650e" providerId="LiveId" clId="{2BF84F6C-2A44-439B-A7CB-8FB5D11A9F2B}" dt="2023-01-20T05:22:52.374" v="5" actId="20577"/>
          <ac:spMkLst>
            <pc:docMk/>
            <pc:sldMk cId="1760980133" sldId="272"/>
            <ac:spMk id="2" creationId="{AAFDC6EC-5BED-DB87-2346-968F1590ED93}"/>
          </ac:spMkLst>
        </pc:spChg>
      </pc:sldChg>
      <pc:sldChg chg="modSp mod">
        <pc:chgData name="Leonie Smith" userId="fed1330f33f5650e" providerId="LiveId" clId="{2BF84F6C-2A44-439B-A7CB-8FB5D11A9F2B}" dt="2023-01-20T05:23:56.551" v="23" actId="20577"/>
        <pc:sldMkLst>
          <pc:docMk/>
          <pc:sldMk cId="3313512531" sldId="274"/>
        </pc:sldMkLst>
        <pc:spChg chg="mod">
          <ac:chgData name="Leonie Smith" userId="fed1330f33f5650e" providerId="LiveId" clId="{2BF84F6C-2A44-439B-A7CB-8FB5D11A9F2B}" dt="2023-01-20T05:23:56.551" v="23" actId="20577"/>
          <ac:spMkLst>
            <pc:docMk/>
            <pc:sldMk cId="3313512531" sldId="274"/>
            <ac:spMk id="4" creationId="{D5C4524D-0DFB-7130-DF2F-85BCB0692657}"/>
          </ac:spMkLst>
        </pc:spChg>
      </pc:sldChg>
      <pc:sldChg chg="modSp mod">
        <pc:chgData name="Leonie Smith" userId="fed1330f33f5650e" providerId="LiveId" clId="{2BF84F6C-2A44-439B-A7CB-8FB5D11A9F2B}" dt="2023-01-20T05:22:45.988" v="3" actId="20577"/>
        <pc:sldMkLst>
          <pc:docMk/>
          <pc:sldMk cId="1175068220" sldId="275"/>
        </pc:sldMkLst>
        <pc:spChg chg="mod">
          <ac:chgData name="Leonie Smith" userId="fed1330f33f5650e" providerId="LiveId" clId="{2BF84F6C-2A44-439B-A7CB-8FB5D11A9F2B}" dt="2023-01-20T05:22:45.988" v="3" actId="20577"/>
          <ac:spMkLst>
            <pc:docMk/>
            <pc:sldMk cId="1175068220" sldId="275"/>
            <ac:spMk id="3" creationId="{613063C0-A1E3-C6A4-905A-56CD6C12CC37}"/>
          </ac:spMkLst>
        </pc:spChg>
      </pc:sldChg>
      <pc:sldChg chg="modSp mod">
        <pc:chgData name="Leonie Smith" userId="fed1330f33f5650e" providerId="LiveId" clId="{2BF84F6C-2A44-439B-A7CB-8FB5D11A9F2B}" dt="2023-01-20T05:23:51.424" v="21" actId="20577"/>
        <pc:sldMkLst>
          <pc:docMk/>
          <pc:sldMk cId="1127674013" sldId="276"/>
        </pc:sldMkLst>
        <pc:spChg chg="mod">
          <ac:chgData name="Leonie Smith" userId="fed1330f33f5650e" providerId="LiveId" clId="{2BF84F6C-2A44-439B-A7CB-8FB5D11A9F2B}" dt="2023-01-20T05:23:51.424" v="21" actId="20577"/>
          <ac:spMkLst>
            <pc:docMk/>
            <pc:sldMk cId="1127674013" sldId="276"/>
            <ac:spMk id="3" creationId="{11139002-EB6A-74C3-8BB8-C05FF1B34C07}"/>
          </ac:spMkLst>
        </pc:spChg>
      </pc:sldChg>
      <pc:sldChg chg="modSp mod">
        <pc:chgData name="Leonie Smith" userId="fed1330f33f5650e" providerId="LiveId" clId="{2BF84F6C-2A44-439B-A7CB-8FB5D11A9F2B}" dt="2023-01-20T05:22:32.077" v="1" actId="20577"/>
        <pc:sldMkLst>
          <pc:docMk/>
          <pc:sldMk cId="4051465444" sldId="279"/>
        </pc:sldMkLst>
        <pc:spChg chg="mod">
          <ac:chgData name="Leonie Smith" userId="fed1330f33f5650e" providerId="LiveId" clId="{2BF84F6C-2A44-439B-A7CB-8FB5D11A9F2B}" dt="2023-01-20T05:22:32.077" v="1" actId="20577"/>
          <ac:spMkLst>
            <pc:docMk/>
            <pc:sldMk cId="4051465444" sldId="279"/>
            <ac:spMk id="2" creationId="{A8C8769D-7711-4570-9293-827A385224D8}"/>
          </ac:spMkLst>
        </pc:spChg>
      </pc:sldChg>
      <pc:sldChg chg="modSp mod">
        <pc:chgData name="Leonie Smith" userId="fed1330f33f5650e" providerId="LiveId" clId="{2BF84F6C-2A44-439B-A7CB-8FB5D11A9F2B}" dt="2023-01-20T05:22:58.006" v="7" actId="20577"/>
        <pc:sldMkLst>
          <pc:docMk/>
          <pc:sldMk cId="3668701090" sldId="283"/>
        </pc:sldMkLst>
        <pc:spChg chg="mod">
          <ac:chgData name="Leonie Smith" userId="fed1330f33f5650e" providerId="LiveId" clId="{2BF84F6C-2A44-439B-A7CB-8FB5D11A9F2B}" dt="2023-01-20T05:22:58.006" v="7" actId="20577"/>
          <ac:spMkLst>
            <pc:docMk/>
            <pc:sldMk cId="3668701090" sldId="283"/>
            <ac:spMk id="2" creationId="{2C6F7174-9EF7-70B1-9BA4-4ED6AEF8DC9E}"/>
          </ac:spMkLst>
        </pc:spChg>
      </pc:sldChg>
      <pc:sldChg chg="addSp delSp modSp mod">
        <pc:chgData name="Leonie Smith" userId="fed1330f33f5650e" providerId="LiveId" clId="{2BF84F6C-2A44-439B-A7CB-8FB5D11A9F2B}" dt="2023-01-20T05:24:21.708" v="26"/>
        <pc:sldMkLst>
          <pc:docMk/>
          <pc:sldMk cId="1284930271" sldId="284"/>
        </pc:sldMkLst>
        <pc:spChg chg="mod">
          <ac:chgData name="Leonie Smith" userId="fed1330f33f5650e" providerId="LiveId" clId="{2BF84F6C-2A44-439B-A7CB-8FB5D11A9F2B}" dt="2023-01-20T05:24:21.708" v="26"/>
          <ac:spMkLst>
            <pc:docMk/>
            <pc:sldMk cId="1284930271" sldId="284"/>
            <ac:spMk id="3" creationId="{CAE7A205-FA08-E890-4417-A6B5459ABD44}"/>
          </ac:spMkLst>
        </pc:spChg>
        <pc:spChg chg="add del">
          <ac:chgData name="Leonie Smith" userId="fed1330f33f5650e" providerId="LiveId" clId="{2BF84F6C-2A44-439B-A7CB-8FB5D11A9F2B}" dt="2023-01-20T05:24:18.885" v="25" actId="22"/>
          <ac:spMkLst>
            <pc:docMk/>
            <pc:sldMk cId="1284930271" sldId="284"/>
            <ac:spMk id="5" creationId="{79B4469A-27E2-3BFD-E3C4-BEC33504F041}"/>
          </ac:spMkLst>
        </pc:spChg>
      </pc:sldChg>
      <pc:sldChg chg="modSp mod">
        <pc:chgData name="Leonie Smith" userId="fed1330f33f5650e" providerId="LiveId" clId="{2BF84F6C-2A44-439B-A7CB-8FB5D11A9F2B}" dt="2023-01-20T05:36:27.007" v="54" actId="20577"/>
        <pc:sldMkLst>
          <pc:docMk/>
          <pc:sldMk cId="923867738" sldId="440"/>
        </pc:sldMkLst>
        <pc:spChg chg="mod">
          <ac:chgData name="Leonie Smith" userId="fed1330f33f5650e" providerId="LiveId" clId="{2BF84F6C-2A44-439B-A7CB-8FB5D11A9F2B}" dt="2023-01-20T05:36:27.007" v="54" actId="20577"/>
          <ac:spMkLst>
            <pc:docMk/>
            <pc:sldMk cId="923867738" sldId="440"/>
            <ac:spMk id="4" creationId="{9A13E2D8-2F59-44C1-B1D2-79C300C26DD4}"/>
          </ac:spMkLst>
        </pc:spChg>
      </pc:sldChg>
      <pc:sldChg chg="modSp mod">
        <pc:chgData name="Leonie Smith" userId="fed1330f33f5650e" providerId="LiveId" clId="{2BF84F6C-2A44-439B-A7CB-8FB5D11A9F2B}" dt="2023-01-20T05:25:29.908" v="28"/>
        <pc:sldMkLst>
          <pc:docMk/>
          <pc:sldMk cId="877933819" sldId="441"/>
        </pc:sldMkLst>
        <pc:spChg chg="mod">
          <ac:chgData name="Leonie Smith" userId="fed1330f33f5650e" providerId="LiveId" clId="{2BF84F6C-2A44-439B-A7CB-8FB5D11A9F2B}" dt="2023-01-20T05:25:29.908" v="28"/>
          <ac:spMkLst>
            <pc:docMk/>
            <pc:sldMk cId="877933819" sldId="441"/>
            <ac:spMk id="4" creationId="{9A13E2D8-2F59-44C1-B1D2-79C300C26DD4}"/>
          </ac:spMkLst>
        </pc:spChg>
      </pc:sldChg>
      <pc:sldChg chg="modSp mod">
        <pc:chgData name="Leonie Smith" userId="fed1330f33f5650e" providerId="LiveId" clId="{2BF84F6C-2A44-439B-A7CB-8FB5D11A9F2B}" dt="2023-01-20T05:25:20.936" v="27"/>
        <pc:sldMkLst>
          <pc:docMk/>
          <pc:sldMk cId="1300395003" sldId="444"/>
        </pc:sldMkLst>
        <pc:spChg chg="mod">
          <ac:chgData name="Leonie Smith" userId="fed1330f33f5650e" providerId="LiveId" clId="{2BF84F6C-2A44-439B-A7CB-8FB5D11A9F2B}" dt="2023-01-20T05:25:20.936" v="27"/>
          <ac:spMkLst>
            <pc:docMk/>
            <pc:sldMk cId="1300395003" sldId="444"/>
            <ac:spMk id="4" creationId="{9A13E2D8-2F59-44C1-B1D2-79C300C26DD4}"/>
          </ac:spMkLst>
        </pc:spChg>
      </pc:sldChg>
      <pc:sldChg chg="modSp mod">
        <pc:chgData name="Leonie Smith" userId="fed1330f33f5650e" providerId="LiveId" clId="{2BF84F6C-2A44-439B-A7CB-8FB5D11A9F2B}" dt="2023-01-20T05:25:37.738" v="29"/>
        <pc:sldMkLst>
          <pc:docMk/>
          <pc:sldMk cId="3408392459" sldId="445"/>
        </pc:sldMkLst>
        <pc:spChg chg="mod">
          <ac:chgData name="Leonie Smith" userId="fed1330f33f5650e" providerId="LiveId" clId="{2BF84F6C-2A44-439B-A7CB-8FB5D11A9F2B}" dt="2023-01-20T05:25:37.738" v="29"/>
          <ac:spMkLst>
            <pc:docMk/>
            <pc:sldMk cId="3408392459" sldId="445"/>
            <ac:spMk id="4" creationId="{9A13E2D8-2F59-44C1-B1D2-79C300C26DD4}"/>
          </ac:spMkLst>
        </pc:spChg>
      </pc:sldChg>
      <pc:sldChg chg="modSp mod">
        <pc:chgData name="Leonie Smith" userId="fed1330f33f5650e" providerId="LiveId" clId="{2BF84F6C-2A44-439B-A7CB-8FB5D11A9F2B}" dt="2023-01-20T05:26:03.719" v="36" actId="20577"/>
        <pc:sldMkLst>
          <pc:docMk/>
          <pc:sldMk cId="3419521457" sldId="446"/>
        </pc:sldMkLst>
        <pc:spChg chg="mod">
          <ac:chgData name="Leonie Smith" userId="fed1330f33f5650e" providerId="LiveId" clId="{2BF84F6C-2A44-439B-A7CB-8FB5D11A9F2B}" dt="2023-01-20T05:26:03.719" v="36" actId="20577"/>
          <ac:spMkLst>
            <pc:docMk/>
            <pc:sldMk cId="3419521457" sldId="446"/>
            <ac:spMk id="4" creationId="{9A13E2D8-2F59-44C1-B1D2-79C300C26DD4}"/>
          </ac:spMkLst>
        </pc:spChg>
      </pc:sldChg>
      <pc:sldChg chg="modSp mod">
        <pc:chgData name="Leonie Smith" userId="fed1330f33f5650e" providerId="LiveId" clId="{2BF84F6C-2A44-439B-A7CB-8FB5D11A9F2B}" dt="2023-01-20T05:26:19.992" v="37"/>
        <pc:sldMkLst>
          <pc:docMk/>
          <pc:sldMk cId="427424051" sldId="447"/>
        </pc:sldMkLst>
        <pc:spChg chg="mod">
          <ac:chgData name="Leonie Smith" userId="fed1330f33f5650e" providerId="LiveId" clId="{2BF84F6C-2A44-439B-A7CB-8FB5D11A9F2B}" dt="2023-01-20T05:26:19.992" v="37"/>
          <ac:spMkLst>
            <pc:docMk/>
            <pc:sldMk cId="427424051" sldId="447"/>
            <ac:spMk id="4" creationId="{9A13E2D8-2F59-44C1-B1D2-79C300C26DD4}"/>
          </ac:spMkLst>
        </pc:spChg>
      </pc:sldChg>
      <pc:sldChg chg="modSp mod">
        <pc:chgData name="Leonie Smith" userId="fed1330f33f5650e" providerId="LiveId" clId="{2BF84F6C-2A44-439B-A7CB-8FB5D11A9F2B}" dt="2023-01-20T05:30:06.781" v="38"/>
        <pc:sldMkLst>
          <pc:docMk/>
          <pc:sldMk cId="2458789937" sldId="448"/>
        </pc:sldMkLst>
        <pc:spChg chg="mod">
          <ac:chgData name="Leonie Smith" userId="fed1330f33f5650e" providerId="LiveId" clId="{2BF84F6C-2A44-439B-A7CB-8FB5D11A9F2B}" dt="2023-01-20T05:30:06.781" v="38"/>
          <ac:spMkLst>
            <pc:docMk/>
            <pc:sldMk cId="2458789937" sldId="448"/>
            <ac:spMk id="4" creationId="{9A13E2D8-2F59-44C1-B1D2-79C300C26DD4}"/>
          </ac:spMkLst>
        </pc:spChg>
      </pc:sldChg>
      <pc:sldChg chg="modSp mod">
        <pc:chgData name="Leonie Smith" userId="fed1330f33f5650e" providerId="LiveId" clId="{2BF84F6C-2A44-439B-A7CB-8FB5D11A9F2B}" dt="2023-01-20T05:30:18.214" v="39"/>
        <pc:sldMkLst>
          <pc:docMk/>
          <pc:sldMk cId="3625920227" sldId="449"/>
        </pc:sldMkLst>
        <pc:spChg chg="mod">
          <ac:chgData name="Leonie Smith" userId="fed1330f33f5650e" providerId="LiveId" clId="{2BF84F6C-2A44-439B-A7CB-8FB5D11A9F2B}" dt="2023-01-20T05:30:18.214" v="39"/>
          <ac:spMkLst>
            <pc:docMk/>
            <pc:sldMk cId="3625920227" sldId="449"/>
            <ac:spMk id="4" creationId="{9A13E2D8-2F59-44C1-B1D2-79C300C26DD4}"/>
          </ac:spMkLst>
        </pc:spChg>
      </pc:sldChg>
      <pc:sldChg chg="modSp mod">
        <pc:chgData name="Leonie Smith" userId="fed1330f33f5650e" providerId="LiveId" clId="{2BF84F6C-2A44-439B-A7CB-8FB5D11A9F2B}" dt="2023-01-20T05:34:25.030" v="47"/>
        <pc:sldMkLst>
          <pc:docMk/>
          <pc:sldMk cId="4230804003" sldId="450"/>
        </pc:sldMkLst>
        <pc:spChg chg="mod">
          <ac:chgData name="Leonie Smith" userId="fed1330f33f5650e" providerId="LiveId" clId="{2BF84F6C-2A44-439B-A7CB-8FB5D11A9F2B}" dt="2023-01-20T05:34:25.030" v="47"/>
          <ac:spMkLst>
            <pc:docMk/>
            <pc:sldMk cId="4230804003" sldId="450"/>
            <ac:spMk id="4" creationId="{9A13E2D8-2F59-44C1-B1D2-79C300C26DD4}"/>
          </ac:spMkLst>
        </pc:spChg>
      </pc:sldChg>
      <pc:sldChg chg="modSp mod">
        <pc:chgData name="Leonie Smith" userId="fed1330f33f5650e" providerId="LiveId" clId="{2BF84F6C-2A44-439B-A7CB-8FB5D11A9F2B}" dt="2023-01-20T05:34:48.895" v="49"/>
        <pc:sldMkLst>
          <pc:docMk/>
          <pc:sldMk cId="172325628" sldId="451"/>
        </pc:sldMkLst>
        <pc:spChg chg="mod">
          <ac:chgData name="Leonie Smith" userId="fed1330f33f5650e" providerId="LiveId" clId="{2BF84F6C-2A44-439B-A7CB-8FB5D11A9F2B}" dt="2023-01-20T05:34:48.895" v="49"/>
          <ac:spMkLst>
            <pc:docMk/>
            <pc:sldMk cId="172325628" sldId="451"/>
            <ac:spMk id="4" creationId="{9A13E2D8-2F59-44C1-B1D2-79C300C26DD4}"/>
          </ac:spMkLst>
        </pc:spChg>
      </pc:sldChg>
      <pc:sldChg chg="modSp mod">
        <pc:chgData name="Leonie Smith" userId="fed1330f33f5650e" providerId="LiveId" clId="{2BF84F6C-2A44-439B-A7CB-8FB5D11A9F2B}" dt="2023-01-20T05:34:56.342" v="50"/>
        <pc:sldMkLst>
          <pc:docMk/>
          <pc:sldMk cId="1114121579" sldId="452"/>
        </pc:sldMkLst>
        <pc:spChg chg="mod">
          <ac:chgData name="Leonie Smith" userId="fed1330f33f5650e" providerId="LiveId" clId="{2BF84F6C-2A44-439B-A7CB-8FB5D11A9F2B}" dt="2023-01-20T05:34:56.342" v="50"/>
          <ac:spMkLst>
            <pc:docMk/>
            <pc:sldMk cId="1114121579" sldId="452"/>
            <ac:spMk id="4" creationId="{9A13E2D8-2F59-44C1-B1D2-79C300C26DD4}"/>
          </ac:spMkLst>
        </pc:spChg>
      </pc:sldChg>
      <pc:sldChg chg="modSp add mod">
        <pc:chgData name="Leonie Smith" userId="fed1330f33f5650e" providerId="LiveId" clId="{2BF84F6C-2A44-439B-A7CB-8FB5D11A9F2B}" dt="2023-01-20T05:34:36.249" v="48"/>
        <pc:sldMkLst>
          <pc:docMk/>
          <pc:sldMk cId="4180631736" sldId="453"/>
        </pc:sldMkLst>
        <pc:spChg chg="mod">
          <ac:chgData name="Leonie Smith" userId="fed1330f33f5650e" providerId="LiveId" clId="{2BF84F6C-2A44-439B-A7CB-8FB5D11A9F2B}" dt="2023-01-20T05:34:36.249" v="48"/>
          <ac:spMkLst>
            <pc:docMk/>
            <pc:sldMk cId="4180631736" sldId="453"/>
            <ac:spMk id="4" creationId="{9A13E2D8-2F59-44C1-B1D2-79C300C26DD4}"/>
          </ac:spMkLst>
        </pc:spChg>
      </pc:sldChg>
      <pc:sldChg chg="addSp modSp new">
        <pc:chgData name="Leonie Smith" userId="fed1330f33f5650e" providerId="LiveId" clId="{2BF84F6C-2A44-439B-A7CB-8FB5D11A9F2B}" dt="2023-01-20T05:33:37.752" v="42"/>
        <pc:sldMkLst>
          <pc:docMk/>
          <pc:sldMk cId="2429267793" sldId="454"/>
        </pc:sldMkLst>
        <pc:picChg chg="add mod">
          <ac:chgData name="Leonie Smith" userId="fed1330f33f5650e" providerId="LiveId" clId="{2BF84F6C-2A44-439B-A7CB-8FB5D11A9F2B}" dt="2023-01-20T05:33:37.752" v="42"/>
          <ac:picMkLst>
            <pc:docMk/>
            <pc:sldMk cId="2429267793" sldId="454"/>
            <ac:picMk id="2" creationId="{2BC6E91C-147B-6777-E94A-2A82D952ACD7}"/>
          </ac:picMkLst>
        </pc:picChg>
      </pc:sldChg>
    </pc:docChg>
  </pc:docChgLst>
  <pc:docChgLst>
    <pc:chgData name="Alfred Smith" userId="3c60a3631c0db8ad" providerId="LiveId" clId="{EB3EDF11-67B2-455F-93A7-B8689D04B11E}"/>
    <pc:docChg chg="modSld">
      <pc:chgData name="Alfred Smith" userId="3c60a3631c0db8ad" providerId="LiveId" clId="{EB3EDF11-67B2-455F-93A7-B8689D04B11E}" dt="2024-05-28T05:40:34.838" v="9"/>
      <pc:docMkLst>
        <pc:docMk/>
      </pc:docMkLst>
      <pc:sldChg chg="delSp modTransition modAnim">
        <pc:chgData name="Alfred Smith" userId="3c60a3631c0db8ad" providerId="LiveId" clId="{EB3EDF11-67B2-455F-93A7-B8689D04B11E}" dt="2024-05-28T05:40:05.384" v="4"/>
        <pc:sldMkLst>
          <pc:docMk/>
          <pc:sldMk cId="504438880" sldId="265"/>
        </pc:sldMkLst>
        <pc:picChg chg="del">
          <ac:chgData name="Alfred Smith" userId="3c60a3631c0db8ad" providerId="LiveId" clId="{EB3EDF11-67B2-455F-93A7-B8689D04B11E}" dt="2024-05-28T05:40:05.384" v="4"/>
          <ac:picMkLst>
            <pc:docMk/>
            <pc:sldMk cId="504438880" sldId="265"/>
            <ac:picMk id="5" creationId="{E65AB8D0-DF66-4B92-ABB2-9690B90540DF}"/>
          </ac:picMkLst>
        </pc:picChg>
      </pc:sldChg>
      <pc:sldChg chg="delSp modTransition modAnim">
        <pc:chgData name="Alfred Smith" userId="3c60a3631c0db8ad" providerId="LiveId" clId="{EB3EDF11-67B2-455F-93A7-B8689D04B11E}" dt="2024-05-28T05:40:10.190" v="5"/>
        <pc:sldMkLst>
          <pc:docMk/>
          <pc:sldMk cId="2534395182" sldId="266"/>
        </pc:sldMkLst>
        <pc:picChg chg="del">
          <ac:chgData name="Alfred Smith" userId="3c60a3631c0db8ad" providerId="LiveId" clId="{EB3EDF11-67B2-455F-93A7-B8689D04B11E}" dt="2024-05-28T05:40:10.190" v="5"/>
          <ac:picMkLst>
            <pc:docMk/>
            <pc:sldMk cId="2534395182" sldId="266"/>
            <ac:picMk id="4" creationId="{152F012B-E8CA-4CBF-9BCA-5150326294A5}"/>
          </ac:picMkLst>
        </pc:picChg>
      </pc:sldChg>
      <pc:sldChg chg="delSp modTransition modAnim">
        <pc:chgData name="Alfred Smith" userId="3c60a3631c0db8ad" providerId="LiveId" clId="{EB3EDF11-67B2-455F-93A7-B8689D04B11E}" dt="2024-05-28T05:40:16.460" v="6"/>
        <pc:sldMkLst>
          <pc:docMk/>
          <pc:sldMk cId="1772741561" sldId="267"/>
        </pc:sldMkLst>
        <pc:picChg chg="del">
          <ac:chgData name="Alfred Smith" userId="3c60a3631c0db8ad" providerId="LiveId" clId="{EB3EDF11-67B2-455F-93A7-B8689D04B11E}" dt="2024-05-28T05:40:16.460" v="6"/>
          <ac:picMkLst>
            <pc:docMk/>
            <pc:sldMk cId="1772741561" sldId="267"/>
            <ac:picMk id="5" creationId="{60385113-D075-4E2C-9464-0D8A9EBDFDF2}"/>
          </ac:picMkLst>
        </pc:picChg>
      </pc:sldChg>
      <pc:sldChg chg="delSp modTransition modAnim">
        <pc:chgData name="Alfred Smith" userId="3c60a3631c0db8ad" providerId="LiveId" clId="{EB3EDF11-67B2-455F-93A7-B8689D04B11E}" dt="2024-05-28T05:40:26.623" v="7"/>
        <pc:sldMkLst>
          <pc:docMk/>
          <pc:sldMk cId="701775822" sldId="268"/>
        </pc:sldMkLst>
        <pc:picChg chg="del">
          <ac:chgData name="Alfred Smith" userId="3c60a3631c0db8ad" providerId="LiveId" clId="{EB3EDF11-67B2-455F-93A7-B8689D04B11E}" dt="2024-05-28T05:40:26.623" v="7"/>
          <ac:picMkLst>
            <pc:docMk/>
            <pc:sldMk cId="701775822" sldId="268"/>
            <ac:picMk id="8" creationId="{773E333C-13CE-4C18-8FA3-E39C29BD154E}"/>
          </ac:picMkLst>
        </pc:picChg>
      </pc:sldChg>
      <pc:sldChg chg="delSp modTransition modAnim">
        <pc:chgData name="Alfred Smith" userId="3c60a3631c0db8ad" providerId="LiveId" clId="{EB3EDF11-67B2-455F-93A7-B8689D04B11E}" dt="2024-05-28T05:39:57.654" v="2"/>
        <pc:sldMkLst>
          <pc:docMk/>
          <pc:sldMk cId="1760980133" sldId="272"/>
        </pc:sldMkLst>
        <pc:picChg chg="del">
          <ac:chgData name="Alfred Smith" userId="3c60a3631c0db8ad" providerId="LiveId" clId="{EB3EDF11-67B2-455F-93A7-B8689D04B11E}" dt="2024-05-28T05:39:57.654" v="2"/>
          <ac:picMkLst>
            <pc:docMk/>
            <pc:sldMk cId="1760980133" sldId="272"/>
            <ac:picMk id="6" creationId="{4F135FBE-18C4-4C8A-A8F2-1B3D53751B0C}"/>
          </ac:picMkLst>
        </pc:picChg>
      </pc:sldChg>
      <pc:sldChg chg="delSp modTransition modAnim">
        <pc:chgData name="Alfred Smith" userId="3c60a3631c0db8ad" providerId="LiveId" clId="{EB3EDF11-67B2-455F-93A7-B8689D04B11E}" dt="2024-05-28T05:40:34.838" v="9"/>
        <pc:sldMkLst>
          <pc:docMk/>
          <pc:sldMk cId="3313512531" sldId="274"/>
        </pc:sldMkLst>
        <pc:picChg chg="del">
          <ac:chgData name="Alfred Smith" userId="3c60a3631c0db8ad" providerId="LiveId" clId="{EB3EDF11-67B2-455F-93A7-B8689D04B11E}" dt="2024-05-28T05:40:34.838" v="9"/>
          <ac:picMkLst>
            <pc:docMk/>
            <pc:sldMk cId="3313512531" sldId="274"/>
            <ac:picMk id="2" creationId="{CF1BC194-D37D-4EB0-BB6A-1C4471E8D90F}"/>
          </ac:picMkLst>
        </pc:picChg>
      </pc:sldChg>
      <pc:sldChg chg="delSp modTransition modAnim">
        <pc:chgData name="Alfred Smith" userId="3c60a3631c0db8ad" providerId="LiveId" clId="{EB3EDF11-67B2-455F-93A7-B8689D04B11E}" dt="2024-05-28T05:39:53.659" v="1"/>
        <pc:sldMkLst>
          <pc:docMk/>
          <pc:sldMk cId="1175068220" sldId="275"/>
        </pc:sldMkLst>
        <pc:picChg chg="del">
          <ac:chgData name="Alfred Smith" userId="3c60a3631c0db8ad" providerId="LiveId" clId="{EB3EDF11-67B2-455F-93A7-B8689D04B11E}" dt="2024-05-28T05:39:53.659" v="1"/>
          <ac:picMkLst>
            <pc:docMk/>
            <pc:sldMk cId="1175068220" sldId="275"/>
            <ac:picMk id="2" creationId="{1B2E516C-379B-41A4-8350-9AEBB6E147F5}"/>
          </ac:picMkLst>
        </pc:picChg>
      </pc:sldChg>
      <pc:sldChg chg="delSp modTransition modAnim">
        <pc:chgData name="Alfred Smith" userId="3c60a3631c0db8ad" providerId="LiveId" clId="{EB3EDF11-67B2-455F-93A7-B8689D04B11E}" dt="2024-05-28T05:40:30.953" v="8"/>
        <pc:sldMkLst>
          <pc:docMk/>
          <pc:sldMk cId="1127674013" sldId="276"/>
        </pc:sldMkLst>
        <pc:picChg chg="del">
          <ac:chgData name="Alfred Smith" userId="3c60a3631c0db8ad" providerId="LiveId" clId="{EB3EDF11-67B2-455F-93A7-B8689D04B11E}" dt="2024-05-28T05:40:30.953" v="8"/>
          <ac:picMkLst>
            <pc:docMk/>
            <pc:sldMk cId="1127674013" sldId="276"/>
            <ac:picMk id="2" creationId="{54A9B5AA-6051-4EB0-9761-ED367595F5EE}"/>
          </ac:picMkLst>
        </pc:picChg>
      </pc:sldChg>
      <pc:sldChg chg="delSp modTransition modAnim">
        <pc:chgData name="Alfred Smith" userId="3c60a3631c0db8ad" providerId="LiveId" clId="{EB3EDF11-67B2-455F-93A7-B8689D04B11E}" dt="2024-05-28T05:39:49.649" v="0"/>
        <pc:sldMkLst>
          <pc:docMk/>
          <pc:sldMk cId="4051465444" sldId="279"/>
        </pc:sldMkLst>
        <pc:picChg chg="del">
          <ac:chgData name="Alfred Smith" userId="3c60a3631c0db8ad" providerId="LiveId" clId="{EB3EDF11-67B2-455F-93A7-B8689D04B11E}" dt="2024-05-28T05:39:49.649" v="0"/>
          <ac:picMkLst>
            <pc:docMk/>
            <pc:sldMk cId="4051465444" sldId="279"/>
            <ac:picMk id="4" creationId="{40FDD640-C06F-4362-850E-526C13D1D7A1}"/>
          </ac:picMkLst>
        </pc:picChg>
      </pc:sldChg>
      <pc:sldChg chg="delSp modTransition modAnim">
        <pc:chgData name="Alfred Smith" userId="3c60a3631c0db8ad" providerId="LiveId" clId="{EB3EDF11-67B2-455F-93A7-B8689D04B11E}" dt="2024-05-28T05:40:01.714" v="3"/>
        <pc:sldMkLst>
          <pc:docMk/>
          <pc:sldMk cId="3668701090" sldId="283"/>
        </pc:sldMkLst>
        <pc:picChg chg="del">
          <ac:chgData name="Alfred Smith" userId="3c60a3631c0db8ad" providerId="LiveId" clId="{EB3EDF11-67B2-455F-93A7-B8689D04B11E}" dt="2024-05-28T05:40:01.714" v="3"/>
          <ac:picMkLst>
            <pc:docMk/>
            <pc:sldMk cId="3668701090" sldId="283"/>
            <ac:picMk id="4" creationId="{D4D2F051-0685-4794-A0F9-F6276F276C34}"/>
          </ac:picMkLst>
        </pc:picChg>
      </pc:sldChg>
    </pc:docChg>
  </pc:docChgLst>
  <pc:docChgLst>
    <pc:chgData name="Leonie Smith" userId="fed1330f33f5650e" providerId="LiveId" clId="{86D00E69-62CA-461A-9304-568D55C5255F}"/>
    <pc:docChg chg="modSld">
      <pc:chgData name="Leonie Smith" userId="fed1330f33f5650e" providerId="LiveId" clId="{86D00E69-62CA-461A-9304-568D55C5255F}" dt="2024-01-24T04:10:51.637" v="12" actId="20577"/>
      <pc:docMkLst>
        <pc:docMk/>
      </pc:docMkLst>
      <pc:sldChg chg="modNotesTx">
        <pc:chgData name="Leonie Smith" userId="fed1330f33f5650e" providerId="LiveId" clId="{86D00E69-62CA-461A-9304-568D55C5255F}" dt="2024-01-24T04:10:51.637" v="12" actId="20577"/>
        <pc:sldMkLst>
          <pc:docMk/>
          <pc:sldMk cId="1284930271" sldId="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41DD6-895C-4B3F-9111-B93483B5F581}" type="datetimeFigureOut">
              <a:rPr lang="en-ZA" smtClean="0"/>
              <a:t>2024/06/18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49FF7F-D717-494C-BD76-EA499283B161}" type="slidenum">
              <a:rPr lang="en-ZA" smtClean="0"/>
              <a:t>‹#›</a:t>
            </a:fld>
            <a:endParaRPr lang="en-ZA"/>
          </a:p>
        </p:txBody>
      </p:sp>
    </p:spTree>
    <p:extLst>
      <p:ext uri="{BB962C8B-B14F-4D97-AF65-F5344CB8AC3E}">
        <p14:creationId xmlns:p14="http://schemas.microsoft.com/office/powerpoint/2010/main" val="223005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03 Sin Continues – Gen 4-9</a:t>
            </a:r>
          </a:p>
          <a:p>
            <a:pPr algn="l"/>
            <a:r>
              <a:rPr lang="en-US" sz="1800" b="0" i="0" u="none" strike="noStrike" baseline="0" dirty="0">
                <a:latin typeface="TimesNewRomanPSMT"/>
              </a:rPr>
              <a:t>1) Cain &amp; Able – Gen 4:1-15 (Left Top)</a:t>
            </a:r>
          </a:p>
          <a:p>
            <a:pPr algn="l"/>
            <a:r>
              <a:rPr lang="en-US" sz="1800" b="0" i="0" u="none" strike="noStrike" baseline="0" dirty="0">
                <a:latin typeface="TimesNewRomanPSMT"/>
              </a:rPr>
              <a:t>2) Corruption of Mankind – Gen 6:1-7 (Center Top)</a:t>
            </a:r>
          </a:p>
          <a:p>
            <a:pPr algn="l"/>
            <a:r>
              <a:rPr lang="en-US" sz="1800" b="0" i="0" u="none" strike="noStrike" baseline="0" dirty="0">
                <a:latin typeface="TimesNewRomanPSMT"/>
              </a:rPr>
              <a:t>3) Noah found favor – Gen 6:8-12 (Right Top)</a:t>
            </a:r>
          </a:p>
          <a:p>
            <a:pPr algn="l"/>
            <a:r>
              <a:rPr lang="en-US" sz="1800" b="0" i="0" u="none" strike="noStrike" baseline="0" dirty="0">
                <a:latin typeface="TimesNewRomanPSMT"/>
              </a:rPr>
              <a:t>4) Noah builds the Arc – Gen 6:13-22 (Right 2nd)</a:t>
            </a:r>
          </a:p>
          <a:p>
            <a:pPr algn="l"/>
            <a:r>
              <a:rPr lang="en-US" sz="1800" b="0" i="0" u="none" strike="noStrike" baseline="0" dirty="0">
                <a:latin typeface="TimesNewRomanPSMT"/>
              </a:rPr>
              <a:t>5) Animals board the Arc – Gen 7:1-10 (Right Bottom)</a:t>
            </a:r>
          </a:p>
          <a:p>
            <a:pPr algn="l"/>
            <a:r>
              <a:rPr lang="en-US" sz="1800" b="0" i="0" u="none" strike="noStrike" baseline="0" dirty="0">
                <a:latin typeface="TimesNewRomanPSMT"/>
              </a:rPr>
              <a:t>6) Floods come – Gen 7:11-16 (Left Bottom)</a:t>
            </a:r>
          </a:p>
          <a:p>
            <a:pPr algn="l"/>
            <a:r>
              <a:rPr lang="en-US" sz="1800" b="0" i="0" u="none" strike="noStrike" baseline="0" dirty="0">
                <a:latin typeface="TimesNewRomanPSMT"/>
              </a:rPr>
              <a:t>7) Flood waters cover the earth – Gen 7:17-8:12 (Center)</a:t>
            </a:r>
          </a:p>
          <a:p>
            <a:pPr algn="l"/>
            <a:r>
              <a:rPr lang="en-US" sz="1800" b="0" i="0" u="none" strike="noStrike" baseline="0" dirty="0">
                <a:latin typeface="TimesNewRomanPSMT"/>
              </a:rPr>
              <a:t>8) Floods dry up – Gen 8:13-19 (Left 2nd from Bottom)</a:t>
            </a:r>
          </a:p>
          <a:p>
            <a:pPr algn="l"/>
            <a:r>
              <a:rPr lang="en-US" sz="1800" b="0" i="0" u="none" strike="noStrike" baseline="0" dirty="0">
                <a:latin typeface="TimesNewRomanPSMT"/>
              </a:rPr>
              <a:t>9) Rainbow – Gen 8:20-9:17 (Left 3rd from Bottom)</a:t>
            </a:r>
            <a:endParaRPr lang="en-IN" dirty="0"/>
          </a:p>
        </p:txBody>
      </p:sp>
      <p:sp>
        <p:nvSpPr>
          <p:cNvPr id="4" name="Slide Number Placeholder 3"/>
          <p:cNvSpPr>
            <a:spLocks noGrp="1"/>
          </p:cNvSpPr>
          <p:nvPr>
            <p:ph type="sldNum" sz="quarter" idx="5"/>
          </p:nvPr>
        </p:nvSpPr>
        <p:spPr/>
        <p:txBody>
          <a:bodyPr/>
          <a:lstStyle/>
          <a:p>
            <a:fld id="{7149FF7F-D717-494C-BD76-EA499283B161}" type="slidenum">
              <a:rPr lang="en-ZA" smtClean="0"/>
              <a:t>1</a:t>
            </a:fld>
            <a:endParaRPr lang="en-ZA"/>
          </a:p>
        </p:txBody>
      </p:sp>
    </p:spTree>
    <p:extLst>
      <p:ext uri="{BB962C8B-B14F-4D97-AF65-F5344CB8AC3E}">
        <p14:creationId xmlns:p14="http://schemas.microsoft.com/office/powerpoint/2010/main" val="1260396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49FF7F-D717-494C-BD76-EA499283B161}" type="slidenum">
              <a:rPr lang="en-ZA" smtClean="0"/>
              <a:t>24</a:t>
            </a:fld>
            <a:endParaRPr lang="en-ZA"/>
          </a:p>
        </p:txBody>
      </p:sp>
    </p:spTree>
    <p:extLst>
      <p:ext uri="{BB962C8B-B14F-4D97-AF65-F5344CB8AC3E}">
        <p14:creationId xmlns:p14="http://schemas.microsoft.com/office/powerpoint/2010/main" val="39567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26</a:t>
            </a:fld>
            <a:endParaRPr lang="en-ZA"/>
          </a:p>
        </p:txBody>
      </p:sp>
    </p:spTree>
    <p:extLst>
      <p:ext uri="{BB962C8B-B14F-4D97-AF65-F5344CB8AC3E}">
        <p14:creationId xmlns:p14="http://schemas.microsoft.com/office/powerpoint/2010/main" val="3730980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8475" marR="0" lvl="0" indent="0" algn="l" defTabSz="914400" rtl="0" eaLnBrk="1" fontAlgn="auto" latinLnBrk="0" hangingPunct="1">
              <a:lnSpc>
                <a:spcPts val="2400"/>
              </a:lnSpc>
              <a:spcBef>
                <a:spcPts val="0"/>
              </a:spcBef>
              <a:spcAft>
                <a:spcPts val="1000"/>
              </a:spcAft>
              <a:buClrTx/>
              <a:buSzTx/>
              <a:buFontTx/>
              <a:buNone/>
              <a:tabLst/>
              <a:defRPr/>
            </a:pPr>
            <a:r>
              <a:rPr lang="en-ZA" sz="1200" dirty="0">
                <a:solidFill>
                  <a:srgbClr val="444444"/>
                </a:solidFill>
                <a:effectLst/>
                <a:latin typeface="Arial" panose="020B0604020202020204" pitchFamily="34" charset="0"/>
                <a:ea typeface="Times New Roman" panose="02020603050405020304" pitchFamily="18" charset="0"/>
              </a:rPr>
              <a:t>. </a:t>
            </a:r>
            <a:endParaRPr lang="en-ZA" sz="1200" dirty="0"/>
          </a:p>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6</a:t>
            </a:fld>
            <a:endParaRPr lang="en-ZA"/>
          </a:p>
        </p:txBody>
      </p:sp>
    </p:spTree>
    <p:extLst>
      <p:ext uri="{BB962C8B-B14F-4D97-AF65-F5344CB8AC3E}">
        <p14:creationId xmlns:p14="http://schemas.microsoft.com/office/powerpoint/2010/main" val="4027181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8</a:t>
            </a:fld>
            <a:endParaRPr lang="en-ZA"/>
          </a:p>
        </p:txBody>
      </p:sp>
    </p:spTree>
    <p:extLst>
      <p:ext uri="{BB962C8B-B14F-4D97-AF65-F5344CB8AC3E}">
        <p14:creationId xmlns:p14="http://schemas.microsoft.com/office/powerpoint/2010/main" val="487780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10</a:t>
            </a:fld>
            <a:endParaRPr lang="en-ZA"/>
          </a:p>
        </p:txBody>
      </p:sp>
    </p:spTree>
    <p:extLst>
      <p:ext uri="{BB962C8B-B14F-4D97-AF65-F5344CB8AC3E}">
        <p14:creationId xmlns:p14="http://schemas.microsoft.com/office/powerpoint/2010/main" val="104863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12</a:t>
            </a:fld>
            <a:endParaRPr lang="en-ZA"/>
          </a:p>
        </p:txBody>
      </p:sp>
    </p:spTree>
    <p:extLst>
      <p:ext uri="{BB962C8B-B14F-4D97-AF65-F5344CB8AC3E}">
        <p14:creationId xmlns:p14="http://schemas.microsoft.com/office/powerpoint/2010/main" val="2614917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14</a:t>
            </a:fld>
            <a:endParaRPr lang="en-ZA"/>
          </a:p>
        </p:txBody>
      </p:sp>
    </p:spTree>
    <p:extLst>
      <p:ext uri="{BB962C8B-B14F-4D97-AF65-F5344CB8AC3E}">
        <p14:creationId xmlns:p14="http://schemas.microsoft.com/office/powerpoint/2010/main" val="2258383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16</a:t>
            </a:fld>
            <a:endParaRPr lang="en-ZA"/>
          </a:p>
        </p:txBody>
      </p:sp>
    </p:spTree>
    <p:extLst>
      <p:ext uri="{BB962C8B-B14F-4D97-AF65-F5344CB8AC3E}">
        <p14:creationId xmlns:p14="http://schemas.microsoft.com/office/powerpoint/2010/main" val="2083350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18</a:t>
            </a:fld>
            <a:endParaRPr lang="en-ZA"/>
          </a:p>
        </p:txBody>
      </p:sp>
    </p:spTree>
    <p:extLst>
      <p:ext uri="{BB962C8B-B14F-4D97-AF65-F5344CB8AC3E}">
        <p14:creationId xmlns:p14="http://schemas.microsoft.com/office/powerpoint/2010/main" val="1368563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a:solidFill>
                  <a:srgbClr val="444444"/>
                </a:solidFill>
                <a:effectLst/>
                <a:latin typeface="Arial" panose="020B0604020202020204" pitchFamily="34" charset="0"/>
                <a:ea typeface="Times New Roman" panose="02020603050405020304" pitchFamily="18" charset="0"/>
              </a:rPr>
              <a:t>19Bring a male and a female of every living thing into the ark. They will be kept alive with you. 20Two of every kind of bird will come to you. Two of every kind of animal will also come to you. And so will two of every kind of creature that moves along the ground. All of them will be kept alive with you. </a:t>
            </a:r>
            <a:endParaRPr lang="en-ZA" sz="120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22</a:t>
            </a:fld>
            <a:endParaRPr lang="en-ZA"/>
          </a:p>
        </p:txBody>
      </p:sp>
    </p:spTree>
    <p:extLst>
      <p:ext uri="{BB962C8B-B14F-4D97-AF65-F5344CB8AC3E}">
        <p14:creationId xmlns:p14="http://schemas.microsoft.com/office/powerpoint/2010/main" val="2085608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D24D7-C19A-49EA-A708-4E1F395F04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0394732-649C-4EC9-8371-169F6E7FF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77FD42C9-E6B4-4F8E-95D7-AE241D56CAD8}"/>
              </a:ext>
            </a:extLst>
          </p:cNvPr>
          <p:cNvSpPr>
            <a:spLocks noGrp="1"/>
          </p:cNvSpPr>
          <p:nvPr>
            <p:ph type="dt" sz="half" idx="10"/>
          </p:nvPr>
        </p:nvSpPr>
        <p:spPr/>
        <p:txBody>
          <a:bodyPr/>
          <a:lstStyle/>
          <a:p>
            <a:fld id="{9FB3A129-D48B-4938-841E-B1C310E8100B}" type="datetimeFigureOut">
              <a:rPr lang="en-ZA" smtClean="0"/>
              <a:t>2024/06/18</a:t>
            </a:fld>
            <a:endParaRPr lang="en-ZA"/>
          </a:p>
        </p:txBody>
      </p:sp>
      <p:sp>
        <p:nvSpPr>
          <p:cNvPr id="5" name="Footer Placeholder 4">
            <a:extLst>
              <a:ext uri="{FF2B5EF4-FFF2-40B4-BE49-F238E27FC236}">
                <a16:creationId xmlns:a16="http://schemas.microsoft.com/office/drawing/2014/main" id="{7825A1A7-14E4-4C30-B005-4BAF67E98B5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80A87E4-DC57-4464-8952-049B8BF526E0}"/>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2803154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4D51D-3540-4467-9190-83F3A8299698}"/>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3E032D30-8251-4D21-BE7C-E4C0FCBD71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BB5DE7E-9869-4C65-8FD7-74B8FEC72122}"/>
              </a:ext>
            </a:extLst>
          </p:cNvPr>
          <p:cNvSpPr>
            <a:spLocks noGrp="1"/>
          </p:cNvSpPr>
          <p:nvPr>
            <p:ph type="dt" sz="half" idx="10"/>
          </p:nvPr>
        </p:nvSpPr>
        <p:spPr/>
        <p:txBody>
          <a:bodyPr/>
          <a:lstStyle/>
          <a:p>
            <a:fld id="{9FB3A129-D48B-4938-841E-B1C310E8100B}" type="datetimeFigureOut">
              <a:rPr lang="en-ZA" smtClean="0"/>
              <a:t>2024/06/18</a:t>
            </a:fld>
            <a:endParaRPr lang="en-ZA"/>
          </a:p>
        </p:txBody>
      </p:sp>
      <p:sp>
        <p:nvSpPr>
          <p:cNvPr id="5" name="Footer Placeholder 4">
            <a:extLst>
              <a:ext uri="{FF2B5EF4-FFF2-40B4-BE49-F238E27FC236}">
                <a16:creationId xmlns:a16="http://schemas.microsoft.com/office/drawing/2014/main" id="{7F30CBF9-D328-4747-B279-0FAB619798B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AAE7331-082B-413F-8482-384D9FB03CFE}"/>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77379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0DA23F-DC44-4C47-BFF8-6203E59240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A936880-B504-46C1-A19E-4F9C5A559D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E9571F1-8360-4E21-B35E-9161C293FEAE}"/>
              </a:ext>
            </a:extLst>
          </p:cNvPr>
          <p:cNvSpPr>
            <a:spLocks noGrp="1"/>
          </p:cNvSpPr>
          <p:nvPr>
            <p:ph type="dt" sz="half" idx="10"/>
          </p:nvPr>
        </p:nvSpPr>
        <p:spPr/>
        <p:txBody>
          <a:bodyPr/>
          <a:lstStyle/>
          <a:p>
            <a:fld id="{9FB3A129-D48B-4938-841E-B1C310E8100B}" type="datetimeFigureOut">
              <a:rPr lang="en-ZA" smtClean="0"/>
              <a:t>2024/06/18</a:t>
            </a:fld>
            <a:endParaRPr lang="en-ZA"/>
          </a:p>
        </p:txBody>
      </p:sp>
      <p:sp>
        <p:nvSpPr>
          <p:cNvPr id="5" name="Footer Placeholder 4">
            <a:extLst>
              <a:ext uri="{FF2B5EF4-FFF2-40B4-BE49-F238E27FC236}">
                <a16:creationId xmlns:a16="http://schemas.microsoft.com/office/drawing/2014/main" id="{2572B493-2E78-4A6D-B810-C2A68D1A0EC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F6E81A3-0BA6-47B8-8FF5-1DAC15E827DE}"/>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1240018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E1D04-51B5-42B0-82C7-D069FB890FD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1E52A8A-0F06-416B-9A88-E48E2AFAEE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6205A34-0268-493C-ACFF-FC6F130D6BE6}"/>
              </a:ext>
            </a:extLst>
          </p:cNvPr>
          <p:cNvSpPr>
            <a:spLocks noGrp="1"/>
          </p:cNvSpPr>
          <p:nvPr>
            <p:ph type="dt" sz="half" idx="10"/>
          </p:nvPr>
        </p:nvSpPr>
        <p:spPr/>
        <p:txBody>
          <a:bodyPr/>
          <a:lstStyle/>
          <a:p>
            <a:fld id="{9FB3A129-D48B-4938-841E-B1C310E8100B}" type="datetimeFigureOut">
              <a:rPr lang="en-ZA" smtClean="0"/>
              <a:t>2024/06/18</a:t>
            </a:fld>
            <a:endParaRPr lang="en-ZA"/>
          </a:p>
        </p:txBody>
      </p:sp>
      <p:sp>
        <p:nvSpPr>
          <p:cNvPr id="5" name="Footer Placeholder 4">
            <a:extLst>
              <a:ext uri="{FF2B5EF4-FFF2-40B4-BE49-F238E27FC236}">
                <a16:creationId xmlns:a16="http://schemas.microsoft.com/office/drawing/2014/main" id="{69B495C9-4013-448D-AB67-1C03BDA2C69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8D6333B-9EA9-44FA-BCB0-EF20347C41C3}"/>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1611964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8402-345F-46FF-A1C9-771F8C1B03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D2FD9002-56AB-4186-B45E-5C2BC9EF6A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E8B3DA-2D87-4638-916C-43F458B6D9A1}"/>
              </a:ext>
            </a:extLst>
          </p:cNvPr>
          <p:cNvSpPr>
            <a:spLocks noGrp="1"/>
          </p:cNvSpPr>
          <p:nvPr>
            <p:ph type="dt" sz="half" idx="10"/>
          </p:nvPr>
        </p:nvSpPr>
        <p:spPr/>
        <p:txBody>
          <a:bodyPr/>
          <a:lstStyle/>
          <a:p>
            <a:fld id="{9FB3A129-D48B-4938-841E-B1C310E8100B}" type="datetimeFigureOut">
              <a:rPr lang="en-ZA" smtClean="0"/>
              <a:t>2024/06/18</a:t>
            </a:fld>
            <a:endParaRPr lang="en-ZA"/>
          </a:p>
        </p:txBody>
      </p:sp>
      <p:sp>
        <p:nvSpPr>
          <p:cNvPr id="5" name="Footer Placeholder 4">
            <a:extLst>
              <a:ext uri="{FF2B5EF4-FFF2-40B4-BE49-F238E27FC236}">
                <a16:creationId xmlns:a16="http://schemas.microsoft.com/office/drawing/2014/main" id="{F21BCFEC-92D5-4964-9E00-55CABFCF119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56681E1-A326-403E-A4DA-16B8646D95D7}"/>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3874745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77E65-6F15-45D5-B3F3-7F01AA5987F8}"/>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0A12466-9839-4B04-B98F-AD54AC6B94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8EF48D01-73A4-4330-AEC3-FC1DE8BA70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4FB26874-9B0E-4954-8FF9-28A789D58FA4}"/>
              </a:ext>
            </a:extLst>
          </p:cNvPr>
          <p:cNvSpPr>
            <a:spLocks noGrp="1"/>
          </p:cNvSpPr>
          <p:nvPr>
            <p:ph type="dt" sz="half" idx="10"/>
          </p:nvPr>
        </p:nvSpPr>
        <p:spPr/>
        <p:txBody>
          <a:bodyPr/>
          <a:lstStyle/>
          <a:p>
            <a:fld id="{9FB3A129-D48B-4938-841E-B1C310E8100B}" type="datetimeFigureOut">
              <a:rPr lang="en-ZA" smtClean="0"/>
              <a:t>2024/06/18</a:t>
            </a:fld>
            <a:endParaRPr lang="en-ZA"/>
          </a:p>
        </p:txBody>
      </p:sp>
      <p:sp>
        <p:nvSpPr>
          <p:cNvPr id="6" name="Footer Placeholder 5">
            <a:extLst>
              <a:ext uri="{FF2B5EF4-FFF2-40B4-BE49-F238E27FC236}">
                <a16:creationId xmlns:a16="http://schemas.microsoft.com/office/drawing/2014/main" id="{B00809B2-7991-445B-8084-8021DCD011A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A7D6D0D-0545-4A53-BC55-6F891932F372}"/>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1178746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EFAC1-01D8-42B6-87DB-261415C7B436}"/>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0C2F1CF-A79C-42EB-8C5E-22976DB412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53EB59-7354-41FD-A6DC-E44A9CF3DC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543AB421-86F5-4EB0-A62B-82FDF6611E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609565-FB50-4CC6-8E15-BBADD1271B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BB840626-845D-44EE-A383-C401242EA35F}"/>
              </a:ext>
            </a:extLst>
          </p:cNvPr>
          <p:cNvSpPr>
            <a:spLocks noGrp="1"/>
          </p:cNvSpPr>
          <p:nvPr>
            <p:ph type="dt" sz="half" idx="10"/>
          </p:nvPr>
        </p:nvSpPr>
        <p:spPr/>
        <p:txBody>
          <a:bodyPr/>
          <a:lstStyle/>
          <a:p>
            <a:fld id="{9FB3A129-D48B-4938-841E-B1C310E8100B}" type="datetimeFigureOut">
              <a:rPr lang="en-ZA" smtClean="0"/>
              <a:t>2024/06/18</a:t>
            </a:fld>
            <a:endParaRPr lang="en-ZA"/>
          </a:p>
        </p:txBody>
      </p:sp>
      <p:sp>
        <p:nvSpPr>
          <p:cNvPr id="8" name="Footer Placeholder 7">
            <a:extLst>
              <a:ext uri="{FF2B5EF4-FFF2-40B4-BE49-F238E27FC236}">
                <a16:creationId xmlns:a16="http://schemas.microsoft.com/office/drawing/2014/main" id="{FE256E45-C1AE-4AF7-9737-94AAD2013DE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F4B2C556-E52F-4160-BFF6-601AF6FCA820}"/>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333598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E23EC-D2AB-4347-9928-A94AD287AD6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FFE6830A-86C6-433E-9F27-9D801910FCA0}"/>
              </a:ext>
            </a:extLst>
          </p:cNvPr>
          <p:cNvSpPr>
            <a:spLocks noGrp="1"/>
          </p:cNvSpPr>
          <p:nvPr>
            <p:ph type="dt" sz="half" idx="10"/>
          </p:nvPr>
        </p:nvSpPr>
        <p:spPr/>
        <p:txBody>
          <a:bodyPr/>
          <a:lstStyle/>
          <a:p>
            <a:fld id="{9FB3A129-D48B-4938-841E-B1C310E8100B}" type="datetimeFigureOut">
              <a:rPr lang="en-ZA" smtClean="0"/>
              <a:t>2024/06/18</a:t>
            </a:fld>
            <a:endParaRPr lang="en-ZA"/>
          </a:p>
        </p:txBody>
      </p:sp>
      <p:sp>
        <p:nvSpPr>
          <p:cNvPr id="4" name="Footer Placeholder 3">
            <a:extLst>
              <a:ext uri="{FF2B5EF4-FFF2-40B4-BE49-F238E27FC236}">
                <a16:creationId xmlns:a16="http://schemas.microsoft.com/office/drawing/2014/main" id="{D149B8AD-3AC3-4907-B1A4-E4C7A5E02B38}"/>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2507FE7E-64E8-4F06-9FE7-B4A6EABFBC4B}"/>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2807537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187204-AA3C-4DC4-BA3C-B63B14BF6629}"/>
              </a:ext>
            </a:extLst>
          </p:cNvPr>
          <p:cNvSpPr>
            <a:spLocks noGrp="1"/>
          </p:cNvSpPr>
          <p:nvPr>
            <p:ph type="dt" sz="half" idx="10"/>
          </p:nvPr>
        </p:nvSpPr>
        <p:spPr/>
        <p:txBody>
          <a:bodyPr/>
          <a:lstStyle/>
          <a:p>
            <a:fld id="{9FB3A129-D48B-4938-841E-B1C310E8100B}" type="datetimeFigureOut">
              <a:rPr lang="en-ZA" smtClean="0"/>
              <a:t>2024/06/18</a:t>
            </a:fld>
            <a:endParaRPr lang="en-ZA"/>
          </a:p>
        </p:txBody>
      </p:sp>
      <p:sp>
        <p:nvSpPr>
          <p:cNvPr id="3" name="Footer Placeholder 2">
            <a:extLst>
              <a:ext uri="{FF2B5EF4-FFF2-40B4-BE49-F238E27FC236}">
                <a16:creationId xmlns:a16="http://schemas.microsoft.com/office/drawing/2014/main" id="{2D40A9D1-60F5-4445-8A5C-86E4EF12C2BA}"/>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A788CDD4-0B90-48BA-8798-E26DFCDE3C9C}"/>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149481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64357-5A4F-4CFB-8C5E-0D6D2F8FE4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6CF2AFD-7476-4D64-983A-94A8C3EA68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47323E63-876F-4BA0-8222-F3D432A137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FCB9FE-7062-4AE0-92F7-3725EDB156A0}"/>
              </a:ext>
            </a:extLst>
          </p:cNvPr>
          <p:cNvSpPr>
            <a:spLocks noGrp="1"/>
          </p:cNvSpPr>
          <p:nvPr>
            <p:ph type="dt" sz="half" idx="10"/>
          </p:nvPr>
        </p:nvSpPr>
        <p:spPr/>
        <p:txBody>
          <a:bodyPr/>
          <a:lstStyle/>
          <a:p>
            <a:fld id="{9FB3A129-D48B-4938-841E-B1C310E8100B}" type="datetimeFigureOut">
              <a:rPr lang="en-ZA" smtClean="0"/>
              <a:t>2024/06/18</a:t>
            </a:fld>
            <a:endParaRPr lang="en-ZA"/>
          </a:p>
        </p:txBody>
      </p:sp>
      <p:sp>
        <p:nvSpPr>
          <p:cNvPr id="6" name="Footer Placeholder 5">
            <a:extLst>
              <a:ext uri="{FF2B5EF4-FFF2-40B4-BE49-F238E27FC236}">
                <a16:creationId xmlns:a16="http://schemas.microsoft.com/office/drawing/2014/main" id="{65B540CA-E500-469A-92AC-B0185552446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ED37E1E-826D-4732-826E-95F4947E946E}"/>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234230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D68AC-A4EC-4EE8-BC03-E809F5A567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3AEB7734-71BF-4D0D-B1B5-EF0A86D5F2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36D498C6-8430-4722-B106-3B9CF223A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955D22-E19C-43A1-B18E-51EDCC19A159}"/>
              </a:ext>
            </a:extLst>
          </p:cNvPr>
          <p:cNvSpPr>
            <a:spLocks noGrp="1"/>
          </p:cNvSpPr>
          <p:nvPr>
            <p:ph type="dt" sz="half" idx="10"/>
          </p:nvPr>
        </p:nvSpPr>
        <p:spPr/>
        <p:txBody>
          <a:bodyPr/>
          <a:lstStyle/>
          <a:p>
            <a:fld id="{9FB3A129-D48B-4938-841E-B1C310E8100B}" type="datetimeFigureOut">
              <a:rPr lang="en-ZA" smtClean="0"/>
              <a:t>2024/06/18</a:t>
            </a:fld>
            <a:endParaRPr lang="en-ZA"/>
          </a:p>
        </p:txBody>
      </p:sp>
      <p:sp>
        <p:nvSpPr>
          <p:cNvPr id="6" name="Footer Placeholder 5">
            <a:extLst>
              <a:ext uri="{FF2B5EF4-FFF2-40B4-BE49-F238E27FC236}">
                <a16:creationId xmlns:a16="http://schemas.microsoft.com/office/drawing/2014/main" id="{51A8C13F-4ED2-4863-B011-F5700698181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ED4C12A-0345-42BD-BD0B-A4B6B9B1DBB9}"/>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1086199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329B16-E8BC-4A6C-8737-AEB1338ACA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EF8BF0B-B321-4CF1-939D-11C8DED67A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D15DA0D-B97A-4DC1-963D-F5A10436A7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3A129-D48B-4938-841E-B1C310E8100B}" type="datetimeFigureOut">
              <a:rPr lang="en-ZA" smtClean="0"/>
              <a:t>2024/06/18</a:t>
            </a:fld>
            <a:endParaRPr lang="en-ZA"/>
          </a:p>
        </p:txBody>
      </p:sp>
      <p:sp>
        <p:nvSpPr>
          <p:cNvPr id="5" name="Footer Placeholder 4">
            <a:extLst>
              <a:ext uri="{FF2B5EF4-FFF2-40B4-BE49-F238E27FC236}">
                <a16:creationId xmlns:a16="http://schemas.microsoft.com/office/drawing/2014/main" id="{102403F5-F97F-4FF4-AB81-1F8C5E7635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69939C6D-32A9-46BF-B6D2-9DAA5F6A22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47840-BB23-48BE-8582-65387EF80EFD}" type="slidenum">
              <a:rPr lang="en-ZA" smtClean="0"/>
              <a:t>‹#›</a:t>
            </a:fld>
            <a:endParaRPr lang="en-ZA"/>
          </a:p>
        </p:txBody>
      </p:sp>
    </p:spTree>
    <p:extLst>
      <p:ext uri="{BB962C8B-B14F-4D97-AF65-F5344CB8AC3E}">
        <p14:creationId xmlns:p14="http://schemas.microsoft.com/office/powerpoint/2010/main" val="342237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EF5F5-14E0-244B-EFDA-F2319DDE9DCA}"/>
              </a:ext>
            </a:extLst>
          </p:cNvPr>
          <p:cNvSpPr>
            <a:spLocks noGrp="1"/>
          </p:cNvSpPr>
          <p:nvPr>
            <p:ph type="title"/>
          </p:nvPr>
        </p:nvSpPr>
        <p:spPr/>
        <p:txBody>
          <a:bodyPr/>
          <a:lstStyle/>
          <a:p>
            <a:r>
              <a:rPr lang="en-IN" dirty="0"/>
              <a:t>03-3</a:t>
            </a:r>
          </a:p>
        </p:txBody>
      </p:sp>
      <p:sp>
        <p:nvSpPr>
          <p:cNvPr id="3" name="Content Placeholder 2">
            <a:extLst>
              <a:ext uri="{FF2B5EF4-FFF2-40B4-BE49-F238E27FC236}">
                <a16:creationId xmlns:a16="http://schemas.microsoft.com/office/drawing/2014/main" id="{CAE7A205-FA08-E890-4417-A6B5459ABD44}"/>
              </a:ext>
            </a:extLst>
          </p:cNvPr>
          <p:cNvSpPr>
            <a:spLocks noGrp="1"/>
          </p:cNvSpPr>
          <p:nvPr>
            <p:ph idx="1"/>
          </p:nvPr>
        </p:nvSpPr>
        <p:spPr/>
        <p:txBody>
          <a:bodyPr>
            <a:normAutofit fontScale="850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Tibetan text is from the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The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Holy Bible in Modern Literary Tibetan, New Tibetan Bible translation.</a:t>
            </a:r>
          </a:p>
          <a:p>
            <a:pPr marL="0" indent="0">
              <a:lnSpc>
                <a:spcPct val="107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translation is made available under the terms of the Creative Commons Attribution-</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NonCommercial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NoDerivatives</a:t>
            </a:r>
            <a:r>
              <a:rPr lang="en-US" sz="1800" kern="100">
                <a:effectLst/>
                <a:latin typeface="Aptos" panose="020B0004020202020204" pitchFamily="34" charset="0"/>
                <a:ea typeface="Aptos" panose="020B0004020202020204" pitchFamily="34" charset="0"/>
                <a:cs typeface="Times New Roman" panose="02020603050405020304" pitchFamily="18" charset="0"/>
              </a:rPr>
              <a:t> 4.0 International license.</a:t>
            </a:r>
          </a:p>
          <a:p>
            <a:endParaRPr lang="en-IN" dirty="0"/>
          </a:p>
        </p:txBody>
      </p:sp>
      <p:pic>
        <p:nvPicPr>
          <p:cNvPr id="7" name="Audio 6">
            <a:hlinkClick r:id="" action="ppaction://media"/>
            <a:extLst>
              <a:ext uri="{FF2B5EF4-FFF2-40B4-BE49-F238E27FC236}">
                <a16:creationId xmlns:a16="http://schemas.microsoft.com/office/drawing/2014/main" id="{E2E57589-EAF4-2478-49B3-BCF51983FB8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84930271"/>
      </p:ext>
    </p:extLst>
  </p:cSld>
  <p:clrMapOvr>
    <a:masterClrMapping/>
  </p:clrMapOvr>
  <mc:AlternateContent xmlns:mc="http://schemas.openxmlformats.org/markup-compatibility/2006" xmlns:p14="http://schemas.microsoft.com/office/powerpoint/2010/main">
    <mc:Choice Requires="p14">
      <p:transition spd="slow" p14:dur="2000" advTm="3108"/>
    </mc:Choice>
    <mc:Fallback xmlns="">
      <p:transition spd="slow" advTm="3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922526-1E8A-4CD8-B823-40161B1BD496}"/>
              </a:ext>
            </a:extLst>
          </p:cNvPr>
          <p:cNvPicPr>
            <a:picLocks noChangeAspect="1"/>
          </p:cNvPicPr>
          <p:nvPr/>
        </p:nvPicPr>
        <p:blipFill>
          <a:blip r:embed="rId3"/>
          <a:stretch>
            <a:fillRect/>
          </a:stretch>
        </p:blipFill>
        <p:spPr>
          <a:xfrm>
            <a:off x="0" y="0"/>
            <a:ext cx="12251826" cy="6858000"/>
          </a:xfrm>
          <a:prstGeom prst="rect">
            <a:avLst/>
          </a:prstGeom>
        </p:spPr>
      </p:pic>
      <p:sp>
        <p:nvSpPr>
          <p:cNvPr id="2" name="TextBox 1">
            <a:extLst>
              <a:ext uri="{FF2B5EF4-FFF2-40B4-BE49-F238E27FC236}">
                <a16:creationId xmlns:a16="http://schemas.microsoft.com/office/drawing/2014/main" id="{AAFDC6EC-5BED-DB87-2346-968F1590ED93}"/>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6:14</a:t>
            </a:r>
          </a:p>
        </p:txBody>
      </p:sp>
    </p:spTree>
    <p:extLst>
      <p:ext uri="{BB962C8B-B14F-4D97-AF65-F5344CB8AC3E}">
        <p14:creationId xmlns:p14="http://schemas.microsoft.com/office/powerpoint/2010/main" val="1760980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highlight>
                  <a:srgbClr val="FFFFFF"/>
                </a:highlight>
                <a:latin typeface="Inter"/>
              </a:rPr>
              <a:t>And this is how you are to build it: The ark is to be 450 feet long, 75 feet wide, and 45 feet high.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Inter"/>
              </a:rPr>
              <a:t>15</a:t>
            </a:r>
            <a:r>
              <a:rPr lang="bo-CN" sz="7200" dirty="0">
                <a:solidFill>
                  <a:srgbClr val="121212"/>
                </a:solidFill>
                <a:latin typeface="Inter"/>
              </a:rPr>
              <a:t>གྲུ་གཟིངས་བཟོ་ཚུལ་ནི་འདི་ལྟ༌སྟེ། རིང་ཐུང་ཁྲུ་སུམ་བརྒྱ༌དང༌། ཞེང་ཚད་ཁྲུ་ལྔ༌བཅུ། མཐོ་ཚད་ཁྲུ་སུམ༌ཅུའོ།། </a:t>
            </a:r>
            <a:endParaRPr lang="en-ZA" dirty="0"/>
          </a:p>
        </p:txBody>
      </p:sp>
      <p:pic>
        <p:nvPicPr>
          <p:cNvPr id="5" name="Audio 4">
            <a:hlinkClick r:id="" action="ppaction://media"/>
            <a:extLst>
              <a:ext uri="{FF2B5EF4-FFF2-40B4-BE49-F238E27FC236}">
                <a16:creationId xmlns:a16="http://schemas.microsoft.com/office/drawing/2014/main" id="{2CD9F21D-BFB5-1011-4F9D-2E85219C1D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19521457"/>
      </p:ext>
    </p:extLst>
  </p:cSld>
  <p:clrMapOvr>
    <a:masterClrMapping/>
  </p:clrMapOvr>
  <mc:AlternateContent xmlns:mc="http://schemas.openxmlformats.org/markup-compatibility/2006" xmlns:p14="http://schemas.microsoft.com/office/powerpoint/2010/main">
    <mc:Choice Requires="p14">
      <p:transition spd="slow" p14:dur="2000" advTm="8580"/>
    </mc:Choice>
    <mc:Fallback xmlns="">
      <p:transition spd="slow" advTm="8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01397C-8E75-43A5-B113-ECDD70243CCA}"/>
              </a:ext>
            </a:extLst>
          </p:cNvPr>
          <p:cNvPicPr>
            <a:picLocks noChangeAspect="1"/>
          </p:cNvPicPr>
          <p:nvPr/>
        </p:nvPicPr>
        <p:blipFill>
          <a:blip r:embed="rId3"/>
          <a:stretch>
            <a:fillRect/>
          </a:stretch>
        </p:blipFill>
        <p:spPr>
          <a:xfrm>
            <a:off x="0" y="-110613"/>
            <a:ext cx="12192000" cy="7079226"/>
          </a:xfrm>
          <a:prstGeom prst="rect">
            <a:avLst/>
          </a:prstGeom>
        </p:spPr>
      </p:pic>
      <p:sp>
        <p:nvSpPr>
          <p:cNvPr id="2" name="TextBox 1">
            <a:extLst>
              <a:ext uri="{FF2B5EF4-FFF2-40B4-BE49-F238E27FC236}">
                <a16:creationId xmlns:a16="http://schemas.microsoft.com/office/drawing/2014/main" id="{2C6F7174-9EF7-70B1-9BA4-4ED6AEF8DC9E}"/>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6:15</a:t>
            </a:r>
          </a:p>
        </p:txBody>
      </p:sp>
    </p:spTree>
    <p:extLst>
      <p:ext uri="{BB962C8B-B14F-4D97-AF65-F5344CB8AC3E}">
        <p14:creationId xmlns:p14="http://schemas.microsoft.com/office/powerpoint/2010/main" val="3668701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You are to make a roof  for the ark, finish its walls a cubit from the top, place a door in the side of the ark, and build lower, middle, and upper decks.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16</a:t>
            </a:r>
            <a:r>
              <a:rPr lang="bo-CN" sz="6600" dirty="0">
                <a:solidFill>
                  <a:srgbClr val="121212"/>
                </a:solidFill>
                <a:latin typeface="Inter"/>
              </a:rPr>
              <a:t>གྲུའི་སྟེང་དུ་དཀར་ཁུང་མཐོ་ཚད་ཁྲུ་གཅིག་ཅན་ཞིག་བཟོ་བར༌གྱིས། གྲུའི་སྒོ་ནི་འགྲམ་དུ་འབྱེད་པར་བྱེད་པ༌དང༌། གྲུ་དེ་རིམ་པ་སྟེང་འོག་བར་གསུམ་དུ་ཕྱེས་ནས་བཟོས༌ཤིག </a:t>
            </a:r>
            <a:endParaRPr lang="en-ZA" dirty="0"/>
          </a:p>
        </p:txBody>
      </p:sp>
      <p:pic>
        <p:nvPicPr>
          <p:cNvPr id="10" name="Audio 9">
            <a:hlinkClick r:id="" action="ppaction://media"/>
            <a:extLst>
              <a:ext uri="{FF2B5EF4-FFF2-40B4-BE49-F238E27FC236}">
                <a16:creationId xmlns:a16="http://schemas.microsoft.com/office/drawing/2014/main" id="{D68933FA-5470-97B6-7997-D21F0FBD88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7424051"/>
      </p:ext>
    </p:extLst>
  </p:cSld>
  <p:clrMapOvr>
    <a:masterClrMapping/>
  </p:clrMapOvr>
  <mc:AlternateContent xmlns:mc="http://schemas.openxmlformats.org/markup-compatibility/2006" xmlns:p14="http://schemas.microsoft.com/office/powerpoint/2010/main">
    <mc:Choice Requires="p14">
      <p:transition spd="slow" p14:dur="2000" advTm="10911"/>
    </mc:Choice>
    <mc:Fallback xmlns="">
      <p:transition spd="slow" advTm="10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18C406-59E7-482A-A36B-D00F3BD74E5F}"/>
              </a:ext>
            </a:extLst>
          </p:cNvPr>
          <p:cNvPicPr>
            <a:picLocks noChangeAspect="1"/>
          </p:cNvPicPr>
          <p:nvPr/>
        </p:nvPicPr>
        <p:blipFill>
          <a:blip r:embed="rId3"/>
          <a:stretch>
            <a:fillRect/>
          </a:stretch>
        </p:blipFill>
        <p:spPr>
          <a:xfrm>
            <a:off x="0" y="0"/>
            <a:ext cx="12251826" cy="6858000"/>
          </a:xfrm>
          <a:prstGeom prst="rect">
            <a:avLst/>
          </a:prstGeom>
        </p:spPr>
      </p:pic>
      <p:sp>
        <p:nvSpPr>
          <p:cNvPr id="2" name="TextBox 1">
            <a:extLst>
              <a:ext uri="{FF2B5EF4-FFF2-40B4-BE49-F238E27FC236}">
                <a16:creationId xmlns:a16="http://schemas.microsoft.com/office/drawing/2014/main" id="{0BB1585E-C5F3-FA96-EADC-0CB78EA47D2F}"/>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6:16</a:t>
            </a:r>
          </a:p>
        </p:txBody>
      </p:sp>
    </p:spTree>
    <p:extLst>
      <p:ext uri="{BB962C8B-B14F-4D97-AF65-F5344CB8AC3E}">
        <p14:creationId xmlns:p14="http://schemas.microsoft.com/office/powerpoint/2010/main" val="504438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17</a:t>
            </a:r>
            <a:r>
              <a:rPr lang="en-US" sz="4400" b="0" i="0" dirty="0">
                <a:solidFill>
                  <a:srgbClr val="121212"/>
                </a:solidFill>
                <a:effectLst/>
                <a:highlight>
                  <a:srgbClr val="FFFFFF"/>
                </a:highlight>
                <a:latin typeface="Inter"/>
              </a:rPr>
              <a:t>And behold, I will bring floodwaters upon the earth to destroy every creature under the heavens that has the breath of life. Everything on the earth will perish.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17</a:t>
            </a:r>
            <a:r>
              <a:rPr lang="bo-CN" sz="6000" dirty="0">
                <a:solidFill>
                  <a:srgbClr val="121212"/>
                </a:solidFill>
                <a:latin typeface="Inter"/>
              </a:rPr>
              <a:t>ལྟོས༌དང༌། བདག་གིས་ས་སྟེང་དུ་ཆུ་ལོག་བཏང་ནས་གནམ་འོག་ཐམས་ཅད་མེད་པར་བྱས༌ཏེ། ས་སྟེང་གི་དབུགས་དང་ལྡན་པའི་སྲོག་ལྡན་མཐའ་དག་གཅིག་ཀྱང་མི་ལུས་པར་འཆི་བར༌བྱའོ།། </a:t>
            </a:r>
            <a:endParaRPr lang="en-ZA" dirty="0"/>
          </a:p>
        </p:txBody>
      </p:sp>
      <p:pic>
        <p:nvPicPr>
          <p:cNvPr id="10" name="Audio 9">
            <a:hlinkClick r:id="" action="ppaction://media"/>
            <a:extLst>
              <a:ext uri="{FF2B5EF4-FFF2-40B4-BE49-F238E27FC236}">
                <a16:creationId xmlns:a16="http://schemas.microsoft.com/office/drawing/2014/main" id="{98F57488-A29A-3534-7086-6895C9693D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58789937"/>
      </p:ext>
    </p:extLst>
  </p:cSld>
  <p:clrMapOvr>
    <a:masterClrMapping/>
  </p:clrMapOvr>
  <mc:AlternateContent xmlns:mc="http://schemas.openxmlformats.org/markup-compatibility/2006" xmlns:p14="http://schemas.microsoft.com/office/powerpoint/2010/main">
    <mc:Choice Requires="p14">
      <p:transition spd="slow" p14:dur="2000" advTm="12377"/>
    </mc:Choice>
    <mc:Fallback xmlns="">
      <p:transition spd="slow" advTm="12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0AEF87-0085-4753-880E-EF25FEC3E113}"/>
              </a:ext>
            </a:extLst>
          </p:cNvPr>
          <p:cNvPicPr>
            <a:picLocks noChangeAspect="1"/>
          </p:cNvPicPr>
          <p:nvPr/>
        </p:nvPicPr>
        <p:blipFill>
          <a:blip r:embed="rId3"/>
          <a:stretch>
            <a:fillRect/>
          </a:stretch>
        </p:blipFill>
        <p:spPr>
          <a:xfrm>
            <a:off x="0" y="0"/>
            <a:ext cx="12967415" cy="6858000"/>
          </a:xfrm>
          <a:prstGeom prst="rect">
            <a:avLst/>
          </a:prstGeom>
        </p:spPr>
      </p:pic>
      <p:sp>
        <p:nvSpPr>
          <p:cNvPr id="2" name="TextBox 1">
            <a:extLst>
              <a:ext uri="{FF2B5EF4-FFF2-40B4-BE49-F238E27FC236}">
                <a16:creationId xmlns:a16="http://schemas.microsoft.com/office/drawing/2014/main" id="{6CC39ADB-0661-67D6-2F7C-AE85B18DCA65}"/>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6:17</a:t>
            </a:r>
          </a:p>
        </p:txBody>
      </p:sp>
    </p:spTree>
    <p:extLst>
      <p:ext uri="{BB962C8B-B14F-4D97-AF65-F5344CB8AC3E}">
        <p14:creationId xmlns:p14="http://schemas.microsoft.com/office/powerpoint/2010/main" val="2534395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But I will establish My covenant with you, and you will enter the ark—you and your sons and your wife and your sons’ wives with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18</a:t>
            </a:r>
            <a:r>
              <a:rPr lang="bo-CN" sz="6600" dirty="0">
                <a:solidFill>
                  <a:srgbClr val="121212"/>
                </a:solidFill>
                <a:latin typeface="Inter"/>
              </a:rPr>
              <a:t>འོན་ཀྱང་བདག་གིས་ཁྱོད་དང་ཁ་ཆད་འཇོག༌སྟེ། ཁྱོད་དང་རང་གི་ཆུང་མ༌དང༌། བུ་དང་མནའ་མ་རྣམས་གྲུ་གཟིངས་ནང་དུ་འཇུག༌དགོས། </a:t>
            </a:r>
            <a:endParaRPr lang="en-ZA" dirty="0"/>
          </a:p>
        </p:txBody>
      </p:sp>
      <p:pic>
        <p:nvPicPr>
          <p:cNvPr id="5" name="Audio 4">
            <a:hlinkClick r:id="" action="ppaction://media"/>
            <a:extLst>
              <a:ext uri="{FF2B5EF4-FFF2-40B4-BE49-F238E27FC236}">
                <a16:creationId xmlns:a16="http://schemas.microsoft.com/office/drawing/2014/main" id="{C1BA9CCB-9C3C-4A08-C805-0B15F8435E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5920227"/>
      </p:ext>
    </p:extLst>
  </p:cSld>
  <p:clrMapOvr>
    <a:masterClrMapping/>
  </p:clrMapOvr>
  <mc:AlternateContent xmlns:mc="http://schemas.openxmlformats.org/markup-compatibility/2006" xmlns:p14="http://schemas.microsoft.com/office/powerpoint/2010/main">
    <mc:Choice Requires="p14">
      <p:transition spd="slow" p14:dur="2000" advTm="9290"/>
    </mc:Choice>
    <mc:Fallback xmlns="">
      <p:transition spd="slow" advTm="9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A37906-B841-45DA-AFF4-68B2D68CD189}"/>
              </a:ext>
            </a:extLst>
          </p:cNvPr>
          <p:cNvPicPr>
            <a:picLocks noChangeAspect="1"/>
          </p:cNvPicPr>
          <p:nvPr/>
        </p:nvPicPr>
        <p:blipFill>
          <a:blip r:embed="rId3"/>
          <a:stretch>
            <a:fillRect/>
          </a:stretch>
        </p:blipFill>
        <p:spPr>
          <a:xfrm>
            <a:off x="0" y="0"/>
            <a:ext cx="12192000" cy="6923852"/>
          </a:xfrm>
          <a:prstGeom prst="rect">
            <a:avLst/>
          </a:prstGeom>
        </p:spPr>
      </p:pic>
      <p:sp>
        <p:nvSpPr>
          <p:cNvPr id="2" name="TextBox 1">
            <a:extLst>
              <a:ext uri="{FF2B5EF4-FFF2-40B4-BE49-F238E27FC236}">
                <a16:creationId xmlns:a16="http://schemas.microsoft.com/office/drawing/2014/main" id="{BB8E5CF6-67D7-E9FF-E2BD-259F8B269B71}"/>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6:18</a:t>
            </a:r>
          </a:p>
        </p:txBody>
      </p:sp>
    </p:spTree>
    <p:extLst>
      <p:ext uri="{BB962C8B-B14F-4D97-AF65-F5344CB8AC3E}">
        <p14:creationId xmlns:p14="http://schemas.microsoft.com/office/powerpoint/2010/main" val="1772741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19</a:t>
            </a:r>
            <a:r>
              <a:rPr lang="en-US" sz="3600" b="0" i="0" dirty="0">
                <a:solidFill>
                  <a:srgbClr val="121212"/>
                </a:solidFill>
                <a:effectLst/>
                <a:highlight>
                  <a:srgbClr val="FFFFFF"/>
                </a:highlight>
                <a:latin typeface="Inter"/>
              </a:rPr>
              <a:t>And you are to bring two of every living creature into the ark—male and female—to keep them alive with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19</a:t>
            </a:r>
            <a:r>
              <a:rPr lang="bo-CN" sz="6600" dirty="0">
                <a:solidFill>
                  <a:srgbClr val="121212"/>
                </a:solidFill>
                <a:latin typeface="Inter"/>
              </a:rPr>
              <a:t>སྲོག་དང་ལྡན་པ་ཐམས་ཅད་ལས་ཕོ་མོ་ཆ་རེ་བྱས་ནས་ཁྱོད་ཀྱིས་གྲུ་གཟིངས་ནང་དུ་འཇུག་པར༌གྱིས། ཅིའི་ཕྱིར་ཞེ༌ན། དེ་དག་ཁྱོད་དང་མཉམ་དུ་སྲོག་བསྐྱབ་པར་འགྱུར་བའི་ཕྱིར༌རོ།། </a:t>
            </a:r>
            <a:endParaRPr lang="en-ZA" dirty="0"/>
          </a:p>
        </p:txBody>
      </p:sp>
      <p:pic>
        <p:nvPicPr>
          <p:cNvPr id="5" name="Audio 4">
            <a:hlinkClick r:id="" action="ppaction://media"/>
            <a:extLst>
              <a:ext uri="{FF2B5EF4-FFF2-40B4-BE49-F238E27FC236}">
                <a16:creationId xmlns:a16="http://schemas.microsoft.com/office/drawing/2014/main" id="{2D7DC1C6-94B3-B7C0-8B2F-6CB3DCD7A3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30804003"/>
      </p:ext>
    </p:extLst>
  </p:cSld>
  <p:clrMapOvr>
    <a:masterClrMapping/>
  </p:clrMapOvr>
  <mc:AlternateContent xmlns:mc="http://schemas.openxmlformats.org/markup-compatibility/2006" xmlns:p14="http://schemas.microsoft.com/office/powerpoint/2010/main">
    <mc:Choice Requires="p14">
      <p:transition spd="slow" p14:dur="2000" advTm="10987"/>
    </mc:Choice>
    <mc:Fallback xmlns="">
      <p:transition spd="slow" advTm="10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96DA583-5F6D-DA1F-9B7F-64535A0D4DD2}"/>
              </a:ext>
            </a:extLst>
          </p:cNvPr>
          <p:cNvPicPr>
            <a:picLocks noChangeAspect="1"/>
          </p:cNvPicPr>
          <p:nvPr/>
        </p:nvPicPr>
        <p:blipFill>
          <a:blip r:embed="rId2"/>
          <a:stretch>
            <a:fillRect/>
          </a:stretch>
        </p:blipFill>
        <p:spPr>
          <a:xfrm>
            <a:off x="-209976" y="0"/>
            <a:ext cx="12611952" cy="6858000"/>
          </a:xfrm>
          <a:prstGeom prst="rect">
            <a:avLst/>
          </a:prstGeom>
        </p:spPr>
      </p:pic>
      <p:sp>
        <p:nvSpPr>
          <p:cNvPr id="5" name="TextBox 4">
            <a:extLst>
              <a:ext uri="{FF2B5EF4-FFF2-40B4-BE49-F238E27FC236}">
                <a16:creationId xmlns:a16="http://schemas.microsoft.com/office/drawing/2014/main" id="{9588F334-6631-7BD1-D879-82AF00F2768B}"/>
              </a:ext>
            </a:extLst>
          </p:cNvPr>
          <p:cNvSpPr txBox="1"/>
          <p:nvPr/>
        </p:nvSpPr>
        <p:spPr>
          <a:xfrm>
            <a:off x="2687960" y="1664459"/>
            <a:ext cx="5423107" cy="2554545"/>
          </a:xfrm>
          <a:prstGeom prst="rect">
            <a:avLst/>
          </a:prstGeom>
          <a:noFill/>
        </p:spPr>
        <p:txBody>
          <a:bodyPr wrap="square">
            <a:spAutoFit/>
          </a:bodyPr>
          <a:lstStyle/>
          <a:p>
            <a:r>
              <a:rPr lang="bo-CN" sz="8000" i="0" cap="all" dirty="0">
                <a:solidFill>
                  <a:schemeClr val="bg1"/>
                </a:solidFill>
                <a:effectLst/>
                <a:latin typeface="ArialMT"/>
              </a:rPr>
              <a:t>བཀོད་པ</a:t>
            </a:r>
            <a:r>
              <a:rPr lang="bo-CN" sz="4000" i="0" cap="all" dirty="0">
                <a:solidFill>
                  <a:schemeClr val="bg1"/>
                </a:solidFill>
                <a:effectLst/>
                <a:latin typeface="ArialMT"/>
              </a:rPr>
              <a:t> </a:t>
            </a:r>
            <a:r>
              <a:rPr lang="en-ZA" sz="4000" i="0" cap="all" dirty="0">
                <a:solidFill>
                  <a:schemeClr val="bg1"/>
                </a:solidFill>
                <a:effectLst/>
                <a:latin typeface="ArialMT"/>
              </a:rPr>
              <a:t> </a:t>
            </a:r>
            <a:r>
              <a:rPr lang="en-ZA" sz="5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6:12-22   </a:t>
            </a:r>
            <a:endParaRPr lang="en-ZA" sz="5400" dirty="0">
              <a:solidFill>
                <a:schemeClr val="bg1"/>
              </a:solidFill>
              <a:latin typeface="Calibri" panose="020F0502020204030204" pitchFamily="34" charset="0"/>
              <a:ea typeface="Calibri" panose="020F0502020204030204" pitchFamily="34" charset="0"/>
              <a:cs typeface="Microsoft Himalaya" panose="01010100010101010101" pitchFamily="2" charset="0"/>
            </a:endParaRPr>
          </a:p>
          <a:p>
            <a:r>
              <a:rPr lang="bo-CN" sz="8000" b="0" i="0" dirty="0">
                <a:solidFill>
                  <a:schemeClr val="bg1"/>
                </a:solidFill>
                <a:effectLst/>
                <a:latin typeface="Arial" panose="020B0604020202020204" pitchFamily="34" charset="0"/>
              </a:rPr>
              <a:t>གྲུ་ཆེན་པོ་ཞིག་བཟོས་</a:t>
            </a:r>
            <a:endParaRPr lang="en-ZA" sz="5400" dirty="0">
              <a:solidFill>
                <a:schemeClr val="bg1"/>
              </a:solidFill>
            </a:endParaRPr>
          </a:p>
        </p:txBody>
      </p:sp>
    </p:spTree>
    <p:extLst>
      <p:ext uri="{BB962C8B-B14F-4D97-AF65-F5344CB8AC3E}">
        <p14:creationId xmlns:p14="http://schemas.microsoft.com/office/powerpoint/2010/main" val="3123837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C6E91C-147B-6777-E94A-2A82D952ACD7}"/>
              </a:ext>
            </a:extLst>
          </p:cNvPr>
          <p:cNvPicPr>
            <a:picLocks noChangeAspect="1"/>
          </p:cNvPicPr>
          <p:nvPr/>
        </p:nvPicPr>
        <p:blipFill>
          <a:blip r:embed="rId2"/>
          <a:stretch>
            <a:fillRect/>
          </a:stretch>
        </p:blipFill>
        <p:spPr>
          <a:xfrm>
            <a:off x="0" y="0"/>
            <a:ext cx="12541050" cy="6858000"/>
          </a:xfrm>
          <a:prstGeom prst="rect">
            <a:avLst/>
          </a:prstGeom>
        </p:spPr>
      </p:pic>
    </p:spTree>
    <p:extLst>
      <p:ext uri="{BB962C8B-B14F-4D97-AF65-F5344CB8AC3E}">
        <p14:creationId xmlns:p14="http://schemas.microsoft.com/office/powerpoint/2010/main" val="2429267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20</a:t>
            </a:r>
            <a:r>
              <a:rPr lang="en-US" sz="4400" b="0" i="0" dirty="0">
                <a:solidFill>
                  <a:srgbClr val="121212"/>
                </a:solidFill>
                <a:effectLst/>
                <a:highlight>
                  <a:srgbClr val="FFFFFF"/>
                </a:highlight>
                <a:latin typeface="Inter"/>
              </a:rPr>
              <a:t>Two of every kind of bird and animal and crawling creature will come to you to be kept alive.</a:t>
            </a:r>
            <a:endParaRPr lang="en-ZA" sz="2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20</a:t>
            </a:r>
            <a:r>
              <a:rPr lang="bo-CN" sz="6000" dirty="0">
                <a:solidFill>
                  <a:srgbClr val="121212"/>
                </a:solidFill>
                <a:latin typeface="Inter"/>
              </a:rPr>
              <a:t>བྱ་དང་དུད༌འགྲོ། ས་སྟེང་གི་ལྟོ་འགྲོ་དང་འབུ་སྲིན་བཅས་པ་ཆ་རེ་བྱས་ནས་ཐམས་ཅད་རང་རང་གི་རིགས་བཞིན་དུ་སྲོག་སྐྱོབ་པའི༌ཕྱིར་ཁྱོད་ཀྱི་གནས་དེར་ཡོང་ངེས༌ཡིན། </a:t>
            </a:r>
            <a:endParaRPr lang="en-ZA" dirty="0"/>
          </a:p>
        </p:txBody>
      </p:sp>
      <p:pic>
        <p:nvPicPr>
          <p:cNvPr id="5" name="Audio 4">
            <a:hlinkClick r:id="" action="ppaction://media"/>
            <a:extLst>
              <a:ext uri="{FF2B5EF4-FFF2-40B4-BE49-F238E27FC236}">
                <a16:creationId xmlns:a16="http://schemas.microsoft.com/office/drawing/2014/main" id="{76741F9C-4300-47A5-BAB7-B0F3091EDC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80631736"/>
      </p:ext>
    </p:extLst>
  </p:cSld>
  <p:clrMapOvr>
    <a:masterClrMapping/>
  </p:clrMapOvr>
  <mc:AlternateContent xmlns:mc="http://schemas.openxmlformats.org/markup-compatibility/2006" xmlns:p14="http://schemas.microsoft.com/office/powerpoint/2010/main">
    <mc:Choice Requires="p14">
      <p:transition spd="slow" p14:dur="2000" advTm="11588"/>
    </mc:Choice>
    <mc:Fallback xmlns="">
      <p:transition spd="slow" advTm="11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2A82-98A7-40C2-ACAE-B4047AD1A89F}"/>
              </a:ext>
            </a:extLst>
          </p:cNvPr>
          <p:cNvPicPr>
            <a:picLocks noChangeAspect="1"/>
          </p:cNvPicPr>
          <p:nvPr/>
        </p:nvPicPr>
        <p:blipFill>
          <a:blip r:embed="rId3"/>
          <a:stretch>
            <a:fillRect/>
          </a:stretch>
        </p:blipFill>
        <p:spPr>
          <a:xfrm>
            <a:off x="0" y="0"/>
            <a:ext cx="12541050" cy="6858000"/>
          </a:xfrm>
          <a:prstGeom prst="rect">
            <a:avLst/>
          </a:prstGeom>
        </p:spPr>
      </p:pic>
      <p:sp>
        <p:nvSpPr>
          <p:cNvPr id="2" name="TextBox 1">
            <a:extLst>
              <a:ext uri="{FF2B5EF4-FFF2-40B4-BE49-F238E27FC236}">
                <a16:creationId xmlns:a16="http://schemas.microsoft.com/office/drawing/2014/main" id="{B9D60A2C-75AB-FA0F-4CC6-409DAD147542}"/>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6:19,20</a:t>
            </a:r>
          </a:p>
        </p:txBody>
      </p:sp>
    </p:spTree>
    <p:extLst>
      <p:ext uri="{BB962C8B-B14F-4D97-AF65-F5344CB8AC3E}">
        <p14:creationId xmlns:p14="http://schemas.microsoft.com/office/powerpoint/2010/main" val="701775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21</a:t>
            </a:r>
            <a:r>
              <a:rPr lang="en-US" sz="4000" b="0" i="0" dirty="0">
                <a:solidFill>
                  <a:srgbClr val="121212"/>
                </a:solidFill>
                <a:effectLst/>
                <a:highlight>
                  <a:srgbClr val="FFFFFF"/>
                </a:highlight>
                <a:latin typeface="Inter"/>
              </a:rPr>
              <a:t>You are also to take for yourself every kind of food that is eaten and gather it as food for yourselves and for the animals.”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21</a:t>
            </a:r>
            <a:r>
              <a:rPr lang="bo-CN" sz="6600" dirty="0">
                <a:solidFill>
                  <a:srgbClr val="121212"/>
                </a:solidFill>
                <a:latin typeface="Inter"/>
              </a:rPr>
              <a:t>ཁྱོད་ཀྱིས་རང་ཉིད་དང་དེ་དག་གི་ཟས་སུ་བཟའ་ཆས་སྣ་ཚོགས་གསོག་པར་གྱིས་ཤིག་ཅེས་གསུངས༌སོ།།</a:t>
            </a:r>
            <a:endParaRPr lang="en-ZA" dirty="0"/>
          </a:p>
        </p:txBody>
      </p:sp>
      <p:pic>
        <p:nvPicPr>
          <p:cNvPr id="5" name="Audio 4">
            <a:hlinkClick r:id="" action="ppaction://media"/>
            <a:extLst>
              <a:ext uri="{FF2B5EF4-FFF2-40B4-BE49-F238E27FC236}">
                <a16:creationId xmlns:a16="http://schemas.microsoft.com/office/drawing/2014/main" id="{5042B52E-2F6D-9A97-295E-22565E59A4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2325628"/>
      </p:ext>
    </p:extLst>
  </p:cSld>
  <p:clrMapOvr>
    <a:masterClrMapping/>
  </p:clrMapOvr>
  <mc:AlternateContent xmlns:mc="http://schemas.openxmlformats.org/markup-compatibility/2006" xmlns:p14="http://schemas.microsoft.com/office/powerpoint/2010/main">
    <mc:Choice Requires="p14">
      <p:transition spd="slow" p14:dur="2000" advTm="7093"/>
    </mc:Choice>
    <mc:Fallback xmlns="">
      <p:transition spd="slow" advTm="7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10B66E-0F5F-49AB-A118-BE3982862720}"/>
              </a:ext>
            </a:extLst>
          </p:cNvPr>
          <p:cNvPicPr>
            <a:picLocks noChangeAspect="1"/>
          </p:cNvPicPr>
          <p:nvPr/>
        </p:nvPicPr>
        <p:blipFill>
          <a:blip r:embed="rId3"/>
          <a:stretch>
            <a:fillRect/>
          </a:stretch>
        </p:blipFill>
        <p:spPr>
          <a:xfrm>
            <a:off x="0" y="0"/>
            <a:ext cx="12192000" cy="7297530"/>
          </a:xfrm>
          <a:prstGeom prst="rect">
            <a:avLst/>
          </a:prstGeom>
        </p:spPr>
      </p:pic>
      <p:sp>
        <p:nvSpPr>
          <p:cNvPr id="3" name="TextBox 2">
            <a:extLst>
              <a:ext uri="{FF2B5EF4-FFF2-40B4-BE49-F238E27FC236}">
                <a16:creationId xmlns:a16="http://schemas.microsoft.com/office/drawing/2014/main" id="{11139002-EB6A-74C3-8BB8-C05FF1B34C07}"/>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6:21</a:t>
            </a:r>
          </a:p>
        </p:txBody>
      </p:sp>
    </p:spTree>
    <p:extLst>
      <p:ext uri="{BB962C8B-B14F-4D97-AF65-F5344CB8AC3E}">
        <p14:creationId xmlns:p14="http://schemas.microsoft.com/office/powerpoint/2010/main" val="1127674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rtl="0"/>
            <a:r>
              <a:rPr lang="en-US" sz="4800" b="0" i="0">
                <a:solidFill>
                  <a:srgbClr val="777A7B"/>
                </a:solidFill>
                <a:effectLst/>
                <a:highlight>
                  <a:srgbClr val="FFFFFF"/>
                </a:highlight>
                <a:latin typeface="Inter"/>
              </a:rPr>
              <a:t>22</a:t>
            </a:r>
            <a:r>
              <a:rPr lang="en-US" sz="4800" b="0" i="0">
                <a:solidFill>
                  <a:srgbClr val="121212"/>
                </a:solidFill>
                <a:effectLst/>
                <a:highlight>
                  <a:srgbClr val="FFFFFF"/>
                </a:highlight>
                <a:latin typeface="Inter"/>
              </a:rPr>
              <a:t>So Noah did everything precisely as God had commanded him.</a:t>
            </a:r>
            <a:br>
              <a:rPr lang="en-US" sz="4800" b="0" i="0" dirty="0">
                <a:solidFill>
                  <a:srgbClr val="777A7B"/>
                </a:solidFill>
                <a:effectLst/>
                <a:latin typeface="ArialMT"/>
              </a:rPr>
            </a:b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22</a:t>
            </a:r>
            <a:r>
              <a:rPr lang="bo-CN" sz="6000" dirty="0">
                <a:solidFill>
                  <a:srgbClr val="121212"/>
                </a:solidFill>
                <a:latin typeface="Inter"/>
              </a:rPr>
              <a:t>དེ་ནས་ནོ་ཨས་ཀྱང་དེ་ལྟར་བྱས་པ༌རེད། དཀོན་མཆོག་གིས་ཇི་ལྟར་བཀའ་གནང་བ་བཞིན་ཁོས་ཀྱང་དོན་ཐམས་ཅད་དེ་ལྟར་བསྒྲུབས༌སོ།།</a:t>
            </a:r>
            <a:endParaRPr lang="en-ZA" dirty="0"/>
          </a:p>
        </p:txBody>
      </p:sp>
      <p:pic>
        <p:nvPicPr>
          <p:cNvPr id="5" name="Audio 4">
            <a:hlinkClick r:id="" action="ppaction://media"/>
            <a:extLst>
              <a:ext uri="{FF2B5EF4-FFF2-40B4-BE49-F238E27FC236}">
                <a16:creationId xmlns:a16="http://schemas.microsoft.com/office/drawing/2014/main" id="{CDC68897-F9E1-8AA6-3BC1-AE8430B14C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14121579"/>
      </p:ext>
    </p:extLst>
  </p:cSld>
  <p:clrMapOvr>
    <a:masterClrMapping/>
  </p:clrMapOvr>
  <mc:AlternateContent xmlns:mc="http://schemas.openxmlformats.org/markup-compatibility/2006" xmlns:p14="http://schemas.microsoft.com/office/powerpoint/2010/main">
    <mc:Choice Requires="p14">
      <p:transition spd="slow" p14:dur="2000" advTm="10515"/>
    </mc:Choice>
    <mc:Fallback xmlns="">
      <p:transition spd="slow" advTm="10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8AFAE8-789A-4DEC-A933-131817B3BDE8}"/>
              </a:ext>
            </a:extLst>
          </p:cNvPr>
          <p:cNvPicPr>
            <a:picLocks noChangeAspect="1"/>
          </p:cNvPicPr>
          <p:nvPr/>
        </p:nvPicPr>
        <p:blipFill>
          <a:blip r:embed="rId3"/>
          <a:stretch>
            <a:fillRect/>
          </a:stretch>
        </p:blipFill>
        <p:spPr>
          <a:xfrm>
            <a:off x="0" y="0"/>
            <a:ext cx="12226297" cy="6858000"/>
          </a:xfrm>
          <a:prstGeom prst="rect">
            <a:avLst/>
          </a:prstGeom>
        </p:spPr>
      </p:pic>
      <p:sp>
        <p:nvSpPr>
          <p:cNvPr id="4" name="TextBox 3">
            <a:extLst>
              <a:ext uri="{FF2B5EF4-FFF2-40B4-BE49-F238E27FC236}">
                <a16:creationId xmlns:a16="http://schemas.microsoft.com/office/drawing/2014/main" id="{D5C4524D-0DFB-7130-DF2F-85BCB0692657}"/>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6:22</a:t>
            </a:r>
          </a:p>
        </p:txBody>
      </p:sp>
    </p:spTree>
    <p:extLst>
      <p:ext uri="{BB962C8B-B14F-4D97-AF65-F5344CB8AC3E}">
        <p14:creationId xmlns:p14="http://schemas.microsoft.com/office/powerpoint/2010/main" val="3313512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b="0" i="0" u="none" strike="noStrike" baseline="0" dirty="0">
                <a:latin typeface="TimesNewRomanPSMT"/>
              </a:rPr>
              <a:t>Noah builds the Ark – Genesis 6:12-22 </a:t>
            </a:r>
            <a:endParaRPr lang="en-ZA" sz="6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i="0" cap="all" dirty="0">
                <a:effectLst/>
                <a:latin typeface="ArialMT"/>
              </a:rPr>
              <a:t>བཀོད་པ</a:t>
            </a:r>
            <a:r>
              <a:rPr lang="bo-CN" sz="3200" i="0" cap="all" dirty="0">
                <a:effectLst/>
                <a:latin typeface="ArialMT"/>
              </a:rPr>
              <a:t> </a:t>
            </a:r>
            <a:r>
              <a:rPr lang="en-ZA" sz="3200" i="0" cap="all" dirty="0">
                <a:effectLst/>
                <a:latin typeface="ArialMT"/>
              </a:rPr>
              <a:t> </a:t>
            </a:r>
            <a:r>
              <a:rPr lang="en-ZA" sz="4400" dirty="0">
                <a:effectLst/>
                <a:latin typeface="Calibri" panose="020F0502020204030204" pitchFamily="34" charset="0"/>
                <a:ea typeface="Calibri" panose="020F0502020204030204" pitchFamily="34" charset="0"/>
                <a:cs typeface="Microsoft Himalaya" panose="01010100010101010101" pitchFamily="2" charset="0"/>
              </a:rPr>
              <a:t>6:12-22   </a:t>
            </a:r>
            <a:endParaRPr lang="en-ZA" sz="4400" dirty="0">
              <a:latin typeface="Calibri" panose="020F0502020204030204" pitchFamily="34" charset="0"/>
              <a:ea typeface="Calibri" panose="020F0502020204030204" pitchFamily="34" charset="0"/>
              <a:cs typeface="Microsoft Himalaya" panose="01010100010101010101" pitchFamily="2" charset="0"/>
            </a:endParaRPr>
          </a:p>
          <a:p>
            <a:r>
              <a:rPr lang="bo-CN" sz="6600" b="0" i="0" dirty="0">
                <a:effectLst/>
                <a:latin typeface="Arial" panose="020B0604020202020204" pitchFamily="34" charset="0"/>
              </a:rPr>
              <a:t>གྲུ་ཆེན་པོ་ཞིག་བཟོས་</a:t>
            </a:r>
            <a:endParaRPr lang="en-ZA" sz="4400" dirty="0"/>
          </a:p>
        </p:txBody>
      </p:sp>
      <p:pic>
        <p:nvPicPr>
          <p:cNvPr id="11" name="Audio 10">
            <a:hlinkClick r:id="" action="ppaction://media"/>
            <a:extLst>
              <a:ext uri="{FF2B5EF4-FFF2-40B4-BE49-F238E27FC236}">
                <a16:creationId xmlns:a16="http://schemas.microsoft.com/office/drawing/2014/main" id="{A55912F6-5323-C165-2D99-10CB3CAE29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3734"/>
    </mc:Choice>
    <mc:Fallback xmlns="">
      <p:transition spd="slow" advTm="3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96DA583-5F6D-DA1F-9B7F-64535A0D4DD2}"/>
              </a:ext>
            </a:extLst>
          </p:cNvPr>
          <p:cNvPicPr>
            <a:picLocks noChangeAspect="1"/>
          </p:cNvPicPr>
          <p:nvPr/>
        </p:nvPicPr>
        <p:blipFill>
          <a:blip r:embed="rId2"/>
          <a:stretch>
            <a:fillRect/>
          </a:stretch>
        </p:blipFill>
        <p:spPr>
          <a:xfrm>
            <a:off x="-419953" y="0"/>
            <a:ext cx="12611952" cy="6858000"/>
          </a:xfrm>
          <a:prstGeom prst="rect">
            <a:avLst/>
          </a:prstGeom>
        </p:spPr>
      </p:pic>
      <p:sp>
        <p:nvSpPr>
          <p:cNvPr id="5" name="TextBox 4">
            <a:extLst>
              <a:ext uri="{FF2B5EF4-FFF2-40B4-BE49-F238E27FC236}">
                <a16:creationId xmlns:a16="http://schemas.microsoft.com/office/drawing/2014/main" id="{9588F334-6631-7BD1-D879-82AF00F2768B}"/>
              </a:ext>
            </a:extLst>
          </p:cNvPr>
          <p:cNvSpPr txBox="1"/>
          <p:nvPr/>
        </p:nvSpPr>
        <p:spPr>
          <a:xfrm>
            <a:off x="2687960" y="1664459"/>
            <a:ext cx="5423107" cy="2554545"/>
          </a:xfrm>
          <a:prstGeom prst="rect">
            <a:avLst/>
          </a:prstGeom>
          <a:noFill/>
        </p:spPr>
        <p:txBody>
          <a:bodyPr wrap="square">
            <a:spAutoFit/>
          </a:bodyPr>
          <a:lstStyle/>
          <a:p>
            <a:r>
              <a:rPr lang="bo-CN" sz="8000" i="0" cap="all" dirty="0">
                <a:solidFill>
                  <a:schemeClr val="bg1"/>
                </a:solidFill>
                <a:effectLst/>
                <a:latin typeface="ArialMT"/>
              </a:rPr>
              <a:t>བཀོད་པ</a:t>
            </a:r>
            <a:r>
              <a:rPr lang="bo-CN" sz="4000" i="0" cap="all" dirty="0">
                <a:solidFill>
                  <a:schemeClr val="bg1"/>
                </a:solidFill>
                <a:effectLst/>
                <a:latin typeface="ArialMT"/>
              </a:rPr>
              <a:t> </a:t>
            </a:r>
            <a:r>
              <a:rPr lang="en-ZA" sz="4000" i="0" cap="all" dirty="0">
                <a:solidFill>
                  <a:schemeClr val="bg1"/>
                </a:solidFill>
                <a:effectLst/>
                <a:latin typeface="ArialMT"/>
              </a:rPr>
              <a:t> </a:t>
            </a:r>
            <a:r>
              <a:rPr lang="en-ZA" sz="5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6:12-22   </a:t>
            </a:r>
            <a:endParaRPr lang="en-ZA" sz="5400" dirty="0">
              <a:solidFill>
                <a:schemeClr val="bg1"/>
              </a:solidFill>
              <a:latin typeface="Calibri" panose="020F0502020204030204" pitchFamily="34" charset="0"/>
              <a:ea typeface="Calibri" panose="020F0502020204030204" pitchFamily="34" charset="0"/>
              <a:cs typeface="Microsoft Himalaya" panose="01010100010101010101" pitchFamily="2" charset="0"/>
            </a:endParaRPr>
          </a:p>
          <a:p>
            <a:r>
              <a:rPr lang="bo-CN" sz="8000" b="0" i="0" dirty="0">
                <a:solidFill>
                  <a:schemeClr val="bg1"/>
                </a:solidFill>
                <a:effectLst/>
                <a:latin typeface="Arial" panose="020B0604020202020204" pitchFamily="34" charset="0"/>
              </a:rPr>
              <a:t>གྲུ་ཆེན་པོ་ཞིག་བཟོས</a:t>
            </a:r>
            <a:r>
              <a:rPr lang="bo-CN" sz="8000" dirty="0">
                <a:solidFill>
                  <a:schemeClr val="bg1"/>
                </a:solidFill>
                <a:latin typeface="Arial" panose="020B0604020202020204" pitchFamily="34" charset="0"/>
              </a:rPr>
              <a:t>།</a:t>
            </a:r>
            <a:endParaRPr lang="en-ZA" sz="5400" dirty="0">
              <a:solidFill>
                <a:schemeClr val="bg1"/>
              </a:solidFill>
            </a:endParaRPr>
          </a:p>
        </p:txBody>
      </p:sp>
      <p:sp>
        <p:nvSpPr>
          <p:cNvPr id="2" name="TextBox 2">
            <a:extLst>
              <a:ext uri="{FF2B5EF4-FFF2-40B4-BE49-F238E27FC236}">
                <a16:creationId xmlns:a16="http://schemas.microsoft.com/office/drawing/2014/main" id="{BE61F4F0-4BA1-6BDD-59C7-E589A6DEE202}"/>
              </a:ext>
            </a:extLst>
          </p:cNvPr>
          <p:cNvSpPr txBox="1"/>
          <p:nvPr/>
        </p:nvSpPr>
        <p:spPr>
          <a:xfrm>
            <a:off x="694690" y="58964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97824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12</a:t>
            </a:r>
            <a:r>
              <a:rPr lang="en-US" sz="4800" b="0" i="0" dirty="0">
                <a:solidFill>
                  <a:srgbClr val="121212"/>
                </a:solidFill>
                <a:effectLst/>
                <a:highlight>
                  <a:srgbClr val="FFFFFF"/>
                </a:highlight>
                <a:latin typeface="Inter"/>
              </a:rPr>
              <a:t>And God looked upon the earth and saw that it was corrupt; for all living creatures  on the earth had corrupted their ways.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12</a:t>
            </a:r>
            <a:r>
              <a:rPr lang="bo-CN" sz="6600" dirty="0">
                <a:solidFill>
                  <a:srgbClr val="121212"/>
                </a:solidFill>
                <a:latin typeface="Inter"/>
              </a:rPr>
              <a:t>ཁོང་གིས་འཇིག་རྟེན་ལ་གཟིགས༌པའི་ཚེ། ཀྱེ་མ། འཇིག་རྟེན་ནི་ངན་པས་ཁེངས་འདུག ཅིའི་ཕྱིར་ཞེ་ན། མི་ཐམས་ཅད་ཀྱིས་ས་སྟེང་དུ་རང་རང་གི་བྱ་སྤྱོད་ངན་པ་སྤེལ་བས་སོ།། </a:t>
            </a:r>
            <a:endParaRPr lang="en-ZA" dirty="0"/>
          </a:p>
        </p:txBody>
      </p:sp>
      <p:pic>
        <p:nvPicPr>
          <p:cNvPr id="5" name="Audio 4">
            <a:hlinkClick r:id="" action="ppaction://media"/>
            <a:extLst>
              <a:ext uri="{FF2B5EF4-FFF2-40B4-BE49-F238E27FC236}">
                <a16:creationId xmlns:a16="http://schemas.microsoft.com/office/drawing/2014/main" id="{B29C32E0-0438-48C7-1D92-864E1EEAF0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00395003"/>
      </p:ext>
    </p:extLst>
  </p:cSld>
  <p:clrMapOvr>
    <a:masterClrMapping/>
  </p:clrMapOvr>
  <mc:AlternateContent xmlns:mc="http://schemas.openxmlformats.org/markup-compatibility/2006" xmlns:p14="http://schemas.microsoft.com/office/powerpoint/2010/main">
    <mc:Choice Requires="p14">
      <p:transition spd="slow" p14:dur="2000" advTm="12754"/>
    </mc:Choice>
    <mc:Fallback xmlns="">
      <p:transition spd="slow" advTm="12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AB53A7-932A-4914-ABD5-D7C685F1FC79}"/>
              </a:ext>
            </a:extLst>
          </p:cNvPr>
          <p:cNvPicPr>
            <a:picLocks noChangeAspect="1"/>
          </p:cNvPicPr>
          <p:nvPr/>
        </p:nvPicPr>
        <p:blipFill>
          <a:blip r:embed="rId3"/>
          <a:stretch>
            <a:fillRect/>
          </a:stretch>
        </p:blipFill>
        <p:spPr>
          <a:xfrm>
            <a:off x="-6081027" y="-139600"/>
            <a:ext cx="32745152" cy="17151025"/>
          </a:xfrm>
          <a:prstGeom prst="rect">
            <a:avLst/>
          </a:prstGeom>
        </p:spPr>
      </p:pic>
      <p:sp>
        <p:nvSpPr>
          <p:cNvPr id="2" name="TextBox 1">
            <a:extLst>
              <a:ext uri="{FF2B5EF4-FFF2-40B4-BE49-F238E27FC236}">
                <a16:creationId xmlns:a16="http://schemas.microsoft.com/office/drawing/2014/main" id="{A8C8769D-7711-4570-9293-827A385224D8}"/>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6:12</a:t>
            </a:r>
          </a:p>
        </p:txBody>
      </p:sp>
    </p:spTree>
    <p:extLst>
      <p:ext uri="{BB962C8B-B14F-4D97-AF65-F5344CB8AC3E}">
        <p14:creationId xmlns:p14="http://schemas.microsoft.com/office/powerpoint/2010/main" val="4051465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13</a:t>
            </a:r>
            <a:r>
              <a:rPr lang="en-US" sz="4400" b="0" i="0" dirty="0">
                <a:solidFill>
                  <a:srgbClr val="121212"/>
                </a:solidFill>
                <a:effectLst/>
                <a:highlight>
                  <a:srgbClr val="FFFFFF"/>
                </a:highlight>
                <a:latin typeface="Inter"/>
              </a:rPr>
              <a:t>Then God said to Noah, “The end of all living creatures has come before Me, because through them the earth is full of violence. Now behold, I will destroy both them and the earth.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Inter"/>
              </a:rPr>
              <a:t>3</a:t>
            </a:r>
            <a:r>
              <a:rPr lang="bo-CN" sz="5400" dirty="0">
                <a:solidFill>
                  <a:srgbClr val="121212"/>
                </a:solidFill>
                <a:latin typeface="Inter"/>
              </a:rPr>
              <a:t>དེ་ནས་དཀོན་མཆོག་གིས་ནོ་ཨ་ལ་འདི་སྐད༌དུ། ཤ་ཁྲག་གདོས་བཅས་ཀྱི་མི་དེ་དག་གི་མཇུག་འབྲས་བདག་གི་མདུན་དུ་སླེབས༌ཤིང༌། ས་སྟེང་དུ་དེ་དག་གི་གདུག་རྩུབ་ཀྱིས་བཀང་ཡོད་པའི༌ཕྱིར། ལྟོས༌དང༌། བདག་གིས་དེ་རྣམས་ས་གཞི་དང་མཉམ་དུ་མེད་པར༌བྱའོ།། </a:t>
            </a:r>
            <a:endParaRPr lang="en-ZA" dirty="0"/>
          </a:p>
        </p:txBody>
      </p:sp>
      <p:pic>
        <p:nvPicPr>
          <p:cNvPr id="5" name="Audio 4">
            <a:hlinkClick r:id="" action="ppaction://media"/>
            <a:extLst>
              <a:ext uri="{FF2B5EF4-FFF2-40B4-BE49-F238E27FC236}">
                <a16:creationId xmlns:a16="http://schemas.microsoft.com/office/drawing/2014/main" id="{0D505A51-A8CF-83F8-F840-5DE196DF34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77933819"/>
      </p:ext>
    </p:extLst>
  </p:cSld>
  <p:clrMapOvr>
    <a:masterClrMapping/>
  </p:clrMapOvr>
  <mc:AlternateContent xmlns:mc="http://schemas.openxmlformats.org/markup-compatibility/2006" xmlns:p14="http://schemas.microsoft.com/office/powerpoint/2010/main">
    <mc:Choice Requires="p14">
      <p:transition spd="slow" p14:dur="2000" advTm="16968"/>
    </mc:Choice>
    <mc:Fallback xmlns="">
      <p:transition spd="slow" advTm="16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86B3B9-094D-497F-AD46-7599DE00AB22}"/>
              </a:ext>
            </a:extLst>
          </p:cNvPr>
          <p:cNvPicPr>
            <a:picLocks noChangeAspect="1"/>
          </p:cNvPicPr>
          <p:nvPr/>
        </p:nvPicPr>
        <p:blipFill>
          <a:blip r:embed="rId3"/>
          <a:stretch>
            <a:fillRect/>
          </a:stretch>
        </p:blipFill>
        <p:spPr>
          <a:xfrm>
            <a:off x="0" y="0"/>
            <a:ext cx="12464716" cy="6861312"/>
          </a:xfrm>
          <a:prstGeom prst="rect">
            <a:avLst/>
          </a:prstGeom>
        </p:spPr>
      </p:pic>
      <p:sp>
        <p:nvSpPr>
          <p:cNvPr id="3" name="TextBox 2">
            <a:extLst>
              <a:ext uri="{FF2B5EF4-FFF2-40B4-BE49-F238E27FC236}">
                <a16:creationId xmlns:a16="http://schemas.microsoft.com/office/drawing/2014/main" id="{613063C0-A1E3-C6A4-905A-56CD6C12CC37}"/>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6:13</a:t>
            </a:r>
          </a:p>
        </p:txBody>
      </p:sp>
    </p:spTree>
    <p:extLst>
      <p:ext uri="{BB962C8B-B14F-4D97-AF65-F5344CB8AC3E}">
        <p14:creationId xmlns:p14="http://schemas.microsoft.com/office/powerpoint/2010/main" val="1175068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14</a:t>
            </a:r>
            <a:r>
              <a:rPr lang="en-US" sz="4800" b="0" i="0" dirty="0">
                <a:solidFill>
                  <a:srgbClr val="121212"/>
                </a:solidFill>
                <a:effectLst/>
                <a:highlight>
                  <a:srgbClr val="FFFFFF"/>
                </a:highlight>
                <a:latin typeface="Inter"/>
              </a:rPr>
              <a:t>Make for yourself an ark of gopher wood; make rooms in the ark and coat it with pitch inside and out.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14</a:t>
            </a:r>
            <a:r>
              <a:rPr lang="bo-CN" sz="6600" dirty="0">
                <a:solidFill>
                  <a:srgbClr val="121212"/>
                </a:solidFill>
                <a:latin typeface="Inter"/>
              </a:rPr>
              <a:t>ཁྱོད་ཀྱིས་རང་ཉིད་ལ་ཐང་ཤིང་གིས་གྲུ་གཟིངས་ཁང་མིག་མང་པོ་ཅན་ཞིག་བཟོ་བར༌གྱིས། གྲུའི་ཕྱི་ནང་གཉིས་ལ་ཐང་ཆུ་བསྐུས༌ཤིག</a:t>
            </a:r>
            <a:endParaRPr lang="en-ZA" dirty="0"/>
          </a:p>
        </p:txBody>
      </p:sp>
      <p:pic>
        <p:nvPicPr>
          <p:cNvPr id="5" name="Audio 4">
            <a:hlinkClick r:id="" action="ppaction://media"/>
            <a:extLst>
              <a:ext uri="{FF2B5EF4-FFF2-40B4-BE49-F238E27FC236}">
                <a16:creationId xmlns:a16="http://schemas.microsoft.com/office/drawing/2014/main" id="{861D017D-DA9C-9132-31C0-8A2C7BE2E1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08392459"/>
      </p:ext>
    </p:extLst>
  </p:cSld>
  <p:clrMapOvr>
    <a:masterClrMapping/>
  </p:clrMapOvr>
  <mc:AlternateContent xmlns:mc="http://schemas.openxmlformats.org/markup-compatibility/2006" xmlns:p14="http://schemas.microsoft.com/office/powerpoint/2010/main">
    <mc:Choice Requires="p14">
      <p:transition spd="slow" p14:dur="2000" advTm="8722"/>
    </mc:Choice>
    <mc:Fallback xmlns="">
      <p:transition spd="slow" advTm="8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11627</TotalTime>
  <Words>1174</Words>
  <Application>Microsoft Office PowerPoint</Application>
  <PresentationFormat>Widescreen</PresentationFormat>
  <Paragraphs>73</Paragraphs>
  <Slides>26</Slides>
  <Notes>11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Inter</vt:lpstr>
      <vt:lpstr>PT Serif</vt:lpstr>
      <vt:lpstr>Symbol</vt:lpstr>
      <vt:lpstr>Times New Roman</vt:lpstr>
      <vt:lpstr>TimesNewRomanPS-BoldMT</vt:lpstr>
      <vt:lpstr>TimesNewRomanPSMT</vt:lpstr>
      <vt:lpstr>Office Theme</vt:lpstr>
      <vt:lpstr>03-3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33</cp:revision>
  <dcterms:created xsi:type="dcterms:W3CDTF">2021-03-19T04:33:10Z</dcterms:created>
  <dcterms:modified xsi:type="dcterms:W3CDTF">2024-06-18T08:11:15Z</dcterms:modified>
</cp:coreProperties>
</file>