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264" r:id="rId3"/>
    <p:sldId id="445" r:id="rId4"/>
    <p:sldId id="256" r:id="rId5"/>
    <p:sldId id="444" r:id="rId6"/>
    <p:sldId id="257" r:id="rId7"/>
    <p:sldId id="443" r:id="rId8"/>
    <p:sldId id="258" r:id="rId9"/>
    <p:sldId id="442" r:id="rId10"/>
    <p:sldId id="259" r:id="rId11"/>
    <p:sldId id="441" r:id="rId12"/>
    <p:sldId id="260" r:id="rId13"/>
    <p:sldId id="440" r:id="rId14"/>
    <p:sldId id="261" r:id="rId15"/>
    <p:sldId id="439" r:id="rId16"/>
    <p:sldId id="262" r:id="rId17"/>
    <p:sldId id="455" r:id="rId18"/>
    <p:sldId id="449" r:id="rId19"/>
    <p:sldId id="456" r:id="rId20"/>
    <p:sldId id="450" r:id="rId21"/>
    <p:sldId id="457" r:id="rId22"/>
    <p:sldId id="4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A070EB-C295-41AD-9D3F-42CCD6FF5BFB}" v="1" dt="2024-06-18T06:52:17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45" autoAdjust="0"/>
  </p:normalViewPr>
  <p:slideViewPr>
    <p:cSldViewPr snapToGrid="0">
      <p:cViewPr varScale="1">
        <p:scale>
          <a:sx n="107" d="100"/>
          <a:sy n="107" d="100"/>
        </p:scale>
        <p:origin x="750" y="96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C9C307C-DAAF-48EA-ABCA-772BA9EBA6EF}"/>
    <pc:docChg chg="modSld">
      <pc:chgData name="Leonie Smith" userId="fed1330f33f5650e" providerId="LiveId" clId="{3C9C307C-DAAF-48EA-ABCA-772BA9EBA6EF}" dt="2023-01-20T06:30:13.533" v="13" actId="20577"/>
      <pc:docMkLst>
        <pc:docMk/>
      </pc:docMkLst>
      <pc:sldChg chg="modSp mod">
        <pc:chgData name="Leonie Smith" userId="fed1330f33f5650e" providerId="LiveId" clId="{3C9C307C-DAAF-48EA-ABCA-772BA9EBA6EF}" dt="2023-01-20T06:29:51.099" v="9"/>
        <pc:sldMkLst>
          <pc:docMk/>
          <pc:sldMk cId="2101114721" sldId="263"/>
        </pc:sldMkLst>
        <pc:spChg chg="mod">
          <ac:chgData name="Leonie Smith" userId="fed1330f33f5650e" providerId="LiveId" clId="{3C9C307C-DAAF-48EA-ABCA-772BA9EBA6EF}" dt="2023-01-20T06:29:51.099" v="9"/>
          <ac:spMkLst>
            <pc:docMk/>
            <pc:sldMk cId="2101114721" sldId="263"/>
            <ac:spMk id="3" creationId="{E0209447-FBA0-238F-F255-566595DE7BE2}"/>
          </ac:spMkLst>
        </pc:spChg>
      </pc:sldChg>
      <pc:sldChg chg="modSp mod">
        <pc:chgData name="Leonie Smith" userId="fed1330f33f5650e" providerId="LiveId" clId="{3C9C307C-DAAF-48EA-ABCA-772BA9EBA6EF}" dt="2023-01-20T06:28:44.607" v="5"/>
        <pc:sldMkLst>
          <pc:docMk/>
          <pc:sldMk cId="3759221820" sldId="439"/>
        </pc:sldMkLst>
        <pc:spChg chg="mod">
          <ac:chgData name="Leonie Smith" userId="fed1330f33f5650e" providerId="LiveId" clId="{3C9C307C-DAAF-48EA-ABCA-772BA9EBA6EF}" dt="2023-01-20T06:28:44.607" v="5"/>
          <ac:spMkLst>
            <pc:docMk/>
            <pc:sldMk cId="3759221820" sldId="439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8:29.130" v="4"/>
        <pc:sldMkLst>
          <pc:docMk/>
          <pc:sldMk cId="3306392768" sldId="440"/>
        </pc:sldMkLst>
        <pc:spChg chg="mod">
          <ac:chgData name="Leonie Smith" userId="fed1330f33f5650e" providerId="LiveId" clId="{3C9C307C-DAAF-48EA-ABCA-772BA9EBA6EF}" dt="2023-01-20T06:28:29.130" v="4"/>
          <ac:spMkLst>
            <pc:docMk/>
            <pc:sldMk cId="3306392768" sldId="440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8:20.806" v="3"/>
        <pc:sldMkLst>
          <pc:docMk/>
          <pc:sldMk cId="2571520139" sldId="441"/>
        </pc:sldMkLst>
        <pc:spChg chg="mod">
          <ac:chgData name="Leonie Smith" userId="fed1330f33f5650e" providerId="LiveId" clId="{3C9C307C-DAAF-48EA-ABCA-772BA9EBA6EF}" dt="2023-01-20T06:28:20.806" v="3"/>
          <ac:spMkLst>
            <pc:docMk/>
            <pc:sldMk cId="2571520139" sldId="441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8:08.004" v="2"/>
        <pc:sldMkLst>
          <pc:docMk/>
          <pc:sldMk cId="609200551" sldId="442"/>
        </pc:sldMkLst>
        <pc:spChg chg="mod">
          <ac:chgData name="Leonie Smith" userId="fed1330f33f5650e" providerId="LiveId" clId="{3C9C307C-DAAF-48EA-ABCA-772BA9EBA6EF}" dt="2023-01-20T06:28:08.004" v="2"/>
          <ac:spMkLst>
            <pc:docMk/>
            <pc:sldMk cId="609200551" sldId="442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7:56.017" v="1"/>
        <pc:sldMkLst>
          <pc:docMk/>
          <pc:sldMk cId="2008866657" sldId="443"/>
        </pc:sldMkLst>
        <pc:spChg chg="mod">
          <ac:chgData name="Leonie Smith" userId="fed1330f33f5650e" providerId="LiveId" clId="{3C9C307C-DAAF-48EA-ABCA-772BA9EBA6EF}" dt="2023-01-20T06:27:56.017" v="1"/>
          <ac:spMkLst>
            <pc:docMk/>
            <pc:sldMk cId="2008866657" sldId="443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7:37.803" v="0"/>
        <pc:sldMkLst>
          <pc:docMk/>
          <pc:sldMk cId="54413100" sldId="444"/>
        </pc:sldMkLst>
        <pc:spChg chg="mod">
          <ac:chgData name="Leonie Smith" userId="fed1330f33f5650e" providerId="LiveId" clId="{3C9C307C-DAAF-48EA-ABCA-772BA9EBA6EF}" dt="2023-01-20T06:27:37.803" v="0"/>
          <ac:spMkLst>
            <pc:docMk/>
            <pc:sldMk cId="54413100" sldId="444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30:13.533" v="13" actId="20577"/>
        <pc:sldMkLst>
          <pc:docMk/>
          <pc:sldMk cId="3436384529" sldId="445"/>
        </pc:sldMkLst>
        <pc:spChg chg="mod">
          <ac:chgData name="Leonie Smith" userId="fed1330f33f5650e" providerId="LiveId" clId="{3C9C307C-DAAF-48EA-ABCA-772BA9EBA6EF}" dt="2023-01-20T06:30:13.533" v="13" actId="20577"/>
          <ac:spMkLst>
            <pc:docMk/>
            <pc:sldMk cId="3436384529" sldId="445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9:07.286" v="7" actId="404"/>
        <pc:sldMkLst>
          <pc:docMk/>
          <pc:sldMk cId="1529986287" sldId="455"/>
        </pc:sldMkLst>
        <pc:spChg chg="mod">
          <ac:chgData name="Leonie Smith" userId="fed1330f33f5650e" providerId="LiveId" clId="{3C9C307C-DAAF-48EA-ABCA-772BA9EBA6EF}" dt="2023-01-20T06:29:07.286" v="7" actId="404"/>
          <ac:spMkLst>
            <pc:docMk/>
            <pc:sldMk cId="1529986287" sldId="455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9:26.272" v="8"/>
        <pc:sldMkLst>
          <pc:docMk/>
          <pc:sldMk cId="1823079078" sldId="456"/>
        </pc:sldMkLst>
        <pc:spChg chg="mod">
          <ac:chgData name="Leonie Smith" userId="fed1330f33f5650e" providerId="LiveId" clId="{3C9C307C-DAAF-48EA-ABCA-772BA9EBA6EF}" dt="2023-01-20T06:29:26.272" v="8"/>
          <ac:spMkLst>
            <pc:docMk/>
            <pc:sldMk cId="1823079078" sldId="456"/>
            <ac:spMk id="4" creationId="{9A13E2D8-2F59-44C1-B1D2-79C300C26DD4}"/>
          </ac:spMkLst>
        </pc:spChg>
      </pc:sldChg>
    </pc:docChg>
  </pc:docChgLst>
  <pc:docChgLst>
    <pc:chgData name="Leonie Smith" userId="fed1330f33f5650e" providerId="LiveId" clId="{F3F18AE2-0F42-4E8F-AFC8-FF7FACB5F7D0}"/>
    <pc:docChg chg="custSel modSld">
      <pc:chgData name="Leonie Smith" userId="fed1330f33f5650e" providerId="LiveId" clId="{F3F18AE2-0F42-4E8F-AFC8-FF7FACB5F7D0}" dt="2023-09-05T04:05:54.805" v="18" actId="21"/>
      <pc:docMkLst>
        <pc:docMk/>
      </pc:docMkLst>
      <pc:sldChg chg="delSp mod delAnim">
        <pc:chgData name="Leonie Smith" userId="fed1330f33f5650e" providerId="LiveId" clId="{F3F18AE2-0F42-4E8F-AFC8-FF7FACB5F7D0}" dt="2023-09-05T04:05:54.805" v="18" actId="21"/>
        <pc:sldMkLst>
          <pc:docMk/>
          <pc:sldMk cId="4024641195" sldId="256"/>
        </pc:sldMkLst>
        <pc:picChg chg="del">
          <ac:chgData name="Leonie Smith" userId="fed1330f33f5650e" providerId="LiveId" clId="{F3F18AE2-0F42-4E8F-AFC8-FF7FACB5F7D0}" dt="2023-09-05T04:05:54.805" v="18" actId="21"/>
          <ac:picMkLst>
            <pc:docMk/>
            <pc:sldMk cId="4024641195" sldId="256"/>
            <ac:picMk id="7" creationId="{61F72D70-D2C4-4D6D-9BE4-F8FFFD1FF5EB}"/>
          </ac:picMkLst>
        </pc:picChg>
      </pc:sldChg>
      <pc:sldChg chg="addSp modSp">
        <pc:chgData name="Leonie Smith" userId="fed1330f33f5650e" providerId="LiveId" clId="{F3F18AE2-0F42-4E8F-AFC8-FF7FACB5F7D0}" dt="2023-09-05T04:05:04.225" v="16"/>
        <pc:sldMkLst>
          <pc:docMk/>
          <pc:sldMk cId="2101114721" sldId="263"/>
        </pc:sldMkLst>
        <pc:picChg chg="add mod">
          <ac:chgData name="Leonie Smith" userId="fed1330f33f5650e" providerId="LiveId" clId="{F3F18AE2-0F42-4E8F-AFC8-FF7FACB5F7D0}" dt="2023-09-05T04:05:04.225" v="16"/>
          <ac:picMkLst>
            <pc:docMk/>
            <pc:sldMk cId="2101114721" sldId="263"/>
            <ac:picMk id="7" creationId="{57382434-710C-8A95-4756-A8BA159D557C}"/>
          </ac:picMkLst>
        </pc:picChg>
      </pc:sldChg>
      <pc:sldChg chg="modSp mod">
        <pc:chgData name="Leonie Smith" userId="fed1330f33f5650e" providerId="LiveId" clId="{F3F18AE2-0F42-4E8F-AFC8-FF7FACB5F7D0}" dt="2023-08-25T04:23:43.638" v="0" actId="1076"/>
        <pc:sldMkLst>
          <pc:docMk/>
          <pc:sldMk cId="1000169901" sldId="264"/>
        </pc:sldMkLst>
        <pc:picChg chg="mod">
          <ac:chgData name="Leonie Smith" userId="fed1330f33f5650e" providerId="LiveId" clId="{F3F18AE2-0F42-4E8F-AFC8-FF7FACB5F7D0}" dt="2023-08-25T04:23:43.638" v="0" actId="1076"/>
          <ac:picMkLst>
            <pc:docMk/>
            <pc:sldMk cId="1000169901" sldId="264"/>
            <ac:picMk id="2" creationId="{FB646757-13CE-E263-5D7F-9AEA0C3A75D4}"/>
          </ac:picMkLst>
        </pc:picChg>
      </pc:sldChg>
      <pc:sldChg chg="addSp modSp mod">
        <pc:chgData name="Leonie Smith" userId="fed1330f33f5650e" providerId="LiveId" clId="{F3F18AE2-0F42-4E8F-AFC8-FF7FACB5F7D0}" dt="2023-09-05T04:05:27.844" v="17"/>
        <pc:sldMkLst>
          <pc:docMk/>
          <pc:sldMk cId="3436384529" sldId="445"/>
        </pc:sldMkLst>
        <pc:spChg chg="mod">
          <ac:chgData name="Leonie Smith" userId="fed1330f33f5650e" providerId="LiveId" clId="{F3F18AE2-0F42-4E8F-AFC8-FF7FACB5F7D0}" dt="2023-08-25T08:44:57.767" v="15" actId="403"/>
          <ac:spMkLst>
            <pc:docMk/>
            <pc:sldMk cId="3436384529" sldId="445"/>
            <ac:spMk id="6" creationId="{416C064E-628E-47C0-A712-DB178FE9901E}"/>
          </ac:spMkLst>
        </pc:spChg>
        <pc:picChg chg="add mod">
          <ac:chgData name="Leonie Smith" userId="fed1330f33f5650e" providerId="LiveId" clId="{F3F18AE2-0F42-4E8F-AFC8-FF7FACB5F7D0}" dt="2023-09-05T04:05:27.844" v="17"/>
          <ac:picMkLst>
            <pc:docMk/>
            <pc:sldMk cId="3436384529" sldId="445"/>
            <ac:picMk id="5" creationId="{B7CCF8F7-3558-6215-D310-7AFD2B2ACF8A}"/>
          </ac:picMkLst>
        </pc:picChg>
      </pc:sldChg>
    </pc:docChg>
  </pc:docChgLst>
  <pc:docChgLst>
    <pc:chgData name="Alfred Smith" userId="3c60a3631c0db8ad" providerId="LiveId" clId="{CB569823-1753-400C-86E4-027CDD589B3E}"/>
    <pc:docChg chg="modSld">
      <pc:chgData name="Alfred Smith" userId="3c60a3631c0db8ad" providerId="LiveId" clId="{CB569823-1753-400C-86E4-027CDD589B3E}" dt="2024-05-28T05:45:02.130" v="9"/>
      <pc:docMkLst>
        <pc:docMk/>
      </pc:docMkLst>
      <pc:sldChg chg="modTransition">
        <pc:chgData name="Alfred Smith" userId="3c60a3631c0db8ad" providerId="LiveId" clId="{CB569823-1753-400C-86E4-027CDD589B3E}" dt="2024-05-28T05:44:38.382" v="0"/>
        <pc:sldMkLst>
          <pc:docMk/>
          <pc:sldMk cId="4024641195" sldId="256"/>
        </pc:sldMkLst>
      </pc:sldChg>
      <pc:sldChg chg="delSp modTransition modAnim">
        <pc:chgData name="Alfred Smith" userId="3c60a3631c0db8ad" providerId="LiveId" clId="{CB569823-1753-400C-86E4-027CDD589B3E}" dt="2024-05-28T05:44:42.711" v="1"/>
        <pc:sldMkLst>
          <pc:docMk/>
          <pc:sldMk cId="1976487860" sldId="257"/>
        </pc:sldMkLst>
        <pc:picChg chg="del">
          <ac:chgData name="Alfred Smith" userId="3c60a3631c0db8ad" providerId="LiveId" clId="{CB569823-1753-400C-86E4-027CDD589B3E}" dt="2024-05-28T05:44:42.711" v="1"/>
          <ac:picMkLst>
            <pc:docMk/>
            <pc:sldMk cId="1976487860" sldId="257"/>
            <ac:picMk id="2" creationId="{06DE09F0-AD62-422F-A6B5-23D721F8439A}"/>
          </ac:picMkLst>
        </pc:picChg>
      </pc:sldChg>
      <pc:sldChg chg="delSp modTransition modAnim">
        <pc:chgData name="Alfred Smith" userId="3c60a3631c0db8ad" providerId="LiveId" clId="{CB569823-1753-400C-86E4-027CDD589B3E}" dt="2024-05-28T05:44:46.436" v="2"/>
        <pc:sldMkLst>
          <pc:docMk/>
          <pc:sldMk cId="3479998826" sldId="258"/>
        </pc:sldMkLst>
        <pc:picChg chg="del">
          <ac:chgData name="Alfred Smith" userId="3c60a3631c0db8ad" providerId="LiveId" clId="{CB569823-1753-400C-86E4-027CDD589B3E}" dt="2024-05-28T05:44:46.436" v="2"/>
          <ac:picMkLst>
            <pc:docMk/>
            <pc:sldMk cId="3479998826" sldId="258"/>
            <ac:picMk id="8" creationId="{3326E309-360B-42C2-A2A0-D9702DCA5A92}"/>
          </ac:picMkLst>
        </pc:picChg>
      </pc:sldChg>
      <pc:sldChg chg="delSp modTransition modAnim">
        <pc:chgData name="Alfred Smith" userId="3c60a3631c0db8ad" providerId="LiveId" clId="{CB569823-1753-400C-86E4-027CDD589B3E}" dt="2024-05-28T05:44:48.495" v="3"/>
        <pc:sldMkLst>
          <pc:docMk/>
          <pc:sldMk cId="3454259363" sldId="259"/>
        </pc:sldMkLst>
        <pc:picChg chg="del">
          <ac:chgData name="Alfred Smith" userId="3c60a3631c0db8ad" providerId="LiveId" clId="{CB569823-1753-400C-86E4-027CDD589B3E}" dt="2024-05-28T05:44:48.495" v="3"/>
          <ac:picMkLst>
            <pc:docMk/>
            <pc:sldMk cId="3454259363" sldId="259"/>
            <ac:picMk id="6" creationId="{E41A2AFB-84FB-4CDB-876B-9A3575BCEE34}"/>
          </ac:picMkLst>
        </pc:picChg>
      </pc:sldChg>
      <pc:sldChg chg="delSp modTransition modAnim">
        <pc:chgData name="Alfred Smith" userId="3c60a3631c0db8ad" providerId="LiveId" clId="{CB569823-1753-400C-86E4-027CDD589B3E}" dt="2024-05-28T05:44:50.559" v="4"/>
        <pc:sldMkLst>
          <pc:docMk/>
          <pc:sldMk cId="392583588" sldId="260"/>
        </pc:sldMkLst>
        <pc:picChg chg="del">
          <ac:chgData name="Alfred Smith" userId="3c60a3631c0db8ad" providerId="LiveId" clId="{CB569823-1753-400C-86E4-027CDD589B3E}" dt="2024-05-28T05:44:50.559" v="4"/>
          <ac:picMkLst>
            <pc:docMk/>
            <pc:sldMk cId="392583588" sldId="260"/>
            <ac:picMk id="8" creationId="{A4809892-409F-40ED-BED7-2ACB01285435}"/>
          </ac:picMkLst>
        </pc:picChg>
      </pc:sldChg>
      <pc:sldChg chg="delSp modTransition modAnim">
        <pc:chgData name="Alfred Smith" userId="3c60a3631c0db8ad" providerId="LiveId" clId="{CB569823-1753-400C-86E4-027CDD589B3E}" dt="2024-05-28T05:44:52.363" v="5"/>
        <pc:sldMkLst>
          <pc:docMk/>
          <pc:sldMk cId="3502086779" sldId="261"/>
        </pc:sldMkLst>
        <pc:picChg chg="del">
          <ac:chgData name="Alfred Smith" userId="3c60a3631c0db8ad" providerId="LiveId" clId="{CB569823-1753-400C-86E4-027CDD589B3E}" dt="2024-05-28T05:44:52.363" v="5"/>
          <ac:picMkLst>
            <pc:docMk/>
            <pc:sldMk cId="3502086779" sldId="261"/>
            <ac:picMk id="2" creationId="{98BE71C5-CAED-445C-8AD5-56D86BAF8C85}"/>
          </ac:picMkLst>
        </pc:picChg>
      </pc:sldChg>
      <pc:sldChg chg="delSp modTransition modAnim">
        <pc:chgData name="Alfred Smith" userId="3c60a3631c0db8ad" providerId="LiveId" clId="{CB569823-1753-400C-86E4-027CDD589B3E}" dt="2024-05-28T05:44:54.688" v="6"/>
        <pc:sldMkLst>
          <pc:docMk/>
          <pc:sldMk cId="454048172" sldId="262"/>
        </pc:sldMkLst>
        <pc:picChg chg="del">
          <ac:chgData name="Alfred Smith" userId="3c60a3631c0db8ad" providerId="LiveId" clId="{CB569823-1753-400C-86E4-027CDD589B3E}" dt="2024-05-28T05:44:54.688" v="6"/>
          <ac:picMkLst>
            <pc:docMk/>
            <pc:sldMk cId="454048172" sldId="262"/>
            <ac:picMk id="2" creationId="{EAB77FDA-57F4-4628-B1B0-61C8ACA1DD0E}"/>
          </ac:picMkLst>
        </pc:picChg>
      </pc:sldChg>
      <pc:sldChg chg="delSp modTransition modAnim">
        <pc:chgData name="Alfred Smith" userId="3c60a3631c0db8ad" providerId="LiveId" clId="{CB569823-1753-400C-86E4-027CDD589B3E}" dt="2024-05-28T05:44:56.524" v="7"/>
        <pc:sldMkLst>
          <pc:docMk/>
          <pc:sldMk cId="1467500367" sldId="449"/>
        </pc:sldMkLst>
        <pc:picChg chg="del">
          <ac:chgData name="Alfred Smith" userId="3c60a3631c0db8ad" providerId="LiveId" clId="{CB569823-1753-400C-86E4-027CDD589B3E}" dt="2024-05-28T05:44:56.524" v="7"/>
          <ac:picMkLst>
            <pc:docMk/>
            <pc:sldMk cId="1467500367" sldId="449"/>
            <ac:picMk id="2" creationId="{99930E15-59F0-4BD2-9D80-2B1AD1367D4F}"/>
          </ac:picMkLst>
        </pc:picChg>
      </pc:sldChg>
      <pc:sldChg chg="delSp modTransition modAnim">
        <pc:chgData name="Alfred Smith" userId="3c60a3631c0db8ad" providerId="LiveId" clId="{CB569823-1753-400C-86E4-027CDD589B3E}" dt="2024-05-28T05:44:58.641" v="8"/>
        <pc:sldMkLst>
          <pc:docMk/>
          <pc:sldMk cId="2791677871" sldId="450"/>
        </pc:sldMkLst>
        <pc:picChg chg="del">
          <ac:chgData name="Alfred Smith" userId="3c60a3631c0db8ad" providerId="LiveId" clId="{CB569823-1753-400C-86E4-027CDD589B3E}" dt="2024-05-28T05:44:58.641" v="8"/>
          <ac:picMkLst>
            <pc:docMk/>
            <pc:sldMk cId="2791677871" sldId="450"/>
            <ac:picMk id="3" creationId="{C4FA4E51-F052-4F6C-92EC-825B9E2A2BE7}"/>
          </ac:picMkLst>
        </pc:picChg>
      </pc:sldChg>
      <pc:sldChg chg="delSp modTransition modAnim">
        <pc:chgData name="Alfred Smith" userId="3c60a3631c0db8ad" providerId="LiveId" clId="{CB569823-1753-400C-86E4-027CDD589B3E}" dt="2024-05-28T05:45:02.130" v="9"/>
        <pc:sldMkLst>
          <pc:docMk/>
          <pc:sldMk cId="3159710646" sldId="451"/>
        </pc:sldMkLst>
        <pc:picChg chg="del">
          <ac:chgData name="Alfred Smith" userId="3c60a3631c0db8ad" providerId="LiveId" clId="{CB569823-1753-400C-86E4-027CDD589B3E}" dt="2024-05-28T05:45:02.130" v="9"/>
          <ac:picMkLst>
            <pc:docMk/>
            <pc:sldMk cId="3159710646" sldId="451"/>
            <ac:picMk id="5" creationId="{A20AF52A-5AB9-4AE0-A133-BB53F55DEB92}"/>
          </ac:picMkLst>
        </pc:picChg>
      </pc:sldChg>
    </pc:docChg>
  </pc:docChgLst>
  <pc:docChgLst>
    <pc:chgData name="Leonie Smith" userId="fed1330f33f5650e" providerId="LiveId" clId="{6CE411AA-D8FA-4010-BAA1-A39D63D96CF2}"/>
    <pc:docChg chg="modSld">
      <pc:chgData name="Leonie Smith" userId="fed1330f33f5650e" providerId="LiveId" clId="{6CE411AA-D8FA-4010-BAA1-A39D63D96CF2}" dt="2023-12-07T05:39:01.992" v="112" actId="403"/>
      <pc:docMkLst>
        <pc:docMk/>
      </pc:docMkLst>
      <pc:sldChg chg="modSp mod">
        <pc:chgData name="Leonie Smith" userId="fed1330f33f5650e" providerId="LiveId" clId="{6CE411AA-D8FA-4010-BAA1-A39D63D96CF2}" dt="2023-12-07T05:37:35.117" v="77" actId="403"/>
        <pc:sldMkLst>
          <pc:docMk/>
          <pc:sldMk cId="3759221820" sldId="439"/>
        </pc:sldMkLst>
        <pc:spChg chg="mod">
          <ac:chgData name="Leonie Smith" userId="fed1330f33f5650e" providerId="LiveId" clId="{6CE411AA-D8FA-4010-BAA1-A39D63D96CF2}" dt="2023-12-07T05:29:57.434" v="5"/>
          <ac:spMkLst>
            <pc:docMk/>
            <pc:sldMk cId="3759221820" sldId="439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7:35.117" v="77" actId="403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Leonie Smith" userId="fed1330f33f5650e" providerId="LiveId" clId="{6CE411AA-D8FA-4010-BAA1-A39D63D96CF2}" dt="2023-12-07T05:36:52.592" v="65" actId="403"/>
        <pc:sldMkLst>
          <pc:docMk/>
          <pc:sldMk cId="3306392768" sldId="440"/>
        </pc:sldMkLst>
        <pc:spChg chg="mod">
          <ac:chgData name="Leonie Smith" userId="fed1330f33f5650e" providerId="LiveId" clId="{6CE411AA-D8FA-4010-BAA1-A39D63D96CF2}" dt="2023-12-07T05:29:41.082" v="4"/>
          <ac:spMkLst>
            <pc:docMk/>
            <pc:sldMk cId="3306392768" sldId="440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6:52.592" v="65" actId="403"/>
          <ac:spMkLst>
            <pc:docMk/>
            <pc:sldMk cId="3306392768" sldId="440"/>
            <ac:spMk id="6" creationId="{416C064E-628E-47C0-A712-DB178FE9901E}"/>
          </ac:spMkLst>
        </pc:spChg>
      </pc:sldChg>
      <pc:sldChg chg="modSp mod">
        <pc:chgData name="Leonie Smith" userId="fed1330f33f5650e" providerId="LiveId" clId="{6CE411AA-D8FA-4010-BAA1-A39D63D96CF2}" dt="2023-12-07T05:36:39.600" v="53" actId="403"/>
        <pc:sldMkLst>
          <pc:docMk/>
          <pc:sldMk cId="2571520139" sldId="441"/>
        </pc:sldMkLst>
        <pc:spChg chg="mod">
          <ac:chgData name="Leonie Smith" userId="fed1330f33f5650e" providerId="LiveId" clId="{6CE411AA-D8FA-4010-BAA1-A39D63D96CF2}" dt="2023-12-07T05:29:32.511" v="3"/>
          <ac:spMkLst>
            <pc:docMk/>
            <pc:sldMk cId="2571520139" sldId="441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6:39.600" v="53" actId="403"/>
          <ac:spMkLst>
            <pc:docMk/>
            <pc:sldMk cId="2571520139" sldId="441"/>
            <ac:spMk id="6" creationId="{416C064E-628E-47C0-A712-DB178FE9901E}"/>
          </ac:spMkLst>
        </pc:spChg>
      </pc:sldChg>
      <pc:sldChg chg="modSp mod">
        <pc:chgData name="Leonie Smith" userId="fed1330f33f5650e" providerId="LiveId" clId="{6CE411AA-D8FA-4010-BAA1-A39D63D96CF2}" dt="2023-12-07T05:36:26.271" v="42" actId="403"/>
        <pc:sldMkLst>
          <pc:docMk/>
          <pc:sldMk cId="609200551" sldId="442"/>
        </pc:sldMkLst>
        <pc:spChg chg="mod">
          <ac:chgData name="Leonie Smith" userId="fed1330f33f5650e" providerId="LiveId" clId="{6CE411AA-D8FA-4010-BAA1-A39D63D96CF2}" dt="2023-12-07T05:29:20.621" v="2"/>
          <ac:spMkLst>
            <pc:docMk/>
            <pc:sldMk cId="609200551" sldId="442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6:26.271" v="42" actId="403"/>
          <ac:spMkLst>
            <pc:docMk/>
            <pc:sldMk cId="609200551" sldId="442"/>
            <ac:spMk id="6" creationId="{416C064E-628E-47C0-A712-DB178FE9901E}"/>
          </ac:spMkLst>
        </pc:spChg>
      </pc:sldChg>
      <pc:sldChg chg="modSp mod">
        <pc:chgData name="Leonie Smith" userId="fed1330f33f5650e" providerId="LiveId" clId="{6CE411AA-D8FA-4010-BAA1-A39D63D96CF2}" dt="2023-12-07T05:36:14.998" v="31" actId="403"/>
        <pc:sldMkLst>
          <pc:docMk/>
          <pc:sldMk cId="2008866657" sldId="443"/>
        </pc:sldMkLst>
        <pc:spChg chg="mod">
          <ac:chgData name="Leonie Smith" userId="fed1330f33f5650e" providerId="LiveId" clId="{6CE411AA-D8FA-4010-BAA1-A39D63D96CF2}" dt="2023-12-07T05:29:05.598" v="1"/>
          <ac:spMkLst>
            <pc:docMk/>
            <pc:sldMk cId="2008866657" sldId="443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6:14.998" v="31" actId="403"/>
          <ac:spMkLst>
            <pc:docMk/>
            <pc:sldMk cId="2008866657" sldId="443"/>
            <ac:spMk id="6" creationId="{416C064E-628E-47C0-A712-DB178FE9901E}"/>
          </ac:spMkLst>
        </pc:spChg>
      </pc:sldChg>
      <pc:sldChg chg="modSp mod">
        <pc:chgData name="Leonie Smith" userId="fed1330f33f5650e" providerId="LiveId" clId="{6CE411AA-D8FA-4010-BAA1-A39D63D96CF2}" dt="2023-12-07T05:31:27.518" v="20" actId="403"/>
        <pc:sldMkLst>
          <pc:docMk/>
          <pc:sldMk cId="54413100" sldId="444"/>
        </pc:sldMkLst>
        <pc:spChg chg="mod">
          <ac:chgData name="Leonie Smith" userId="fed1330f33f5650e" providerId="LiveId" clId="{6CE411AA-D8FA-4010-BAA1-A39D63D96CF2}" dt="2023-12-07T05:28:41.988" v="0"/>
          <ac:spMkLst>
            <pc:docMk/>
            <pc:sldMk cId="54413100" sldId="444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1:27.518" v="20" actId="403"/>
          <ac:spMkLst>
            <pc:docMk/>
            <pc:sldMk cId="54413100" sldId="444"/>
            <ac:spMk id="6" creationId="{416C064E-628E-47C0-A712-DB178FE9901E}"/>
          </ac:spMkLst>
        </pc:spChg>
      </pc:sldChg>
      <pc:sldChg chg="modSp mod">
        <pc:chgData name="Leonie Smith" userId="fed1330f33f5650e" providerId="LiveId" clId="{6CE411AA-D8FA-4010-BAA1-A39D63D96CF2}" dt="2023-12-07T05:37:56.321" v="87" actId="403"/>
        <pc:sldMkLst>
          <pc:docMk/>
          <pc:sldMk cId="1529986287" sldId="455"/>
        </pc:sldMkLst>
        <pc:spChg chg="mod">
          <ac:chgData name="Leonie Smith" userId="fed1330f33f5650e" providerId="LiveId" clId="{6CE411AA-D8FA-4010-BAA1-A39D63D96CF2}" dt="2023-12-07T05:30:20.877" v="6"/>
          <ac:spMkLst>
            <pc:docMk/>
            <pc:sldMk cId="1529986287" sldId="455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7:56.321" v="87" actId="403"/>
          <ac:spMkLst>
            <pc:docMk/>
            <pc:sldMk cId="1529986287" sldId="455"/>
            <ac:spMk id="6" creationId="{416C064E-628E-47C0-A712-DB178FE9901E}"/>
          </ac:spMkLst>
        </pc:spChg>
      </pc:sldChg>
      <pc:sldChg chg="modSp mod">
        <pc:chgData name="Leonie Smith" userId="fed1330f33f5650e" providerId="LiveId" clId="{6CE411AA-D8FA-4010-BAA1-A39D63D96CF2}" dt="2023-12-07T05:38:45.052" v="98" actId="21"/>
        <pc:sldMkLst>
          <pc:docMk/>
          <pc:sldMk cId="1823079078" sldId="456"/>
        </pc:sldMkLst>
        <pc:spChg chg="mod">
          <ac:chgData name="Leonie Smith" userId="fed1330f33f5650e" providerId="LiveId" clId="{6CE411AA-D8FA-4010-BAA1-A39D63D96CF2}" dt="2023-12-07T05:30:53.473" v="9" actId="21"/>
          <ac:spMkLst>
            <pc:docMk/>
            <pc:sldMk cId="1823079078" sldId="456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8:45.052" v="98" actId="21"/>
          <ac:spMkLst>
            <pc:docMk/>
            <pc:sldMk cId="1823079078" sldId="456"/>
            <ac:spMk id="6" creationId="{416C064E-628E-47C0-A712-DB178FE9901E}"/>
          </ac:spMkLst>
        </pc:spChg>
      </pc:sldChg>
      <pc:sldChg chg="modSp mod">
        <pc:chgData name="Leonie Smith" userId="fed1330f33f5650e" providerId="LiveId" clId="{6CE411AA-D8FA-4010-BAA1-A39D63D96CF2}" dt="2023-12-07T05:39:01.992" v="112" actId="403"/>
        <pc:sldMkLst>
          <pc:docMk/>
          <pc:sldMk cId="1555750291" sldId="457"/>
        </pc:sldMkLst>
        <pc:spChg chg="mod">
          <ac:chgData name="Leonie Smith" userId="fed1330f33f5650e" providerId="LiveId" clId="{6CE411AA-D8FA-4010-BAA1-A39D63D96CF2}" dt="2023-12-07T05:30:58.230" v="10"/>
          <ac:spMkLst>
            <pc:docMk/>
            <pc:sldMk cId="1555750291" sldId="457"/>
            <ac:spMk id="4" creationId="{9A13E2D8-2F59-44C1-B1D2-79C300C26DD4}"/>
          </ac:spMkLst>
        </pc:spChg>
        <pc:spChg chg="mod">
          <ac:chgData name="Leonie Smith" userId="fed1330f33f5650e" providerId="LiveId" clId="{6CE411AA-D8FA-4010-BAA1-A39D63D96CF2}" dt="2023-12-07T05:39:01.992" v="112" actId="403"/>
          <ac:spMkLst>
            <pc:docMk/>
            <pc:sldMk cId="1555750291" sldId="457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9EBFC081-C34B-4920-9B65-C15A81226188}"/>
    <pc:docChg chg="modSld">
      <pc:chgData name="Leonie Smith" userId="fed1330f33f5650e" providerId="LiveId" clId="{9EBFC081-C34B-4920-9B65-C15A81226188}" dt="2024-01-24T04:17:34.765" v="57" actId="20577"/>
      <pc:docMkLst>
        <pc:docMk/>
      </pc:docMkLst>
      <pc:sldChg chg="addSp delSp modSp mod modTransition modAnim modNotesTx">
        <pc:chgData name="Leonie Smith" userId="fed1330f33f5650e" providerId="LiveId" clId="{9EBFC081-C34B-4920-9B65-C15A81226188}" dt="2024-01-24T04:17:34.765" v="57" actId="20577"/>
        <pc:sldMkLst>
          <pc:docMk/>
          <pc:sldMk cId="2101114721" sldId="263"/>
        </pc:sldMkLst>
        <pc:picChg chg="add del mod">
          <ac:chgData name="Leonie Smith" userId="fed1330f33f5650e" providerId="LiveId" clId="{9EBFC081-C34B-4920-9B65-C15A81226188}" dt="2024-01-24T02:53:52.011" v="2"/>
          <ac:picMkLst>
            <pc:docMk/>
            <pc:sldMk cId="2101114721" sldId="263"/>
            <ac:picMk id="6" creationId="{FBD4A9BA-3B42-6583-52F7-5E9819B1175A}"/>
          </ac:picMkLst>
        </pc:picChg>
        <pc:picChg chg="del">
          <ac:chgData name="Leonie Smith" userId="fed1330f33f5650e" providerId="LiveId" clId="{9EBFC081-C34B-4920-9B65-C15A81226188}" dt="2024-01-24T02:53:45.329" v="1"/>
          <ac:picMkLst>
            <pc:docMk/>
            <pc:sldMk cId="2101114721" sldId="263"/>
            <ac:picMk id="7" creationId="{57382434-710C-8A95-4756-A8BA159D557C}"/>
          </ac:picMkLst>
        </pc:picChg>
        <pc:picChg chg="add mod">
          <ac:chgData name="Leonie Smith" userId="fed1330f33f5650e" providerId="LiveId" clId="{9EBFC081-C34B-4920-9B65-C15A81226188}" dt="2024-01-24T02:53:52.011" v="2"/>
          <ac:picMkLst>
            <pc:docMk/>
            <pc:sldMk cId="2101114721" sldId="263"/>
            <ac:picMk id="8" creationId="{30200269-C246-9560-4BC4-97CB238E2246}"/>
          </ac:picMkLst>
        </pc:picChg>
      </pc:sldChg>
      <pc:sldChg chg="addSp delSp modSp mod modTransition modAnim">
        <pc:chgData name="Leonie Smith" userId="fed1330f33f5650e" providerId="LiveId" clId="{9EBFC081-C34B-4920-9B65-C15A81226188}" dt="2024-01-24T02:59:18.856" v="35"/>
        <pc:sldMkLst>
          <pc:docMk/>
          <pc:sldMk cId="3759221820" sldId="439"/>
        </pc:sldMkLst>
        <pc:picChg chg="add del mod">
          <ac:chgData name="Leonie Smith" userId="fed1330f33f5650e" providerId="LiveId" clId="{9EBFC081-C34B-4920-9B65-C15A81226188}" dt="2024-01-24T02:58:38.918" v="31"/>
          <ac:picMkLst>
            <pc:docMk/>
            <pc:sldMk cId="3759221820" sldId="439"/>
            <ac:picMk id="5" creationId="{E5E58D90-2C90-3A94-724E-4938C0C8F128}"/>
          </ac:picMkLst>
        </pc:picChg>
        <pc:picChg chg="add del mod ord">
          <ac:chgData name="Leonie Smith" userId="fed1330f33f5650e" providerId="LiveId" clId="{9EBFC081-C34B-4920-9B65-C15A81226188}" dt="2024-01-24T02:58:50.401" v="32"/>
          <ac:picMkLst>
            <pc:docMk/>
            <pc:sldMk cId="3759221820" sldId="439"/>
            <ac:picMk id="9" creationId="{E1A32907-3356-EE0C-AB85-AE8C30AA0892}"/>
          </ac:picMkLst>
        </pc:picChg>
        <pc:picChg chg="add del mod">
          <ac:chgData name="Leonie Smith" userId="fed1330f33f5650e" providerId="LiveId" clId="{9EBFC081-C34B-4920-9B65-C15A81226188}" dt="2024-01-24T02:59:07.117" v="34"/>
          <ac:picMkLst>
            <pc:docMk/>
            <pc:sldMk cId="3759221820" sldId="439"/>
            <ac:picMk id="10" creationId="{989C0AB0-9EEC-15F7-2C27-236C610D0072}"/>
          </ac:picMkLst>
        </pc:picChg>
        <pc:picChg chg="add del mod ord">
          <ac:chgData name="Leonie Smith" userId="fed1330f33f5650e" providerId="LiveId" clId="{9EBFC081-C34B-4920-9B65-C15A81226188}" dt="2024-01-24T02:59:18.856" v="35"/>
          <ac:picMkLst>
            <pc:docMk/>
            <pc:sldMk cId="3759221820" sldId="439"/>
            <ac:picMk id="15" creationId="{8C4EDBB0-E46B-1D2F-BB79-A75A5D64B352}"/>
          </ac:picMkLst>
        </pc:picChg>
        <pc:picChg chg="add mod">
          <ac:chgData name="Leonie Smith" userId="fed1330f33f5650e" providerId="LiveId" clId="{9EBFC081-C34B-4920-9B65-C15A81226188}" dt="2024-01-24T02:59:18.856" v="35"/>
          <ac:picMkLst>
            <pc:docMk/>
            <pc:sldMk cId="3759221820" sldId="439"/>
            <ac:picMk id="16" creationId="{E8D68ECA-00E5-3FAB-2E91-5414EABCF6FC}"/>
          </ac:picMkLst>
        </pc:picChg>
      </pc:sldChg>
      <pc:sldChg chg="addSp delSp modSp mod modTransition modAnim">
        <pc:chgData name="Leonie Smith" userId="fed1330f33f5650e" providerId="LiveId" clId="{9EBFC081-C34B-4920-9B65-C15A81226188}" dt="2024-01-24T02:58:13.737" v="28"/>
        <pc:sldMkLst>
          <pc:docMk/>
          <pc:sldMk cId="3306392768" sldId="440"/>
        </pc:sldMkLst>
        <pc:picChg chg="add del mod">
          <ac:chgData name="Leonie Smith" userId="fed1330f33f5650e" providerId="LiveId" clId="{9EBFC081-C34B-4920-9B65-C15A81226188}" dt="2024-01-24T02:58:04.305" v="27"/>
          <ac:picMkLst>
            <pc:docMk/>
            <pc:sldMk cId="3306392768" sldId="440"/>
            <ac:picMk id="5" creationId="{5BEB6634-4FCB-0F88-A093-4DABF4A96E27}"/>
          </ac:picMkLst>
        </pc:picChg>
        <pc:picChg chg="add del mod ord">
          <ac:chgData name="Leonie Smith" userId="fed1330f33f5650e" providerId="LiveId" clId="{9EBFC081-C34B-4920-9B65-C15A81226188}" dt="2024-01-24T02:58:13.737" v="28"/>
          <ac:picMkLst>
            <pc:docMk/>
            <pc:sldMk cId="3306392768" sldId="440"/>
            <ac:picMk id="9" creationId="{CBA7891C-2C91-F087-B1AF-65E5A78349EA}"/>
          </ac:picMkLst>
        </pc:picChg>
        <pc:picChg chg="add mod">
          <ac:chgData name="Leonie Smith" userId="fed1330f33f5650e" providerId="LiveId" clId="{9EBFC081-C34B-4920-9B65-C15A81226188}" dt="2024-01-24T02:58:13.737" v="28"/>
          <ac:picMkLst>
            <pc:docMk/>
            <pc:sldMk cId="3306392768" sldId="440"/>
            <ac:picMk id="10" creationId="{0D760864-AC49-DD29-266F-79834C83663A}"/>
          </ac:picMkLst>
        </pc:picChg>
      </pc:sldChg>
      <pc:sldChg chg="addSp delSp modSp mod modTransition modAnim">
        <pc:chgData name="Leonie Smith" userId="fed1330f33f5650e" providerId="LiveId" clId="{9EBFC081-C34B-4920-9B65-C15A81226188}" dt="2024-01-24T02:57:49.366" v="24"/>
        <pc:sldMkLst>
          <pc:docMk/>
          <pc:sldMk cId="2571520139" sldId="441"/>
        </pc:sldMkLst>
        <pc:picChg chg="add del mod">
          <ac:chgData name="Leonie Smith" userId="fed1330f33f5650e" providerId="LiveId" clId="{9EBFC081-C34B-4920-9B65-C15A81226188}" dt="2024-01-24T02:57:30.681" v="23"/>
          <ac:picMkLst>
            <pc:docMk/>
            <pc:sldMk cId="2571520139" sldId="441"/>
            <ac:picMk id="5" creationId="{9ED47E33-5A4B-F29D-3048-AACDE7DC6A1D}"/>
          </ac:picMkLst>
        </pc:picChg>
        <pc:picChg chg="add del mod ord">
          <ac:chgData name="Leonie Smith" userId="fed1330f33f5650e" providerId="LiveId" clId="{9EBFC081-C34B-4920-9B65-C15A81226188}" dt="2024-01-24T02:57:49.366" v="24"/>
          <ac:picMkLst>
            <pc:docMk/>
            <pc:sldMk cId="2571520139" sldId="441"/>
            <ac:picMk id="9" creationId="{5D30FE44-5B31-B0A1-9F55-7B6504353382}"/>
          </ac:picMkLst>
        </pc:picChg>
        <pc:picChg chg="add mod">
          <ac:chgData name="Leonie Smith" userId="fed1330f33f5650e" providerId="LiveId" clId="{9EBFC081-C34B-4920-9B65-C15A81226188}" dt="2024-01-24T02:57:49.366" v="24"/>
          <ac:picMkLst>
            <pc:docMk/>
            <pc:sldMk cId="2571520139" sldId="441"/>
            <ac:picMk id="10" creationId="{3D4BDB5C-0C4F-6DB6-359D-32D5BA69A955}"/>
          </ac:picMkLst>
        </pc:picChg>
      </pc:sldChg>
      <pc:sldChg chg="addSp modSp">
        <pc:chgData name="Leonie Smith" userId="fed1330f33f5650e" providerId="LiveId" clId="{9EBFC081-C34B-4920-9B65-C15A81226188}" dt="2024-01-24T02:57:08.387" v="20"/>
        <pc:sldMkLst>
          <pc:docMk/>
          <pc:sldMk cId="609200551" sldId="442"/>
        </pc:sldMkLst>
        <pc:picChg chg="add mod">
          <ac:chgData name="Leonie Smith" userId="fed1330f33f5650e" providerId="LiveId" clId="{9EBFC081-C34B-4920-9B65-C15A81226188}" dt="2024-01-24T02:57:08.387" v="20"/>
          <ac:picMkLst>
            <pc:docMk/>
            <pc:sldMk cId="609200551" sldId="442"/>
            <ac:picMk id="5" creationId="{9EF4FB23-7D19-3215-2A10-658D0E9171EA}"/>
          </ac:picMkLst>
        </pc:picChg>
      </pc:sldChg>
      <pc:sldChg chg="addSp delSp modSp mod modTransition modAnim">
        <pc:chgData name="Leonie Smith" userId="fed1330f33f5650e" providerId="LiveId" clId="{9EBFC081-C34B-4920-9B65-C15A81226188}" dt="2024-01-24T02:56:47.555" v="19"/>
        <pc:sldMkLst>
          <pc:docMk/>
          <pc:sldMk cId="2008866657" sldId="443"/>
        </pc:sldMkLst>
        <pc:picChg chg="add del mod">
          <ac:chgData name="Leonie Smith" userId="fed1330f33f5650e" providerId="LiveId" clId="{9EBFC081-C34B-4920-9B65-C15A81226188}" dt="2024-01-24T02:56:34.091" v="18"/>
          <ac:picMkLst>
            <pc:docMk/>
            <pc:sldMk cId="2008866657" sldId="443"/>
            <ac:picMk id="9" creationId="{49D22293-25AF-837F-6ABF-0D6D7B0E707D}"/>
          </ac:picMkLst>
        </pc:picChg>
        <pc:picChg chg="add del mod ord">
          <ac:chgData name="Leonie Smith" userId="fed1330f33f5650e" providerId="LiveId" clId="{9EBFC081-C34B-4920-9B65-C15A81226188}" dt="2024-01-24T02:56:47.555" v="19"/>
          <ac:picMkLst>
            <pc:docMk/>
            <pc:sldMk cId="2008866657" sldId="443"/>
            <ac:picMk id="12" creationId="{53BB7EEF-1CEF-92BD-FB5F-B3B56E411ED5}"/>
          </ac:picMkLst>
        </pc:picChg>
        <pc:picChg chg="add mod">
          <ac:chgData name="Leonie Smith" userId="fed1330f33f5650e" providerId="LiveId" clId="{9EBFC081-C34B-4920-9B65-C15A81226188}" dt="2024-01-24T02:56:47.555" v="19"/>
          <ac:picMkLst>
            <pc:docMk/>
            <pc:sldMk cId="2008866657" sldId="443"/>
            <ac:picMk id="13" creationId="{843E76DD-F4AE-1081-89FB-BE32D3F49F9D}"/>
          </ac:picMkLst>
        </pc:picChg>
      </pc:sldChg>
      <pc:sldChg chg="addSp delSp modSp mod modTransition modAnim">
        <pc:chgData name="Leonie Smith" userId="fed1330f33f5650e" providerId="LiveId" clId="{9EBFC081-C34B-4920-9B65-C15A81226188}" dt="2024-01-24T02:55:24.473" v="15"/>
        <pc:sldMkLst>
          <pc:docMk/>
          <pc:sldMk cId="54413100" sldId="444"/>
        </pc:sldMkLst>
        <pc:picChg chg="add del mod">
          <ac:chgData name="Leonie Smith" userId="fed1330f33f5650e" providerId="LiveId" clId="{9EBFC081-C34B-4920-9B65-C15A81226188}" dt="2024-01-24T02:54:55.900" v="11"/>
          <ac:picMkLst>
            <pc:docMk/>
            <pc:sldMk cId="54413100" sldId="444"/>
            <ac:picMk id="9" creationId="{BEF26659-48C6-0716-8496-41FEB5EDABF8}"/>
          </ac:picMkLst>
        </pc:picChg>
        <pc:picChg chg="add del mod ord">
          <ac:chgData name="Leonie Smith" userId="fed1330f33f5650e" providerId="LiveId" clId="{9EBFC081-C34B-4920-9B65-C15A81226188}" dt="2024-01-24T02:54:59.844" v="12"/>
          <ac:picMkLst>
            <pc:docMk/>
            <pc:sldMk cId="54413100" sldId="444"/>
            <ac:picMk id="12" creationId="{30B28295-9914-82F3-385A-B0806A4096D6}"/>
          </ac:picMkLst>
        </pc:picChg>
        <pc:picChg chg="add del mod">
          <ac:chgData name="Leonie Smith" userId="fed1330f33f5650e" providerId="LiveId" clId="{9EBFC081-C34B-4920-9B65-C15A81226188}" dt="2024-01-24T02:55:01.861" v="14"/>
          <ac:picMkLst>
            <pc:docMk/>
            <pc:sldMk cId="54413100" sldId="444"/>
            <ac:picMk id="13" creationId="{591BEE22-723F-734B-1AD0-3F8CB646EE75}"/>
          </ac:picMkLst>
        </pc:picChg>
        <pc:picChg chg="add del mod ord">
          <ac:chgData name="Leonie Smith" userId="fed1330f33f5650e" providerId="LiveId" clId="{9EBFC081-C34B-4920-9B65-C15A81226188}" dt="2024-01-24T02:55:24.473" v="15"/>
          <ac:picMkLst>
            <pc:docMk/>
            <pc:sldMk cId="54413100" sldId="444"/>
            <ac:picMk id="16" creationId="{DAB1E3EC-DC8B-C629-08FC-8C7F1D41C64B}"/>
          </ac:picMkLst>
        </pc:picChg>
        <pc:picChg chg="add mod">
          <ac:chgData name="Leonie Smith" userId="fed1330f33f5650e" providerId="LiveId" clId="{9EBFC081-C34B-4920-9B65-C15A81226188}" dt="2024-01-24T02:55:24.473" v="15"/>
          <ac:picMkLst>
            <pc:docMk/>
            <pc:sldMk cId="54413100" sldId="444"/>
            <ac:picMk id="17" creationId="{E1D7E4B7-CBCA-494B-7298-B798042C2255}"/>
          </ac:picMkLst>
        </pc:picChg>
      </pc:sldChg>
      <pc:sldChg chg="addSp delSp modSp mod modTransition modAnim">
        <pc:chgData name="Leonie Smith" userId="fed1330f33f5650e" providerId="LiveId" clId="{9EBFC081-C34B-4920-9B65-C15A81226188}" dt="2024-01-24T02:54:21.611" v="8"/>
        <pc:sldMkLst>
          <pc:docMk/>
          <pc:sldMk cId="3436384529" sldId="445"/>
        </pc:sldMkLst>
        <pc:picChg chg="add del mod">
          <ac:chgData name="Leonie Smith" userId="fed1330f33f5650e" providerId="LiveId" clId="{9EBFC081-C34B-4920-9B65-C15A81226188}" dt="2024-01-24T02:54:09.220" v="5"/>
          <ac:picMkLst>
            <pc:docMk/>
            <pc:sldMk cId="3436384529" sldId="445"/>
            <ac:picMk id="3" creationId="{24FF904E-1DAE-CE89-7824-47024BDD4BA8}"/>
          </ac:picMkLst>
        </pc:picChg>
        <pc:picChg chg="del">
          <ac:chgData name="Leonie Smith" userId="fed1330f33f5650e" providerId="LiveId" clId="{9EBFC081-C34B-4920-9B65-C15A81226188}" dt="2024-01-24T02:54:03.341" v="4"/>
          <ac:picMkLst>
            <pc:docMk/>
            <pc:sldMk cId="3436384529" sldId="445"/>
            <ac:picMk id="5" creationId="{B7CCF8F7-3558-6215-D310-7AFD2B2ACF8A}"/>
          </ac:picMkLst>
        </pc:picChg>
        <pc:picChg chg="add del mod">
          <ac:chgData name="Leonie Smith" userId="fed1330f33f5650e" providerId="LiveId" clId="{9EBFC081-C34B-4920-9B65-C15A81226188}" dt="2024-01-24T02:54:15.373" v="7"/>
          <ac:picMkLst>
            <pc:docMk/>
            <pc:sldMk cId="3436384529" sldId="445"/>
            <ac:picMk id="7" creationId="{0F0ADDDA-5D99-315C-2D88-7FEEBC69E71A}"/>
          </ac:picMkLst>
        </pc:picChg>
        <pc:picChg chg="add del mod ord">
          <ac:chgData name="Leonie Smith" userId="fed1330f33f5650e" providerId="LiveId" clId="{9EBFC081-C34B-4920-9B65-C15A81226188}" dt="2024-01-24T02:54:21.611" v="8"/>
          <ac:picMkLst>
            <pc:docMk/>
            <pc:sldMk cId="3436384529" sldId="445"/>
            <ac:picMk id="11" creationId="{A1B1069C-B0F1-471D-B005-8A725BDFAAD6}"/>
          </ac:picMkLst>
        </pc:picChg>
        <pc:picChg chg="add mod">
          <ac:chgData name="Leonie Smith" userId="fed1330f33f5650e" providerId="LiveId" clId="{9EBFC081-C34B-4920-9B65-C15A81226188}" dt="2024-01-24T02:54:21.611" v="8"/>
          <ac:picMkLst>
            <pc:docMk/>
            <pc:sldMk cId="3436384529" sldId="445"/>
            <ac:picMk id="12" creationId="{146429DC-7A2F-E0DC-69AD-6B4388AD5BB9}"/>
          </ac:picMkLst>
        </pc:picChg>
      </pc:sldChg>
      <pc:sldChg chg="addSp modSp">
        <pc:chgData name="Leonie Smith" userId="fed1330f33f5650e" providerId="LiveId" clId="{9EBFC081-C34B-4920-9B65-C15A81226188}" dt="2024-01-24T02:59:39.004" v="36"/>
        <pc:sldMkLst>
          <pc:docMk/>
          <pc:sldMk cId="1529986287" sldId="455"/>
        </pc:sldMkLst>
        <pc:picChg chg="add mod">
          <ac:chgData name="Leonie Smith" userId="fed1330f33f5650e" providerId="LiveId" clId="{9EBFC081-C34B-4920-9B65-C15A81226188}" dt="2024-01-24T02:59:39.004" v="36"/>
          <ac:picMkLst>
            <pc:docMk/>
            <pc:sldMk cId="1529986287" sldId="455"/>
            <ac:picMk id="7" creationId="{8A725780-1839-F4BF-7961-7451B117D80A}"/>
          </ac:picMkLst>
        </pc:picChg>
      </pc:sldChg>
      <pc:sldChg chg="addSp delSp modSp mod modTransition modAnim">
        <pc:chgData name="Leonie Smith" userId="fed1330f33f5650e" providerId="LiveId" clId="{9EBFC081-C34B-4920-9B65-C15A81226188}" dt="2024-01-24T03:00:04.909" v="40"/>
        <pc:sldMkLst>
          <pc:docMk/>
          <pc:sldMk cId="1823079078" sldId="456"/>
        </pc:sldMkLst>
        <pc:picChg chg="add del mod">
          <ac:chgData name="Leonie Smith" userId="fed1330f33f5650e" providerId="LiveId" clId="{9EBFC081-C34B-4920-9B65-C15A81226188}" dt="2024-01-24T02:59:47.612" v="39"/>
          <ac:picMkLst>
            <pc:docMk/>
            <pc:sldMk cId="1823079078" sldId="456"/>
            <ac:picMk id="5" creationId="{9A375808-EB4C-7526-05C6-E593F3339165}"/>
          </ac:picMkLst>
        </pc:picChg>
        <pc:picChg chg="add del mod ord">
          <ac:chgData name="Leonie Smith" userId="fed1330f33f5650e" providerId="LiveId" clId="{9EBFC081-C34B-4920-9B65-C15A81226188}" dt="2024-01-24T03:00:04.909" v="40"/>
          <ac:picMkLst>
            <pc:docMk/>
            <pc:sldMk cId="1823079078" sldId="456"/>
            <ac:picMk id="9" creationId="{6A4D6741-145D-0DEA-EC14-7637BEF9A20F}"/>
          </ac:picMkLst>
        </pc:picChg>
        <pc:picChg chg="add mod">
          <ac:chgData name="Leonie Smith" userId="fed1330f33f5650e" providerId="LiveId" clId="{9EBFC081-C34B-4920-9B65-C15A81226188}" dt="2024-01-24T03:00:04.909" v="40"/>
          <ac:picMkLst>
            <pc:docMk/>
            <pc:sldMk cId="1823079078" sldId="456"/>
            <ac:picMk id="10" creationId="{C31BBB32-A16C-FC7A-7A9F-AAAC75840A91}"/>
          </ac:picMkLst>
        </pc:picChg>
      </pc:sldChg>
      <pc:sldChg chg="addSp modSp">
        <pc:chgData name="Leonie Smith" userId="fed1330f33f5650e" providerId="LiveId" clId="{9EBFC081-C34B-4920-9B65-C15A81226188}" dt="2024-01-24T03:00:16.797" v="41"/>
        <pc:sldMkLst>
          <pc:docMk/>
          <pc:sldMk cId="1555750291" sldId="457"/>
        </pc:sldMkLst>
        <pc:picChg chg="add mod">
          <ac:chgData name="Leonie Smith" userId="fed1330f33f5650e" providerId="LiveId" clId="{9EBFC081-C34B-4920-9B65-C15A81226188}" dt="2024-01-24T03:00:16.797" v="41"/>
          <ac:picMkLst>
            <pc:docMk/>
            <pc:sldMk cId="1555750291" sldId="457"/>
            <ac:picMk id="5" creationId="{6A1ACE68-4859-9A1F-3704-A61A6A1668C1}"/>
          </ac:picMkLst>
        </pc:picChg>
      </pc:sldChg>
    </pc:docChg>
  </pc:docChgLst>
  <pc:docChgLst>
    <pc:chgData name="Alfred Smith" userId="3c60a3631c0db8ad" providerId="LiveId" clId="{55A070EB-C295-41AD-9D3F-42CCD6FF5BFB}"/>
    <pc:docChg chg="undo custSel modSld">
      <pc:chgData name="Alfred Smith" userId="3c60a3631c0db8ad" providerId="LiveId" clId="{55A070EB-C295-41AD-9D3F-42CCD6FF5BFB}" dt="2024-06-18T08:11:24.559" v="57" actId="27636"/>
      <pc:docMkLst>
        <pc:docMk/>
      </pc:docMkLst>
      <pc:sldChg chg="addSp modSp">
        <pc:chgData name="Alfred Smith" userId="3c60a3631c0db8ad" providerId="LiveId" clId="{55A070EB-C295-41AD-9D3F-42CCD6FF5BFB}" dt="2024-06-18T06:52:17.975" v="4"/>
        <pc:sldMkLst>
          <pc:docMk/>
          <pc:sldMk cId="4024641195" sldId="256"/>
        </pc:sldMkLst>
        <pc:spChg chg="add mod">
          <ac:chgData name="Alfred Smith" userId="3c60a3631c0db8ad" providerId="LiveId" clId="{55A070EB-C295-41AD-9D3F-42CCD6FF5BFB}" dt="2024-06-18T06:52:17.975" v="4"/>
          <ac:spMkLst>
            <pc:docMk/>
            <pc:sldMk cId="4024641195" sldId="256"/>
            <ac:spMk id="2" creationId="{3F1A9333-5A50-28BB-8C68-C80022708AB4}"/>
          </ac:spMkLst>
        </pc:spChg>
      </pc:sldChg>
      <pc:sldChg chg="modSp mod">
        <pc:chgData name="Alfred Smith" userId="3c60a3631c0db8ad" providerId="LiveId" clId="{55A070EB-C295-41AD-9D3F-42CCD6FF5BFB}" dt="2024-06-18T08:11:24.559" v="57" actId="27636"/>
        <pc:sldMkLst>
          <pc:docMk/>
          <pc:sldMk cId="2101114721" sldId="263"/>
        </pc:sldMkLst>
        <pc:spChg chg="mod">
          <ac:chgData name="Alfred Smith" userId="3c60a3631c0db8ad" providerId="LiveId" clId="{55A070EB-C295-41AD-9D3F-42CCD6FF5BFB}" dt="2024-06-18T08:11:24.559" v="57" actId="27636"/>
          <ac:spMkLst>
            <pc:docMk/>
            <pc:sldMk cId="2101114721" sldId="263"/>
            <ac:spMk id="3" creationId="{E0209447-FBA0-238F-F255-566595DE7BE2}"/>
          </ac:spMkLst>
        </pc:spChg>
      </pc:sldChg>
      <pc:sldChg chg="modSp mod">
        <pc:chgData name="Alfred Smith" userId="3c60a3631c0db8ad" providerId="LiveId" clId="{55A070EB-C295-41AD-9D3F-42CCD6FF5BFB}" dt="2024-06-18T07:23:06.384" v="15" actId="20577"/>
        <pc:sldMkLst>
          <pc:docMk/>
          <pc:sldMk cId="3759221820" sldId="439"/>
        </pc:sldMkLst>
        <pc:spChg chg="mod">
          <ac:chgData name="Alfred Smith" userId="3c60a3631c0db8ad" providerId="LiveId" clId="{55A070EB-C295-41AD-9D3F-42CCD6FF5BFB}" dt="2024-06-18T07:23:06.384" v="15" actId="20577"/>
          <ac:spMkLst>
            <pc:docMk/>
            <pc:sldMk cId="3759221820" sldId="439"/>
            <ac:spMk id="4" creationId="{9A13E2D8-2F59-44C1-B1D2-79C300C26DD4}"/>
          </ac:spMkLst>
        </pc:spChg>
      </pc:sldChg>
      <pc:sldChg chg="modSp mod">
        <pc:chgData name="Alfred Smith" userId="3c60a3631c0db8ad" providerId="LiveId" clId="{55A070EB-C295-41AD-9D3F-42CCD6FF5BFB}" dt="2024-06-18T07:22:28.422" v="11"/>
        <pc:sldMkLst>
          <pc:docMk/>
          <pc:sldMk cId="3306392768" sldId="440"/>
        </pc:sldMkLst>
        <pc:spChg chg="mod">
          <ac:chgData name="Alfred Smith" userId="3c60a3631c0db8ad" providerId="LiveId" clId="{55A070EB-C295-41AD-9D3F-42CCD6FF5BFB}" dt="2024-06-18T07:22:28.422" v="11"/>
          <ac:spMkLst>
            <pc:docMk/>
            <pc:sldMk cId="3306392768" sldId="440"/>
            <ac:spMk id="4" creationId="{9A13E2D8-2F59-44C1-B1D2-79C300C26DD4}"/>
          </ac:spMkLst>
        </pc:spChg>
      </pc:sldChg>
      <pc:sldChg chg="modSp mod">
        <pc:chgData name="Alfred Smith" userId="3c60a3631c0db8ad" providerId="LiveId" clId="{55A070EB-C295-41AD-9D3F-42CCD6FF5BFB}" dt="2024-06-18T07:22:16.830" v="10" actId="20577"/>
        <pc:sldMkLst>
          <pc:docMk/>
          <pc:sldMk cId="2571520139" sldId="441"/>
        </pc:sldMkLst>
        <pc:spChg chg="mod">
          <ac:chgData name="Alfred Smith" userId="3c60a3631c0db8ad" providerId="LiveId" clId="{55A070EB-C295-41AD-9D3F-42CCD6FF5BFB}" dt="2024-06-18T07:22:16.830" v="10" actId="20577"/>
          <ac:spMkLst>
            <pc:docMk/>
            <pc:sldMk cId="2571520139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55A070EB-C295-41AD-9D3F-42CCD6FF5BFB}" dt="2024-06-18T07:22:01.633" v="8"/>
        <pc:sldMkLst>
          <pc:docMk/>
          <pc:sldMk cId="609200551" sldId="442"/>
        </pc:sldMkLst>
        <pc:spChg chg="mod">
          <ac:chgData name="Alfred Smith" userId="3c60a3631c0db8ad" providerId="LiveId" clId="{55A070EB-C295-41AD-9D3F-42CCD6FF5BFB}" dt="2024-06-18T07:22:01.633" v="8"/>
          <ac:spMkLst>
            <pc:docMk/>
            <pc:sldMk cId="609200551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55A070EB-C295-41AD-9D3F-42CCD6FF5BFB}" dt="2024-06-18T07:21:51.086" v="7" actId="20577"/>
        <pc:sldMkLst>
          <pc:docMk/>
          <pc:sldMk cId="2008866657" sldId="443"/>
        </pc:sldMkLst>
        <pc:spChg chg="mod">
          <ac:chgData name="Alfred Smith" userId="3c60a3631c0db8ad" providerId="LiveId" clId="{55A070EB-C295-41AD-9D3F-42CCD6FF5BFB}" dt="2024-06-18T07:21:51.086" v="7" actId="20577"/>
          <ac:spMkLst>
            <pc:docMk/>
            <pc:sldMk cId="2008866657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55A070EB-C295-41AD-9D3F-42CCD6FF5BFB}" dt="2024-06-18T07:21:31.426" v="5"/>
        <pc:sldMkLst>
          <pc:docMk/>
          <pc:sldMk cId="54413100" sldId="444"/>
        </pc:sldMkLst>
        <pc:spChg chg="mod">
          <ac:chgData name="Alfred Smith" userId="3c60a3631c0db8ad" providerId="LiveId" clId="{55A070EB-C295-41AD-9D3F-42CCD6FF5BFB}" dt="2024-06-18T07:21:31.426" v="5"/>
          <ac:spMkLst>
            <pc:docMk/>
            <pc:sldMk cId="54413100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55A070EB-C295-41AD-9D3F-42CCD6FF5BFB}" dt="2024-06-18T07:24:21.840" v="53" actId="20577"/>
        <pc:sldMkLst>
          <pc:docMk/>
          <pc:sldMk cId="1529986287" sldId="455"/>
        </pc:sldMkLst>
        <pc:spChg chg="mod">
          <ac:chgData name="Alfred Smith" userId="3c60a3631c0db8ad" providerId="LiveId" clId="{55A070EB-C295-41AD-9D3F-42CCD6FF5BFB}" dt="2024-06-18T07:24:21.840" v="53" actId="20577"/>
          <ac:spMkLst>
            <pc:docMk/>
            <pc:sldMk cId="1529986287" sldId="455"/>
            <ac:spMk id="4" creationId="{9A13E2D8-2F59-44C1-B1D2-79C300C26DD4}"/>
          </ac:spMkLst>
        </pc:spChg>
      </pc:sldChg>
      <pc:sldChg chg="modSp mod">
        <pc:chgData name="Alfred Smith" userId="3c60a3631c0db8ad" providerId="LiveId" clId="{55A070EB-C295-41AD-9D3F-42CCD6FF5BFB}" dt="2024-06-18T07:24:51.897" v="54"/>
        <pc:sldMkLst>
          <pc:docMk/>
          <pc:sldMk cId="1823079078" sldId="456"/>
        </pc:sldMkLst>
        <pc:spChg chg="mod">
          <ac:chgData name="Alfred Smith" userId="3c60a3631c0db8ad" providerId="LiveId" clId="{55A070EB-C295-41AD-9D3F-42CCD6FF5BFB}" dt="2024-06-18T07:24:51.897" v="54"/>
          <ac:spMkLst>
            <pc:docMk/>
            <pc:sldMk cId="1823079078" sldId="456"/>
            <ac:spMk id="4" creationId="{9A13E2D8-2F59-44C1-B1D2-79C300C26DD4}"/>
          </ac:spMkLst>
        </pc:spChg>
      </pc:sldChg>
      <pc:sldChg chg="modSp mod">
        <pc:chgData name="Alfred Smith" userId="3c60a3631c0db8ad" providerId="LiveId" clId="{55A070EB-C295-41AD-9D3F-42CCD6FF5BFB}" dt="2024-06-18T07:25:11.082" v="55"/>
        <pc:sldMkLst>
          <pc:docMk/>
          <pc:sldMk cId="1555750291" sldId="457"/>
        </pc:sldMkLst>
        <pc:spChg chg="mod">
          <ac:chgData name="Alfred Smith" userId="3c60a3631c0db8ad" providerId="LiveId" clId="{55A070EB-C295-41AD-9D3F-42CCD6FF5BFB}" dt="2024-06-18T07:25:11.082" v="55"/>
          <ac:spMkLst>
            <pc:docMk/>
            <pc:sldMk cId="1555750291" sldId="457"/>
            <ac:spMk id="4" creationId="{9A13E2D8-2F59-44C1-B1D2-79C300C26D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4EC8A-5552-447E-A778-1A50EE8AB9FA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4F304-5F7D-4164-9FA3-21EE2CCEE2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341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63127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9371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469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02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257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99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068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4111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6Noah was 600 years old when the flood came on the earth. 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1848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7813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843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567F-16CE-44B2-BAA3-930A0E80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CAD29-9926-49A9-A844-791ACA376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E6FDC-7A50-4ABC-9653-769507B4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E74D0-A5B0-4015-B671-F5E1F7A3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9A409-0F85-444E-862F-E7E247E4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371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1793-A8C0-408A-9A58-40D2D2B2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59CF1-2CEB-443B-8C71-21313ECD8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7E504-6812-415A-992B-CE24EEAC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DE996-AA73-4780-B76C-2733EED1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B6BE7-9089-415A-A69E-FF2B9390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7044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A40C52-4EDF-4138-8854-1B602420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FCD02-8761-4106-8CDB-C66043695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EE52-9AD6-45CA-A0C7-CD35CC93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83BE0-A677-43FE-AC42-C5E28222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9035E-D0AF-4C88-BFB1-70C62DF8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456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F1E2-31FF-4B56-8490-0BAD23B3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BA044-806B-4523-85C7-974E585C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E706E-3784-4276-82B1-A7087489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5B58E-C302-4ABF-B623-B11D0576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331D3-8418-48DF-B48C-E1C38B43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760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3C20-D6A0-42B6-AA3C-E3596A7D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285DE-2E8E-4E05-BD69-36368D70F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A4CD2-FEED-48C8-B7B0-B9AEDFA9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D01C-CF6D-4669-83CC-A7F437B6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93C1-C43C-4757-8303-910190FD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719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CE38-7E77-40C0-BC42-80CC1CE4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A8B1B-FCD3-4FD1-B14B-59128F88F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9CDAD-9281-4F7E-BA10-C8CF4CB5F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0C74D-6DED-46E2-81FF-739C0A26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EE8B9-3FF3-46EA-AEDA-09DD7BBC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D74E4-32ED-4844-9F54-DE934E45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438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1831-C82D-4DBA-9FA2-3C210D28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75890-4444-4670-BB60-D3AABDE3C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7B248-C7C7-429D-AF75-31ACD8165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508A5-6F16-4C1C-97EF-F9BBF9BD4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84D1-D6C5-4348-AF0D-EDECD2442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B3D6C-1652-46CB-9887-2BD1E381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53318-9529-4FF8-AC4B-D74A6985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553-2B8E-4904-BBFB-EFD7DB22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005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2171-780D-401A-9405-2FC71558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B117F-DF49-4916-9431-BFB443F0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41D4D-D305-44BB-A1B4-0330367B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6D724-2F7A-4856-AB1B-C3A9E3CF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24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D7916-243A-439D-AC62-A9BBA607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9504A-2B54-4B2E-8BA3-2C77C287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F6BE7-8650-4706-98E9-8B590CB2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956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5BA0-9D5E-4A2B-A21E-578D0E9D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25CA6-D222-4639-B0E9-B2362AB3D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CB0F7-4B6C-4782-BB37-C452E0011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E2E80-690D-474E-B5BD-EB48A16F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9988C-3499-4A51-9AB1-F421A048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50F23-F08E-4674-BDA2-27FF741C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784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3CEF-0E29-4944-BD0E-A69901BD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C6F8F-878C-4D6C-820D-38F3B1E3E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AE81E-B0E0-4ABF-AA89-D5BC2E6C5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D3C37-5259-419E-B592-E0ABB018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171CB-EBDE-496B-BB5D-3229B09A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C6D25-E921-45FA-BC4F-A140E7F8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620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7F99-8ABE-4512-9E5F-ACAA57A3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19392-DB57-4765-A91A-B31DC9D73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21F89-A2AE-44B1-BE52-B0C4D3727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58077-C268-4699-ACC6-74B99ECE0F3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74331-9EA5-4869-9FF1-4B42CD975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02A82-4F44-429C-9F43-19FE171FB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336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9750-2194-C7EF-DDF6-1F0CDC6D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9447-FBA0-238F-F255-566595DE7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Tibetan text is from the 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NonCommercial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NoDerivatives</a:t>
            </a:r>
            <a:r>
              <a:rPr lang="en-US" sz="1800" kern="1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license.</a:t>
            </a:r>
          </a:p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200269-C246-9560-4BC4-97CB238E2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11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3"/>
    </mc:Choice>
    <mc:Fallback xmlns="">
      <p:transition spd="slow" advTm="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47A785-D520-471B-9F08-D9DC67256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4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6EB82-1824-10F7-5923-FA1193FD5F17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7:3</a:t>
            </a:r>
          </a:p>
        </p:txBody>
      </p:sp>
    </p:spTree>
    <p:extLst>
      <p:ext uri="{BB962C8B-B14F-4D97-AF65-F5344CB8AC3E}">
        <p14:creationId xmlns:p14="http://schemas.microsoft.com/office/powerpoint/2010/main" val="345425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seven days from now I will send rain on the earth for forty days and forty nights, and I will wipe from the face of the earth every living thing I have made.”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རྒྱུ་མཚན་ནི་ད་ནས་ཉིན་བདུན་སོང་བ༌ན། བདག་གིས་ཉིན་ཞག་བཞི་བཅུའི་རིང་ལ་ས་སྟེང་དུ་ཆར་བ་འབབ་ཏུ་བཅུག༌སྟེ། བདག་གིས་བསྐྲུན་པའི་སྲོག་ལྡན་ཐམས་ཅད་ས་སྟེང་ནས་མེད་པར་བཟོ་བའི་ཕྱིར་ཡིན་ཞེས་གསུངས༌སོ།།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4BDB5C-0C4F-6DB6-359D-32D5BA69A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1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0"/>
    </mc:Choice>
    <mc:Fallback xmlns="">
      <p:transition spd="slow" advTm="1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45E90-8FA3-4C07-84CA-D78F9AFD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045"/>
            <a:ext cx="12192000" cy="6989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47242C-6AF7-2485-D03C-080D9509AAD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7:4</a:t>
            </a:r>
          </a:p>
        </p:txBody>
      </p:sp>
    </p:spTree>
    <p:extLst>
      <p:ext uri="{BB962C8B-B14F-4D97-AF65-F5344CB8AC3E}">
        <p14:creationId xmlns:p14="http://schemas.microsoft.com/office/powerpoint/2010/main" val="39258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dirty="0"/>
              <a:t> 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Noah did all that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commanded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ནོ་ཨས་ཀྱང་དཀོན་མཆོག་ཡ་ཝཱེས་ཇི་ལྟར་བཀའ་གནང་བ་བཞིན་དུ་བསྒྲུབས༌སོ།།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760864-AC49-DD29-266F-79834C836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63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1"/>
    </mc:Choice>
    <mc:Fallback xmlns="">
      <p:transition spd="slow" advTm="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02B9C4-A78C-43F2-8B9C-6D7C563E9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43" y="0"/>
            <a:ext cx="123879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EEF357-0AF4-2F02-BF11-151590EA317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7:5</a:t>
            </a:r>
          </a:p>
        </p:txBody>
      </p:sp>
    </p:spTree>
    <p:extLst>
      <p:ext uri="{BB962C8B-B14F-4D97-AF65-F5344CB8AC3E}">
        <p14:creationId xmlns:p14="http://schemas.microsoft.com/office/powerpoint/2010/main" val="3502086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Noah and his wife, with his sons and their wives, entered the ark to escape the waters of the flood.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ནོ་ཨ་དང་རང་གི་ཆུང༌མ། བུ་དང་མནའ་མ་རྣམས་མཉམ་དུ་གྲུ་གཟིངས་ནང་དུ་སོང་ནས་ཆུ་ལོག་ལ་བྱོལ་བར༌བྱས། </a:t>
            </a:r>
            <a:endParaRPr lang="en-Z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8D68ECA-00E5-3FAB-2E91-5414EABCF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6"/>
    </mc:Choice>
    <mc:Fallback xmlns="">
      <p:transition spd="slow" advTm="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CF51E-F70A-494B-A43B-BFE8BE87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24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9191A3-20F5-2853-BBF4-9E2ED7A39DA9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7:7</a:t>
            </a:r>
          </a:p>
        </p:txBody>
      </p:sp>
    </p:spTree>
    <p:extLst>
      <p:ext uri="{BB962C8B-B14F-4D97-AF65-F5344CB8AC3E}">
        <p14:creationId xmlns:p14="http://schemas.microsoft.com/office/powerpoint/2010/main" val="45404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 [</a:t>
            </a:r>
            <a:r>
              <a:rPr lang="en-US" sz="4400" dirty="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They entered the ark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with] every kind of wild animal, livestock, crawling creature, bird, and winged creature. 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ཁོ་རྣམས༌དང༌། དུད༌འགྲོ། ཕྱུགས༌ཟོག ས་སྟེང་གི་ལྟོ་འགྲོ་དང་འབུ་སྲིན་ཐམས་ཅད༌དང༌། འདབ་ཆགས་ཀྱི་རིགས་སུ་གྱུར་པ་ཐམས་ཅད་རང་རང་གི་རིགས་བཞིན་དུ་ཚང་མ་གྲུ་གཟིངས་ནང་དུ༌སོང༌།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725780-1839-F4BF-7961-7451B117D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99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8"/>
    </mc:Choice>
    <mc:Fallback xmlns="">
      <p:transition spd="slow" advTm="1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9979B-3443-4AA4-8558-2F7F67675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C23917-3053-69DA-524B-A9573A89CC1C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7:14</a:t>
            </a:r>
          </a:p>
        </p:txBody>
      </p:sp>
    </p:spTree>
    <p:extLst>
      <p:ext uri="{BB962C8B-B14F-4D97-AF65-F5344CB8AC3E}">
        <p14:creationId xmlns:p14="http://schemas.microsoft.com/office/powerpoint/2010/main" val="1467500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came to Noah to enter the ark, two by two of every creature  with the breath of life.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they entered, the male and female of every living thing,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དེ་ལྟར་སྲོག་དང་ལྡན་པ་ཐམས་ཅད་ལས་ཆ་རེ་བཞིན་ནོ་ཨའི་མདུན་དུ་ཡོང་ནས་གྲུ་གཟིངས་ནང་ལ་ཞུགས། 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དཀོན་མཆོག་གིས་ནོ་ཨ་ལ་བཀའ་གནང་བ་བཞིན་སྲོག་ཆགས་ཕོ་མོ་ཆ་རེ་བཞིན་གྲུ་གཟིངས་ནང་དུ་སོང་བ༌དང༌།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31BBB32-A16C-FC7A-7A9F-AAAC75840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30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1"/>
    </mc:Choice>
    <mc:Fallback xmlns="">
      <p:transition spd="slow" advTm="1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46757-13CE-E263-5D7F-9AEA0C3A7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091" y="-39757"/>
            <a:ext cx="1264709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DC8F3-334B-9220-20A3-C7A949F32BF5}"/>
              </a:ext>
            </a:extLst>
          </p:cNvPr>
          <p:cNvSpPr txBox="1"/>
          <p:nvPr/>
        </p:nvSpPr>
        <p:spPr>
          <a:xfrm>
            <a:off x="7331213" y="39757"/>
            <a:ext cx="4516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 </a:t>
            </a:r>
            <a:r>
              <a:rPr lang="en-ZA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ZA" sz="8000" b="1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7:1-10       </a:t>
            </a:r>
          </a:p>
          <a:p>
            <a:r>
              <a:rPr lang="bo-CN" sz="8000" b="1" i="0" dirty="0">
                <a:solidFill>
                  <a:srgbClr val="444444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གྲུའི་ནང་དུ་སོང།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69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ADAE7-063E-4763-BF94-4B42B63E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181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87345-D5A7-BF9D-9178-B2DEC9C710BD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7:15</a:t>
            </a:r>
          </a:p>
        </p:txBody>
      </p:sp>
    </p:spTree>
    <p:extLst>
      <p:ext uri="{BB962C8B-B14F-4D97-AF65-F5344CB8AC3E}">
        <p14:creationId xmlns:p14="http://schemas.microsoft.com/office/powerpoint/2010/main" val="2791677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God had commanded Noah. </a:t>
            </a:r>
            <a:r>
              <a:rPr lang="en-US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5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shut him in.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121212"/>
                </a:solidFill>
                <a:latin typeface="Inter"/>
              </a:rPr>
              <a:t>ཁོང་གིས་ནོ་ཨའི་རྒྱབ་ཏུ་གྲུ་གཟིངས་ཀྱི་སྒོ་བརྒྱབ༌པའོ།།</a:t>
            </a:r>
            <a:endParaRPr lang="en-ZA" sz="8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1ACE68-4859-9A1F-3704-A61A6A166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57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"/>
    </mc:Choice>
    <mc:Fallback xmlns="">
      <p:transition spd="slow" advTm="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EE27D-0024-4E58-9949-BA25CD121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1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Animals enter the Ark – Genesis 7:1-16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1800" b="1" i="0" dirty="0">
                <a:solidFill>
                  <a:srgbClr val="444444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་</a:t>
            </a:r>
            <a:r>
              <a:rPr lang="bo-CN" sz="8000" b="1" i="0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གྲུའི་ནང་དུ་སོང།</a:t>
            </a:r>
            <a:endParaRPr lang="en-ZA" sz="18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46429DC-7A2F-E0DC-69AD-6B4388AD5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"/>
    </mc:Choice>
    <mc:Fallback xmlns="">
      <p:transition spd="slow" advTm="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B5852-9B57-4321-9631-3FC33D3E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470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8EF81-7AE8-4959-A6FA-79E73BAC6BC4}"/>
              </a:ext>
            </a:extLst>
          </p:cNvPr>
          <p:cNvSpPr txBox="1"/>
          <p:nvPr/>
        </p:nvSpPr>
        <p:spPr>
          <a:xfrm>
            <a:off x="7331213" y="39757"/>
            <a:ext cx="4516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 </a:t>
            </a:r>
            <a:r>
              <a:rPr lang="en-ZA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ZA" sz="8000" b="1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7:1-10       </a:t>
            </a:r>
          </a:p>
          <a:p>
            <a:r>
              <a:rPr lang="bo-CN" sz="8000" b="1" i="0" dirty="0">
                <a:solidFill>
                  <a:srgbClr val="444444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གྲུའི་ནང་དུ་སོང།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3F1A9333-5A50-28BB-8C68-C80022708AB4}"/>
              </a:ext>
            </a:extLst>
          </p:cNvPr>
          <p:cNvSpPr txBox="1"/>
          <p:nvPr/>
        </p:nvSpPr>
        <p:spPr>
          <a:xfrm>
            <a:off x="694690" y="5896441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4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Noah, “Go into the ark, you and all your family, because I have found you righteous in this generation.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1" dirty="0">
                <a:solidFill>
                  <a:srgbClr val="121212"/>
                </a:solidFill>
                <a:latin typeface="Inter"/>
              </a:rPr>
              <a:t>ཆུ་ལོག་ཆེན་པོ་བྱུང༌བ།</a:t>
            </a:r>
          </a:p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དེ་ནས་ཡང་དཀོན་མཆོག་ཡ་ཝཱེས་ནོ་ཨ་ལ་འདི་སྐད༌དུ། ཁྱོད་དང་ཁྱོད་ཀྱི་ཁྱིམ་མི་ཐམས་ཅད་གྲུ་གཟིངས་ནང་དུ་སོང༌ཞིག རྒྱུ་མཚན་ནི་བདག་གིས་དུས་རབས་འདིར་ཁྱོད་ཁོ་ན་བདག་གི་དྲུང་དུ་མི་གཞུང་དྲང་ཞིག་ཡིན་པ་མཐོང་བའི་ཕྱིར༌རོ།། </a:t>
            </a:r>
          </a:p>
          <a:p>
            <a:endParaRPr lang="en-Z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1D7E4B7-CBCA-494B-7298-B798042C2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4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3"/>
    </mc:Choice>
    <mc:Fallback xmlns="">
      <p:transition spd="slow" advTm="1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595C4-A4C0-4C5E-8243-2A148190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6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FCC3-010C-D11D-7ABF-0376B4EC479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</a:t>
            </a:r>
          </a:p>
        </p:txBody>
      </p:sp>
    </p:spTree>
    <p:extLst>
      <p:ext uri="{BB962C8B-B14F-4D97-AF65-F5344CB8AC3E}">
        <p14:creationId xmlns:p14="http://schemas.microsoft.com/office/powerpoint/2010/main" val="1976487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are to take with you seven pairs of  every kind of clean animal, a male and its mate; a pair of every kind of unclean animal, a male and its mate;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ཁྱོད་ཀྱིས་དུད་འགྲོ་གཙང་མའི་རིགས་རེ་རེ་ལས་ཕོ་མོ་ཆ་བདུན་རེ༌དང༌། དུད་འགྲོ་མི་གཙང་བའི་རིགས་རེ་རེ་ལས་ཕོ་མོ་ཆ་གཅིག༌རེ།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43E76DD-F4AE-1081-89FB-BE32D3F49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88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1"/>
    </mc:Choice>
    <mc:Fallback xmlns="">
      <p:transition spd="slow" advTm="1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4FC7B-9681-4588-8C75-C82AFE49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7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A39B8-CF71-C246-4534-74345AA60A88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7:2</a:t>
            </a:r>
          </a:p>
        </p:txBody>
      </p:sp>
    </p:spTree>
    <p:extLst>
      <p:ext uri="{BB962C8B-B14F-4D97-AF65-F5344CB8AC3E}">
        <p14:creationId xmlns:p14="http://schemas.microsoft.com/office/powerpoint/2010/main" val="347999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seven pairs of every kind of bird of the air, male and female, to preserve their offspring on the face of all the earth.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བར་སྣང་དུ་འཕུར་བའི་འདབ་ཆགས་ཀྱི་རིགས་རེ་རེ་ལས་ཕོ་མོ་ཆ་བདུན་རེ་བཅས་ཁྱོད་དང་མཉམ་དུ་ཁྲིད༌ཅིག དེ་ནི་ས་གཞི་ཡོངས་སུ་རིགས་རྒྱུད་ཀྱི་ས་བོན་གསོན་པོར་གནས་པའི་ཕྱིར༌རོ།།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F4FB23-7D19-3215-2A10-658D0E917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92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4"/>
    </mc:Choice>
    <mc:Fallback xmlns="">
      <p:transition spd="slow" advTm="1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854</Words>
  <Application>Microsoft Office PowerPoint</Application>
  <PresentationFormat>Widescreen</PresentationFormat>
  <Paragraphs>59</Paragraphs>
  <Slides>22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03-4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2021-03-21T05:00:29Z</dcterms:created>
  <dcterms:modified xsi:type="dcterms:W3CDTF">2024-06-18T08:11:26Z</dcterms:modified>
</cp:coreProperties>
</file>