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7" r:id="rId2"/>
    <p:sldId id="439" r:id="rId3"/>
    <p:sldId id="440" r:id="rId4"/>
    <p:sldId id="459" r:id="rId5"/>
    <p:sldId id="461" r:id="rId6"/>
    <p:sldId id="462" r:id="rId7"/>
    <p:sldId id="460" r:id="rId8"/>
    <p:sldId id="256" r:id="rId9"/>
    <p:sldId id="458" r:id="rId10"/>
    <p:sldId id="257" r:id="rId11"/>
    <p:sldId id="272" r:id="rId12"/>
    <p:sldId id="464" r:id="rId13"/>
    <p:sldId id="463" r:id="rId14"/>
    <p:sldId id="273" r:id="rId15"/>
    <p:sldId id="443" r:id="rId16"/>
    <p:sldId id="259" r:id="rId17"/>
    <p:sldId id="465" r:id="rId18"/>
    <p:sldId id="261" r:id="rId19"/>
    <p:sldId id="445" r:id="rId20"/>
    <p:sldId id="274" r:id="rId21"/>
    <p:sldId id="466" r:id="rId22"/>
    <p:sldId id="262" r:id="rId23"/>
    <p:sldId id="467" r:id="rId24"/>
    <p:sldId id="263" r:id="rId25"/>
    <p:sldId id="448" r:id="rId26"/>
    <p:sldId id="264" r:id="rId27"/>
    <p:sldId id="449" r:id="rId28"/>
    <p:sldId id="265" r:id="rId29"/>
    <p:sldId id="468" r:id="rId30"/>
    <p:sldId id="275" r:id="rId31"/>
    <p:sldId id="451" r:id="rId32"/>
    <p:sldId id="271" r:id="rId33"/>
    <p:sldId id="452" r:id="rId34"/>
    <p:sldId id="266" r:id="rId35"/>
    <p:sldId id="453" r:id="rId36"/>
    <p:sldId id="267" r:id="rId37"/>
    <p:sldId id="454" r:id="rId38"/>
    <p:sldId id="276" r:id="rId39"/>
    <p:sldId id="455" r:id="rId40"/>
    <p:sldId id="268" r:id="rId41"/>
    <p:sldId id="469" r:id="rId42"/>
    <p:sldId id="269" r:id="rId43"/>
    <p:sldId id="457" r:id="rId44"/>
    <p:sldId id="27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2DA7B-094A-4020-B575-90894B73AD90}" v="1" dt="2024-06-18T06:52:06.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2189" autoAdjust="0"/>
  </p:normalViewPr>
  <p:slideViewPr>
    <p:cSldViewPr snapToGrid="0">
      <p:cViewPr varScale="1">
        <p:scale>
          <a:sx n="96" d="100"/>
          <a:sy n="96" d="100"/>
        </p:scale>
        <p:origin x="12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732BFDB-88CB-4CC5-BAA5-E931050224B9}"/>
    <pc:docChg chg="undo custSel modSld">
      <pc:chgData name="Leonie Smith" userId="fed1330f33f5650e" providerId="LiveId" clId="{6732BFDB-88CB-4CC5-BAA5-E931050224B9}" dt="2024-01-24T04:22:09.429" v="141" actId="20577"/>
      <pc:docMkLst>
        <pc:docMk/>
      </pc:docMkLst>
      <pc:sldChg chg="addSp delSp modSp mod modTransition delAnim modAnim">
        <pc:chgData name="Leonie Smith" userId="fed1330f33f5650e" providerId="LiveId" clId="{6732BFDB-88CB-4CC5-BAA5-E931050224B9}" dt="2024-01-24T03:06:12.330" v="41"/>
        <pc:sldMkLst>
          <pc:docMk/>
          <pc:sldMk cId="3383976489" sldId="272"/>
        </pc:sldMkLst>
        <pc:spChg chg="mod">
          <ac:chgData name="Leonie Smith" userId="fed1330f33f5650e" providerId="LiveId" clId="{6732BFDB-88CB-4CC5-BAA5-E931050224B9}" dt="2024-01-24T03:03:48.066" v="23" actId="14100"/>
          <ac:spMkLst>
            <pc:docMk/>
            <pc:sldMk cId="3383976489" sldId="272"/>
            <ac:spMk id="5" creationId="{7D377D0F-DE7A-17B3-151C-D4A7EF335717}"/>
          </ac:spMkLst>
        </pc:spChg>
        <pc:picChg chg="del">
          <ac:chgData name="Leonie Smith" userId="fed1330f33f5650e" providerId="LiveId" clId="{6732BFDB-88CB-4CC5-BAA5-E931050224B9}" dt="2024-01-24T03:03:49.945" v="24" actId="478"/>
          <ac:picMkLst>
            <pc:docMk/>
            <pc:sldMk cId="3383976489" sldId="272"/>
            <ac:picMk id="6" creationId="{B8A218A4-E530-49B1-955D-765FD4C27977}"/>
          </ac:picMkLst>
        </pc:picChg>
        <pc:picChg chg="add del mod">
          <ac:chgData name="Leonie Smith" userId="fed1330f33f5650e" providerId="LiveId" clId="{6732BFDB-88CB-4CC5-BAA5-E931050224B9}" dt="2024-01-24T03:05:59.636" v="38"/>
          <ac:picMkLst>
            <pc:docMk/>
            <pc:sldMk cId="3383976489" sldId="272"/>
            <ac:picMk id="7" creationId="{D2F8589B-792E-CDCA-9672-5D61ED47A7BC}"/>
          </ac:picMkLst>
        </pc:picChg>
        <pc:picChg chg="add del mod">
          <ac:chgData name="Leonie Smith" userId="fed1330f33f5650e" providerId="LiveId" clId="{6732BFDB-88CB-4CC5-BAA5-E931050224B9}" dt="2024-01-24T03:06:01.429" v="40"/>
          <ac:picMkLst>
            <pc:docMk/>
            <pc:sldMk cId="3383976489" sldId="272"/>
            <ac:picMk id="8" creationId="{5927C109-2C52-A492-0CF7-92AA49E26366}"/>
          </ac:picMkLst>
        </pc:picChg>
        <pc:picChg chg="add del mod ord">
          <ac:chgData name="Leonie Smith" userId="fed1330f33f5650e" providerId="LiveId" clId="{6732BFDB-88CB-4CC5-BAA5-E931050224B9}" dt="2024-01-24T03:06:12.330" v="41"/>
          <ac:picMkLst>
            <pc:docMk/>
            <pc:sldMk cId="3383976489" sldId="272"/>
            <ac:picMk id="11" creationId="{5154D00E-BAD2-EFDC-A0AB-19960B5693B6}"/>
          </ac:picMkLst>
        </pc:picChg>
        <pc:picChg chg="add mod">
          <ac:chgData name="Leonie Smith" userId="fed1330f33f5650e" providerId="LiveId" clId="{6732BFDB-88CB-4CC5-BAA5-E931050224B9}" dt="2024-01-24T03:06:12.330" v="41"/>
          <ac:picMkLst>
            <pc:docMk/>
            <pc:sldMk cId="3383976489" sldId="272"/>
            <ac:picMk id="12" creationId="{6CABE434-49C9-DA20-C779-1A805362D94A}"/>
          </ac:picMkLst>
        </pc:picChg>
      </pc:sldChg>
      <pc:sldChg chg="addSp delSp modSp mod modTransition modAnim modNotesTx">
        <pc:chgData name="Leonie Smith" userId="fed1330f33f5650e" providerId="LiveId" clId="{6732BFDB-88CB-4CC5-BAA5-E931050224B9}" dt="2024-01-24T04:22:09.429" v="141" actId="20577"/>
        <pc:sldMkLst>
          <pc:docMk/>
          <pc:sldMk cId="2852453381" sldId="277"/>
        </pc:sldMkLst>
        <pc:picChg chg="add del mod">
          <ac:chgData name="Leonie Smith" userId="fed1330f33f5650e" providerId="LiveId" clId="{6732BFDB-88CB-4CC5-BAA5-E931050224B9}" dt="2024-01-24T03:00:53.614" v="2"/>
          <ac:picMkLst>
            <pc:docMk/>
            <pc:sldMk cId="2852453381" sldId="277"/>
            <ac:picMk id="6" creationId="{8142B9F5-CA30-0D0F-B314-55F186941814}"/>
          </ac:picMkLst>
        </pc:picChg>
        <pc:picChg chg="del">
          <ac:chgData name="Leonie Smith" userId="fed1330f33f5650e" providerId="LiveId" clId="{6732BFDB-88CB-4CC5-BAA5-E931050224B9}" dt="2024-01-24T03:00:46.884" v="1"/>
          <ac:picMkLst>
            <pc:docMk/>
            <pc:sldMk cId="2852453381" sldId="277"/>
            <ac:picMk id="7" creationId="{29A08D45-9385-4512-3D81-BA2C34040260}"/>
          </ac:picMkLst>
        </pc:picChg>
        <pc:picChg chg="add mod">
          <ac:chgData name="Leonie Smith" userId="fed1330f33f5650e" providerId="LiveId" clId="{6732BFDB-88CB-4CC5-BAA5-E931050224B9}" dt="2024-01-24T03:00:53.614" v="2"/>
          <ac:picMkLst>
            <pc:docMk/>
            <pc:sldMk cId="2852453381" sldId="277"/>
            <ac:picMk id="8" creationId="{5D6A310E-EE47-ECA8-335E-9602A87D886B}"/>
          </ac:picMkLst>
        </pc:picChg>
      </pc:sldChg>
      <pc:sldChg chg="addSp delSp modSp mod modTransition modAnim">
        <pc:chgData name="Leonie Smith" userId="fed1330f33f5650e" providerId="LiveId" clId="{6732BFDB-88CB-4CC5-BAA5-E931050224B9}" dt="2024-01-24T03:01:18.639" v="8"/>
        <pc:sldMkLst>
          <pc:docMk/>
          <pc:sldMk cId="2931300063" sldId="440"/>
        </pc:sldMkLst>
        <pc:picChg chg="add del mod ord">
          <ac:chgData name="Leonie Smith" userId="fed1330f33f5650e" providerId="LiveId" clId="{6732BFDB-88CB-4CC5-BAA5-E931050224B9}" dt="2024-01-24T03:01:09.490" v="5"/>
          <ac:picMkLst>
            <pc:docMk/>
            <pc:sldMk cId="2931300063" sldId="440"/>
            <ac:picMk id="3" creationId="{4FA41CEB-FEAB-2431-D038-D2E2DC39368D}"/>
          </ac:picMkLst>
        </pc:picChg>
        <pc:picChg chg="add del mod">
          <ac:chgData name="Leonie Smith" userId="fed1330f33f5650e" providerId="LiveId" clId="{6732BFDB-88CB-4CC5-BAA5-E931050224B9}" dt="2024-01-24T03:01:12.867" v="7"/>
          <ac:picMkLst>
            <pc:docMk/>
            <pc:sldMk cId="2931300063" sldId="440"/>
            <ac:picMk id="5" creationId="{67EC74C5-61E7-FB1A-5E40-87649E9A11D9}"/>
          </ac:picMkLst>
        </pc:picChg>
        <pc:picChg chg="add del mod ord">
          <ac:chgData name="Leonie Smith" userId="fed1330f33f5650e" providerId="LiveId" clId="{6732BFDB-88CB-4CC5-BAA5-E931050224B9}" dt="2024-01-24T03:01:18.639" v="8"/>
          <ac:picMkLst>
            <pc:docMk/>
            <pc:sldMk cId="2931300063" sldId="440"/>
            <ac:picMk id="9" creationId="{8E855C51-BF52-73B9-FCA8-C987DFB447B1}"/>
          </ac:picMkLst>
        </pc:picChg>
        <pc:picChg chg="add mod">
          <ac:chgData name="Leonie Smith" userId="fed1330f33f5650e" providerId="LiveId" clId="{6732BFDB-88CB-4CC5-BAA5-E931050224B9}" dt="2024-01-24T03:01:18.639" v="8"/>
          <ac:picMkLst>
            <pc:docMk/>
            <pc:sldMk cId="2931300063" sldId="440"/>
            <ac:picMk id="10" creationId="{F1446183-0058-D2C2-1BA7-E99C0BCB43BA}"/>
          </ac:picMkLst>
        </pc:picChg>
        <pc:picChg chg="del">
          <ac:chgData name="Leonie Smith" userId="fed1330f33f5650e" providerId="LiveId" clId="{6732BFDB-88CB-4CC5-BAA5-E931050224B9}" dt="2024-01-24T03:01:03.475" v="4"/>
          <ac:picMkLst>
            <pc:docMk/>
            <pc:sldMk cId="2931300063" sldId="440"/>
            <ac:picMk id="27" creationId="{D00E1B0B-1D32-6BC2-DABC-50161DCD00E6}"/>
          </ac:picMkLst>
        </pc:picChg>
      </pc:sldChg>
      <pc:sldChg chg="addSp delSp modSp mod delAnim">
        <pc:chgData name="Leonie Smith" userId="fed1330f33f5650e" providerId="LiveId" clId="{6732BFDB-88CB-4CC5-BAA5-E931050224B9}" dt="2024-01-24T03:06:46.076" v="43"/>
        <pc:sldMkLst>
          <pc:docMk/>
          <pc:sldMk cId="614795883" sldId="443"/>
        </pc:sldMkLst>
        <pc:picChg chg="del">
          <ac:chgData name="Leonie Smith" userId="fed1330f33f5650e" providerId="LiveId" clId="{6732BFDB-88CB-4CC5-BAA5-E931050224B9}" dt="2024-01-24T03:03:56.956" v="25" actId="478"/>
          <ac:picMkLst>
            <pc:docMk/>
            <pc:sldMk cId="614795883" sldId="443"/>
            <ac:picMk id="2" creationId="{2741DA60-AC31-2C7B-34C4-65EA3A1C2A04}"/>
          </ac:picMkLst>
        </pc:picChg>
        <pc:picChg chg="add mod">
          <ac:chgData name="Leonie Smith" userId="fed1330f33f5650e" providerId="LiveId" clId="{6732BFDB-88CB-4CC5-BAA5-E931050224B9}" dt="2024-01-24T03:06:46.076" v="43"/>
          <ac:picMkLst>
            <pc:docMk/>
            <pc:sldMk cId="614795883" sldId="443"/>
            <ac:picMk id="8" creationId="{01A6A70A-9F8B-CB70-D0E8-417C4E4EC864}"/>
          </ac:picMkLst>
        </pc:picChg>
      </pc:sldChg>
      <pc:sldChg chg="addSp delSp modSp mod delAnim">
        <pc:chgData name="Leonie Smith" userId="fed1330f33f5650e" providerId="LiveId" clId="{6732BFDB-88CB-4CC5-BAA5-E931050224B9}" dt="2024-01-24T03:07:21.867" v="47"/>
        <pc:sldMkLst>
          <pc:docMk/>
          <pc:sldMk cId="3882097048" sldId="445"/>
        </pc:sldMkLst>
        <pc:picChg chg="del">
          <ac:chgData name="Leonie Smith" userId="fed1330f33f5650e" providerId="LiveId" clId="{6732BFDB-88CB-4CC5-BAA5-E931050224B9}" dt="2024-01-24T03:04:13.261" v="28" actId="478"/>
          <ac:picMkLst>
            <pc:docMk/>
            <pc:sldMk cId="3882097048" sldId="445"/>
            <ac:picMk id="2" creationId="{6C72051E-8641-FC52-2B57-761A7CBD6DC5}"/>
          </ac:picMkLst>
        </pc:picChg>
        <pc:picChg chg="add mod">
          <ac:chgData name="Leonie Smith" userId="fed1330f33f5650e" providerId="LiveId" clId="{6732BFDB-88CB-4CC5-BAA5-E931050224B9}" dt="2024-01-24T03:07:21.867" v="47"/>
          <ac:picMkLst>
            <pc:docMk/>
            <pc:sldMk cId="3882097048" sldId="445"/>
            <ac:picMk id="8" creationId="{6DDC263A-6D0B-BCDA-E722-0F00F7FB39C9}"/>
          </ac:picMkLst>
        </pc:picChg>
      </pc:sldChg>
      <pc:sldChg chg="addSp delSp modSp mod modTransition delAnim modAnim">
        <pc:chgData name="Leonie Smith" userId="fed1330f33f5650e" providerId="LiveId" clId="{6732BFDB-88CB-4CC5-BAA5-E931050224B9}" dt="2024-01-24T03:11:04.125" v="78"/>
        <pc:sldMkLst>
          <pc:docMk/>
          <pc:sldMk cId="1733756374" sldId="448"/>
        </pc:sldMkLst>
        <pc:picChg chg="del">
          <ac:chgData name="Leonie Smith" userId="fed1330f33f5650e" providerId="LiveId" clId="{6732BFDB-88CB-4CC5-BAA5-E931050224B9}" dt="2024-01-24T03:08:36.467" v="58" actId="478"/>
          <ac:picMkLst>
            <pc:docMk/>
            <pc:sldMk cId="1733756374" sldId="448"/>
            <ac:picMk id="2" creationId="{D59973BD-5A0F-9ECE-0F69-4C588251EEAE}"/>
          </ac:picMkLst>
        </pc:picChg>
        <pc:picChg chg="add del mod">
          <ac:chgData name="Leonie Smith" userId="fed1330f33f5650e" providerId="LiveId" clId="{6732BFDB-88CB-4CC5-BAA5-E931050224B9}" dt="2024-01-24T03:08:16.041" v="55"/>
          <ac:picMkLst>
            <pc:docMk/>
            <pc:sldMk cId="1733756374" sldId="448"/>
            <ac:picMk id="7" creationId="{4B03618D-69CB-6A3A-E8B2-13F7BAE0380D}"/>
          </ac:picMkLst>
        </pc:picChg>
        <pc:picChg chg="add del mod">
          <ac:chgData name="Leonie Smith" userId="fed1330f33f5650e" providerId="LiveId" clId="{6732BFDB-88CB-4CC5-BAA5-E931050224B9}" dt="2024-01-24T03:08:33.515" v="57" actId="478"/>
          <ac:picMkLst>
            <pc:docMk/>
            <pc:sldMk cId="1733756374" sldId="448"/>
            <ac:picMk id="12" creationId="{CDF2B579-CB2C-BE80-3425-0D2C1300476F}"/>
          </ac:picMkLst>
        </pc:picChg>
        <pc:picChg chg="add del mod">
          <ac:chgData name="Leonie Smith" userId="fed1330f33f5650e" providerId="LiveId" clId="{6732BFDB-88CB-4CC5-BAA5-E931050224B9}" dt="2024-01-24T03:10:23.123" v="72"/>
          <ac:picMkLst>
            <pc:docMk/>
            <pc:sldMk cId="1733756374" sldId="448"/>
            <ac:picMk id="17" creationId="{D4EF3C54-BF04-4A53-200E-21D1BCCDD542}"/>
          </ac:picMkLst>
        </pc:picChg>
        <pc:picChg chg="add del mod">
          <ac:chgData name="Leonie Smith" userId="fed1330f33f5650e" providerId="LiveId" clId="{6732BFDB-88CB-4CC5-BAA5-E931050224B9}" dt="2024-01-24T03:10:25.149" v="74"/>
          <ac:picMkLst>
            <pc:docMk/>
            <pc:sldMk cId="1733756374" sldId="448"/>
            <ac:picMk id="18" creationId="{EA4C0FE7-4F8E-1EAC-7B31-34D7BBB0AA41}"/>
          </ac:picMkLst>
        </pc:picChg>
        <pc:picChg chg="add del mod ord">
          <ac:chgData name="Leonie Smith" userId="fed1330f33f5650e" providerId="LiveId" clId="{6732BFDB-88CB-4CC5-BAA5-E931050224B9}" dt="2024-01-24T03:10:35.737" v="75"/>
          <ac:picMkLst>
            <pc:docMk/>
            <pc:sldMk cId="1733756374" sldId="448"/>
            <ac:picMk id="21" creationId="{5DD90D19-C1CA-2B3F-B1C4-03431003C26E}"/>
          </ac:picMkLst>
        </pc:picChg>
        <pc:picChg chg="add del mod">
          <ac:chgData name="Leonie Smith" userId="fed1330f33f5650e" providerId="LiveId" clId="{6732BFDB-88CB-4CC5-BAA5-E931050224B9}" dt="2024-01-24T03:10:52.671" v="77"/>
          <ac:picMkLst>
            <pc:docMk/>
            <pc:sldMk cId="1733756374" sldId="448"/>
            <ac:picMk id="22" creationId="{544B8336-2046-C2B5-F872-79A3B90BF340}"/>
          </ac:picMkLst>
        </pc:picChg>
        <pc:picChg chg="add del mod ord">
          <ac:chgData name="Leonie Smith" userId="fed1330f33f5650e" providerId="LiveId" clId="{6732BFDB-88CB-4CC5-BAA5-E931050224B9}" dt="2024-01-24T03:11:04.125" v="78"/>
          <ac:picMkLst>
            <pc:docMk/>
            <pc:sldMk cId="1733756374" sldId="448"/>
            <ac:picMk id="27" creationId="{90EE76F7-CF42-7635-4625-F5C3700EAF89}"/>
          </ac:picMkLst>
        </pc:picChg>
        <pc:picChg chg="add mod">
          <ac:chgData name="Leonie Smith" userId="fed1330f33f5650e" providerId="LiveId" clId="{6732BFDB-88CB-4CC5-BAA5-E931050224B9}" dt="2024-01-24T03:11:04.125" v="78"/>
          <ac:picMkLst>
            <pc:docMk/>
            <pc:sldMk cId="1733756374" sldId="448"/>
            <ac:picMk id="28" creationId="{40C179E1-C84B-BD69-E9DF-62F6A5AC1726}"/>
          </ac:picMkLst>
        </pc:picChg>
      </pc:sldChg>
      <pc:sldChg chg="addSp delSp modSp mod delAnim">
        <pc:chgData name="Leonie Smith" userId="fed1330f33f5650e" providerId="LiveId" clId="{6732BFDB-88CB-4CC5-BAA5-E931050224B9}" dt="2024-01-24T03:11:17.869" v="79"/>
        <pc:sldMkLst>
          <pc:docMk/>
          <pc:sldMk cId="366099036" sldId="449"/>
        </pc:sldMkLst>
        <pc:picChg chg="del">
          <ac:chgData name="Leonie Smith" userId="fed1330f33f5650e" providerId="LiveId" clId="{6732BFDB-88CB-4CC5-BAA5-E931050224B9}" dt="2024-01-24T03:09:01.217" v="59" actId="478"/>
          <ac:picMkLst>
            <pc:docMk/>
            <pc:sldMk cId="366099036" sldId="449"/>
            <ac:picMk id="2" creationId="{712B8871-515C-C8E1-CDC8-F60B5D9D7922}"/>
          </ac:picMkLst>
        </pc:picChg>
        <pc:picChg chg="add mod">
          <ac:chgData name="Leonie Smith" userId="fed1330f33f5650e" providerId="LiveId" clId="{6732BFDB-88CB-4CC5-BAA5-E931050224B9}" dt="2024-01-24T03:11:17.869" v="79"/>
          <ac:picMkLst>
            <pc:docMk/>
            <pc:sldMk cId="366099036" sldId="449"/>
            <ac:picMk id="11" creationId="{A58C330D-942E-AD96-AF1B-B8F2106B9B33}"/>
          </ac:picMkLst>
        </pc:picChg>
      </pc:sldChg>
      <pc:sldChg chg="addSp delSp modSp mod delAnim">
        <pc:chgData name="Leonie Smith" userId="fed1330f33f5650e" providerId="LiveId" clId="{6732BFDB-88CB-4CC5-BAA5-E931050224B9}" dt="2024-01-24T03:11:52.489" v="83"/>
        <pc:sldMkLst>
          <pc:docMk/>
          <pc:sldMk cId="274704110" sldId="451"/>
        </pc:sldMkLst>
        <pc:picChg chg="del">
          <ac:chgData name="Leonie Smith" userId="fed1330f33f5650e" providerId="LiveId" clId="{6732BFDB-88CB-4CC5-BAA5-E931050224B9}" dt="2024-01-24T03:09:17.509" v="62" actId="478"/>
          <ac:picMkLst>
            <pc:docMk/>
            <pc:sldMk cId="274704110" sldId="451"/>
            <ac:picMk id="2" creationId="{375732F0-A0F9-7231-23BF-301F0C6B35A4}"/>
          </ac:picMkLst>
        </pc:picChg>
        <pc:picChg chg="add mod">
          <ac:chgData name="Leonie Smith" userId="fed1330f33f5650e" providerId="LiveId" clId="{6732BFDB-88CB-4CC5-BAA5-E931050224B9}" dt="2024-01-24T03:11:52.489" v="83"/>
          <ac:picMkLst>
            <pc:docMk/>
            <pc:sldMk cId="274704110" sldId="451"/>
            <ac:picMk id="7" creationId="{8FF80483-F2A4-E45A-CD5C-F9F07B2099B6}"/>
          </ac:picMkLst>
        </pc:picChg>
      </pc:sldChg>
      <pc:sldChg chg="addSp delSp modSp mod modTransition delAnim modAnim">
        <pc:chgData name="Leonie Smith" userId="fed1330f33f5650e" providerId="LiveId" clId="{6732BFDB-88CB-4CC5-BAA5-E931050224B9}" dt="2024-01-24T03:12:59.558" v="90"/>
        <pc:sldMkLst>
          <pc:docMk/>
          <pc:sldMk cId="4170433803" sldId="452"/>
        </pc:sldMkLst>
        <pc:picChg chg="del">
          <ac:chgData name="Leonie Smith" userId="fed1330f33f5650e" providerId="LiveId" clId="{6732BFDB-88CB-4CC5-BAA5-E931050224B9}" dt="2024-01-24T03:09:19.818" v="63" actId="478"/>
          <ac:picMkLst>
            <pc:docMk/>
            <pc:sldMk cId="4170433803" sldId="452"/>
            <ac:picMk id="2" creationId="{BBD32712-470A-71D7-C9B3-C9C5D317CC97}"/>
          </ac:picMkLst>
        </pc:picChg>
        <pc:picChg chg="add del mod">
          <ac:chgData name="Leonie Smith" userId="fed1330f33f5650e" providerId="LiveId" clId="{6732BFDB-88CB-4CC5-BAA5-E931050224B9}" dt="2024-01-24T03:12:06.425" v="86"/>
          <ac:picMkLst>
            <pc:docMk/>
            <pc:sldMk cId="4170433803" sldId="452"/>
            <ac:picMk id="7" creationId="{0A0A4442-D859-EDF7-7781-32FFF8CC04F4}"/>
          </ac:picMkLst>
        </pc:picChg>
        <pc:picChg chg="add del mod ord">
          <ac:chgData name="Leonie Smith" userId="fed1330f33f5650e" providerId="LiveId" clId="{6732BFDB-88CB-4CC5-BAA5-E931050224B9}" dt="2024-01-24T03:12:24.401" v="87"/>
          <ac:picMkLst>
            <pc:docMk/>
            <pc:sldMk cId="4170433803" sldId="452"/>
            <ac:picMk id="10" creationId="{3EFF05A8-2981-DA60-61BB-2CE8C118F394}"/>
          </ac:picMkLst>
        </pc:picChg>
        <pc:picChg chg="add del mod">
          <ac:chgData name="Leonie Smith" userId="fed1330f33f5650e" providerId="LiveId" clId="{6732BFDB-88CB-4CC5-BAA5-E931050224B9}" dt="2024-01-24T03:12:40.423" v="89"/>
          <ac:picMkLst>
            <pc:docMk/>
            <pc:sldMk cId="4170433803" sldId="452"/>
            <ac:picMk id="11" creationId="{E686EB13-3371-F518-7E67-509C3D29CDC7}"/>
          </ac:picMkLst>
        </pc:picChg>
        <pc:picChg chg="add del mod ord">
          <ac:chgData name="Leonie Smith" userId="fed1330f33f5650e" providerId="LiveId" clId="{6732BFDB-88CB-4CC5-BAA5-E931050224B9}" dt="2024-01-24T03:12:59.558" v="90"/>
          <ac:picMkLst>
            <pc:docMk/>
            <pc:sldMk cId="4170433803" sldId="452"/>
            <ac:picMk id="15" creationId="{CBFE9710-632A-E041-75C4-B6C75B06AADD}"/>
          </ac:picMkLst>
        </pc:picChg>
        <pc:picChg chg="add mod">
          <ac:chgData name="Leonie Smith" userId="fed1330f33f5650e" providerId="LiveId" clId="{6732BFDB-88CB-4CC5-BAA5-E931050224B9}" dt="2024-01-24T03:12:59.558" v="90"/>
          <ac:picMkLst>
            <pc:docMk/>
            <pc:sldMk cId="4170433803" sldId="452"/>
            <ac:picMk id="16" creationId="{91A27AD8-3BB6-F45A-73B0-31D8DC85F579}"/>
          </ac:picMkLst>
        </pc:picChg>
      </pc:sldChg>
      <pc:sldChg chg="addSp delSp modSp mod modTransition delAnim">
        <pc:chgData name="Leonie Smith" userId="fed1330f33f5650e" providerId="LiveId" clId="{6732BFDB-88CB-4CC5-BAA5-E931050224B9}" dt="2024-01-24T03:13:34.650" v="96"/>
        <pc:sldMkLst>
          <pc:docMk/>
          <pc:sldMk cId="453715999" sldId="453"/>
        </pc:sldMkLst>
        <pc:picChg chg="del">
          <ac:chgData name="Leonie Smith" userId="fed1330f33f5650e" providerId="LiveId" clId="{6732BFDB-88CB-4CC5-BAA5-E931050224B9}" dt="2024-01-24T03:13:15.272" v="93" actId="478"/>
          <ac:picMkLst>
            <pc:docMk/>
            <pc:sldMk cId="453715999" sldId="453"/>
            <ac:picMk id="2" creationId="{22F2AFB8-28D2-F8FB-9558-3DDC916D68A9}"/>
          </ac:picMkLst>
        </pc:picChg>
        <pc:picChg chg="add del mod">
          <ac:chgData name="Leonie Smith" userId="fed1330f33f5650e" providerId="LiveId" clId="{6732BFDB-88CB-4CC5-BAA5-E931050224B9}" dt="2024-01-24T03:13:12.605" v="92" actId="478"/>
          <ac:picMkLst>
            <pc:docMk/>
            <pc:sldMk cId="453715999" sldId="453"/>
            <ac:picMk id="7" creationId="{C2F9D079-843F-7892-C346-30886F3C770A}"/>
          </ac:picMkLst>
        </pc:picChg>
        <pc:picChg chg="add del mod">
          <ac:chgData name="Leonie Smith" userId="fed1330f33f5650e" providerId="LiveId" clId="{6732BFDB-88CB-4CC5-BAA5-E931050224B9}" dt="2024-01-24T03:13:34.650" v="96"/>
          <ac:picMkLst>
            <pc:docMk/>
            <pc:sldMk cId="453715999" sldId="453"/>
            <ac:picMk id="11" creationId="{B7B0BBAE-547D-1B89-9DD0-938DD8E5D975}"/>
          </ac:picMkLst>
        </pc:picChg>
        <pc:picChg chg="add mod">
          <ac:chgData name="Leonie Smith" userId="fed1330f33f5650e" providerId="LiveId" clId="{6732BFDB-88CB-4CC5-BAA5-E931050224B9}" dt="2024-01-24T03:13:34.650" v="96"/>
          <ac:picMkLst>
            <pc:docMk/>
            <pc:sldMk cId="453715999" sldId="453"/>
            <ac:picMk id="12" creationId="{69D53FF9-5613-7FB1-D3B9-0139881D20DA}"/>
          </ac:picMkLst>
        </pc:picChg>
      </pc:sldChg>
      <pc:sldChg chg="addSp delSp modSp mod delAnim">
        <pc:chgData name="Leonie Smith" userId="fed1330f33f5650e" providerId="LiveId" clId="{6732BFDB-88CB-4CC5-BAA5-E931050224B9}" dt="2024-01-24T03:13:55.546" v="97"/>
        <pc:sldMkLst>
          <pc:docMk/>
          <pc:sldMk cId="284730534" sldId="454"/>
        </pc:sldMkLst>
        <pc:picChg chg="del">
          <ac:chgData name="Leonie Smith" userId="fed1330f33f5650e" providerId="LiveId" clId="{6732BFDB-88CB-4CC5-BAA5-E931050224B9}" dt="2024-01-24T03:09:21.551" v="64" actId="478"/>
          <ac:picMkLst>
            <pc:docMk/>
            <pc:sldMk cId="284730534" sldId="454"/>
            <ac:picMk id="2" creationId="{49F0D90E-B463-7850-A0C3-2DE9A675FB7D}"/>
          </ac:picMkLst>
        </pc:picChg>
        <pc:picChg chg="add mod">
          <ac:chgData name="Leonie Smith" userId="fed1330f33f5650e" providerId="LiveId" clId="{6732BFDB-88CB-4CC5-BAA5-E931050224B9}" dt="2024-01-24T03:13:55.546" v="97"/>
          <ac:picMkLst>
            <pc:docMk/>
            <pc:sldMk cId="284730534" sldId="454"/>
            <ac:picMk id="7" creationId="{EDE146D8-12DA-67F5-7AE0-F77BD49948C9}"/>
          </ac:picMkLst>
        </pc:picChg>
      </pc:sldChg>
      <pc:sldChg chg="addSp delSp modSp mod modTransition delAnim modAnim">
        <pc:chgData name="Leonie Smith" userId="fed1330f33f5650e" providerId="LiveId" clId="{6732BFDB-88CB-4CC5-BAA5-E931050224B9}" dt="2024-01-24T03:15:29.936" v="116"/>
        <pc:sldMkLst>
          <pc:docMk/>
          <pc:sldMk cId="3210660876" sldId="455"/>
        </pc:sldMkLst>
        <pc:picChg chg="del">
          <ac:chgData name="Leonie Smith" userId="fed1330f33f5650e" providerId="LiveId" clId="{6732BFDB-88CB-4CC5-BAA5-E931050224B9}" dt="2024-01-24T03:09:23.131" v="65" actId="478"/>
          <ac:picMkLst>
            <pc:docMk/>
            <pc:sldMk cId="3210660876" sldId="455"/>
            <ac:picMk id="2" creationId="{CAD6854A-6DD8-CA3D-001D-A7A91511C367}"/>
          </ac:picMkLst>
        </pc:picChg>
        <pc:picChg chg="add del mod">
          <ac:chgData name="Leonie Smith" userId="fed1330f33f5650e" providerId="LiveId" clId="{6732BFDB-88CB-4CC5-BAA5-E931050224B9}" dt="2024-01-24T03:14:35.876" v="103"/>
          <ac:picMkLst>
            <pc:docMk/>
            <pc:sldMk cId="3210660876" sldId="455"/>
            <ac:picMk id="7" creationId="{83A46CD6-2903-0857-5C8C-429412F82438}"/>
          </ac:picMkLst>
        </pc:picChg>
        <pc:picChg chg="add del mod ord">
          <ac:chgData name="Leonie Smith" userId="fed1330f33f5650e" providerId="LiveId" clId="{6732BFDB-88CB-4CC5-BAA5-E931050224B9}" dt="2024-01-24T03:14:42.083" v="104"/>
          <ac:picMkLst>
            <pc:docMk/>
            <pc:sldMk cId="3210660876" sldId="455"/>
            <ac:picMk id="11" creationId="{BBC7D13A-5A6B-E95F-BC57-EE68D6DC89AB}"/>
          </ac:picMkLst>
        </pc:picChg>
        <pc:picChg chg="add del mod">
          <ac:chgData name="Leonie Smith" userId="fed1330f33f5650e" providerId="LiveId" clId="{6732BFDB-88CB-4CC5-BAA5-E931050224B9}" dt="2024-01-24T03:14:43.515" v="106"/>
          <ac:picMkLst>
            <pc:docMk/>
            <pc:sldMk cId="3210660876" sldId="455"/>
            <ac:picMk id="12" creationId="{18652E5B-0BE1-1FA7-A8EA-1B3F9E9BB3CD}"/>
          </ac:picMkLst>
        </pc:picChg>
        <pc:picChg chg="add del mod ord">
          <ac:chgData name="Leonie Smith" userId="fed1330f33f5650e" providerId="LiveId" clId="{6732BFDB-88CB-4CC5-BAA5-E931050224B9}" dt="2024-01-24T03:14:49.759" v="107"/>
          <ac:picMkLst>
            <pc:docMk/>
            <pc:sldMk cId="3210660876" sldId="455"/>
            <ac:picMk id="15" creationId="{26ED91A2-7B3A-615E-5977-01BA9FB48447}"/>
          </ac:picMkLst>
        </pc:picChg>
        <pc:picChg chg="add del mod">
          <ac:chgData name="Leonie Smith" userId="fed1330f33f5650e" providerId="LiveId" clId="{6732BFDB-88CB-4CC5-BAA5-E931050224B9}" dt="2024-01-24T03:14:51.131" v="109"/>
          <ac:picMkLst>
            <pc:docMk/>
            <pc:sldMk cId="3210660876" sldId="455"/>
            <ac:picMk id="16" creationId="{F2655A5F-C1F9-B8D1-DC1D-42B6076D67C8}"/>
          </ac:picMkLst>
        </pc:picChg>
        <pc:picChg chg="add del mod ord">
          <ac:chgData name="Leonie Smith" userId="fed1330f33f5650e" providerId="LiveId" clId="{6732BFDB-88CB-4CC5-BAA5-E931050224B9}" dt="2024-01-24T03:14:58.460" v="110"/>
          <ac:picMkLst>
            <pc:docMk/>
            <pc:sldMk cId="3210660876" sldId="455"/>
            <ac:picMk id="19" creationId="{4B4A91E5-BA66-AC56-B7B0-37EAB72538B7}"/>
          </ac:picMkLst>
        </pc:picChg>
        <pc:picChg chg="add del mod">
          <ac:chgData name="Leonie Smith" userId="fed1330f33f5650e" providerId="LiveId" clId="{6732BFDB-88CB-4CC5-BAA5-E931050224B9}" dt="2024-01-24T03:15:06.232" v="112"/>
          <ac:picMkLst>
            <pc:docMk/>
            <pc:sldMk cId="3210660876" sldId="455"/>
            <ac:picMk id="20" creationId="{1CC9CC9A-2C49-598A-158E-5488D0975739}"/>
          </ac:picMkLst>
        </pc:picChg>
        <pc:picChg chg="add del mod ord">
          <ac:chgData name="Leonie Smith" userId="fed1330f33f5650e" providerId="LiveId" clId="{6732BFDB-88CB-4CC5-BAA5-E931050224B9}" dt="2024-01-24T03:15:17.386" v="113"/>
          <ac:picMkLst>
            <pc:docMk/>
            <pc:sldMk cId="3210660876" sldId="455"/>
            <ac:picMk id="23" creationId="{E0FD68FA-1DA4-1DB6-942F-29B80DC63363}"/>
          </ac:picMkLst>
        </pc:picChg>
        <pc:picChg chg="add del mod">
          <ac:chgData name="Leonie Smith" userId="fed1330f33f5650e" providerId="LiveId" clId="{6732BFDB-88CB-4CC5-BAA5-E931050224B9}" dt="2024-01-24T03:15:19.458" v="115"/>
          <ac:picMkLst>
            <pc:docMk/>
            <pc:sldMk cId="3210660876" sldId="455"/>
            <ac:picMk id="24" creationId="{0EB8069D-F7B6-FC03-CF4C-A70CB49FECDF}"/>
          </ac:picMkLst>
        </pc:picChg>
        <pc:picChg chg="add del mod ord">
          <ac:chgData name="Leonie Smith" userId="fed1330f33f5650e" providerId="LiveId" clId="{6732BFDB-88CB-4CC5-BAA5-E931050224B9}" dt="2024-01-24T03:15:29.936" v="116"/>
          <ac:picMkLst>
            <pc:docMk/>
            <pc:sldMk cId="3210660876" sldId="455"/>
            <ac:picMk id="27" creationId="{C6FB3263-8C5F-56C8-F283-A04ED2C63D81}"/>
          </ac:picMkLst>
        </pc:picChg>
        <pc:picChg chg="add mod">
          <ac:chgData name="Leonie Smith" userId="fed1330f33f5650e" providerId="LiveId" clId="{6732BFDB-88CB-4CC5-BAA5-E931050224B9}" dt="2024-01-24T03:15:29.936" v="116"/>
          <ac:picMkLst>
            <pc:docMk/>
            <pc:sldMk cId="3210660876" sldId="455"/>
            <ac:picMk id="28" creationId="{4FF64854-02D1-F7B7-C603-3443E9B746C4}"/>
          </ac:picMkLst>
        </pc:picChg>
      </pc:sldChg>
      <pc:sldChg chg="addSp delSp modSp mod modTransition delAnim modAnim">
        <pc:chgData name="Leonie Smith" userId="fed1330f33f5650e" providerId="LiveId" clId="{6732BFDB-88CB-4CC5-BAA5-E931050224B9}" dt="2024-01-24T03:16:50.104" v="128"/>
        <pc:sldMkLst>
          <pc:docMk/>
          <pc:sldMk cId="2371633899" sldId="457"/>
        </pc:sldMkLst>
        <pc:picChg chg="del">
          <ac:chgData name="Leonie Smith" userId="fed1330f33f5650e" providerId="LiveId" clId="{6732BFDB-88CB-4CC5-BAA5-E931050224B9}" dt="2024-01-24T03:15:57.608" v="119" actId="478"/>
          <ac:picMkLst>
            <pc:docMk/>
            <pc:sldMk cId="2371633899" sldId="457"/>
            <ac:picMk id="2" creationId="{66517C25-A6A1-E6AE-914F-EFBC50DFD2DB}"/>
          </ac:picMkLst>
        </pc:picChg>
        <pc:picChg chg="add del mod">
          <ac:chgData name="Leonie Smith" userId="fed1330f33f5650e" providerId="LiveId" clId="{6732BFDB-88CB-4CC5-BAA5-E931050224B9}" dt="2024-01-24T03:15:54.997" v="118" actId="478"/>
          <ac:picMkLst>
            <pc:docMk/>
            <pc:sldMk cId="2371633899" sldId="457"/>
            <ac:picMk id="7" creationId="{4F7288CD-E921-0FDC-0ED6-C5D502412436}"/>
          </ac:picMkLst>
        </pc:picChg>
        <pc:picChg chg="add del mod">
          <ac:chgData name="Leonie Smith" userId="fed1330f33f5650e" providerId="LiveId" clId="{6732BFDB-88CB-4CC5-BAA5-E931050224B9}" dt="2024-01-24T03:16:22.837" v="122"/>
          <ac:picMkLst>
            <pc:docMk/>
            <pc:sldMk cId="2371633899" sldId="457"/>
            <ac:picMk id="11" creationId="{6D3411C3-A34B-930A-6707-3FCA7892C3C1}"/>
          </ac:picMkLst>
        </pc:picChg>
        <pc:picChg chg="add del mod">
          <ac:chgData name="Leonie Smith" userId="fed1330f33f5650e" providerId="LiveId" clId="{6732BFDB-88CB-4CC5-BAA5-E931050224B9}" dt="2024-01-24T03:16:25.401" v="124"/>
          <ac:picMkLst>
            <pc:docMk/>
            <pc:sldMk cId="2371633899" sldId="457"/>
            <ac:picMk id="12" creationId="{D0FF5E31-A16D-3A86-1F28-8C86E44923DC}"/>
          </ac:picMkLst>
        </pc:picChg>
        <pc:picChg chg="add del mod ord">
          <ac:chgData name="Leonie Smith" userId="fed1330f33f5650e" providerId="LiveId" clId="{6732BFDB-88CB-4CC5-BAA5-E931050224B9}" dt="2024-01-24T03:16:35.356" v="125"/>
          <ac:picMkLst>
            <pc:docMk/>
            <pc:sldMk cId="2371633899" sldId="457"/>
            <ac:picMk id="15" creationId="{DBA0D106-09E6-9148-938B-5BBB6C7E4DF1}"/>
          </ac:picMkLst>
        </pc:picChg>
        <pc:picChg chg="add del mod">
          <ac:chgData name="Leonie Smith" userId="fed1330f33f5650e" providerId="LiveId" clId="{6732BFDB-88CB-4CC5-BAA5-E931050224B9}" dt="2024-01-24T03:16:36.919" v="127"/>
          <ac:picMkLst>
            <pc:docMk/>
            <pc:sldMk cId="2371633899" sldId="457"/>
            <ac:picMk id="16" creationId="{A1A707A4-70AE-5BBB-80D3-0BAE37516B72}"/>
          </ac:picMkLst>
        </pc:picChg>
        <pc:picChg chg="add del mod ord">
          <ac:chgData name="Leonie Smith" userId="fed1330f33f5650e" providerId="LiveId" clId="{6732BFDB-88CB-4CC5-BAA5-E931050224B9}" dt="2024-01-24T03:16:50.104" v="128"/>
          <ac:picMkLst>
            <pc:docMk/>
            <pc:sldMk cId="2371633899" sldId="457"/>
            <ac:picMk id="19" creationId="{5E35A5D3-572F-5C6F-D9B1-FF001C81D96A}"/>
          </ac:picMkLst>
        </pc:picChg>
        <pc:picChg chg="add mod">
          <ac:chgData name="Leonie Smith" userId="fed1330f33f5650e" providerId="LiveId" clId="{6732BFDB-88CB-4CC5-BAA5-E931050224B9}" dt="2024-01-24T03:16:50.104" v="128"/>
          <ac:picMkLst>
            <pc:docMk/>
            <pc:sldMk cId="2371633899" sldId="457"/>
            <ac:picMk id="20" creationId="{58241317-60FD-99FE-B4F4-7D5CC7A4A80E}"/>
          </ac:picMkLst>
        </pc:picChg>
      </pc:sldChg>
      <pc:sldChg chg="addSp delSp modSp mod modTransition delAnim modAnim">
        <pc:chgData name="Leonie Smith" userId="fed1330f33f5650e" providerId="LiveId" clId="{6732BFDB-88CB-4CC5-BAA5-E931050224B9}" dt="2024-01-24T03:05:45.322" v="35"/>
        <pc:sldMkLst>
          <pc:docMk/>
          <pc:sldMk cId="2171451017" sldId="458"/>
        </pc:sldMkLst>
        <pc:picChg chg="del">
          <ac:chgData name="Leonie Smith" userId="fed1330f33f5650e" providerId="LiveId" clId="{6732BFDB-88CB-4CC5-BAA5-E931050224B9}" dt="2024-01-24T03:03:26.076" v="21" actId="478"/>
          <ac:picMkLst>
            <pc:docMk/>
            <pc:sldMk cId="2171451017" sldId="458"/>
            <ac:picMk id="2" creationId="{94D2158B-905F-C822-C18B-19C9C7B63400}"/>
          </ac:picMkLst>
        </pc:picChg>
        <pc:picChg chg="add del mod">
          <ac:chgData name="Leonie Smith" userId="fed1330f33f5650e" providerId="LiveId" clId="{6732BFDB-88CB-4CC5-BAA5-E931050224B9}" dt="2024-01-24T03:05:32.979" v="34"/>
          <ac:picMkLst>
            <pc:docMk/>
            <pc:sldMk cId="2171451017" sldId="458"/>
            <ac:picMk id="11" creationId="{DC679527-BB3E-6D75-D6FA-93310C63BF19}"/>
          </ac:picMkLst>
        </pc:picChg>
        <pc:picChg chg="add del mod ord">
          <ac:chgData name="Leonie Smith" userId="fed1330f33f5650e" providerId="LiveId" clId="{6732BFDB-88CB-4CC5-BAA5-E931050224B9}" dt="2024-01-24T03:05:45.322" v="35"/>
          <ac:picMkLst>
            <pc:docMk/>
            <pc:sldMk cId="2171451017" sldId="458"/>
            <ac:picMk id="15" creationId="{E2318CC9-6E67-537B-61B9-C037F91C2C8B}"/>
          </ac:picMkLst>
        </pc:picChg>
        <pc:picChg chg="add mod">
          <ac:chgData name="Leonie Smith" userId="fed1330f33f5650e" providerId="LiveId" clId="{6732BFDB-88CB-4CC5-BAA5-E931050224B9}" dt="2024-01-24T03:05:45.322" v="35"/>
          <ac:picMkLst>
            <pc:docMk/>
            <pc:sldMk cId="2171451017" sldId="458"/>
            <ac:picMk id="16" creationId="{5771702C-7F01-2A39-2E1F-E02CBA96A167}"/>
          </ac:picMkLst>
        </pc:picChg>
      </pc:sldChg>
      <pc:sldChg chg="addSp delSp modSp mod modTransition delAnim">
        <pc:chgData name="Leonie Smith" userId="fed1330f33f5650e" providerId="LiveId" clId="{6732BFDB-88CB-4CC5-BAA5-E931050224B9}" dt="2024-01-24T03:05:07.130" v="31"/>
        <pc:sldMkLst>
          <pc:docMk/>
          <pc:sldMk cId="2232559540" sldId="460"/>
        </pc:sldMkLst>
        <pc:picChg chg="del">
          <ac:chgData name="Leonie Smith" userId="fed1330f33f5650e" providerId="LiveId" clId="{6732BFDB-88CB-4CC5-BAA5-E931050224B9}" dt="2024-01-24T03:03:22.105" v="20" actId="478"/>
          <ac:picMkLst>
            <pc:docMk/>
            <pc:sldMk cId="2232559540" sldId="460"/>
            <ac:picMk id="5" creationId="{E3F1DF82-C007-FF0A-454A-C2350116EE3C}"/>
          </ac:picMkLst>
        </pc:picChg>
        <pc:picChg chg="add del mod">
          <ac:chgData name="Leonie Smith" userId="fed1330f33f5650e" providerId="LiveId" clId="{6732BFDB-88CB-4CC5-BAA5-E931050224B9}" dt="2024-01-24T03:03:19.685" v="19" actId="478"/>
          <ac:picMkLst>
            <pc:docMk/>
            <pc:sldMk cId="2232559540" sldId="460"/>
            <ac:picMk id="10" creationId="{8A551242-1F92-6B56-8BE6-63EB82550DF0}"/>
          </ac:picMkLst>
        </pc:picChg>
        <pc:picChg chg="add del mod">
          <ac:chgData name="Leonie Smith" userId="fed1330f33f5650e" providerId="LiveId" clId="{6732BFDB-88CB-4CC5-BAA5-E931050224B9}" dt="2024-01-24T03:05:07.130" v="31"/>
          <ac:picMkLst>
            <pc:docMk/>
            <pc:sldMk cId="2232559540" sldId="460"/>
            <ac:picMk id="21" creationId="{A2379D16-B13C-0D5B-AFD0-529EF9D691D7}"/>
          </ac:picMkLst>
        </pc:picChg>
        <pc:picChg chg="add mod">
          <ac:chgData name="Leonie Smith" userId="fed1330f33f5650e" providerId="LiveId" clId="{6732BFDB-88CB-4CC5-BAA5-E931050224B9}" dt="2024-01-24T03:05:07.130" v="31"/>
          <ac:picMkLst>
            <pc:docMk/>
            <pc:sldMk cId="2232559540" sldId="460"/>
            <ac:picMk id="22" creationId="{DF2DAAE4-6A4E-D8AE-0803-00CEA6FBFE04}"/>
          </ac:picMkLst>
        </pc:picChg>
      </pc:sldChg>
      <pc:sldChg chg="addSp delSp modSp mod modTransition delAnim modAnim">
        <pc:chgData name="Leonie Smith" userId="fed1330f33f5650e" providerId="LiveId" clId="{6732BFDB-88CB-4CC5-BAA5-E931050224B9}" dt="2024-01-24T03:02:47.403" v="17"/>
        <pc:sldMkLst>
          <pc:docMk/>
          <pc:sldMk cId="1451426675" sldId="461"/>
        </pc:sldMkLst>
        <pc:picChg chg="del">
          <ac:chgData name="Leonie Smith" userId="fed1330f33f5650e" providerId="LiveId" clId="{6732BFDB-88CB-4CC5-BAA5-E931050224B9}" dt="2024-01-24T03:02:18.545" v="14" actId="478"/>
          <ac:picMkLst>
            <pc:docMk/>
            <pc:sldMk cId="1451426675" sldId="461"/>
            <ac:picMk id="2" creationId="{FBD86D79-64EF-5826-CDD8-29A3B276E30D}"/>
          </ac:picMkLst>
        </pc:picChg>
        <pc:picChg chg="add del mod">
          <ac:chgData name="Leonie Smith" userId="fed1330f33f5650e" providerId="LiveId" clId="{6732BFDB-88CB-4CC5-BAA5-E931050224B9}" dt="2024-01-24T03:01:46.015" v="11"/>
          <ac:picMkLst>
            <pc:docMk/>
            <pc:sldMk cId="1451426675" sldId="461"/>
            <ac:picMk id="7" creationId="{34F54544-8122-513B-4A2E-525338429829}"/>
          </ac:picMkLst>
        </pc:picChg>
        <pc:picChg chg="add del mod ord">
          <ac:chgData name="Leonie Smith" userId="fed1330f33f5650e" providerId="LiveId" clId="{6732BFDB-88CB-4CC5-BAA5-E931050224B9}" dt="2024-01-24T03:01:50.936" v="12"/>
          <ac:picMkLst>
            <pc:docMk/>
            <pc:sldMk cId="1451426675" sldId="461"/>
            <ac:picMk id="11" creationId="{1DCED988-2D3B-33B6-BB3E-EE3E55878E31}"/>
          </ac:picMkLst>
        </pc:picChg>
        <pc:picChg chg="add del mod">
          <ac:chgData name="Leonie Smith" userId="fed1330f33f5650e" providerId="LiveId" clId="{6732BFDB-88CB-4CC5-BAA5-E931050224B9}" dt="2024-01-24T03:01:57.022" v="13" actId="478"/>
          <ac:picMkLst>
            <pc:docMk/>
            <pc:sldMk cId="1451426675" sldId="461"/>
            <ac:picMk id="12" creationId="{2E535645-7230-8E03-1670-5FA204007C87}"/>
          </ac:picMkLst>
        </pc:picChg>
        <pc:picChg chg="add del mod">
          <ac:chgData name="Leonie Smith" userId="fed1330f33f5650e" providerId="LiveId" clId="{6732BFDB-88CB-4CC5-BAA5-E931050224B9}" dt="2024-01-24T03:02:47.403" v="17"/>
          <ac:picMkLst>
            <pc:docMk/>
            <pc:sldMk cId="1451426675" sldId="461"/>
            <ac:picMk id="16" creationId="{ADE74AE1-F881-B48D-F878-DD9C9A1B0224}"/>
          </ac:picMkLst>
        </pc:picChg>
        <pc:picChg chg="add mod">
          <ac:chgData name="Leonie Smith" userId="fed1330f33f5650e" providerId="LiveId" clId="{6732BFDB-88CB-4CC5-BAA5-E931050224B9}" dt="2024-01-24T03:02:47.403" v="17"/>
          <ac:picMkLst>
            <pc:docMk/>
            <pc:sldMk cId="1451426675" sldId="461"/>
            <ac:picMk id="17" creationId="{6E8B1323-CDC1-38C2-966D-D9721F91BDA0}"/>
          </ac:picMkLst>
        </pc:picChg>
      </pc:sldChg>
      <pc:sldChg chg="addSp delSp modSp mod delAnim">
        <pc:chgData name="Leonie Smith" userId="fed1330f33f5650e" providerId="LiveId" clId="{6732BFDB-88CB-4CC5-BAA5-E931050224B9}" dt="2024-01-24T03:06:28.006" v="42"/>
        <pc:sldMkLst>
          <pc:docMk/>
          <pc:sldMk cId="4276441415" sldId="463"/>
        </pc:sldMkLst>
        <pc:picChg chg="del">
          <ac:chgData name="Leonie Smith" userId="fed1330f33f5650e" providerId="LiveId" clId="{6732BFDB-88CB-4CC5-BAA5-E931050224B9}" dt="2024-01-24T03:03:38.321" v="22" actId="478"/>
          <ac:picMkLst>
            <pc:docMk/>
            <pc:sldMk cId="4276441415" sldId="463"/>
            <ac:picMk id="2" creationId="{D4F8D37D-EED2-A10A-9275-48F6B338C01D}"/>
          </ac:picMkLst>
        </pc:picChg>
        <pc:picChg chg="add mod">
          <ac:chgData name="Leonie Smith" userId="fed1330f33f5650e" providerId="LiveId" clId="{6732BFDB-88CB-4CC5-BAA5-E931050224B9}" dt="2024-01-24T03:06:28.006" v="42"/>
          <ac:picMkLst>
            <pc:docMk/>
            <pc:sldMk cId="4276441415" sldId="463"/>
            <ac:picMk id="8" creationId="{DF4263EA-141F-3CFE-23B2-DF17F3C35D92}"/>
          </ac:picMkLst>
        </pc:picChg>
      </pc:sldChg>
      <pc:sldChg chg="addSp delSp modSp mod modTransition delAnim">
        <pc:chgData name="Leonie Smith" userId="fed1330f33f5650e" providerId="LiveId" clId="{6732BFDB-88CB-4CC5-BAA5-E931050224B9}" dt="2024-01-24T03:07:00.046" v="46"/>
        <pc:sldMkLst>
          <pc:docMk/>
          <pc:sldMk cId="346296802" sldId="465"/>
        </pc:sldMkLst>
        <pc:spChg chg="mod">
          <ac:chgData name="Leonie Smith" userId="fed1330f33f5650e" providerId="LiveId" clId="{6732BFDB-88CB-4CC5-BAA5-E931050224B9}" dt="2024-01-24T03:04:03.392" v="26" actId="14100"/>
          <ac:spMkLst>
            <pc:docMk/>
            <pc:sldMk cId="346296802" sldId="465"/>
            <ac:spMk id="6" creationId="{CF785C8A-07F7-1331-7D02-D82D34FE69EB}"/>
          </ac:spMkLst>
        </pc:spChg>
        <pc:picChg chg="del">
          <ac:chgData name="Leonie Smith" userId="fed1330f33f5650e" providerId="LiveId" clId="{6732BFDB-88CB-4CC5-BAA5-E931050224B9}" dt="2024-01-24T03:04:04.901" v="27" actId="478"/>
          <ac:picMkLst>
            <pc:docMk/>
            <pc:sldMk cId="346296802" sldId="465"/>
            <ac:picMk id="2" creationId="{213C5191-4F30-48BD-BB8C-A26219C59FE1}"/>
          </ac:picMkLst>
        </pc:picChg>
        <pc:picChg chg="add del mod">
          <ac:chgData name="Leonie Smith" userId="fed1330f33f5650e" providerId="LiveId" clId="{6732BFDB-88CB-4CC5-BAA5-E931050224B9}" dt="2024-01-24T03:07:00.046" v="46"/>
          <ac:picMkLst>
            <pc:docMk/>
            <pc:sldMk cId="346296802" sldId="465"/>
            <ac:picMk id="7" creationId="{76DD6864-1368-F5F2-93D2-4B26AA313014}"/>
          </ac:picMkLst>
        </pc:picChg>
        <pc:picChg chg="add mod">
          <ac:chgData name="Leonie Smith" userId="fed1330f33f5650e" providerId="LiveId" clId="{6732BFDB-88CB-4CC5-BAA5-E931050224B9}" dt="2024-01-24T03:07:00.046" v="46"/>
          <ac:picMkLst>
            <pc:docMk/>
            <pc:sldMk cId="346296802" sldId="465"/>
            <ac:picMk id="8" creationId="{4C3FA7BF-25A9-4512-B8AF-ACD7C3F90EFC}"/>
          </ac:picMkLst>
        </pc:picChg>
      </pc:sldChg>
      <pc:sldChg chg="addSp delSp modSp mod modTransition modAnim">
        <pc:chgData name="Leonie Smith" userId="fed1330f33f5650e" providerId="LiveId" clId="{6732BFDB-88CB-4CC5-BAA5-E931050224B9}" dt="2024-01-24T03:07:36.012" v="50"/>
        <pc:sldMkLst>
          <pc:docMk/>
          <pc:sldMk cId="3774354010" sldId="466"/>
        </pc:sldMkLst>
        <pc:picChg chg="del">
          <ac:chgData name="Leonie Smith" userId="fed1330f33f5650e" providerId="LiveId" clId="{6732BFDB-88CB-4CC5-BAA5-E931050224B9}" dt="2024-01-24T03:07:26.193" v="49"/>
          <ac:picMkLst>
            <pc:docMk/>
            <pc:sldMk cId="3774354010" sldId="466"/>
            <ac:picMk id="4" creationId="{30805088-5FBF-4C0B-996E-A97D1173F9CB}"/>
          </ac:picMkLst>
        </pc:picChg>
        <pc:picChg chg="add del mod">
          <ac:chgData name="Leonie Smith" userId="fed1330f33f5650e" providerId="LiveId" clId="{6732BFDB-88CB-4CC5-BAA5-E931050224B9}" dt="2024-01-24T03:07:36.012" v="50"/>
          <ac:picMkLst>
            <pc:docMk/>
            <pc:sldMk cId="3774354010" sldId="466"/>
            <ac:picMk id="5" creationId="{321455CA-D00C-DB53-28E4-8AC954A9FA71}"/>
          </ac:picMkLst>
        </pc:picChg>
        <pc:picChg chg="add mod">
          <ac:chgData name="Leonie Smith" userId="fed1330f33f5650e" providerId="LiveId" clId="{6732BFDB-88CB-4CC5-BAA5-E931050224B9}" dt="2024-01-24T03:07:36.012" v="50"/>
          <ac:picMkLst>
            <pc:docMk/>
            <pc:sldMk cId="3774354010" sldId="466"/>
            <ac:picMk id="6" creationId="{B6748D62-2B47-0FFF-EF33-D0A5D75A90F7}"/>
          </ac:picMkLst>
        </pc:picChg>
      </pc:sldChg>
      <pc:sldChg chg="addSp delSp modSp mod modTransition modAnim">
        <pc:chgData name="Leonie Smith" userId="fed1330f33f5650e" providerId="LiveId" clId="{6732BFDB-88CB-4CC5-BAA5-E931050224B9}" dt="2024-01-24T03:07:54.883" v="53"/>
        <pc:sldMkLst>
          <pc:docMk/>
          <pc:sldMk cId="1059093045" sldId="467"/>
        </pc:sldMkLst>
        <pc:picChg chg="del">
          <ac:chgData name="Leonie Smith" userId="fed1330f33f5650e" providerId="LiveId" clId="{6732BFDB-88CB-4CC5-BAA5-E931050224B9}" dt="2024-01-24T03:07:39.706" v="52"/>
          <ac:picMkLst>
            <pc:docMk/>
            <pc:sldMk cId="1059093045" sldId="467"/>
            <ac:picMk id="5" creationId="{C59D8CDD-253F-46C9-87B1-908B692134F5}"/>
          </ac:picMkLst>
        </pc:picChg>
        <pc:picChg chg="add del mod">
          <ac:chgData name="Leonie Smith" userId="fed1330f33f5650e" providerId="LiveId" clId="{6732BFDB-88CB-4CC5-BAA5-E931050224B9}" dt="2024-01-24T03:07:54.883" v="53"/>
          <ac:picMkLst>
            <pc:docMk/>
            <pc:sldMk cId="1059093045" sldId="467"/>
            <ac:picMk id="6" creationId="{EFD6D7D1-87E5-2083-0CCA-5CDBB57D78B7}"/>
          </ac:picMkLst>
        </pc:picChg>
        <pc:picChg chg="add mod">
          <ac:chgData name="Leonie Smith" userId="fed1330f33f5650e" providerId="LiveId" clId="{6732BFDB-88CB-4CC5-BAA5-E931050224B9}" dt="2024-01-24T03:07:54.883" v="53"/>
          <ac:picMkLst>
            <pc:docMk/>
            <pc:sldMk cId="1059093045" sldId="467"/>
            <ac:picMk id="7" creationId="{03802F2C-F8A9-EB15-71A4-4A59D86927CB}"/>
          </ac:picMkLst>
        </pc:picChg>
      </pc:sldChg>
      <pc:sldChg chg="addSp delSp modSp mod modTransition delAnim">
        <pc:chgData name="Leonie Smith" userId="fed1330f33f5650e" providerId="LiveId" clId="{6732BFDB-88CB-4CC5-BAA5-E931050224B9}" dt="2024-01-24T03:11:34.681" v="82"/>
        <pc:sldMkLst>
          <pc:docMk/>
          <pc:sldMk cId="3774058418" sldId="468"/>
        </pc:sldMkLst>
        <pc:spChg chg="mod">
          <ac:chgData name="Leonie Smith" userId="fed1330f33f5650e" providerId="LiveId" clId="{6732BFDB-88CB-4CC5-BAA5-E931050224B9}" dt="2024-01-24T03:09:08.042" v="60" actId="14100"/>
          <ac:spMkLst>
            <pc:docMk/>
            <pc:sldMk cId="3774058418" sldId="468"/>
            <ac:spMk id="2" creationId="{D42D5A26-1B51-63EE-09BD-6936DDEF520B}"/>
          </ac:spMkLst>
        </pc:spChg>
        <pc:picChg chg="del">
          <ac:chgData name="Leonie Smith" userId="fed1330f33f5650e" providerId="LiveId" clId="{6732BFDB-88CB-4CC5-BAA5-E931050224B9}" dt="2024-01-24T03:09:10.785" v="61" actId="478"/>
          <ac:picMkLst>
            <pc:docMk/>
            <pc:sldMk cId="3774058418" sldId="468"/>
            <ac:picMk id="4" creationId="{FE53E431-F84D-424C-9530-FC10D2F19E74}"/>
          </ac:picMkLst>
        </pc:picChg>
        <pc:picChg chg="add del mod">
          <ac:chgData name="Leonie Smith" userId="fed1330f33f5650e" providerId="LiveId" clId="{6732BFDB-88CB-4CC5-BAA5-E931050224B9}" dt="2024-01-24T03:11:34.681" v="82"/>
          <ac:picMkLst>
            <pc:docMk/>
            <pc:sldMk cId="3774058418" sldId="468"/>
            <ac:picMk id="6" creationId="{C4BAE51B-2B03-39B6-2E7F-B386F13EAB1D}"/>
          </ac:picMkLst>
        </pc:picChg>
        <pc:picChg chg="add mod">
          <ac:chgData name="Leonie Smith" userId="fed1330f33f5650e" providerId="LiveId" clId="{6732BFDB-88CB-4CC5-BAA5-E931050224B9}" dt="2024-01-24T03:11:34.681" v="82"/>
          <ac:picMkLst>
            <pc:docMk/>
            <pc:sldMk cId="3774058418" sldId="468"/>
            <ac:picMk id="7" creationId="{9335CD6B-7C80-474E-D9E4-42255E5E7325}"/>
          </ac:picMkLst>
        </pc:picChg>
      </pc:sldChg>
      <pc:sldChg chg="addSp delSp modSp mod modTransition delAnim">
        <pc:chgData name="Leonie Smith" userId="fed1330f33f5650e" providerId="LiveId" clId="{6732BFDB-88CB-4CC5-BAA5-E931050224B9}" dt="2024-01-24T03:14:30.688" v="101"/>
        <pc:sldMkLst>
          <pc:docMk/>
          <pc:sldMk cId="2166613306" sldId="469"/>
        </pc:sldMkLst>
        <pc:spChg chg="add del mod">
          <ac:chgData name="Leonie Smith" userId="fed1330f33f5650e" providerId="LiveId" clId="{6732BFDB-88CB-4CC5-BAA5-E931050224B9}" dt="2024-01-24T03:09:34.404" v="68" actId="14100"/>
          <ac:spMkLst>
            <pc:docMk/>
            <pc:sldMk cId="2166613306" sldId="469"/>
            <ac:spMk id="3" creationId="{0FE7BAC5-C322-D8B2-9DEF-D815F140C6D7}"/>
          </ac:spMkLst>
        </pc:spChg>
        <pc:picChg chg="add del mod">
          <ac:chgData name="Leonie Smith" userId="fed1330f33f5650e" providerId="LiveId" clId="{6732BFDB-88CB-4CC5-BAA5-E931050224B9}" dt="2024-01-24T03:14:30.688" v="101"/>
          <ac:picMkLst>
            <pc:docMk/>
            <pc:sldMk cId="2166613306" sldId="469"/>
            <ac:picMk id="5" creationId="{E082E161-EE72-2DAA-52F4-E125A8663D0C}"/>
          </ac:picMkLst>
        </pc:picChg>
        <pc:picChg chg="add mod">
          <ac:chgData name="Leonie Smith" userId="fed1330f33f5650e" providerId="LiveId" clId="{6732BFDB-88CB-4CC5-BAA5-E931050224B9}" dt="2024-01-24T03:14:30.688" v="101"/>
          <ac:picMkLst>
            <pc:docMk/>
            <pc:sldMk cId="2166613306" sldId="469"/>
            <ac:picMk id="6" creationId="{F1DCC0DD-A940-C413-190A-BAE6A13E38CB}"/>
          </ac:picMkLst>
        </pc:picChg>
        <pc:picChg chg="del">
          <ac:chgData name="Leonie Smith" userId="fed1330f33f5650e" providerId="LiveId" clId="{6732BFDB-88CB-4CC5-BAA5-E931050224B9}" dt="2024-01-24T03:09:36.900" v="69" actId="478"/>
          <ac:picMkLst>
            <pc:docMk/>
            <pc:sldMk cId="2166613306" sldId="469"/>
            <ac:picMk id="8" creationId="{AA480043-8221-4BF7-8769-BC6F853C51A2}"/>
          </ac:picMkLst>
        </pc:picChg>
      </pc:sldChg>
    </pc:docChg>
  </pc:docChgLst>
  <pc:docChgLst>
    <pc:chgData name="Alfred Smith" userId="3c60a3631c0db8ad" providerId="LiveId" clId="{1542DA7B-094A-4020-B575-90894B73AD90}"/>
    <pc:docChg chg="undo custSel modSld">
      <pc:chgData name="Alfred Smith" userId="3c60a3631c0db8ad" providerId="LiveId" clId="{1542DA7B-094A-4020-B575-90894B73AD90}" dt="2024-06-18T08:11:35.689" v="49" actId="27636"/>
      <pc:docMkLst>
        <pc:docMk/>
      </pc:docMkLst>
      <pc:sldChg chg="modSp mod">
        <pc:chgData name="Alfred Smith" userId="3c60a3631c0db8ad" providerId="LiveId" clId="{1542DA7B-094A-4020-B575-90894B73AD90}" dt="2024-06-18T07:27:04.101" v="8"/>
        <pc:sldMkLst>
          <pc:docMk/>
          <pc:sldMk cId="3383976489" sldId="272"/>
        </pc:sldMkLst>
        <pc:spChg chg="mod">
          <ac:chgData name="Alfred Smith" userId="3c60a3631c0db8ad" providerId="LiveId" clId="{1542DA7B-094A-4020-B575-90894B73AD90}" dt="2024-06-18T07:27:04.101" v="8"/>
          <ac:spMkLst>
            <pc:docMk/>
            <pc:sldMk cId="3383976489" sldId="272"/>
            <ac:spMk id="4" creationId="{A29F0ED5-B53B-D49B-AD82-03C0A9EF9480}"/>
          </ac:spMkLst>
        </pc:spChg>
      </pc:sldChg>
      <pc:sldChg chg="modSp mod">
        <pc:chgData name="Alfred Smith" userId="3c60a3631c0db8ad" providerId="LiveId" clId="{1542DA7B-094A-4020-B575-90894B73AD90}" dt="2024-06-18T08:11:35.689" v="49" actId="27636"/>
        <pc:sldMkLst>
          <pc:docMk/>
          <pc:sldMk cId="2852453381" sldId="277"/>
        </pc:sldMkLst>
        <pc:spChg chg="mod">
          <ac:chgData name="Alfred Smith" userId="3c60a3631c0db8ad" providerId="LiveId" clId="{1542DA7B-094A-4020-B575-90894B73AD90}" dt="2024-06-18T08:11:35.689" v="49" actId="27636"/>
          <ac:spMkLst>
            <pc:docMk/>
            <pc:sldMk cId="2852453381" sldId="277"/>
            <ac:spMk id="3" creationId="{447050D1-005C-2B26-B346-4068831BD548}"/>
          </ac:spMkLst>
        </pc:spChg>
      </pc:sldChg>
      <pc:sldChg chg="modSp mod">
        <pc:chgData name="Alfred Smith" userId="3c60a3631c0db8ad" providerId="LiveId" clId="{1542DA7B-094A-4020-B575-90894B73AD90}" dt="2024-06-18T07:27:44.819" v="28"/>
        <pc:sldMkLst>
          <pc:docMk/>
          <pc:sldMk cId="614795883" sldId="443"/>
        </pc:sldMkLst>
        <pc:spChg chg="mod">
          <ac:chgData name="Alfred Smith" userId="3c60a3631c0db8ad" providerId="LiveId" clId="{1542DA7B-094A-4020-B575-90894B73AD90}" dt="2024-06-18T07:27:44.819" v="28"/>
          <ac:spMkLst>
            <pc:docMk/>
            <pc:sldMk cId="614795883" sldId="443"/>
            <ac:spMk id="4" creationId="{9A13E2D8-2F59-44C1-B1D2-79C300C26DD4}"/>
          </ac:spMkLst>
        </pc:spChg>
      </pc:sldChg>
      <pc:sldChg chg="modSp mod">
        <pc:chgData name="Alfred Smith" userId="3c60a3631c0db8ad" providerId="LiveId" clId="{1542DA7B-094A-4020-B575-90894B73AD90}" dt="2024-06-18T07:28:13.395" v="32"/>
        <pc:sldMkLst>
          <pc:docMk/>
          <pc:sldMk cId="3882097048" sldId="445"/>
        </pc:sldMkLst>
        <pc:spChg chg="mod">
          <ac:chgData name="Alfred Smith" userId="3c60a3631c0db8ad" providerId="LiveId" clId="{1542DA7B-094A-4020-B575-90894B73AD90}" dt="2024-06-18T07:28:13.395" v="32"/>
          <ac:spMkLst>
            <pc:docMk/>
            <pc:sldMk cId="3882097048" sldId="445"/>
            <ac:spMk id="4" creationId="{9A13E2D8-2F59-44C1-B1D2-79C300C26DD4}"/>
          </ac:spMkLst>
        </pc:spChg>
      </pc:sldChg>
      <pc:sldChg chg="modSp mod">
        <pc:chgData name="Alfred Smith" userId="3c60a3631c0db8ad" providerId="LiveId" clId="{1542DA7B-094A-4020-B575-90894B73AD90}" dt="2024-06-18T07:29:13.014" v="37"/>
        <pc:sldMkLst>
          <pc:docMk/>
          <pc:sldMk cId="1733756374" sldId="448"/>
        </pc:sldMkLst>
        <pc:spChg chg="mod">
          <ac:chgData name="Alfred Smith" userId="3c60a3631c0db8ad" providerId="LiveId" clId="{1542DA7B-094A-4020-B575-90894B73AD90}" dt="2024-06-18T07:29:13.014" v="37"/>
          <ac:spMkLst>
            <pc:docMk/>
            <pc:sldMk cId="1733756374" sldId="448"/>
            <ac:spMk id="4" creationId="{9A13E2D8-2F59-44C1-B1D2-79C300C26DD4}"/>
          </ac:spMkLst>
        </pc:spChg>
      </pc:sldChg>
      <pc:sldChg chg="modSp mod">
        <pc:chgData name="Alfred Smith" userId="3c60a3631c0db8ad" providerId="LiveId" clId="{1542DA7B-094A-4020-B575-90894B73AD90}" dt="2024-06-18T07:29:30.890" v="38"/>
        <pc:sldMkLst>
          <pc:docMk/>
          <pc:sldMk cId="366099036" sldId="449"/>
        </pc:sldMkLst>
        <pc:spChg chg="mod">
          <ac:chgData name="Alfred Smith" userId="3c60a3631c0db8ad" providerId="LiveId" clId="{1542DA7B-094A-4020-B575-90894B73AD90}" dt="2024-06-18T07:29:30.890" v="38"/>
          <ac:spMkLst>
            <pc:docMk/>
            <pc:sldMk cId="366099036" sldId="449"/>
            <ac:spMk id="4" creationId="{9A13E2D8-2F59-44C1-B1D2-79C300C26DD4}"/>
          </ac:spMkLst>
        </pc:spChg>
      </pc:sldChg>
      <pc:sldChg chg="modSp mod">
        <pc:chgData name="Alfred Smith" userId="3c60a3631c0db8ad" providerId="LiveId" clId="{1542DA7B-094A-4020-B575-90894B73AD90}" dt="2024-06-18T07:30:00.582" v="40"/>
        <pc:sldMkLst>
          <pc:docMk/>
          <pc:sldMk cId="274704110" sldId="451"/>
        </pc:sldMkLst>
        <pc:spChg chg="mod">
          <ac:chgData name="Alfred Smith" userId="3c60a3631c0db8ad" providerId="LiveId" clId="{1542DA7B-094A-4020-B575-90894B73AD90}" dt="2024-06-18T07:30:00.582" v="40"/>
          <ac:spMkLst>
            <pc:docMk/>
            <pc:sldMk cId="274704110" sldId="451"/>
            <ac:spMk id="4" creationId="{9A13E2D8-2F59-44C1-B1D2-79C300C26DD4}"/>
          </ac:spMkLst>
        </pc:spChg>
      </pc:sldChg>
      <pc:sldChg chg="modSp mod">
        <pc:chgData name="Alfred Smith" userId="3c60a3631c0db8ad" providerId="LiveId" clId="{1542DA7B-094A-4020-B575-90894B73AD90}" dt="2024-06-18T07:30:14.067" v="41"/>
        <pc:sldMkLst>
          <pc:docMk/>
          <pc:sldMk cId="4170433803" sldId="452"/>
        </pc:sldMkLst>
        <pc:spChg chg="mod">
          <ac:chgData name="Alfred Smith" userId="3c60a3631c0db8ad" providerId="LiveId" clId="{1542DA7B-094A-4020-B575-90894B73AD90}" dt="2024-06-18T07:30:14.067" v="41"/>
          <ac:spMkLst>
            <pc:docMk/>
            <pc:sldMk cId="4170433803" sldId="452"/>
            <ac:spMk id="4" creationId="{9A13E2D8-2F59-44C1-B1D2-79C300C26DD4}"/>
          </ac:spMkLst>
        </pc:spChg>
      </pc:sldChg>
      <pc:sldChg chg="modSp mod">
        <pc:chgData name="Alfred Smith" userId="3c60a3631c0db8ad" providerId="LiveId" clId="{1542DA7B-094A-4020-B575-90894B73AD90}" dt="2024-06-18T07:30:38.708" v="42"/>
        <pc:sldMkLst>
          <pc:docMk/>
          <pc:sldMk cId="453715999" sldId="453"/>
        </pc:sldMkLst>
        <pc:spChg chg="mod">
          <ac:chgData name="Alfred Smith" userId="3c60a3631c0db8ad" providerId="LiveId" clId="{1542DA7B-094A-4020-B575-90894B73AD90}" dt="2024-06-18T07:30:38.708" v="42"/>
          <ac:spMkLst>
            <pc:docMk/>
            <pc:sldMk cId="453715999" sldId="453"/>
            <ac:spMk id="4" creationId="{9A13E2D8-2F59-44C1-B1D2-79C300C26DD4}"/>
          </ac:spMkLst>
        </pc:spChg>
      </pc:sldChg>
      <pc:sldChg chg="modSp mod">
        <pc:chgData name="Alfred Smith" userId="3c60a3631c0db8ad" providerId="LiveId" clId="{1542DA7B-094A-4020-B575-90894B73AD90}" dt="2024-06-18T07:30:53.252" v="43"/>
        <pc:sldMkLst>
          <pc:docMk/>
          <pc:sldMk cId="284730534" sldId="454"/>
        </pc:sldMkLst>
        <pc:spChg chg="mod">
          <ac:chgData name="Alfred Smith" userId="3c60a3631c0db8ad" providerId="LiveId" clId="{1542DA7B-094A-4020-B575-90894B73AD90}" dt="2024-06-18T07:30:53.252" v="43"/>
          <ac:spMkLst>
            <pc:docMk/>
            <pc:sldMk cId="284730534" sldId="454"/>
            <ac:spMk id="4" creationId="{9A13E2D8-2F59-44C1-B1D2-79C300C26DD4}"/>
          </ac:spMkLst>
        </pc:spChg>
      </pc:sldChg>
      <pc:sldChg chg="modSp mod">
        <pc:chgData name="Alfred Smith" userId="3c60a3631c0db8ad" providerId="LiveId" clId="{1542DA7B-094A-4020-B575-90894B73AD90}" dt="2024-06-18T07:31:08.920" v="45" actId="6549"/>
        <pc:sldMkLst>
          <pc:docMk/>
          <pc:sldMk cId="3210660876" sldId="455"/>
        </pc:sldMkLst>
        <pc:spChg chg="mod">
          <ac:chgData name="Alfred Smith" userId="3c60a3631c0db8ad" providerId="LiveId" clId="{1542DA7B-094A-4020-B575-90894B73AD90}" dt="2024-06-18T07:31:08.920" v="45" actId="6549"/>
          <ac:spMkLst>
            <pc:docMk/>
            <pc:sldMk cId="3210660876" sldId="455"/>
            <ac:spMk id="4" creationId="{9A13E2D8-2F59-44C1-B1D2-79C300C26DD4}"/>
          </ac:spMkLst>
        </pc:spChg>
      </pc:sldChg>
      <pc:sldChg chg="modSp mod">
        <pc:chgData name="Alfred Smith" userId="3c60a3631c0db8ad" providerId="LiveId" clId="{1542DA7B-094A-4020-B575-90894B73AD90}" dt="2024-06-18T07:31:33.231" v="47"/>
        <pc:sldMkLst>
          <pc:docMk/>
          <pc:sldMk cId="2371633899" sldId="457"/>
        </pc:sldMkLst>
        <pc:spChg chg="mod">
          <ac:chgData name="Alfred Smith" userId="3c60a3631c0db8ad" providerId="LiveId" clId="{1542DA7B-094A-4020-B575-90894B73AD90}" dt="2024-06-18T07:31:33.231" v="47"/>
          <ac:spMkLst>
            <pc:docMk/>
            <pc:sldMk cId="2371633899" sldId="457"/>
            <ac:spMk id="4" creationId="{9A13E2D8-2F59-44C1-B1D2-79C300C26DD4}"/>
          </ac:spMkLst>
        </pc:spChg>
      </pc:sldChg>
      <pc:sldChg chg="modSp mod">
        <pc:chgData name="Alfred Smith" userId="3c60a3631c0db8ad" providerId="LiveId" clId="{1542DA7B-094A-4020-B575-90894B73AD90}" dt="2024-06-18T07:26:50.861" v="7"/>
        <pc:sldMkLst>
          <pc:docMk/>
          <pc:sldMk cId="2171451017" sldId="458"/>
        </pc:sldMkLst>
        <pc:spChg chg="mod">
          <ac:chgData name="Alfred Smith" userId="3c60a3631c0db8ad" providerId="LiveId" clId="{1542DA7B-094A-4020-B575-90894B73AD90}" dt="2024-06-18T07:26:50.861" v="7"/>
          <ac:spMkLst>
            <pc:docMk/>
            <pc:sldMk cId="2171451017" sldId="458"/>
            <ac:spMk id="4" creationId="{9A13E2D8-2F59-44C1-B1D2-79C300C26DD4}"/>
          </ac:spMkLst>
        </pc:spChg>
      </pc:sldChg>
      <pc:sldChg chg="addSp modSp">
        <pc:chgData name="Alfred Smith" userId="3c60a3631c0db8ad" providerId="LiveId" clId="{1542DA7B-094A-4020-B575-90894B73AD90}" dt="2024-06-18T06:52:06.389" v="4"/>
        <pc:sldMkLst>
          <pc:docMk/>
          <pc:sldMk cId="367951509" sldId="459"/>
        </pc:sldMkLst>
        <pc:spChg chg="add mod">
          <ac:chgData name="Alfred Smith" userId="3c60a3631c0db8ad" providerId="LiveId" clId="{1542DA7B-094A-4020-B575-90894B73AD90}" dt="2024-06-18T06:52:06.389" v="4"/>
          <ac:spMkLst>
            <pc:docMk/>
            <pc:sldMk cId="367951509" sldId="459"/>
            <ac:spMk id="5" creationId="{A7441A30-1D93-E1E0-D437-786940038C23}"/>
          </ac:spMkLst>
        </pc:spChg>
      </pc:sldChg>
      <pc:sldChg chg="modSp mod">
        <pc:chgData name="Alfred Smith" userId="3c60a3631c0db8ad" providerId="LiveId" clId="{1542DA7B-094A-4020-B575-90894B73AD90}" dt="2024-06-18T07:26:27.632" v="6"/>
        <pc:sldMkLst>
          <pc:docMk/>
          <pc:sldMk cId="2232559540" sldId="460"/>
        </pc:sldMkLst>
        <pc:spChg chg="mod">
          <ac:chgData name="Alfred Smith" userId="3c60a3631c0db8ad" providerId="LiveId" clId="{1542DA7B-094A-4020-B575-90894B73AD90}" dt="2024-06-18T07:26:27.632" v="6"/>
          <ac:spMkLst>
            <pc:docMk/>
            <pc:sldMk cId="2232559540" sldId="460"/>
            <ac:spMk id="4" creationId="{9A13E2D8-2F59-44C1-B1D2-79C300C26DD4}"/>
          </ac:spMkLst>
        </pc:spChg>
      </pc:sldChg>
      <pc:sldChg chg="modSp mod">
        <pc:chgData name="Alfred Smith" userId="3c60a3631c0db8ad" providerId="LiveId" clId="{1542DA7B-094A-4020-B575-90894B73AD90}" dt="2024-06-18T07:26:03.846" v="5"/>
        <pc:sldMkLst>
          <pc:docMk/>
          <pc:sldMk cId="1451426675" sldId="461"/>
        </pc:sldMkLst>
        <pc:spChg chg="mod">
          <ac:chgData name="Alfred Smith" userId="3c60a3631c0db8ad" providerId="LiveId" clId="{1542DA7B-094A-4020-B575-90894B73AD90}" dt="2024-06-18T07:26:03.846" v="5"/>
          <ac:spMkLst>
            <pc:docMk/>
            <pc:sldMk cId="1451426675" sldId="461"/>
            <ac:spMk id="4" creationId="{9A13E2D8-2F59-44C1-B1D2-79C300C26DD4}"/>
          </ac:spMkLst>
        </pc:spChg>
      </pc:sldChg>
      <pc:sldChg chg="modSp mod">
        <pc:chgData name="Alfred Smith" userId="3c60a3631c0db8ad" providerId="LiveId" clId="{1542DA7B-094A-4020-B575-90894B73AD90}" dt="2024-06-18T07:27:30.180" v="27" actId="20577"/>
        <pc:sldMkLst>
          <pc:docMk/>
          <pc:sldMk cId="4276441415" sldId="463"/>
        </pc:sldMkLst>
        <pc:spChg chg="mod">
          <ac:chgData name="Alfred Smith" userId="3c60a3631c0db8ad" providerId="LiveId" clId="{1542DA7B-094A-4020-B575-90894B73AD90}" dt="2024-06-18T07:27:30.180" v="27" actId="20577"/>
          <ac:spMkLst>
            <pc:docMk/>
            <pc:sldMk cId="4276441415" sldId="463"/>
            <ac:spMk id="4" creationId="{9A13E2D8-2F59-44C1-B1D2-79C300C26DD4}"/>
          </ac:spMkLst>
        </pc:spChg>
      </pc:sldChg>
      <pc:sldChg chg="modSp mod">
        <pc:chgData name="Alfred Smith" userId="3c60a3631c0db8ad" providerId="LiveId" clId="{1542DA7B-094A-4020-B575-90894B73AD90}" dt="2024-06-18T07:27:58.030" v="31"/>
        <pc:sldMkLst>
          <pc:docMk/>
          <pc:sldMk cId="346296802" sldId="465"/>
        </pc:sldMkLst>
        <pc:spChg chg="mod">
          <ac:chgData name="Alfred Smith" userId="3c60a3631c0db8ad" providerId="LiveId" clId="{1542DA7B-094A-4020-B575-90894B73AD90}" dt="2024-06-18T07:27:58.030" v="31"/>
          <ac:spMkLst>
            <pc:docMk/>
            <pc:sldMk cId="346296802" sldId="465"/>
            <ac:spMk id="4" creationId="{2B29BD4D-0E76-85FD-472D-66500D9AE8EE}"/>
          </ac:spMkLst>
        </pc:spChg>
      </pc:sldChg>
      <pc:sldChg chg="modSp mod">
        <pc:chgData name="Alfred Smith" userId="3c60a3631c0db8ad" providerId="LiveId" clId="{1542DA7B-094A-4020-B575-90894B73AD90}" dt="2024-06-18T07:28:31.035" v="35"/>
        <pc:sldMkLst>
          <pc:docMk/>
          <pc:sldMk cId="3774354010" sldId="466"/>
        </pc:sldMkLst>
        <pc:spChg chg="mod">
          <ac:chgData name="Alfred Smith" userId="3c60a3631c0db8ad" providerId="LiveId" clId="{1542DA7B-094A-4020-B575-90894B73AD90}" dt="2024-06-18T07:28:31.035" v="35"/>
          <ac:spMkLst>
            <pc:docMk/>
            <pc:sldMk cId="3774354010" sldId="466"/>
            <ac:spMk id="2" creationId="{AA45497A-FB69-8003-9563-C9D464BEFE1F}"/>
          </ac:spMkLst>
        </pc:spChg>
      </pc:sldChg>
      <pc:sldChg chg="modSp mod">
        <pc:chgData name="Alfred Smith" userId="3c60a3631c0db8ad" providerId="LiveId" clId="{1542DA7B-094A-4020-B575-90894B73AD90}" dt="2024-06-18T07:28:58.343" v="36"/>
        <pc:sldMkLst>
          <pc:docMk/>
          <pc:sldMk cId="1059093045" sldId="467"/>
        </pc:sldMkLst>
        <pc:spChg chg="mod">
          <ac:chgData name="Alfred Smith" userId="3c60a3631c0db8ad" providerId="LiveId" clId="{1542DA7B-094A-4020-B575-90894B73AD90}" dt="2024-06-18T07:28:58.343" v="36"/>
          <ac:spMkLst>
            <pc:docMk/>
            <pc:sldMk cId="1059093045" sldId="467"/>
            <ac:spMk id="2" creationId="{78005907-6A4A-AF60-F937-511DC11B1926}"/>
          </ac:spMkLst>
        </pc:spChg>
      </pc:sldChg>
      <pc:sldChg chg="modSp mod">
        <pc:chgData name="Alfred Smith" userId="3c60a3631c0db8ad" providerId="LiveId" clId="{1542DA7B-094A-4020-B575-90894B73AD90}" dt="2024-06-18T07:29:47.245" v="39"/>
        <pc:sldMkLst>
          <pc:docMk/>
          <pc:sldMk cId="3774058418" sldId="468"/>
        </pc:sldMkLst>
        <pc:spChg chg="mod">
          <ac:chgData name="Alfred Smith" userId="3c60a3631c0db8ad" providerId="LiveId" clId="{1542DA7B-094A-4020-B575-90894B73AD90}" dt="2024-06-18T07:29:47.245" v="39"/>
          <ac:spMkLst>
            <pc:docMk/>
            <pc:sldMk cId="3774058418" sldId="468"/>
            <ac:spMk id="5" creationId="{DF38910E-C888-D212-78D4-361C4B834278}"/>
          </ac:spMkLst>
        </pc:spChg>
      </pc:sldChg>
      <pc:sldChg chg="modSp mod">
        <pc:chgData name="Alfred Smith" userId="3c60a3631c0db8ad" providerId="LiveId" clId="{1542DA7B-094A-4020-B575-90894B73AD90}" dt="2024-06-18T07:31:21.862" v="46"/>
        <pc:sldMkLst>
          <pc:docMk/>
          <pc:sldMk cId="2166613306" sldId="469"/>
        </pc:sldMkLst>
        <pc:spChg chg="mod">
          <ac:chgData name="Alfred Smith" userId="3c60a3631c0db8ad" providerId="LiveId" clId="{1542DA7B-094A-4020-B575-90894B73AD90}" dt="2024-06-18T07:31:21.862" v="46"/>
          <ac:spMkLst>
            <pc:docMk/>
            <pc:sldMk cId="2166613306" sldId="469"/>
            <ac:spMk id="2" creationId="{28B79643-12FA-3EEE-C28B-33C3928FEDBF}"/>
          </ac:spMkLst>
        </pc:spChg>
      </pc:sldChg>
    </pc:docChg>
  </pc:docChgLst>
  <pc:docChgLst>
    <pc:chgData name="Alfred Smith" userId="3c60a3631c0db8ad" providerId="LiveId" clId="{6BC6FFE0-45E6-4A80-9852-4021B4141F1F}"/>
    <pc:docChg chg="modSld">
      <pc:chgData name="Alfred Smith" userId="3c60a3631c0db8ad" providerId="LiveId" clId="{6BC6FFE0-45E6-4A80-9852-4021B4141F1F}" dt="2024-05-28T05:44:21.300" v="19"/>
      <pc:docMkLst>
        <pc:docMk/>
      </pc:docMkLst>
      <pc:sldChg chg="modTransition">
        <pc:chgData name="Alfred Smith" userId="3c60a3631c0db8ad" providerId="LiveId" clId="{6BC6FFE0-45E6-4A80-9852-4021B4141F1F}" dt="2024-05-28T05:43:36.681" v="1"/>
        <pc:sldMkLst>
          <pc:docMk/>
          <pc:sldMk cId="1203137095" sldId="256"/>
        </pc:sldMkLst>
      </pc:sldChg>
      <pc:sldChg chg="modTransition">
        <pc:chgData name="Alfred Smith" userId="3c60a3631c0db8ad" providerId="LiveId" clId="{6BC6FFE0-45E6-4A80-9852-4021B4141F1F}" dt="2024-05-28T05:43:40.068" v="2"/>
        <pc:sldMkLst>
          <pc:docMk/>
          <pc:sldMk cId="2440669310" sldId="257"/>
        </pc:sldMkLst>
      </pc:sldChg>
      <pc:sldChg chg="modTransition">
        <pc:chgData name="Alfred Smith" userId="3c60a3631c0db8ad" providerId="LiveId" clId="{6BC6FFE0-45E6-4A80-9852-4021B4141F1F}" dt="2024-05-28T05:43:47.161" v="5"/>
        <pc:sldMkLst>
          <pc:docMk/>
          <pc:sldMk cId="3305883832" sldId="259"/>
        </pc:sldMkLst>
      </pc:sldChg>
      <pc:sldChg chg="modTransition">
        <pc:chgData name="Alfred Smith" userId="3c60a3631c0db8ad" providerId="LiveId" clId="{6BC6FFE0-45E6-4A80-9852-4021B4141F1F}" dt="2024-05-28T05:43:49.350" v="6"/>
        <pc:sldMkLst>
          <pc:docMk/>
          <pc:sldMk cId="922870492" sldId="261"/>
        </pc:sldMkLst>
      </pc:sldChg>
      <pc:sldChg chg="modTransition">
        <pc:chgData name="Alfred Smith" userId="3c60a3631c0db8ad" providerId="LiveId" clId="{6BC6FFE0-45E6-4A80-9852-4021B4141F1F}" dt="2024-05-28T05:43:53.889" v="8"/>
        <pc:sldMkLst>
          <pc:docMk/>
          <pc:sldMk cId="3013013754" sldId="262"/>
        </pc:sldMkLst>
      </pc:sldChg>
      <pc:sldChg chg="modTransition">
        <pc:chgData name="Alfred Smith" userId="3c60a3631c0db8ad" providerId="LiveId" clId="{6BC6FFE0-45E6-4A80-9852-4021B4141F1F}" dt="2024-05-28T05:43:56.785" v="9"/>
        <pc:sldMkLst>
          <pc:docMk/>
          <pc:sldMk cId="4083681791" sldId="263"/>
        </pc:sldMkLst>
      </pc:sldChg>
      <pc:sldChg chg="modTransition">
        <pc:chgData name="Alfred Smith" userId="3c60a3631c0db8ad" providerId="LiveId" clId="{6BC6FFE0-45E6-4A80-9852-4021B4141F1F}" dt="2024-05-28T05:43:59.261" v="10"/>
        <pc:sldMkLst>
          <pc:docMk/>
          <pc:sldMk cId="2044762142" sldId="264"/>
        </pc:sldMkLst>
      </pc:sldChg>
      <pc:sldChg chg="modTransition">
        <pc:chgData name="Alfred Smith" userId="3c60a3631c0db8ad" providerId="LiveId" clId="{6BC6FFE0-45E6-4A80-9852-4021B4141F1F}" dt="2024-05-28T05:44:01.573" v="11"/>
        <pc:sldMkLst>
          <pc:docMk/>
          <pc:sldMk cId="1552075846" sldId="265"/>
        </pc:sldMkLst>
      </pc:sldChg>
      <pc:sldChg chg="modTransition">
        <pc:chgData name="Alfred Smith" userId="3c60a3631c0db8ad" providerId="LiveId" clId="{6BC6FFE0-45E6-4A80-9852-4021B4141F1F}" dt="2024-05-28T05:44:10.480" v="14"/>
        <pc:sldMkLst>
          <pc:docMk/>
          <pc:sldMk cId="37731927" sldId="266"/>
        </pc:sldMkLst>
      </pc:sldChg>
      <pc:sldChg chg="modTransition">
        <pc:chgData name="Alfred Smith" userId="3c60a3631c0db8ad" providerId="LiveId" clId="{6BC6FFE0-45E6-4A80-9852-4021B4141F1F}" dt="2024-05-28T05:44:12.611" v="15"/>
        <pc:sldMkLst>
          <pc:docMk/>
          <pc:sldMk cId="2446783800" sldId="267"/>
        </pc:sldMkLst>
      </pc:sldChg>
      <pc:sldChg chg="modTransition">
        <pc:chgData name="Alfred Smith" userId="3c60a3631c0db8ad" providerId="LiveId" clId="{6BC6FFE0-45E6-4A80-9852-4021B4141F1F}" dt="2024-05-28T05:44:16.797" v="17"/>
        <pc:sldMkLst>
          <pc:docMk/>
          <pc:sldMk cId="1019844369" sldId="268"/>
        </pc:sldMkLst>
      </pc:sldChg>
      <pc:sldChg chg="modTransition">
        <pc:chgData name="Alfred Smith" userId="3c60a3631c0db8ad" providerId="LiveId" clId="{6BC6FFE0-45E6-4A80-9852-4021B4141F1F}" dt="2024-05-28T05:44:18.804" v="18"/>
        <pc:sldMkLst>
          <pc:docMk/>
          <pc:sldMk cId="3508156165" sldId="269"/>
        </pc:sldMkLst>
      </pc:sldChg>
      <pc:sldChg chg="modTransition">
        <pc:chgData name="Alfred Smith" userId="3c60a3631c0db8ad" providerId="LiveId" clId="{6BC6FFE0-45E6-4A80-9852-4021B4141F1F}" dt="2024-05-28T05:44:21.300" v="19"/>
        <pc:sldMkLst>
          <pc:docMk/>
          <pc:sldMk cId="3168930061" sldId="270"/>
        </pc:sldMkLst>
      </pc:sldChg>
      <pc:sldChg chg="modTransition">
        <pc:chgData name="Alfred Smith" userId="3c60a3631c0db8ad" providerId="LiveId" clId="{6BC6FFE0-45E6-4A80-9852-4021B4141F1F}" dt="2024-05-28T05:44:06.170" v="13"/>
        <pc:sldMkLst>
          <pc:docMk/>
          <pc:sldMk cId="3289430558" sldId="271"/>
        </pc:sldMkLst>
      </pc:sldChg>
      <pc:sldChg chg="modTransition">
        <pc:chgData name="Alfred Smith" userId="3c60a3631c0db8ad" providerId="LiveId" clId="{6BC6FFE0-45E6-4A80-9852-4021B4141F1F}" dt="2024-05-28T05:43:45.107" v="4"/>
        <pc:sldMkLst>
          <pc:docMk/>
          <pc:sldMk cId="4059317061" sldId="273"/>
        </pc:sldMkLst>
      </pc:sldChg>
      <pc:sldChg chg="modTransition">
        <pc:chgData name="Alfred Smith" userId="3c60a3631c0db8ad" providerId="LiveId" clId="{6BC6FFE0-45E6-4A80-9852-4021B4141F1F}" dt="2024-05-28T05:43:51.595" v="7"/>
        <pc:sldMkLst>
          <pc:docMk/>
          <pc:sldMk cId="3476771142" sldId="274"/>
        </pc:sldMkLst>
      </pc:sldChg>
      <pc:sldChg chg="modTransition">
        <pc:chgData name="Alfred Smith" userId="3c60a3631c0db8ad" providerId="LiveId" clId="{6BC6FFE0-45E6-4A80-9852-4021B4141F1F}" dt="2024-05-28T05:44:03.766" v="12"/>
        <pc:sldMkLst>
          <pc:docMk/>
          <pc:sldMk cId="351344138" sldId="275"/>
        </pc:sldMkLst>
      </pc:sldChg>
      <pc:sldChg chg="modTransition">
        <pc:chgData name="Alfred Smith" userId="3c60a3631c0db8ad" providerId="LiveId" clId="{6BC6FFE0-45E6-4A80-9852-4021B4141F1F}" dt="2024-05-28T05:44:14.577" v="16"/>
        <pc:sldMkLst>
          <pc:docMk/>
          <pc:sldMk cId="2205132203" sldId="276"/>
        </pc:sldMkLst>
      </pc:sldChg>
      <pc:sldChg chg="modTransition">
        <pc:chgData name="Alfred Smith" userId="3c60a3631c0db8ad" providerId="LiveId" clId="{6BC6FFE0-45E6-4A80-9852-4021B4141F1F}" dt="2024-05-28T05:43:30.635" v="0"/>
        <pc:sldMkLst>
          <pc:docMk/>
          <pc:sldMk cId="2377489791" sldId="462"/>
        </pc:sldMkLst>
      </pc:sldChg>
      <pc:sldChg chg="modTransition">
        <pc:chgData name="Alfred Smith" userId="3c60a3631c0db8ad" providerId="LiveId" clId="{6BC6FFE0-45E6-4A80-9852-4021B4141F1F}" dt="2024-05-28T05:43:42.609" v="3"/>
        <pc:sldMkLst>
          <pc:docMk/>
          <pc:sldMk cId="3486963690" sldId="4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D0555-5269-47CD-BFF0-834C1BCC44F3}"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57B53-9E9E-4A7B-9D73-07D550EB0327}" type="slidenum">
              <a:rPr lang="en-ZA" smtClean="0"/>
              <a:t>‹#›</a:t>
            </a:fld>
            <a:endParaRPr lang="en-ZA"/>
          </a:p>
        </p:txBody>
      </p:sp>
    </p:spTree>
    <p:extLst>
      <p:ext uri="{BB962C8B-B14F-4D97-AF65-F5344CB8AC3E}">
        <p14:creationId xmlns:p14="http://schemas.microsoft.com/office/powerpoint/2010/main" val="233999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Cheecked</a:t>
            </a:r>
            <a:r>
              <a:rPr lang="en-IN"/>
              <a:t> Kham</a:t>
            </a:r>
          </a:p>
        </p:txBody>
      </p:sp>
      <p:sp>
        <p:nvSpPr>
          <p:cNvPr id="4" name="Slide Number Placeholder 3"/>
          <p:cNvSpPr>
            <a:spLocks noGrp="1"/>
          </p:cNvSpPr>
          <p:nvPr>
            <p:ph type="sldNum" sz="quarter" idx="5"/>
          </p:nvPr>
        </p:nvSpPr>
        <p:spPr/>
        <p:txBody>
          <a:bodyPr/>
          <a:lstStyle/>
          <a:p>
            <a:fld id="{EF557B53-9E9E-4A7B-9D73-07D550EB0327}" type="slidenum">
              <a:rPr lang="en-ZA" smtClean="0"/>
              <a:t>1</a:t>
            </a:fld>
            <a:endParaRPr lang="en-ZA"/>
          </a:p>
        </p:txBody>
      </p:sp>
    </p:spTree>
    <p:extLst>
      <p:ext uri="{BB962C8B-B14F-4D97-AF65-F5344CB8AC3E}">
        <p14:creationId xmlns:p14="http://schemas.microsoft.com/office/powerpoint/2010/main" val="15390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18</a:t>
            </a:fld>
            <a:endParaRPr lang="en-ZA"/>
          </a:p>
        </p:txBody>
      </p:sp>
    </p:spTree>
    <p:extLst>
      <p:ext uri="{BB962C8B-B14F-4D97-AF65-F5344CB8AC3E}">
        <p14:creationId xmlns:p14="http://schemas.microsoft.com/office/powerpoint/2010/main" val="378359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20</a:t>
            </a:fld>
            <a:endParaRPr lang="en-ZA"/>
          </a:p>
        </p:txBody>
      </p:sp>
    </p:spTree>
    <p:extLst>
      <p:ext uri="{BB962C8B-B14F-4D97-AF65-F5344CB8AC3E}">
        <p14:creationId xmlns:p14="http://schemas.microsoft.com/office/powerpoint/2010/main" val="343343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21</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22</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444444"/>
                </a:solidFill>
                <a:effectLst/>
                <a:latin typeface="Arial" panose="020B0604020202020204" pitchFamily="34" charset="0"/>
                <a:ea typeface="Times New Roman" panose="02020603050405020304" pitchFamily="18" charset="0"/>
              </a:rPr>
              <a:t>1But God showed concern for Noah. He also showed concern for all the wild animals and livestock that were with Noah in the ark. So God sent a wind to sweep over the earth. And the waters began to go down. </a:t>
            </a: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23</a:t>
            </a:fld>
            <a:endParaRPr lang="en-ZA"/>
          </a:p>
        </p:txBody>
      </p:sp>
    </p:spTree>
    <p:extLst>
      <p:ext uri="{BB962C8B-B14F-4D97-AF65-F5344CB8AC3E}">
        <p14:creationId xmlns:p14="http://schemas.microsoft.com/office/powerpoint/2010/main" val="325139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24</a:t>
            </a:fld>
            <a:endParaRPr lang="en-ZA"/>
          </a:p>
        </p:txBody>
      </p:sp>
    </p:spTree>
    <p:extLst>
      <p:ext uri="{BB962C8B-B14F-4D97-AF65-F5344CB8AC3E}">
        <p14:creationId xmlns:p14="http://schemas.microsoft.com/office/powerpoint/2010/main" val="3251394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26</a:t>
            </a:fld>
            <a:endParaRPr lang="en-ZA"/>
          </a:p>
        </p:txBody>
      </p:sp>
    </p:spTree>
    <p:extLst>
      <p:ext uri="{BB962C8B-B14F-4D97-AF65-F5344CB8AC3E}">
        <p14:creationId xmlns:p14="http://schemas.microsoft.com/office/powerpoint/2010/main" val="13230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28</a:t>
            </a:fld>
            <a:endParaRPr lang="en-ZA"/>
          </a:p>
        </p:txBody>
      </p:sp>
    </p:spTree>
    <p:extLst>
      <p:ext uri="{BB962C8B-B14F-4D97-AF65-F5344CB8AC3E}">
        <p14:creationId xmlns:p14="http://schemas.microsoft.com/office/powerpoint/2010/main" val="124738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444444"/>
                </a:solidFill>
                <a:effectLst/>
                <a:latin typeface="Arial" panose="020B0604020202020204" pitchFamily="34" charset="0"/>
                <a:ea typeface="Times New Roman" panose="02020603050405020304" pitchFamily="18" charset="0"/>
              </a:rPr>
              <a:t>. </a:t>
            </a:r>
            <a:r>
              <a:rPr lang="en-ZA" sz="1200" dirty="0">
                <a:solidFill>
                  <a:srgbClr val="444444"/>
                </a:solidFill>
                <a:effectLst/>
                <a:latin typeface="Arial" panose="020B0604020202020204" pitchFamily="34" charset="0"/>
                <a:ea typeface="Times New Roman" panose="02020603050405020304" pitchFamily="18" charset="0"/>
              </a:rPr>
              <a:t>4On the 17th day of the seventh month, the ark came to rest on the mountains of Ararat. </a:t>
            </a:r>
            <a:endParaRPr lang="en-ZA" dirty="0"/>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29</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30</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6</a:t>
            </a:fld>
            <a:endParaRPr lang="en-ZA"/>
          </a:p>
        </p:txBody>
      </p:sp>
    </p:spTree>
    <p:extLst>
      <p:ext uri="{BB962C8B-B14F-4D97-AF65-F5344CB8AC3E}">
        <p14:creationId xmlns:p14="http://schemas.microsoft.com/office/powerpoint/2010/main" val="1976095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34</a:t>
            </a:fld>
            <a:endParaRPr lang="en-ZA"/>
          </a:p>
        </p:txBody>
      </p:sp>
    </p:spTree>
    <p:extLst>
      <p:ext uri="{BB962C8B-B14F-4D97-AF65-F5344CB8AC3E}">
        <p14:creationId xmlns:p14="http://schemas.microsoft.com/office/powerpoint/2010/main" val="476177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36</a:t>
            </a:fld>
            <a:endParaRPr lang="en-ZA"/>
          </a:p>
        </p:txBody>
      </p:sp>
    </p:spTree>
    <p:extLst>
      <p:ext uri="{BB962C8B-B14F-4D97-AF65-F5344CB8AC3E}">
        <p14:creationId xmlns:p14="http://schemas.microsoft.com/office/powerpoint/2010/main" val="104365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9</a:t>
            </a:r>
          </a:p>
        </p:txBody>
      </p:sp>
      <p:sp>
        <p:nvSpPr>
          <p:cNvPr id="4" name="Slide Number Placeholder 3"/>
          <p:cNvSpPr>
            <a:spLocks noGrp="1"/>
          </p:cNvSpPr>
          <p:nvPr>
            <p:ph type="sldNum" sz="quarter" idx="5"/>
          </p:nvPr>
        </p:nvSpPr>
        <p:spPr/>
        <p:txBody>
          <a:bodyPr/>
          <a:lstStyle/>
          <a:p>
            <a:fld id="{EF557B53-9E9E-4A7B-9D73-07D550EB0327}" type="slidenum">
              <a:rPr lang="en-ZA" smtClean="0"/>
              <a:t>38</a:t>
            </a:fld>
            <a:endParaRPr lang="en-ZA"/>
          </a:p>
        </p:txBody>
      </p:sp>
    </p:spTree>
    <p:extLst>
      <p:ext uri="{BB962C8B-B14F-4D97-AF65-F5344CB8AC3E}">
        <p14:creationId xmlns:p14="http://schemas.microsoft.com/office/powerpoint/2010/main" val="193401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40</a:t>
            </a:fld>
            <a:endParaRPr lang="en-ZA"/>
          </a:p>
        </p:txBody>
      </p:sp>
    </p:spTree>
    <p:extLst>
      <p:ext uri="{BB962C8B-B14F-4D97-AF65-F5344CB8AC3E}">
        <p14:creationId xmlns:p14="http://schemas.microsoft.com/office/powerpoint/2010/main" val="390851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11In the evening the dove returned to him. There in its beak was a freshly picked olive leaf! </a:t>
            </a:r>
            <a:r>
              <a:rPr lang="en-ZA" sz="120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So Noah knew that the water on the earth had gone down.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41</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42</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44</a:t>
            </a:fld>
            <a:endParaRPr lang="en-ZA"/>
          </a:p>
        </p:txBody>
      </p:sp>
    </p:spTree>
    <p:extLst>
      <p:ext uri="{BB962C8B-B14F-4D97-AF65-F5344CB8AC3E}">
        <p14:creationId xmlns:p14="http://schemas.microsoft.com/office/powerpoint/2010/main" val="31338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8</a:t>
            </a:fld>
            <a:endParaRPr lang="en-ZA"/>
          </a:p>
        </p:txBody>
      </p:sp>
    </p:spTree>
    <p:extLst>
      <p:ext uri="{BB962C8B-B14F-4D97-AF65-F5344CB8AC3E}">
        <p14:creationId xmlns:p14="http://schemas.microsoft.com/office/powerpoint/2010/main" val="324309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10</a:t>
            </a:fld>
            <a:endParaRPr lang="en-ZA"/>
          </a:p>
        </p:txBody>
      </p:sp>
    </p:spTree>
    <p:extLst>
      <p:ext uri="{BB962C8B-B14F-4D97-AF65-F5344CB8AC3E}">
        <p14:creationId xmlns:p14="http://schemas.microsoft.com/office/powerpoint/2010/main" val="239317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444444"/>
                </a:solidFill>
                <a:effectLst/>
                <a:latin typeface="Arial" panose="020B0604020202020204" pitchFamily="34" charset="0"/>
                <a:ea typeface="Times New Roman" panose="02020603050405020304" pitchFamily="18" charset="0"/>
              </a:rPr>
              <a:t>19The waters rose on the earth until all the high mountains under the entire sky were covered. </a:t>
            </a: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11</a:t>
            </a:fld>
            <a:endParaRPr lang="en-ZA"/>
          </a:p>
        </p:txBody>
      </p:sp>
    </p:spTree>
    <p:extLst>
      <p:ext uri="{BB962C8B-B14F-4D97-AF65-F5344CB8AC3E}">
        <p14:creationId xmlns:p14="http://schemas.microsoft.com/office/powerpoint/2010/main" val="127210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444444"/>
                </a:solidFill>
                <a:effectLst/>
                <a:latin typeface="Arial" panose="020B0604020202020204" pitchFamily="34" charset="0"/>
                <a:ea typeface="Times New Roman" panose="02020603050405020304" pitchFamily="18" charset="0"/>
              </a:rPr>
              <a:t>19The waters rose on the earth until all the high mountains under the entire sky were covered. </a:t>
            </a: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12</a:t>
            </a:fld>
            <a:endParaRPr lang="en-ZA"/>
          </a:p>
        </p:txBody>
      </p:sp>
    </p:spTree>
    <p:extLst>
      <p:ext uri="{BB962C8B-B14F-4D97-AF65-F5344CB8AC3E}">
        <p14:creationId xmlns:p14="http://schemas.microsoft.com/office/powerpoint/2010/main" val="403343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14</a:t>
            </a:fld>
            <a:endParaRPr lang="en-ZA"/>
          </a:p>
        </p:txBody>
      </p:sp>
    </p:spTree>
    <p:extLst>
      <p:ext uri="{BB962C8B-B14F-4D97-AF65-F5344CB8AC3E}">
        <p14:creationId xmlns:p14="http://schemas.microsoft.com/office/powerpoint/2010/main" val="161550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16</a:t>
            </a:fld>
            <a:endParaRPr lang="en-ZA"/>
          </a:p>
        </p:txBody>
      </p:sp>
    </p:spTree>
    <p:extLst>
      <p:ext uri="{BB962C8B-B14F-4D97-AF65-F5344CB8AC3E}">
        <p14:creationId xmlns:p14="http://schemas.microsoft.com/office/powerpoint/2010/main" val="8477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22Every breathing thing on dry land died. </a:t>
            </a:r>
            <a:endParaRPr lang="en-ZA" dirty="0"/>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17</a:t>
            </a:fld>
            <a:endParaRPr lang="en-ZA"/>
          </a:p>
        </p:txBody>
      </p:sp>
    </p:spTree>
    <p:extLst>
      <p:ext uri="{BB962C8B-B14F-4D97-AF65-F5344CB8AC3E}">
        <p14:creationId xmlns:p14="http://schemas.microsoft.com/office/powerpoint/2010/main" val="3783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4A32-B677-4591-8A80-73DC8DA70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17FF2A7-3143-4B47-883B-8F2A6AA4A0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523D7AE-A376-49B5-96A2-F1788C475FAB}"/>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9974767F-BB79-4AEC-B673-29A85044746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96A7B58-0799-451A-9879-752484690951}"/>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291307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A2D7-26E0-47A1-B71A-B33E632309D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2080EFD-B0FF-4672-9433-11268815B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4CAC71-2725-4864-A539-07C3B428F94A}"/>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FF1DC6B7-562F-4845-A553-126BC8E2942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46DCC00-D8CF-43D2-B37B-467C183CF02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6467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9D6F3-95CF-4B21-A96C-92014F4D61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7529913-DC3B-4E5E-B472-DA02A2A1DD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9FA7B6-A6D8-47BE-A538-8A4A8C5701F4}"/>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2851F1DC-9B0D-4734-8945-D5E49E8816C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19FD98C-8992-4FDF-AE89-071118B656D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82847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15A-B480-4BAF-A41A-500EF5D718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33D3128-CA28-4FD3-B009-0796C61FF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725F54A-16AC-4C4A-812F-4B69549E1FB0}"/>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6AC699B5-B713-4AE5-A109-A0CF26A574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C59F1A1-5545-4718-A5ED-156A586BC60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05885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7E6F-5225-4BE4-A798-F1D0AECE7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86E7A96-CD27-4B12-8614-CF479FB84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C98AB-3342-42AB-A28C-900C5A09A025}"/>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FD8D1C9B-FCC5-458E-919A-BFB5A60018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A0E34B3-68FB-424C-85C4-4180C6F9D150}"/>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0857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E7C1-ED70-4AFF-96D4-A00F8C45D2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1F87E54-AF8D-4EFD-ADD5-0844928C1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D80F86-6BF5-44B2-B902-D824AD484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49B9603-9552-40CA-A0D3-CBF124636BC4}"/>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6" name="Footer Placeholder 5">
            <a:extLst>
              <a:ext uri="{FF2B5EF4-FFF2-40B4-BE49-F238E27FC236}">
                <a16:creationId xmlns:a16="http://schemas.microsoft.com/office/drawing/2014/main" id="{8D9502CA-EDCB-4925-801F-C2B84E07F76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D9D454-ACF8-44D4-8E7C-9D259BED85BF}"/>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47576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3AC9-B7E4-4958-880E-90BF26C015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C7B0BF2-0318-4CD3-96A5-221CF16FE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8AFC9-DDEA-42DA-AE67-C7955CECE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63C54B9-1F31-4543-B51F-B6680138A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49182-346D-4635-B6BE-C73D746B1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568D9D8-1EB5-4A9A-B7D3-1A44FA13D6A1}"/>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8" name="Footer Placeholder 7">
            <a:extLst>
              <a:ext uri="{FF2B5EF4-FFF2-40B4-BE49-F238E27FC236}">
                <a16:creationId xmlns:a16="http://schemas.microsoft.com/office/drawing/2014/main" id="{1B419269-3690-4FD0-8198-817AE9E2B51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2A6B2AE-DC67-4E08-8AA3-BA769A30B143}"/>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26457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C7A2-F8C3-41F3-8BDD-B71D0B5CD06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6444071-7E17-40B7-BED5-C19A9550037F}"/>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4" name="Footer Placeholder 3">
            <a:extLst>
              <a:ext uri="{FF2B5EF4-FFF2-40B4-BE49-F238E27FC236}">
                <a16:creationId xmlns:a16="http://schemas.microsoft.com/office/drawing/2014/main" id="{1B6CF88F-23A0-4D4D-BD5F-48CB93BFA16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FEE4AB0-0C24-4270-A15D-CEF072B229E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12208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A3935-286A-42EC-9C27-490F1FE51401}"/>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3" name="Footer Placeholder 2">
            <a:extLst>
              <a:ext uri="{FF2B5EF4-FFF2-40B4-BE49-F238E27FC236}">
                <a16:creationId xmlns:a16="http://schemas.microsoft.com/office/drawing/2014/main" id="{9A886C74-0C78-4261-AC1F-C957CE8E161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DE610C-C799-4C04-909D-DCDE9751A33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5474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5B3E-784E-4C3F-8846-6A5D8D53E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8AD6A53-2666-4A9B-A20D-50A7896C2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38DA801-FF15-4112-B2D8-EAB11841B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9615-576E-4EAE-8568-A7FCFCCFBAA9}"/>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6" name="Footer Placeholder 5">
            <a:extLst>
              <a:ext uri="{FF2B5EF4-FFF2-40B4-BE49-F238E27FC236}">
                <a16:creationId xmlns:a16="http://schemas.microsoft.com/office/drawing/2014/main" id="{1008C38B-EE67-4213-A6E1-F0BD1459EA1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D2114ED-51C9-467A-80AA-57DC26B9440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26531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DE04-2062-4F63-8BFE-31A95FB50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223BD39-D906-4DD2-BF5D-AA2E7E6ED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59FD670-3DCF-4A4B-8BAA-655DAA5CE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CA209-DB5C-4A85-B4CE-A4CB91F9278D}"/>
              </a:ext>
            </a:extLst>
          </p:cNvPr>
          <p:cNvSpPr>
            <a:spLocks noGrp="1"/>
          </p:cNvSpPr>
          <p:nvPr>
            <p:ph type="dt" sz="half" idx="10"/>
          </p:nvPr>
        </p:nvSpPr>
        <p:spPr/>
        <p:txBody>
          <a:bodyPr/>
          <a:lstStyle/>
          <a:p>
            <a:fld id="{2E9961BC-029F-4185-BFE8-09AB1E6B16E2}" type="datetimeFigureOut">
              <a:rPr lang="en-ZA" smtClean="0"/>
              <a:t>2024/06/18</a:t>
            </a:fld>
            <a:endParaRPr lang="en-ZA"/>
          </a:p>
        </p:txBody>
      </p:sp>
      <p:sp>
        <p:nvSpPr>
          <p:cNvPr id="6" name="Footer Placeholder 5">
            <a:extLst>
              <a:ext uri="{FF2B5EF4-FFF2-40B4-BE49-F238E27FC236}">
                <a16:creationId xmlns:a16="http://schemas.microsoft.com/office/drawing/2014/main" id="{78AFFDDD-A7BE-4DFD-8B22-6D4DCD5AD38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CACF3B-F665-4180-BA94-9FEFF1662D34}"/>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16352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16E64-1AB6-4741-8FCC-4B4CA68E9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5F5AED3-64CD-4911-8BB5-EE55AE013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E17CF78-5844-40FD-9013-0D46D2F208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961BC-029F-4185-BFE8-09AB1E6B16E2}" type="datetimeFigureOut">
              <a:rPr lang="en-ZA" smtClean="0"/>
              <a:t>2024/06/18</a:t>
            </a:fld>
            <a:endParaRPr lang="en-ZA"/>
          </a:p>
        </p:txBody>
      </p:sp>
      <p:sp>
        <p:nvSpPr>
          <p:cNvPr id="5" name="Footer Placeholder 4">
            <a:extLst>
              <a:ext uri="{FF2B5EF4-FFF2-40B4-BE49-F238E27FC236}">
                <a16:creationId xmlns:a16="http://schemas.microsoft.com/office/drawing/2014/main" id="{FA1B3A27-3613-4433-B890-151F2D043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A70C817-838D-435B-AB30-A31786557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753D3-5DE4-4B45-9AAE-C00C0B8685CF}" type="slidenum">
              <a:rPr lang="en-ZA" smtClean="0"/>
              <a:t>‹#›</a:t>
            </a:fld>
            <a:endParaRPr lang="en-ZA"/>
          </a:p>
        </p:txBody>
      </p:sp>
    </p:spTree>
    <p:extLst>
      <p:ext uri="{BB962C8B-B14F-4D97-AF65-F5344CB8AC3E}">
        <p14:creationId xmlns:p14="http://schemas.microsoft.com/office/powerpoint/2010/main" val="62753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BFC6-6FC7-62E4-FE4E-361ADE3BF94F}"/>
              </a:ext>
            </a:extLst>
          </p:cNvPr>
          <p:cNvSpPr>
            <a:spLocks noGrp="1"/>
          </p:cNvSpPr>
          <p:nvPr>
            <p:ph type="title"/>
          </p:nvPr>
        </p:nvSpPr>
        <p:spPr/>
        <p:txBody>
          <a:bodyPr/>
          <a:lstStyle/>
          <a:p>
            <a:r>
              <a:rPr lang="en-IN" dirty="0"/>
              <a:t>03-5</a:t>
            </a:r>
          </a:p>
        </p:txBody>
      </p:sp>
      <p:sp>
        <p:nvSpPr>
          <p:cNvPr id="3" name="Content Placeholder 2">
            <a:extLst>
              <a:ext uri="{FF2B5EF4-FFF2-40B4-BE49-F238E27FC236}">
                <a16:creationId xmlns:a16="http://schemas.microsoft.com/office/drawing/2014/main" id="{447050D1-005C-2B26-B346-4068831BD548}"/>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8" name="Audio 7">
            <a:hlinkClick r:id="" action="ppaction://media"/>
            <a:extLst>
              <a:ext uri="{FF2B5EF4-FFF2-40B4-BE49-F238E27FC236}">
                <a16:creationId xmlns:a16="http://schemas.microsoft.com/office/drawing/2014/main" id="{5D6A310E-EE47-ECA8-335E-9602A87D886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2453381"/>
      </p:ext>
    </p:extLst>
  </p:cSld>
  <p:clrMapOvr>
    <a:masterClrMapping/>
  </p:clrMapOvr>
  <mc:AlternateContent xmlns:mc="http://schemas.openxmlformats.org/markup-compatibility/2006" xmlns:p14="http://schemas.microsoft.com/office/powerpoint/2010/main">
    <mc:Choice Requires="p14">
      <p:transition spd="slow" p14:dur="2000" advTm="3510"/>
    </mc:Choice>
    <mc:Fallback xmlns="">
      <p:transition spd="slow" advTm="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2FA34-6FB8-47A8-8231-43D68903E3A4}"/>
              </a:ext>
            </a:extLst>
          </p:cNvPr>
          <p:cNvPicPr>
            <a:picLocks noChangeAspect="1"/>
          </p:cNvPicPr>
          <p:nvPr/>
        </p:nvPicPr>
        <p:blipFill>
          <a:blip r:embed="rId3"/>
          <a:stretch>
            <a:fillRect/>
          </a:stretch>
        </p:blipFill>
        <p:spPr>
          <a:xfrm>
            <a:off x="0" y="0"/>
            <a:ext cx="13269310" cy="6858000"/>
          </a:xfrm>
          <a:prstGeom prst="rect">
            <a:avLst/>
          </a:prstGeom>
        </p:spPr>
      </p:pic>
      <p:sp>
        <p:nvSpPr>
          <p:cNvPr id="4" name="TextBox 3">
            <a:extLst>
              <a:ext uri="{FF2B5EF4-FFF2-40B4-BE49-F238E27FC236}">
                <a16:creationId xmlns:a16="http://schemas.microsoft.com/office/drawing/2014/main" id="{A67B520B-4C8D-80A6-5463-09FC7C34FF3B}"/>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7:18</a:t>
            </a:r>
          </a:p>
        </p:txBody>
      </p:sp>
    </p:spTree>
    <p:extLst>
      <p:ext uri="{BB962C8B-B14F-4D97-AF65-F5344CB8AC3E}">
        <p14:creationId xmlns:p14="http://schemas.microsoft.com/office/powerpoint/2010/main" val="244066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9F0ED5-B53B-D49B-AD82-03C0A9EF948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19</a:t>
            </a:r>
            <a:r>
              <a:rPr lang="en-US" sz="4800" b="0" i="0" dirty="0">
                <a:solidFill>
                  <a:srgbClr val="121212"/>
                </a:solidFill>
                <a:effectLst/>
                <a:highlight>
                  <a:srgbClr val="FFFFFF"/>
                </a:highlight>
                <a:latin typeface="Inter"/>
              </a:rPr>
              <a:t>Finally, the waters completely inundated the earth, so that all the high mountains under all the heavens were covered.</a:t>
            </a:r>
            <a:endParaRPr lang="en-ZA" sz="3600" dirty="0"/>
          </a:p>
        </p:txBody>
      </p:sp>
      <p:sp>
        <p:nvSpPr>
          <p:cNvPr id="5" name="TextBox 4">
            <a:extLst>
              <a:ext uri="{FF2B5EF4-FFF2-40B4-BE49-F238E27FC236}">
                <a16:creationId xmlns:a16="http://schemas.microsoft.com/office/drawing/2014/main" id="{7D377D0F-DE7A-17B3-151C-D4A7EF335717}"/>
              </a:ext>
            </a:extLst>
          </p:cNvPr>
          <p:cNvSpPr txBox="1"/>
          <p:nvPr/>
        </p:nvSpPr>
        <p:spPr>
          <a:xfrm>
            <a:off x="6216871" y="0"/>
            <a:ext cx="5975129" cy="5607170"/>
          </a:xfrm>
          <a:prstGeom prst="rect">
            <a:avLst/>
          </a:prstGeom>
          <a:noFill/>
        </p:spPr>
        <p:txBody>
          <a:bodyPr wrap="square" rtlCol="0">
            <a:noAutofit/>
          </a:bodyPr>
          <a:lstStyle/>
          <a:p>
            <a:r>
              <a:rPr lang="bo-CN" sz="8000" b="0" i="0" dirty="0">
                <a:solidFill>
                  <a:srgbClr val="121212"/>
                </a:solidFill>
                <a:effectLst/>
                <a:latin typeface="Inter"/>
              </a:rPr>
              <a:t> </a:t>
            </a:r>
            <a:r>
              <a:rPr lang="bo-CN" sz="8000" b="0" i="0" dirty="0">
                <a:solidFill>
                  <a:srgbClr val="777A7B"/>
                </a:solidFill>
                <a:effectLst/>
                <a:latin typeface="Inter"/>
              </a:rPr>
              <a:t>19</a:t>
            </a:r>
            <a:r>
              <a:rPr lang="bo-CN" sz="8000" b="0" i="0" dirty="0">
                <a:solidFill>
                  <a:srgbClr val="121212"/>
                </a:solidFill>
                <a:effectLst/>
                <a:latin typeface="Inter"/>
              </a:rPr>
              <a:t>དེ་ནས་ས་སྟེང་དུ་ཆུ་ཆེར་རྒྱས་པས་གནམ་འོག་གི་རི་མཐོན་པོ་ཐམས་ཅད་བསྣུབས༌ཤིང༌། </a:t>
            </a:r>
            <a:endParaRPr lang="en-ZA" sz="8000" dirty="0"/>
          </a:p>
        </p:txBody>
      </p:sp>
      <p:pic>
        <p:nvPicPr>
          <p:cNvPr id="12" name="Audio 11">
            <a:hlinkClick r:id="" action="ppaction://media"/>
            <a:extLst>
              <a:ext uri="{FF2B5EF4-FFF2-40B4-BE49-F238E27FC236}">
                <a16:creationId xmlns:a16="http://schemas.microsoft.com/office/drawing/2014/main" id="{6CABE434-49C9-DA20-C779-1A805362D9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3976489"/>
      </p:ext>
    </p:extLst>
  </p:cSld>
  <p:clrMapOvr>
    <a:masterClrMapping/>
  </p:clrMapOvr>
  <mc:AlternateContent xmlns:mc="http://schemas.openxmlformats.org/markup-compatibility/2006" xmlns:p14="http://schemas.microsoft.com/office/powerpoint/2010/main">
    <mc:Choice Requires="p14">
      <p:transition spd="slow" p14:dur="2000" advTm="7727"/>
    </mc:Choice>
    <mc:Fallback xmlns="">
      <p:transition spd="slow" advTm="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D86B-72F4-428C-B123-B33994DDD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397CBCF-2F83-4C48-B981-CBFED984CE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1AB0A00-25FB-4CF8-B27D-EAECBFC60D11}"/>
              </a:ext>
            </a:extLst>
          </p:cNvPr>
          <p:cNvPicPr>
            <a:picLocks noChangeAspect="1"/>
          </p:cNvPicPr>
          <p:nvPr/>
        </p:nvPicPr>
        <p:blipFill>
          <a:blip r:embed="rId3"/>
          <a:stretch>
            <a:fillRect/>
          </a:stretch>
        </p:blipFill>
        <p:spPr>
          <a:xfrm>
            <a:off x="-1" y="0"/>
            <a:ext cx="14714595" cy="6858000"/>
          </a:xfrm>
          <a:prstGeom prst="rect">
            <a:avLst/>
          </a:prstGeom>
        </p:spPr>
      </p:pic>
      <p:pic>
        <p:nvPicPr>
          <p:cNvPr id="7" name="Picture 6">
            <a:extLst>
              <a:ext uri="{FF2B5EF4-FFF2-40B4-BE49-F238E27FC236}">
                <a16:creationId xmlns:a16="http://schemas.microsoft.com/office/drawing/2014/main" id="{9655A24B-9735-4735-B1C6-76BDCA975CE5}"/>
              </a:ext>
            </a:extLst>
          </p:cNvPr>
          <p:cNvPicPr>
            <a:picLocks noChangeAspect="1"/>
          </p:cNvPicPr>
          <p:nvPr/>
        </p:nvPicPr>
        <p:blipFill>
          <a:blip r:embed="rId4"/>
          <a:stretch>
            <a:fillRect/>
          </a:stretch>
        </p:blipFill>
        <p:spPr>
          <a:xfrm>
            <a:off x="-188520" y="3053442"/>
            <a:ext cx="15352889" cy="4318000"/>
          </a:xfrm>
          <a:prstGeom prst="rect">
            <a:avLst/>
          </a:prstGeom>
        </p:spPr>
      </p:pic>
    </p:spTree>
    <p:extLst>
      <p:ext uri="{BB962C8B-B14F-4D97-AF65-F5344CB8AC3E}">
        <p14:creationId xmlns:p14="http://schemas.microsoft.com/office/powerpoint/2010/main" val="348696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20</a:t>
            </a:r>
            <a:r>
              <a:rPr lang="en-US" sz="5400" b="0" i="0" dirty="0">
                <a:solidFill>
                  <a:srgbClr val="121212"/>
                </a:solidFill>
                <a:effectLst/>
                <a:highlight>
                  <a:srgbClr val="FFFFFF"/>
                </a:highlight>
                <a:latin typeface="Inter"/>
              </a:rPr>
              <a:t>The waters rose and covered the mountaintops to a depth of more than 20 feet.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777A7B"/>
                </a:solidFill>
                <a:latin typeface="Inter"/>
              </a:rPr>
              <a:t>20</a:t>
            </a:r>
            <a:r>
              <a:rPr lang="bo-CN" sz="8000" dirty="0">
                <a:solidFill>
                  <a:srgbClr val="121212"/>
                </a:solidFill>
                <a:latin typeface="Inter"/>
              </a:rPr>
              <a:t>ཆུ་རྒྱས་པ་ནི་རི་བོ་ལས་ཁྲུ་བཅོ་ལྔས་མཐོ་བས་རི་ལུང་ཐམས་ཅད་བསྣུབས༌སོ།།</a:t>
            </a:r>
            <a:endParaRPr lang="en-ZA" dirty="0"/>
          </a:p>
        </p:txBody>
      </p:sp>
      <p:pic>
        <p:nvPicPr>
          <p:cNvPr id="8" name="Audio 7">
            <a:hlinkClick r:id="" action="ppaction://media"/>
            <a:extLst>
              <a:ext uri="{FF2B5EF4-FFF2-40B4-BE49-F238E27FC236}">
                <a16:creationId xmlns:a16="http://schemas.microsoft.com/office/drawing/2014/main" id="{DF4263EA-141F-3CFE-23B2-DF17F3C35D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6441415"/>
      </p:ext>
    </p:extLst>
  </p:cSld>
  <p:clrMapOvr>
    <a:masterClrMapping/>
  </p:clrMapOvr>
  <mc:AlternateContent xmlns:mc="http://schemas.openxmlformats.org/markup-compatibility/2006" xmlns:p14="http://schemas.microsoft.com/office/powerpoint/2010/main">
    <mc:Choice Requires="p14">
      <p:transition spd="slow" p14:dur="2000" advTm="7399"/>
    </mc:Choice>
    <mc:Fallback xmlns="">
      <p:transition spd="slow" advTm="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3F30-BB6D-4AD1-A52D-6D3DC61F91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002A-F324-477C-AEAA-008E9AE0A211}"/>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E8674579-0152-4246-8213-C4BA0A6C30DF}"/>
              </a:ext>
            </a:extLst>
          </p:cNvPr>
          <p:cNvPicPr>
            <a:picLocks noChangeAspect="1"/>
          </p:cNvPicPr>
          <p:nvPr/>
        </p:nvPicPr>
        <p:blipFill>
          <a:blip r:embed="rId3"/>
          <a:stretch>
            <a:fillRect/>
          </a:stretch>
        </p:blipFill>
        <p:spPr>
          <a:xfrm>
            <a:off x="-416168" y="0"/>
            <a:ext cx="12608168" cy="6858000"/>
          </a:xfrm>
          <a:prstGeom prst="rect">
            <a:avLst/>
          </a:prstGeom>
        </p:spPr>
      </p:pic>
      <p:sp>
        <p:nvSpPr>
          <p:cNvPr id="5" name="TextBox 4">
            <a:extLst>
              <a:ext uri="{FF2B5EF4-FFF2-40B4-BE49-F238E27FC236}">
                <a16:creationId xmlns:a16="http://schemas.microsoft.com/office/drawing/2014/main" id="{73D291D5-F86C-AB15-6FBB-9FAB49F629F0}"/>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7:20</a:t>
            </a:r>
          </a:p>
        </p:txBody>
      </p:sp>
    </p:spTree>
    <p:extLst>
      <p:ext uri="{BB962C8B-B14F-4D97-AF65-F5344CB8AC3E}">
        <p14:creationId xmlns:p14="http://schemas.microsoft.com/office/powerpoint/2010/main" val="4059317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And every living thing that moved upon the earth perished—birds, livestock, animals, every creature that swarms upon the earth, and all mankind.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21</a:t>
            </a:r>
            <a:r>
              <a:rPr lang="bo-CN" sz="6600" dirty="0">
                <a:solidFill>
                  <a:srgbClr val="121212"/>
                </a:solidFill>
                <a:latin typeface="Inter"/>
              </a:rPr>
              <a:t>ས་སྟེང་དུ་ཡོད་པའི་སྲོག་ལྡན༌ཏེ། འདབ་ཆགས༌དང༌། ཕྱུགས༌ཟོག རི༌དྭགས། ལྟོ་འགྲོ་དང་འབུ་སྲིན་དང་མིའི་རིགས་དང་བཅས་པ་ཐམས་ཅད་འཆི་བར་གྱུར༌ཏོ།།</a:t>
            </a:r>
            <a:endParaRPr lang="en-ZA" dirty="0"/>
          </a:p>
        </p:txBody>
      </p:sp>
      <p:pic>
        <p:nvPicPr>
          <p:cNvPr id="8" name="Audio 7">
            <a:hlinkClick r:id="" action="ppaction://media"/>
            <a:extLst>
              <a:ext uri="{FF2B5EF4-FFF2-40B4-BE49-F238E27FC236}">
                <a16:creationId xmlns:a16="http://schemas.microsoft.com/office/drawing/2014/main" id="{01A6A70A-9F8B-CB70-D0E8-417C4E4EC8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4795883"/>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56F64-DE12-4256-B150-4BBA44918BE9}"/>
              </a:ext>
            </a:extLst>
          </p:cNvPr>
          <p:cNvPicPr>
            <a:picLocks noChangeAspect="1"/>
          </p:cNvPicPr>
          <p:nvPr/>
        </p:nvPicPr>
        <p:blipFill>
          <a:blip r:embed="rId3"/>
          <a:stretch>
            <a:fillRect/>
          </a:stretch>
        </p:blipFill>
        <p:spPr>
          <a:xfrm>
            <a:off x="-370860" y="0"/>
            <a:ext cx="12933719" cy="6858000"/>
          </a:xfrm>
          <a:prstGeom prst="rect">
            <a:avLst/>
          </a:prstGeom>
        </p:spPr>
      </p:pic>
      <p:sp>
        <p:nvSpPr>
          <p:cNvPr id="4" name="TextBox 3">
            <a:extLst>
              <a:ext uri="{FF2B5EF4-FFF2-40B4-BE49-F238E27FC236}">
                <a16:creationId xmlns:a16="http://schemas.microsoft.com/office/drawing/2014/main" id="{897D5CB3-BC78-BBFF-342F-378F3B9951E3}"/>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7:21</a:t>
            </a:r>
          </a:p>
        </p:txBody>
      </p:sp>
    </p:spTree>
    <p:extLst>
      <p:ext uri="{BB962C8B-B14F-4D97-AF65-F5344CB8AC3E}">
        <p14:creationId xmlns:p14="http://schemas.microsoft.com/office/powerpoint/2010/main" val="330588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29BD4D-0E76-85FD-472D-66500D9AE8EE}"/>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22</a:t>
            </a:r>
            <a:r>
              <a:rPr lang="en-US" sz="4800" b="0" i="0" dirty="0">
                <a:solidFill>
                  <a:srgbClr val="121212"/>
                </a:solidFill>
                <a:effectLst/>
                <a:highlight>
                  <a:srgbClr val="FFFFFF"/>
                </a:highlight>
                <a:latin typeface="Inter"/>
              </a:rPr>
              <a:t>Of all that was on dry land, everything that had the breath of life in its nostrils died.</a:t>
            </a:r>
            <a:endParaRPr lang="en-ZA" sz="4800" dirty="0"/>
          </a:p>
        </p:txBody>
      </p:sp>
      <p:sp>
        <p:nvSpPr>
          <p:cNvPr id="6" name="TextBox 5">
            <a:extLst>
              <a:ext uri="{FF2B5EF4-FFF2-40B4-BE49-F238E27FC236}">
                <a16:creationId xmlns:a16="http://schemas.microsoft.com/office/drawing/2014/main" id="{CF785C8A-07F7-1331-7D02-D82D34FE69EB}"/>
              </a:ext>
            </a:extLst>
          </p:cNvPr>
          <p:cNvSpPr txBox="1"/>
          <p:nvPr/>
        </p:nvSpPr>
        <p:spPr>
          <a:xfrm>
            <a:off x="6096001" y="111929"/>
            <a:ext cx="5880100" cy="5650516"/>
          </a:xfrm>
          <a:prstGeom prst="rect">
            <a:avLst/>
          </a:prstGeom>
          <a:noFill/>
        </p:spPr>
        <p:txBody>
          <a:bodyPr wrap="square" rtlCol="0">
            <a:noAutofit/>
          </a:bodyPr>
          <a:lstStyle/>
          <a:p>
            <a:r>
              <a:rPr lang="bo-CN" sz="6600" b="0" i="0" dirty="0">
                <a:solidFill>
                  <a:srgbClr val="777A7B"/>
                </a:solidFill>
                <a:effectLst/>
                <a:latin typeface="Inter"/>
              </a:rPr>
              <a:t>22</a:t>
            </a:r>
            <a:r>
              <a:rPr lang="bo-CN" sz="6600" b="0" i="0" dirty="0">
                <a:solidFill>
                  <a:srgbClr val="121212"/>
                </a:solidFill>
                <a:effectLst/>
                <a:latin typeface="Inter"/>
              </a:rPr>
              <a:t>དེ་ཡང་སྐམ་སའི་སྟེང་གི་དབུགས་དང་ལྡན་པའི་སྲོག་ལྡན་ཐམས་ཅད་འཆི་བར་གྱུར་པ༌དང༌། </a:t>
            </a:r>
            <a:endParaRPr lang="en-ZA" sz="6600" dirty="0"/>
          </a:p>
        </p:txBody>
      </p:sp>
      <p:pic>
        <p:nvPicPr>
          <p:cNvPr id="8" name="Audio 7">
            <a:hlinkClick r:id="" action="ppaction://media"/>
            <a:extLst>
              <a:ext uri="{FF2B5EF4-FFF2-40B4-BE49-F238E27FC236}">
                <a16:creationId xmlns:a16="http://schemas.microsoft.com/office/drawing/2014/main" id="{4C3FA7BF-25A9-4512-B8AF-ACD7C3F90E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296802"/>
      </p:ext>
    </p:extLst>
  </p:cSld>
  <p:clrMapOvr>
    <a:masterClrMapping/>
  </p:clrMapOvr>
  <mc:AlternateContent xmlns:mc="http://schemas.openxmlformats.org/markup-compatibility/2006" xmlns:p14="http://schemas.microsoft.com/office/powerpoint/2010/main">
    <mc:Choice Requires="p14">
      <p:transition spd="slow" p14:dur="2000" advTm="6864"/>
    </mc:Choice>
    <mc:Fallback xmlns="">
      <p:transition spd="slow" advTm="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22FDD-FB73-439A-8BC4-EBA1461ED588}"/>
              </a:ext>
            </a:extLst>
          </p:cNvPr>
          <p:cNvPicPr>
            <a:picLocks noChangeAspect="1"/>
          </p:cNvPicPr>
          <p:nvPr/>
        </p:nvPicPr>
        <p:blipFill>
          <a:blip r:embed="rId3"/>
          <a:stretch>
            <a:fillRect/>
          </a:stretch>
        </p:blipFill>
        <p:spPr>
          <a:xfrm>
            <a:off x="0" y="-546746"/>
            <a:ext cx="12192000" cy="7404746"/>
          </a:xfrm>
          <a:prstGeom prst="rect">
            <a:avLst/>
          </a:prstGeom>
        </p:spPr>
      </p:pic>
      <p:sp>
        <p:nvSpPr>
          <p:cNvPr id="4" name="TextBox 3">
            <a:extLst>
              <a:ext uri="{FF2B5EF4-FFF2-40B4-BE49-F238E27FC236}">
                <a16:creationId xmlns:a16="http://schemas.microsoft.com/office/drawing/2014/main" id="{E7E070FB-8C25-1D89-0332-B6249D7661BF}"/>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7:22</a:t>
            </a:r>
          </a:p>
        </p:txBody>
      </p:sp>
    </p:spTree>
    <p:extLst>
      <p:ext uri="{BB962C8B-B14F-4D97-AF65-F5344CB8AC3E}">
        <p14:creationId xmlns:p14="http://schemas.microsoft.com/office/powerpoint/2010/main" val="922870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And every living thing on the face of the earth was destroyed—man and livestock, crawling creatures and birds of the air; they were blotted out from the earth, and only Noah and those with him in the ark remained.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23</a:t>
            </a:r>
            <a:r>
              <a:rPr lang="bo-CN" sz="5400" dirty="0">
                <a:solidFill>
                  <a:srgbClr val="121212"/>
                </a:solidFill>
                <a:latin typeface="Inter"/>
              </a:rPr>
              <a:t>གྲུ་གཟིངས་ཀྱི་ནང་དུ་ནོ་ཨ་དང་མཉམ་དུ་ཡོད་པ་དག་ལས༌གཞན། ས་སྟེང་གི་སྲོག་དང་ལྡན་པ༌སྟེ། མིའི་རིགས༌དང༌། དུད་འགྲོ་དང་ལྟོ་འགྲོ་འབུ༌སྲིན། ནམ་མཁའི་བྱ་དང་བཅས་པ་ཐམས་ཅད་ས་སྟེང་ནས་མེད་པར་གྱུར༌ཏོ།། </a:t>
            </a:r>
            <a:endParaRPr lang="en-ZA" dirty="0"/>
          </a:p>
        </p:txBody>
      </p:sp>
      <p:pic>
        <p:nvPicPr>
          <p:cNvPr id="8" name="Audio 7">
            <a:hlinkClick r:id="" action="ppaction://media"/>
            <a:extLst>
              <a:ext uri="{FF2B5EF4-FFF2-40B4-BE49-F238E27FC236}">
                <a16:creationId xmlns:a16="http://schemas.microsoft.com/office/drawing/2014/main" id="{6DDC263A-6D0B-BCDA-E722-0F00F7FB3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2097048"/>
      </p:ext>
    </p:extLst>
  </p:cSld>
  <p:clrMapOvr>
    <a:masterClrMapping/>
  </p:clrMapOvr>
  <mc:AlternateContent xmlns:mc="http://schemas.openxmlformats.org/markup-compatibility/2006" xmlns:p14="http://schemas.microsoft.com/office/powerpoint/2010/main">
    <mc:Choice Requires="p14">
      <p:transition spd="slow" p14:dur="2000" advTm="15280"/>
    </mc:Choice>
    <mc:Fallback xmlns="">
      <p:transition spd="slow" advTm="1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8875"/>
            <a:ext cx="12192000" cy="6866875"/>
          </a:xfrm>
          <a:prstGeom prst="rect">
            <a:avLst/>
          </a:prstGeom>
        </p:spPr>
      </p:pic>
      <p:sp>
        <p:nvSpPr>
          <p:cNvPr id="3" name="TextBox 2">
            <a:extLst>
              <a:ext uri="{FF2B5EF4-FFF2-40B4-BE49-F238E27FC236}">
                <a16:creationId xmlns:a16="http://schemas.microsoft.com/office/drawing/2014/main" id="{5E56A478-61E7-40FE-240E-BE6D3E0B46C6}"/>
              </a:ext>
            </a:extLst>
          </p:cNvPr>
          <p:cNvSpPr txBox="1"/>
          <p:nvPr/>
        </p:nvSpPr>
        <p:spPr>
          <a:xfrm>
            <a:off x="4975308" y="1176156"/>
            <a:ext cx="3568617" cy="2554545"/>
          </a:xfrm>
          <a:prstGeom prst="rect">
            <a:avLst/>
          </a:prstGeom>
          <a:noFill/>
        </p:spPr>
        <p:txBody>
          <a:bodyPr wrap="square">
            <a:spAutoFit/>
          </a:bodyPr>
          <a:lstStyle/>
          <a:p>
            <a:pPr algn="ct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A50-20E2-4E17-A853-A8C2534571D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C3011E-E7F4-4764-AAAE-0C0E7E55D88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17DC6D-17CE-421A-A13D-DCF0816553BD}"/>
              </a:ext>
            </a:extLst>
          </p:cNvPr>
          <p:cNvPicPr>
            <a:picLocks noChangeAspect="1"/>
          </p:cNvPicPr>
          <p:nvPr/>
        </p:nvPicPr>
        <p:blipFill>
          <a:blip r:embed="rId3"/>
          <a:stretch>
            <a:fillRect/>
          </a:stretch>
        </p:blipFill>
        <p:spPr>
          <a:xfrm>
            <a:off x="-1" y="-53508"/>
            <a:ext cx="13524677" cy="6911508"/>
          </a:xfrm>
          <a:prstGeom prst="rect">
            <a:avLst/>
          </a:prstGeom>
        </p:spPr>
      </p:pic>
      <p:sp>
        <p:nvSpPr>
          <p:cNvPr id="4" name="TextBox 3">
            <a:extLst>
              <a:ext uri="{FF2B5EF4-FFF2-40B4-BE49-F238E27FC236}">
                <a16:creationId xmlns:a16="http://schemas.microsoft.com/office/drawing/2014/main" id="{F21BEE04-E202-2419-7FE1-3595F14136AD}"/>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7:23</a:t>
            </a:r>
          </a:p>
        </p:txBody>
      </p:sp>
    </p:spTree>
    <p:extLst>
      <p:ext uri="{BB962C8B-B14F-4D97-AF65-F5344CB8AC3E}">
        <p14:creationId xmlns:p14="http://schemas.microsoft.com/office/powerpoint/2010/main" val="347677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5497A-FB69-8003-9563-C9D464BEFE1F}"/>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And the waters prevailed upon the earth for 150 days.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8" name="TextBox 7">
            <a:extLst>
              <a:ext uri="{FF2B5EF4-FFF2-40B4-BE49-F238E27FC236}">
                <a16:creationId xmlns:a16="http://schemas.microsoft.com/office/drawing/2014/main" id="{A9050F31-FFC5-5229-E3E4-4ACBDDB39AA8}"/>
              </a:ext>
            </a:extLst>
          </p:cNvPr>
          <p:cNvSpPr txBox="1"/>
          <p:nvPr/>
        </p:nvSpPr>
        <p:spPr>
          <a:xfrm>
            <a:off x="6777980" y="215900"/>
            <a:ext cx="5975129" cy="6858000"/>
          </a:xfrm>
          <a:prstGeom prst="rect">
            <a:avLst/>
          </a:prstGeom>
          <a:noFill/>
        </p:spPr>
        <p:txBody>
          <a:bodyPr wrap="square" rtlCol="0">
            <a:noAutofit/>
          </a:bodyPr>
          <a:lstStyle/>
          <a:p>
            <a:r>
              <a:rPr lang="bo-CN" sz="8000" dirty="0">
                <a:solidFill>
                  <a:srgbClr val="777A7B"/>
                </a:solidFill>
                <a:latin typeface="Inter"/>
              </a:rPr>
              <a:t>24</a:t>
            </a:r>
            <a:r>
              <a:rPr lang="bo-CN" sz="8000" dirty="0">
                <a:solidFill>
                  <a:srgbClr val="121212"/>
                </a:solidFill>
                <a:latin typeface="Inter"/>
              </a:rPr>
              <a:t>དེ་ལྟར་ས་སྟེང་དུ་ཆུ་ལོག་ཆེན་པོ་རྒྱས་ཏེ་བསྡོམས་པས་ཉིན་བརྒྱ་དང་ལྔ་བཅུ་སོང་ངོ་། །</a:t>
            </a:r>
            <a:endParaRPr lang="en-ZA" dirty="0"/>
          </a:p>
        </p:txBody>
      </p:sp>
      <p:pic>
        <p:nvPicPr>
          <p:cNvPr id="6" name="Audio 5">
            <a:hlinkClick r:id="" action="ppaction://media"/>
            <a:extLst>
              <a:ext uri="{FF2B5EF4-FFF2-40B4-BE49-F238E27FC236}">
                <a16:creationId xmlns:a16="http://schemas.microsoft.com/office/drawing/2014/main" id="{B6748D62-2B47-0FFF-EF33-D0A5D75A90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4354010"/>
      </p:ext>
    </p:extLst>
  </p:cSld>
  <p:clrMapOvr>
    <a:masterClrMapping/>
  </p:clrMapOvr>
  <mc:AlternateContent xmlns:mc="http://schemas.openxmlformats.org/markup-compatibility/2006" xmlns:p14="http://schemas.microsoft.com/office/powerpoint/2010/main">
    <mc:Choice Requires="p14">
      <p:transition spd="slow" p14:dur="2000" advTm="6514"/>
    </mc:Choice>
    <mc:Fallback xmlns="">
      <p:transition spd="slow" advTm="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50F6D-0258-462F-B4E9-C22104C61901}"/>
              </a:ext>
            </a:extLst>
          </p:cNvPr>
          <p:cNvPicPr>
            <a:picLocks noChangeAspect="1"/>
          </p:cNvPicPr>
          <p:nvPr/>
        </p:nvPicPr>
        <p:blipFill>
          <a:blip r:embed="rId3"/>
          <a:stretch>
            <a:fillRect/>
          </a:stretch>
        </p:blipFill>
        <p:spPr>
          <a:xfrm>
            <a:off x="0" y="0"/>
            <a:ext cx="12791872" cy="6858000"/>
          </a:xfrm>
          <a:prstGeom prst="rect">
            <a:avLst/>
          </a:prstGeom>
        </p:spPr>
      </p:pic>
      <p:sp>
        <p:nvSpPr>
          <p:cNvPr id="2" name="TextBox 1">
            <a:extLst>
              <a:ext uri="{FF2B5EF4-FFF2-40B4-BE49-F238E27FC236}">
                <a16:creationId xmlns:a16="http://schemas.microsoft.com/office/drawing/2014/main" id="{C5B6F3C5-7D73-AB18-998F-1262664EB50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7:24</a:t>
            </a:r>
          </a:p>
        </p:txBody>
      </p:sp>
    </p:spTree>
    <p:extLst>
      <p:ext uri="{BB962C8B-B14F-4D97-AF65-F5344CB8AC3E}">
        <p14:creationId xmlns:p14="http://schemas.microsoft.com/office/powerpoint/2010/main" val="301301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5907-6A4A-AF60-F937-511DC11B1926}"/>
              </a:ext>
            </a:extLst>
          </p:cNvPr>
          <p:cNvSpPr txBox="1"/>
          <p:nvPr/>
        </p:nvSpPr>
        <p:spPr>
          <a:xfrm>
            <a:off x="0" y="0"/>
            <a:ext cx="5975131" cy="6858000"/>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8:</a:t>
            </a: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But God remembered Noah and all the animals and livestock that were with him in the ark. And God sent a wind over the earth, and the waters began to subside.</a:t>
            </a:r>
            <a:endParaRPr lang="en-ZA" sz="4000" dirty="0"/>
          </a:p>
        </p:txBody>
      </p:sp>
      <p:sp>
        <p:nvSpPr>
          <p:cNvPr id="3" name="TextBox 2">
            <a:extLst>
              <a:ext uri="{FF2B5EF4-FFF2-40B4-BE49-F238E27FC236}">
                <a16:creationId xmlns:a16="http://schemas.microsoft.com/office/drawing/2014/main" id="{4E71F9F9-9524-7517-4936-7CECF5DE1079}"/>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དེ་ཡང་དཀོན་མཆོག་གིས་ནོ་ཨ་དང་ཁོའི་གྲུ་གཟིངས་ནང་གི་སྲོག་ལྡན་ཐམས་ཅད་ཐུགས་ལ་དགོངས༌ཏེ། ས་རུ་རླུང་གཡུག་ཏུ་བཅུག་པས་ཆུ་རིམ་གྱིས་བྲི་བར༌གྱུར། </a:t>
            </a:r>
            <a:endParaRPr lang="en-ZA" dirty="0"/>
          </a:p>
        </p:txBody>
      </p:sp>
      <p:pic>
        <p:nvPicPr>
          <p:cNvPr id="7" name="Audio 6">
            <a:hlinkClick r:id="" action="ppaction://media"/>
            <a:extLst>
              <a:ext uri="{FF2B5EF4-FFF2-40B4-BE49-F238E27FC236}">
                <a16:creationId xmlns:a16="http://schemas.microsoft.com/office/drawing/2014/main" id="{03802F2C-F8A9-EB15-71A4-4A59D86927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9093045"/>
      </p:ext>
    </p:extLst>
  </p:cSld>
  <p:clrMapOvr>
    <a:masterClrMapping/>
  </p:clrMapOvr>
  <mc:AlternateContent xmlns:mc="http://schemas.openxmlformats.org/markup-compatibility/2006" xmlns:p14="http://schemas.microsoft.com/office/powerpoint/2010/main">
    <mc:Choice Requires="p14">
      <p:transition spd="slow" p14:dur="2000" advTm="11877"/>
    </mc:Choice>
    <mc:Fallback xmlns="">
      <p:transition spd="slow" advTm="1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F507D-7457-4C64-8144-F31E8F04D872}"/>
              </a:ext>
            </a:extLst>
          </p:cNvPr>
          <p:cNvPicPr>
            <a:picLocks noChangeAspect="1"/>
          </p:cNvPicPr>
          <p:nvPr/>
        </p:nvPicPr>
        <p:blipFill>
          <a:blip r:embed="rId3"/>
          <a:stretch>
            <a:fillRect/>
          </a:stretch>
        </p:blipFill>
        <p:spPr>
          <a:xfrm>
            <a:off x="0" y="0"/>
            <a:ext cx="12362688" cy="6858000"/>
          </a:xfrm>
          <a:prstGeom prst="rect">
            <a:avLst/>
          </a:prstGeom>
        </p:spPr>
      </p:pic>
      <p:sp>
        <p:nvSpPr>
          <p:cNvPr id="2" name="TextBox 1">
            <a:extLst>
              <a:ext uri="{FF2B5EF4-FFF2-40B4-BE49-F238E27FC236}">
                <a16:creationId xmlns:a16="http://schemas.microsoft.com/office/drawing/2014/main" id="{07733401-4F6D-D334-8126-323BDB03974C}"/>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8368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The springs of the deep and the floodgates of the heavens were closed, and the rain from the sky was restrained.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a:t>
            </a:r>
            <a:r>
              <a:rPr lang="bo-CN" sz="7200" dirty="0">
                <a:solidFill>
                  <a:srgbClr val="121212"/>
                </a:solidFill>
                <a:latin typeface="Inter"/>
              </a:rPr>
              <a:t>དེ་ནས་རྒྱ་མཚོའི་གཏིང་འོག་གི་ཆུ་མིག་དང་ནམ་མཁའི་དཀར་ཁུང་བཅད་དེ་ཆར་བའང་འབབ་མཚམས་བཞག༌གོ ། </a:t>
            </a:r>
            <a:endParaRPr lang="en-ZA" dirty="0"/>
          </a:p>
        </p:txBody>
      </p:sp>
      <p:pic>
        <p:nvPicPr>
          <p:cNvPr id="28" name="Audio 27">
            <a:hlinkClick r:id="" action="ppaction://media"/>
            <a:extLst>
              <a:ext uri="{FF2B5EF4-FFF2-40B4-BE49-F238E27FC236}">
                <a16:creationId xmlns:a16="http://schemas.microsoft.com/office/drawing/2014/main" id="{40C179E1-C84B-BD69-E9DF-62F6A5AC17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3756374"/>
      </p:ext>
    </p:extLst>
  </p:cSld>
  <p:clrMapOvr>
    <a:masterClrMapping/>
  </p:clrMapOvr>
  <mc:AlternateContent xmlns:mc="http://schemas.openxmlformats.org/markup-compatibility/2006" xmlns:p14="http://schemas.microsoft.com/office/powerpoint/2010/main">
    <mc:Choice Requires="p14">
      <p:transition spd="slow" p14:dur="2000" advTm="8121"/>
    </mc:Choice>
    <mc:Fallback xmlns="">
      <p:transition spd="slow" advTm="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C6F0-BCD4-4F0E-9F03-316BFBBE8B2C}"/>
              </a:ext>
            </a:extLst>
          </p:cNvPr>
          <p:cNvPicPr>
            <a:picLocks noChangeAspect="1"/>
          </p:cNvPicPr>
          <p:nvPr/>
        </p:nvPicPr>
        <p:blipFill>
          <a:blip r:embed="rId3"/>
          <a:stretch>
            <a:fillRect/>
          </a:stretch>
        </p:blipFill>
        <p:spPr>
          <a:xfrm>
            <a:off x="0" y="0"/>
            <a:ext cx="12192000" cy="7299992"/>
          </a:xfrm>
          <a:prstGeom prst="rect">
            <a:avLst/>
          </a:prstGeom>
        </p:spPr>
      </p:pic>
      <p:sp>
        <p:nvSpPr>
          <p:cNvPr id="2" name="TextBox 1">
            <a:extLst>
              <a:ext uri="{FF2B5EF4-FFF2-40B4-BE49-F238E27FC236}">
                <a16:creationId xmlns:a16="http://schemas.microsoft.com/office/drawing/2014/main" id="{5D60ACC5-6B18-5E03-365E-1C4952B55EA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4476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The waters receded steadily from the earth, and after 150 days the waters had gone down.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Inter"/>
              </a:rPr>
              <a:t> </a:t>
            </a:r>
            <a:r>
              <a:rPr lang="bo-CN" sz="5400" dirty="0">
                <a:solidFill>
                  <a:srgbClr val="777A7B"/>
                </a:solidFill>
                <a:latin typeface="Inter"/>
              </a:rPr>
              <a:t>3</a:t>
            </a:r>
            <a:r>
              <a:rPr lang="bo-CN" sz="5400" dirty="0">
                <a:solidFill>
                  <a:srgbClr val="121212"/>
                </a:solidFill>
                <a:latin typeface="Inter"/>
              </a:rPr>
              <a:t>ས་གཞིའི་སྟེང་དུ་ཆུ་ལོག་བྱུང་བ་ནས་ཉིན་བརྒྱ་དང་ལྔ་བཅུ་འགོར་རྗེས་ཆུ་རིམ་གྱིས༌བྲིའོ།།</a:t>
            </a:r>
            <a:endParaRPr lang="en-ZA" dirty="0"/>
          </a:p>
        </p:txBody>
      </p:sp>
      <p:pic>
        <p:nvPicPr>
          <p:cNvPr id="11" name="Audio 10">
            <a:hlinkClick r:id="" action="ppaction://media"/>
            <a:extLst>
              <a:ext uri="{FF2B5EF4-FFF2-40B4-BE49-F238E27FC236}">
                <a16:creationId xmlns:a16="http://schemas.microsoft.com/office/drawing/2014/main" id="{A58C330D-942E-AD96-AF1B-B8F2106B9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099036"/>
      </p:ext>
    </p:extLst>
  </p:cSld>
  <p:clrMapOvr>
    <a:masterClrMapping/>
  </p:clrMapOvr>
  <mc:AlternateContent xmlns:mc="http://schemas.openxmlformats.org/markup-compatibility/2006" xmlns:p14="http://schemas.microsoft.com/office/powerpoint/2010/main">
    <mc:Choice Requires="p14">
      <p:transition spd="slow" p14:dur="2000" advTm="7518"/>
    </mc:Choice>
    <mc:Fallback xmlns="">
      <p:transition spd="slow" advTm="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F8F2-3F38-4844-A6AA-25CAA7035BE0}"/>
              </a:ext>
            </a:extLst>
          </p:cNvPr>
          <p:cNvPicPr>
            <a:picLocks noChangeAspect="1"/>
          </p:cNvPicPr>
          <p:nvPr/>
        </p:nvPicPr>
        <p:blipFill>
          <a:blip r:embed="rId3"/>
          <a:stretch>
            <a:fillRect/>
          </a:stretch>
        </p:blipFill>
        <p:spPr>
          <a:xfrm>
            <a:off x="0" y="0"/>
            <a:ext cx="12344400" cy="6882841"/>
          </a:xfrm>
          <a:prstGeom prst="rect">
            <a:avLst/>
          </a:prstGeom>
        </p:spPr>
      </p:pic>
      <p:sp>
        <p:nvSpPr>
          <p:cNvPr id="4" name="TextBox 3">
            <a:extLst>
              <a:ext uri="{FF2B5EF4-FFF2-40B4-BE49-F238E27FC236}">
                <a16:creationId xmlns:a16="http://schemas.microsoft.com/office/drawing/2014/main" id="{1F76FDC3-399D-369B-6AC2-93FFC15297E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552075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38910E-C888-D212-78D4-361C4B834278}"/>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On the seventeenth day of the seventh month, the ark came to rest on the mountains of Ararat. </a:t>
            </a:r>
            <a:endParaRPr lang="en-ZA" sz="4400" dirty="0"/>
          </a:p>
        </p:txBody>
      </p:sp>
      <p:sp>
        <p:nvSpPr>
          <p:cNvPr id="2" name="TextBox 1">
            <a:extLst>
              <a:ext uri="{FF2B5EF4-FFF2-40B4-BE49-F238E27FC236}">
                <a16:creationId xmlns:a16="http://schemas.microsoft.com/office/drawing/2014/main" id="{D42D5A26-1B51-63EE-09BD-6936DDEF520B}"/>
              </a:ext>
            </a:extLst>
          </p:cNvPr>
          <p:cNvSpPr txBox="1"/>
          <p:nvPr/>
        </p:nvSpPr>
        <p:spPr>
          <a:xfrm>
            <a:off x="6216871" y="0"/>
            <a:ext cx="5975129" cy="5641675"/>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ཟླ་བདུན་པའི་ཚེས་བཅུ་བདུན་ཉིན༌ལ། གྲུ་གཟིངས་དེ་རི་རྒྱུད་ཨ་ར་རད་ཅེས་པ་དེའི་སྟེང་དུ་བསྡད་པ༌རེད།</a:t>
            </a:r>
            <a:endParaRPr lang="en-ZA" dirty="0"/>
          </a:p>
        </p:txBody>
      </p:sp>
      <p:pic>
        <p:nvPicPr>
          <p:cNvPr id="7" name="Audio 6">
            <a:hlinkClick r:id="" action="ppaction://media"/>
            <a:extLst>
              <a:ext uri="{FF2B5EF4-FFF2-40B4-BE49-F238E27FC236}">
                <a16:creationId xmlns:a16="http://schemas.microsoft.com/office/drawing/2014/main" id="{9335CD6B-7C80-474E-D9E4-42255E5E73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4058418"/>
      </p:ext>
    </p:extLst>
  </p:cSld>
  <p:clrMapOvr>
    <a:masterClrMapping/>
  </p:clrMapOvr>
  <mc:AlternateContent xmlns:mc="http://schemas.openxmlformats.org/markup-compatibility/2006" xmlns:p14="http://schemas.microsoft.com/office/powerpoint/2010/main">
    <mc:Choice Requires="p14">
      <p:transition spd="slow" p14:dur="2000" advTm="8541"/>
    </mc:Choice>
    <mc:Fallback xmlns="">
      <p:transition spd="slow" advTm="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Flood waters cover the earth – Genesis 7:17-8:12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F1446183-0058-D2C2-1BA7-E99C0BCB43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31300063"/>
      </p:ext>
    </p:extLst>
  </p:cSld>
  <p:clrMapOvr>
    <a:masterClrMapping/>
  </p:clrMapOvr>
  <mc:AlternateContent xmlns:mc="http://schemas.openxmlformats.org/markup-compatibility/2006" xmlns:p14="http://schemas.microsoft.com/office/powerpoint/2010/main">
    <mc:Choice Requires="p14">
      <p:transition spd="slow" p14:dur="2000" advTm="2565"/>
    </mc:Choice>
    <mc:Fallback xmlns="">
      <p:transition spd="slow" advTm="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A044-80A5-4F8F-A50E-CB5AE823915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48C683-B224-49C2-B268-810EC2E34F47}"/>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04BDF01A-6085-4A2B-B313-427F5F2E172E}"/>
              </a:ext>
            </a:extLst>
          </p:cNvPr>
          <p:cNvPicPr>
            <a:picLocks noChangeAspect="1"/>
          </p:cNvPicPr>
          <p:nvPr/>
        </p:nvPicPr>
        <p:blipFill>
          <a:blip r:embed="rId3"/>
          <a:stretch>
            <a:fillRect/>
          </a:stretch>
        </p:blipFill>
        <p:spPr>
          <a:xfrm>
            <a:off x="-1" y="0"/>
            <a:ext cx="12310923" cy="6972300"/>
          </a:xfrm>
          <a:prstGeom prst="rect">
            <a:avLst/>
          </a:prstGeom>
        </p:spPr>
      </p:pic>
      <p:sp>
        <p:nvSpPr>
          <p:cNvPr id="5" name="TextBox 4">
            <a:extLst>
              <a:ext uri="{FF2B5EF4-FFF2-40B4-BE49-F238E27FC236}">
                <a16:creationId xmlns:a16="http://schemas.microsoft.com/office/drawing/2014/main" id="{9BBB0EA7-0969-7A14-4F12-5816AE28795C}"/>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1344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And the waters continued to recede until the tenth month, and on the first day of the tenth month the tops of the mountains became visible.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5</a:t>
            </a:r>
            <a:r>
              <a:rPr lang="bo-CN" sz="5400" dirty="0">
                <a:solidFill>
                  <a:srgbClr val="121212"/>
                </a:solidFill>
                <a:latin typeface="Inter"/>
              </a:rPr>
              <a:t>ཡང་ཆུ་རིམ་གྱིས་བྲི་ཞིང་ཟླ་བཅུ་པའི་ཚེས་གཅིག་ཉིན༌ལ། རི་རྩེ་གཞན་དག་ཀྱང་ཕྱིར་མངོན་པར་གྱུར༌ཏོ།།</a:t>
            </a:r>
            <a:endParaRPr lang="en-ZA" dirty="0"/>
          </a:p>
        </p:txBody>
      </p:sp>
      <p:pic>
        <p:nvPicPr>
          <p:cNvPr id="7" name="Audio 6">
            <a:hlinkClick r:id="" action="ppaction://media"/>
            <a:extLst>
              <a:ext uri="{FF2B5EF4-FFF2-40B4-BE49-F238E27FC236}">
                <a16:creationId xmlns:a16="http://schemas.microsoft.com/office/drawing/2014/main" id="{8FF80483-F2A4-E45A-CD5C-F9F07B2099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704110"/>
      </p:ext>
    </p:extLst>
  </p:cSld>
  <p:clrMapOvr>
    <a:masterClrMapping/>
  </p:clrMapOvr>
  <mc:AlternateContent xmlns:mc="http://schemas.openxmlformats.org/markup-compatibility/2006" xmlns:p14="http://schemas.microsoft.com/office/powerpoint/2010/main">
    <mc:Choice Requires="p14">
      <p:transition spd="slow" p14:dur="2000" advTm="7961"/>
    </mc:Choice>
    <mc:Fallback xmlns="">
      <p:transition spd="slow" advTm="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BCD651-4254-4A34-BF1A-47F50F3E0264}"/>
              </a:ext>
            </a:extLst>
          </p:cNvPr>
          <p:cNvPicPr>
            <a:picLocks noChangeAspect="1"/>
          </p:cNvPicPr>
          <p:nvPr/>
        </p:nvPicPr>
        <p:blipFill>
          <a:blip r:embed="rId2"/>
          <a:stretch>
            <a:fillRect/>
          </a:stretch>
        </p:blipFill>
        <p:spPr>
          <a:xfrm>
            <a:off x="-1" y="0"/>
            <a:ext cx="14714595" cy="6858000"/>
          </a:xfrm>
          <a:prstGeom prst="rect">
            <a:avLst/>
          </a:prstGeom>
        </p:spPr>
      </p:pic>
      <p:pic>
        <p:nvPicPr>
          <p:cNvPr id="10" name="Picture 9">
            <a:extLst>
              <a:ext uri="{FF2B5EF4-FFF2-40B4-BE49-F238E27FC236}">
                <a16:creationId xmlns:a16="http://schemas.microsoft.com/office/drawing/2014/main" id="{FAD3F0C8-A4D8-4741-B4F1-EF6D19C96551}"/>
              </a:ext>
            </a:extLst>
          </p:cNvPr>
          <p:cNvPicPr>
            <a:picLocks noChangeAspect="1"/>
          </p:cNvPicPr>
          <p:nvPr/>
        </p:nvPicPr>
        <p:blipFill>
          <a:blip r:embed="rId3"/>
          <a:stretch>
            <a:fillRect/>
          </a:stretch>
        </p:blipFill>
        <p:spPr>
          <a:xfrm>
            <a:off x="-188520" y="3053442"/>
            <a:ext cx="15352889" cy="4318000"/>
          </a:xfrm>
          <a:prstGeom prst="rect">
            <a:avLst/>
          </a:prstGeom>
        </p:spPr>
      </p:pic>
      <p:sp>
        <p:nvSpPr>
          <p:cNvPr id="2" name="TextBox 1">
            <a:extLst>
              <a:ext uri="{FF2B5EF4-FFF2-40B4-BE49-F238E27FC236}">
                <a16:creationId xmlns:a16="http://schemas.microsoft.com/office/drawing/2014/main" id="{CD6530F7-6118-24DE-4D0C-F8F1C92DD6F7}"/>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28943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After forty days Noah opened the window he had made in the ark </a:t>
            </a:r>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and sent out a raven. It kept flying back and forth until the waters had dried up from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6</a:t>
            </a:r>
            <a:r>
              <a:rPr lang="bo-CN" sz="6000" dirty="0">
                <a:solidFill>
                  <a:srgbClr val="121212"/>
                </a:solidFill>
                <a:latin typeface="Inter"/>
              </a:rPr>
              <a:t>དེ་ནས་ཉིན་བཞི་བཅུ་འགོར་བ༌ན། ནོ་ཨས་དེ་སྔར་བཟོས་པའི་གྲུ་གཟིངས་ཀྱི་སྒེའུ་ཁུང་ཕྱེས་ཏེ། </a:t>
            </a:r>
            <a:r>
              <a:rPr lang="bo-CN" sz="6000" dirty="0">
                <a:solidFill>
                  <a:srgbClr val="777A7B"/>
                </a:solidFill>
                <a:latin typeface="Inter"/>
              </a:rPr>
              <a:t>7</a:t>
            </a:r>
            <a:r>
              <a:rPr lang="bo-CN" sz="6000" dirty="0">
                <a:solidFill>
                  <a:srgbClr val="121212"/>
                </a:solidFill>
                <a:latin typeface="Inter"/>
              </a:rPr>
              <a:t>བྱ་ཕོ་རོག་ཅིག་ཕྱིར་བཏང་བ༌དང༌། ས་སྟེང་གི་ཆུ་བྲི་བའི་བར་དུ་ཕོ་རོག་ཕར་ཚུར་འཕུར་བསྐྱོད་བྱས་པ༌རེད།</a:t>
            </a:r>
            <a:endParaRPr lang="en-ZA" dirty="0"/>
          </a:p>
        </p:txBody>
      </p:sp>
      <p:pic>
        <p:nvPicPr>
          <p:cNvPr id="16" name="Audio 15">
            <a:hlinkClick r:id="" action="ppaction://media"/>
            <a:extLst>
              <a:ext uri="{FF2B5EF4-FFF2-40B4-BE49-F238E27FC236}">
                <a16:creationId xmlns:a16="http://schemas.microsoft.com/office/drawing/2014/main" id="{91A27AD8-3BB6-F45A-73B0-31D8DC85F5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433803"/>
      </p:ext>
    </p:extLst>
  </p:cSld>
  <p:clrMapOvr>
    <a:masterClrMapping/>
  </p:clrMapOvr>
  <mc:AlternateContent xmlns:mc="http://schemas.openxmlformats.org/markup-compatibility/2006" xmlns:p14="http://schemas.microsoft.com/office/powerpoint/2010/main">
    <mc:Choice Requires="p14">
      <p:transition spd="slow" p14:dur="2000" advTm="15826"/>
    </mc:Choice>
    <mc:Fallback xmlns="">
      <p:transition spd="slow" advTm="1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1CC10-3966-41EB-A1CB-182F44E4FF07}"/>
              </a:ext>
            </a:extLst>
          </p:cNvPr>
          <p:cNvPicPr>
            <a:picLocks noChangeAspect="1"/>
          </p:cNvPicPr>
          <p:nvPr/>
        </p:nvPicPr>
        <p:blipFill>
          <a:blip r:embed="rId3"/>
          <a:stretch>
            <a:fillRect/>
          </a:stretch>
        </p:blipFill>
        <p:spPr>
          <a:xfrm>
            <a:off x="0" y="0"/>
            <a:ext cx="12317329" cy="6858000"/>
          </a:xfrm>
          <a:prstGeom prst="rect">
            <a:avLst/>
          </a:prstGeom>
        </p:spPr>
      </p:pic>
      <p:sp>
        <p:nvSpPr>
          <p:cNvPr id="2" name="TextBox 1">
            <a:extLst>
              <a:ext uri="{FF2B5EF4-FFF2-40B4-BE49-F238E27FC236}">
                <a16:creationId xmlns:a16="http://schemas.microsoft.com/office/drawing/2014/main" id="{187A4CCD-1A8F-4B96-E5BA-F613908F2133}"/>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:6,7</a:t>
            </a:r>
          </a:p>
        </p:txBody>
      </p:sp>
    </p:spTree>
    <p:extLst>
      <p:ext uri="{BB962C8B-B14F-4D97-AF65-F5344CB8AC3E}">
        <p14:creationId xmlns:p14="http://schemas.microsoft.com/office/powerpoint/2010/main" val="37731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Noah sent out  a dove to see if the waters had receded from the surface of the ground.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ཡང་ཁོས་ཕུག་རོན་ཅིག་ཕྱིར་བཏང་ནས་ཆུ་ས་སྟེང་ནས་བྲི་མིན་ལ་བལྟས༌ཀྱང༌། </a:t>
            </a:r>
            <a:endParaRPr lang="en-ZA" dirty="0"/>
          </a:p>
        </p:txBody>
      </p:sp>
      <p:pic>
        <p:nvPicPr>
          <p:cNvPr id="12" name="Audio 11">
            <a:hlinkClick r:id="" action="ppaction://media"/>
            <a:extLst>
              <a:ext uri="{FF2B5EF4-FFF2-40B4-BE49-F238E27FC236}">
                <a16:creationId xmlns:a16="http://schemas.microsoft.com/office/drawing/2014/main" id="{69D53FF9-5613-7FB1-D3B9-0139881D20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3715999"/>
      </p:ext>
    </p:extLst>
  </p:cSld>
  <p:clrMapOvr>
    <a:masterClrMapping/>
  </p:clrMapOvr>
  <mc:AlternateContent xmlns:mc="http://schemas.openxmlformats.org/markup-compatibility/2006" xmlns:p14="http://schemas.microsoft.com/office/powerpoint/2010/main">
    <mc:Choice Requires="p14">
      <p:transition spd="slow" p14:dur="2000" advTm="6796"/>
    </mc:Choice>
    <mc:Fallback xmlns="">
      <p:transition spd="slow" advTm="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C08EF-989B-4EC1-85C3-6E0C8299B241}"/>
              </a:ext>
            </a:extLst>
          </p:cNvPr>
          <p:cNvPicPr>
            <a:picLocks noChangeAspect="1"/>
          </p:cNvPicPr>
          <p:nvPr/>
        </p:nvPicPr>
        <p:blipFill>
          <a:blip r:embed="rId3"/>
          <a:stretch>
            <a:fillRect/>
          </a:stretch>
        </p:blipFill>
        <p:spPr>
          <a:xfrm>
            <a:off x="0" y="0"/>
            <a:ext cx="12192000" cy="7065818"/>
          </a:xfrm>
          <a:prstGeom prst="rect">
            <a:avLst/>
          </a:prstGeom>
        </p:spPr>
      </p:pic>
      <p:sp>
        <p:nvSpPr>
          <p:cNvPr id="2" name="TextBox 1">
            <a:extLst>
              <a:ext uri="{FF2B5EF4-FFF2-40B4-BE49-F238E27FC236}">
                <a16:creationId xmlns:a16="http://schemas.microsoft.com/office/drawing/2014/main" id="{8C9BE9B9-A6AB-3475-6058-A5F68A37866E}"/>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2446783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But the dove found no place to rest her foot, and she returned to him in the ark, because the waters were still covering the surface of all the earth. So he reached out his hand and brought her back inside the ark.</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9</a:t>
            </a:r>
            <a:r>
              <a:rPr lang="bo-CN" sz="6000" dirty="0">
                <a:solidFill>
                  <a:srgbClr val="121212"/>
                </a:solidFill>
                <a:latin typeface="Inter"/>
              </a:rPr>
              <a:t>ས་གཞི་ཡོངས་ལ་ད་དུང་ཆུས་བཀང་ཡོད་པས་ཕུག་རོན་ས་ལ་འབབ་ས་མེད་པར་ཕྱིར་གྲུ་གཟིངས་ཀྱི་ཕྱོགས་སུ་ནོ་ཨའི་རྩར་འཕུར་འོངས་པ༌དང༌། ཁོས་ལག་པ་བརྐྱངས་ནས་ཕུག་རོན་གྲུ་གཟིངས་ཀྱི་ནང་དུ་བླངས༌སོ།།</a:t>
            </a:r>
            <a:endParaRPr lang="en-ZA" dirty="0"/>
          </a:p>
        </p:txBody>
      </p:sp>
      <p:pic>
        <p:nvPicPr>
          <p:cNvPr id="7" name="Audio 6">
            <a:hlinkClick r:id="" action="ppaction://media"/>
            <a:extLst>
              <a:ext uri="{FF2B5EF4-FFF2-40B4-BE49-F238E27FC236}">
                <a16:creationId xmlns:a16="http://schemas.microsoft.com/office/drawing/2014/main" id="{EDE146D8-12DA-67F5-7AE0-F77BD49948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730534"/>
      </p:ext>
    </p:extLst>
  </p:cSld>
  <p:clrMapOvr>
    <a:masterClrMapping/>
  </p:clrMapOvr>
  <mc:AlternateContent xmlns:mc="http://schemas.openxmlformats.org/markup-compatibility/2006" xmlns:p14="http://schemas.microsoft.com/office/powerpoint/2010/main">
    <mc:Choice Requires="p14">
      <p:transition spd="slow" p14:dur="2000" advTm="13810"/>
    </mc:Choice>
    <mc:Fallback xmlns="">
      <p:transition spd="slow" advTm="1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F219-6509-4FFC-8B3C-2B5D153D0D4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D76C96-935E-4DF6-B215-DBB58BC3AED8}"/>
              </a:ext>
            </a:extLst>
          </p:cNvPr>
          <p:cNvSpPr>
            <a:spLocks noGrp="1"/>
          </p:cNvSpPr>
          <p:nvPr>
            <p:ph idx="1"/>
          </p:nvPr>
        </p:nvSpPr>
        <p:spPr/>
        <p:txBody>
          <a:bodyPr/>
          <a:lstStyle/>
          <a:p>
            <a:endParaRPr lang="en-ZA"/>
          </a:p>
        </p:txBody>
      </p:sp>
      <p:pic>
        <p:nvPicPr>
          <p:cNvPr id="14" name="Picture 13">
            <a:extLst>
              <a:ext uri="{FF2B5EF4-FFF2-40B4-BE49-F238E27FC236}">
                <a16:creationId xmlns:a16="http://schemas.microsoft.com/office/drawing/2014/main" id="{2BAC3AD7-DDA6-4BDF-874D-5F5DC5EA7B5F}"/>
              </a:ext>
            </a:extLst>
          </p:cNvPr>
          <p:cNvPicPr>
            <a:picLocks noChangeAspect="1"/>
          </p:cNvPicPr>
          <p:nvPr/>
        </p:nvPicPr>
        <p:blipFill>
          <a:blip r:embed="rId3"/>
          <a:stretch>
            <a:fillRect/>
          </a:stretch>
        </p:blipFill>
        <p:spPr>
          <a:xfrm>
            <a:off x="0" y="0"/>
            <a:ext cx="12273008" cy="6972300"/>
          </a:xfrm>
          <a:prstGeom prst="rect">
            <a:avLst/>
          </a:prstGeom>
        </p:spPr>
      </p:pic>
      <p:sp>
        <p:nvSpPr>
          <p:cNvPr id="4" name="TextBox 3">
            <a:extLst>
              <a:ext uri="{FF2B5EF4-FFF2-40B4-BE49-F238E27FC236}">
                <a16:creationId xmlns:a16="http://schemas.microsoft.com/office/drawing/2014/main" id="{241DAD4D-B151-24CE-DA28-656DA60EFAC5}"/>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205132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5400" b="0" i="0" dirty="0">
                <a:solidFill>
                  <a:srgbClr val="777A7B"/>
                </a:solidFill>
                <a:effectLst/>
                <a:highlight>
                  <a:srgbClr val="FFFFFF"/>
                </a:highlight>
                <a:latin typeface="Inter"/>
              </a:rPr>
              <a:t>10</a:t>
            </a:r>
            <a:r>
              <a:rPr lang="en-US" sz="5400" b="0" i="0" dirty="0">
                <a:solidFill>
                  <a:srgbClr val="121212"/>
                </a:solidFill>
                <a:effectLst/>
                <a:highlight>
                  <a:srgbClr val="FFFFFF"/>
                </a:highlight>
                <a:latin typeface="Inter"/>
              </a:rPr>
              <a:t>Noah waited seven more days and again sent out the dove from the ark.</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10</a:t>
            </a:r>
            <a:r>
              <a:rPr lang="bo-CN" sz="6000" dirty="0">
                <a:solidFill>
                  <a:srgbClr val="121212"/>
                </a:solidFill>
                <a:latin typeface="Inter"/>
              </a:rPr>
              <a:t>ཡང་ཉིན་བདུན་ལ་བསྒུགས༌རྗེས། ནོ་ཨས་སླར་ཡང་ཕུག་རོན་དེ་གྲུ་ལས་བཏང་བ༌ལ། </a:t>
            </a:r>
            <a:endParaRPr lang="en-ZA" dirty="0"/>
          </a:p>
        </p:txBody>
      </p:sp>
      <p:pic>
        <p:nvPicPr>
          <p:cNvPr id="28" name="Audio 27">
            <a:hlinkClick r:id="" action="ppaction://media"/>
            <a:extLst>
              <a:ext uri="{FF2B5EF4-FFF2-40B4-BE49-F238E27FC236}">
                <a16:creationId xmlns:a16="http://schemas.microsoft.com/office/drawing/2014/main" id="{4FF64854-02D1-F7B7-C603-3443E9B746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0660876"/>
      </p:ext>
    </p:extLst>
  </p:cSld>
  <p:clrMapOvr>
    <a:masterClrMapping/>
  </p:clrMapOvr>
  <mc:AlternateContent xmlns:mc="http://schemas.openxmlformats.org/markup-compatibility/2006" xmlns:p14="http://schemas.microsoft.com/office/powerpoint/2010/main">
    <mc:Choice Requires="p14">
      <p:transition spd="slow" p14:dur="2000" advTm="7266"/>
    </mc:Choice>
    <mc:Fallback xmlns="">
      <p:transition spd="slow" advTm="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8875"/>
            <a:ext cx="12192000" cy="6866875"/>
          </a:xfrm>
          <a:prstGeom prst="rect">
            <a:avLst/>
          </a:prstGeom>
        </p:spPr>
      </p:pic>
      <p:sp>
        <p:nvSpPr>
          <p:cNvPr id="3" name="TextBox 2">
            <a:extLst>
              <a:ext uri="{FF2B5EF4-FFF2-40B4-BE49-F238E27FC236}">
                <a16:creationId xmlns:a16="http://schemas.microsoft.com/office/drawing/2014/main" id="{553A4A33-6EF1-3B3C-9BAB-1BFC48F34780}"/>
              </a:ext>
            </a:extLst>
          </p:cNvPr>
          <p:cNvSpPr txBox="1"/>
          <p:nvPr/>
        </p:nvSpPr>
        <p:spPr>
          <a:xfrm>
            <a:off x="4975308" y="1176156"/>
            <a:ext cx="3568617" cy="2554545"/>
          </a:xfrm>
          <a:prstGeom prst="rect">
            <a:avLst/>
          </a:prstGeom>
          <a:noFill/>
        </p:spPr>
        <p:txBody>
          <a:bodyPr wrap="square">
            <a:spAutoFit/>
          </a:bodyPr>
          <a:lstStyle/>
          <a:p>
            <a:pPr algn="ct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2">
            <a:extLst>
              <a:ext uri="{FF2B5EF4-FFF2-40B4-BE49-F238E27FC236}">
                <a16:creationId xmlns:a16="http://schemas.microsoft.com/office/drawing/2014/main" id="{A7441A30-1D93-E1E0-D437-786940038C23}"/>
              </a:ext>
            </a:extLst>
          </p:cNvPr>
          <p:cNvSpPr txBox="1"/>
          <p:nvPr/>
        </p:nvSpPr>
        <p:spPr>
          <a:xfrm>
            <a:off x="694690" y="58964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95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F712B-4E73-4617-8DA4-C58522D7918D}"/>
              </a:ext>
            </a:extLst>
          </p:cNvPr>
          <p:cNvPicPr>
            <a:picLocks noChangeAspect="1"/>
          </p:cNvPicPr>
          <p:nvPr/>
        </p:nvPicPr>
        <p:blipFill>
          <a:blip r:embed="rId3"/>
          <a:stretch>
            <a:fillRect/>
          </a:stretch>
        </p:blipFill>
        <p:spPr>
          <a:xfrm>
            <a:off x="0" y="0"/>
            <a:ext cx="14487018" cy="6858000"/>
          </a:xfrm>
          <a:prstGeom prst="rect">
            <a:avLst/>
          </a:prstGeom>
        </p:spPr>
      </p:pic>
      <p:sp>
        <p:nvSpPr>
          <p:cNvPr id="3" name="TextBox 2">
            <a:extLst>
              <a:ext uri="{FF2B5EF4-FFF2-40B4-BE49-F238E27FC236}">
                <a16:creationId xmlns:a16="http://schemas.microsoft.com/office/drawing/2014/main" id="{8ED7A896-A8F3-FFC6-CDF8-934F242A7A08}"/>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101984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79643-12FA-3EEE-C28B-33C3928FEDBF}"/>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And behold, the dove returned to him in the evening with a freshly plucked olive leaf in her beak. So Noah knew that the waters had receded from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0FE7BAC5-C322-D8B2-9DEF-D815F140C6D7}"/>
              </a:ext>
            </a:extLst>
          </p:cNvPr>
          <p:cNvSpPr txBox="1"/>
          <p:nvPr/>
        </p:nvSpPr>
        <p:spPr>
          <a:xfrm>
            <a:off x="6216871" y="0"/>
            <a:ext cx="5975129" cy="5417389"/>
          </a:xfrm>
          <a:prstGeom prst="rect">
            <a:avLst/>
          </a:prstGeom>
          <a:noFill/>
        </p:spPr>
        <p:txBody>
          <a:bodyPr wrap="square" rtlCol="0">
            <a:noAutofit/>
          </a:bodyPr>
          <a:lstStyle/>
          <a:p>
            <a:r>
              <a:rPr lang="bo-CN" sz="7200" dirty="0">
                <a:solidFill>
                  <a:srgbClr val="777A7B"/>
                </a:solidFill>
                <a:latin typeface="Inter"/>
              </a:rPr>
              <a:t>11</a:t>
            </a:r>
            <a:r>
              <a:rPr lang="bo-CN" sz="7200" dirty="0">
                <a:solidFill>
                  <a:srgbClr val="121212"/>
                </a:solidFill>
                <a:latin typeface="Inter"/>
              </a:rPr>
              <a:t>ས་རུབ་རྗེས་ཕུག་རོན་གྱི་མཆུ་ཏོར་སྐྱུ་རུ་རའི་ལོ་མ་གསར་པ་ཞིག་བཟུང་ནས་ཕྱིར་ཡོང༌བས། ནོ་ཨས་ས་སྟེང་གི་ཆུ་བྲི་སོང་བ་ཤེས༌སོ།། </a:t>
            </a:r>
            <a:endParaRPr lang="en-ZA" dirty="0"/>
          </a:p>
        </p:txBody>
      </p:sp>
      <p:pic>
        <p:nvPicPr>
          <p:cNvPr id="6" name="Audio 5">
            <a:hlinkClick r:id="" action="ppaction://media"/>
            <a:extLst>
              <a:ext uri="{FF2B5EF4-FFF2-40B4-BE49-F238E27FC236}">
                <a16:creationId xmlns:a16="http://schemas.microsoft.com/office/drawing/2014/main" id="{F1DCC0DD-A940-C413-190A-BAE6A13E38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613306"/>
      </p:ext>
    </p:extLst>
  </p:cSld>
  <p:clrMapOvr>
    <a:masterClrMapping/>
  </p:clrMapOvr>
  <mc:AlternateContent xmlns:mc="http://schemas.openxmlformats.org/markup-compatibility/2006" xmlns:p14="http://schemas.microsoft.com/office/powerpoint/2010/main">
    <mc:Choice Requires="p14">
      <p:transition spd="slow" p14:dur="2000" advTm="12340"/>
    </mc:Choice>
    <mc:Fallback xmlns="">
      <p:transition spd="slow" advTm="1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5E891-5BB9-457C-B969-E503F0DF4BB3}"/>
              </a:ext>
            </a:extLst>
          </p:cNvPr>
          <p:cNvPicPr>
            <a:picLocks noChangeAspect="1"/>
          </p:cNvPicPr>
          <p:nvPr/>
        </p:nvPicPr>
        <p:blipFill>
          <a:blip r:embed="rId3"/>
          <a:stretch>
            <a:fillRect/>
          </a:stretch>
        </p:blipFill>
        <p:spPr>
          <a:xfrm>
            <a:off x="0" y="0"/>
            <a:ext cx="12871032" cy="6858000"/>
          </a:xfrm>
          <a:prstGeom prst="rect">
            <a:avLst/>
          </a:prstGeom>
        </p:spPr>
      </p:pic>
      <p:sp>
        <p:nvSpPr>
          <p:cNvPr id="2" name="TextBox 1">
            <a:extLst>
              <a:ext uri="{FF2B5EF4-FFF2-40B4-BE49-F238E27FC236}">
                <a16:creationId xmlns:a16="http://schemas.microsoft.com/office/drawing/2014/main" id="{434CBCFB-F132-8B3F-86E0-5C8AEA59E5AD}"/>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508156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a:solidFill>
                  <a:srgbClr val="777A7B"/>
                </a:solidFill>
                <a:effectLst/>
                <a:highlight>
                  <a:srgbClr val="FFFFFF"/>
                </a:highlight>
                <a:latin typeface="Inter"/>
              </a:rPr>
              <a:t>12</a:t>
            </a:r>
            <a:r>
              <a:rPr lang="en-US" sz="4800" b="0" i="0">
                <a:solidFill>
                  <a:srgbClr val="121212"/>
                </a:solidFill>
                <a:effectLst/>
                <a:highlight>
                  <a:srgbClr val="FFFFFF"/>
                </a:highlight>
                <a:latin typeface="Inter"/>
              </a:rPr>
              <a:t>And Noah waited seven more days and sent out the dove again, but this time she did not return to him.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777A7B"/>
                </a:solidFill>
                <a:latin typeface="Inter"/>
              </a:rPr>
              <a:t>12</a:t>
            </a:r>
            <a:r>
              <a:rPr lang="bo-CN" sz="8000" dirty="0">
                <a:solidFill>
                  <a:srgbClr val="121212"/>
                </a:solidFill>
                <a:latin typeface="Inter"/>
              </a:rPr>
              <a:t>ཡང་ཉིན་བདུན་ལ་བསྒུགས༌རྗེས། ནོ་ཨས་ཕུག་རོན་དེ་གྲུ་ལས་བཏང་བ་ལ་ཕུག་རོན་ཕྱིར་མ་ལོག༌གོ །</a:t>
            </a:r>
            <a:endParaRPr lang="en-ZA" dirty="0"/>
          </a:p>
        </p:txBody>
      </p:sp>
      <p:pic>
        <p:nvPicPr>
          <p:cNvPr id="20" name="Audio 19">
            <a:hlinkClick r:id="" action="ppaction://media"/>
            <a:extLst>
              <a:ext uri="{FF2B5EF4-FFF2-40B4-BE49-F238E27FC236}">
                <a16:creationId xmlns:a16="http://schemas.microsoft.com/office/drawing/2014/main" id="{58241317-60FD-99FE-B4F4-7D5CC7A4A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1633899"/>
      </p:ext>
    </p:extLst>
  </p:cSld>
  <p:clrMapOvr>
    <a:masterClrMapping/>
  </p:clrMapOvr>
  <mc:AlternateContent xmlns:mc="http://schemas.openxmlformats.org/markup-compatibility/2006" xmlns:p14="http://schemas.microsoft.com/office/powerpoint/2010/main">
    <mc:Choice Requires="p14">
      <p:transition spd="slow" p14:dur="2000" advTm="9854"/>
    </mc:Choice>
    <mc:Fallback xmlns="">
      <p:transition spd="slow" advTm="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F18F4-D122-4C91-8408-241A06883BA5}"/>
              </a:ext>
            </a:extLst>
          </p:cNvPr>
          <p:cNvPicPr>
            <a:picLocks noChangeAspect="1"/>
          </p:cNvPicPr>
          <p:nvPr/>
        </p:nvPicPr>
        <p:blipFill>
          <a:blip r:embed="rId3"/>
          <a:stretch>
            <a:fillRect/>
          </a:stretch>
        </p:blipFill>
        <p:spPr>
          <a:xfrm>
            <a:off x="0" y="0"/>
            <a:ext cx="12192000" cy="6866875"/>
          </a:xfrm>
          <a:prstGeom prst="rect">
            <a:avLst/>
          </a:prstGeom>
        </p:spPr>
      </p:pic>
      <p:sp>
        <p:nvSpPr>
          <p:cNvPr id="2" name="TextBox 1">
            <a:extLst>
              <a:ext uri="{FF2B5EF4-FFF2-40B4-BE49-F238E27FC236}">
                <a16:creationId xmlns:a16="http://schemas.microsoft.com/office/drawing/2014/main" id="{1CD23034-A3E3-7868-B90B-7E7B999F57CA}"/>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316893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In the six hundredth year of Noah’s life, on the seventeenth day of the second month, all the fountains of the great deep burst forth, and the floodgates of the heavens were opened.</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5400" dirty="0">
                <a:solidFill>
                  <a:srgbClr val="777A7B"/>
                </a:solidFill>
                <a:latin typeface="Inter"/>
              </a:rPr>
              <a:t>1</a:t>
            </a:r>
            <a:r>
              <a:rPr lang="bo-CN" sz="5400" dirty="0">
                <a:solidFill>
                  <a:srgbClr val="121212"/>
                </a:solidFill>
                <a:latin typeface="Inter"/>
              </a:rPr>
              <a:t>དེ་ནས་ཡང་དཀོན་མཆོག་ཡ་ཝཱེས་ནོ་ཨ་ལ་འདི་སྐད༌དུ། ཁྱོད་དང་ཁྱོད་ཀྱི་ཁྱིམ་མི་ཐམས་ཅད་གྲུ་གཟིངས་ནང་དུ་སོང༌ཞིག རྒྱུ་མཚན་ནི་བདག་གིས་དུས་རབས་འདིར་ཁྱོད་ཁོ་ན་བདག་གི་དྲུང་དུ་མི་གཞུང་དྲང་ཞིག་ཡིན་པ་མཐོང་བའི་ཕྱིར༌རོ།། </a:t>
            </a: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7" name="Audio 16">
            <a:hlinkClick r:id="" action="ppaction://media"/>
            <a:extLst>
              <a:ext uri="{FF2B5EF4-FFF2-40B4-BE49-F238E27FC236}">
                <a16:creationId xmlns:a16="http://schemas.microsoft.com/office/drawing/2014/main" id="{6E8B1323-CDC1-38C2-966D-D9721F91B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1426675"/>
      </p:ext>
    </p:extLst>
  </p:cSld>
  <p:clrMapOvr>
    <a:masterClrMapping/>
  </p:clrMapOvr>
  <mc:AlternateContent xmlns:mc="http://schemas.openxmlformats.org/markup-compatibility/2006" xmlns:p14="http://schemas.microsoft.com/office/powerpoint/2010/main">
    <mc:Choice Requires="p14">
      <p:transition spd="slow" p14:dur="2000" advTm="16624"/>
    </mc:Choice>
    <mc:Fallback xmlns="">
      <p:transition spd="slow" advTm="1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1575F-A75D-28A8-4D71-41B872D15DB0}"/>
              </a:ext>
            </a:extLst>
          </p:cNvPr>
          <p:cNvPicPr>
            <a:picLocks noChangeAspect="1"/>
          </p:cNvPicPr>
          <p:nvPr/>
        </p:nvPicPr>
        <p:blipFill>
          <a:blip r:embed="rId3"/>
          <a:stretch>
            <a:fillRect/>
          </a:stretch>
        </p:blipFill>
        <p:spPr>
          <a:xfrm>
            <a:off x="0" y="0"/>
            <a:ext cx="12192000" cy="7273637"/>
          </a:xfrm>
          <a:prstGeom prst="rect">
            <a:avLst/>
          </a:prstGeom>
        </p:spPr>
      </p:pic>
    </p:spTree>
    <p:extLst>
      <p:ext uri="{BB962C8B-B14F-4D97-AF65-F5344CB8AC3E}">
        <p14:creationId xmlns:p14="http://schemas.microsoft.com/office/powerpoint/2010/main" val="2377489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For forty days the flood kept coming on the earth, and the waters rose and lifted the ark high above the earth.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17</a:t>
            </a:r>
            <a:r>
              <a:rPr lang="bo-CN" sz="6600" dirty="0">
                <a:solidFill>
                  <a:srgbClr val="121212"/>
                </a:solidFill>
                <a:latin typeface="Inter"/>
              </a:rPr>
              <a:t>དེ་ཡང་ཉིན་བཞི་བཅུའི་རིང་ལ་ས་སྟེང་དུ་ཆུ་ལོག་བྱུང་སྟེ་ཆུ་རྒྱས་ནས་གྲུ་གཟིངས་ཀྱང་ཡར་བཏེགས༌སོ།། </a:t>
            </a:r>
            <a:endParaRPr lang="en-ZA" dirty="0"/>
          </a:p>
        </p:txBody>
      </p:sp>
      <p:pic>
        <p:nvPicPr>
          <p:cNvPr id="22" name="Audio 21">
            <a:hlinkClick r:id="" action="ppaction://media"/>
            <a:extLst>
              <a:ext uri="{FF2B5EF4-FFF2-40B4-BE49-F238E27FC236}">
                <a16:creationId xmlns:a16="http://schemas.microsoft.com/office/drawing/2014/main" id="{DF2DAAE4-6A4E-D8AE-0803-00CEA6FBFE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2559540"/>
      </p:ext>
    </p:extLst>
  </p:cSld>
  <p:clrMapOvr>
    <a:masterClrMapping/>
  </p:clrMapOvr>
  <mc:AlternateContent xmlns:mc="http://schemas.openxmlformats.org/markup-compatibility/2006" xmlns:p14="http://schemas.microsoft.com/office/powerpoint/2010/main">
    <mc:Choice Requires="p14">
      <p:transition spd="slow" p14:dur="2000" advTm="8554"/>
    </mc:Choice>
    <mc:Fallback xmlns="">
      <p:transition spd="slow" advTm="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A02E8-0F99-4DB9-942A-46FC4DA704EA}"/>
              </a:ext>
            </a:extLst>
          </p:cNvPr>
          <p:cNvPicPr>
            <a:picLocks noChangeAspect="1"/>
          </p:cNvPicPr>
          <p:nvPr/>
        </p:nvPicPr>
        <p:blipFill>
          <a:blip r:embed="rId3"/>
          <a:stretch>
            <a:fillRect/>
          </a:stretch>
        </p:blipFill>
        <p:spPr>
          <a:xfrm>
            <a:off x="-1" y="0"/>
            <a:ext cx="13258121" cy="6858000"/>
          </a:xfrm>
          <a:prstGeom prst="rect">
            <a:avLst/>
          </a:prstGeom>
        </p:spPr>
      </p:pic>
      <p:sp>
        <p:nvSpPr>
          <p:cNvPr id="3" name="TextBox 2">
            <a:extLst>
              <a:ext uri="{FF2B5EF4-FFF2-40B4-BE49-F238E27FC236}">
                <a16:creationId xmlns:a16="http://schemas.microsoft.com/office/drawing/2014/main" id="{5B22A2EF-1379-5FE5-CFA0-ADF47C82EE90}"/>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7:17</a:t>
            </a:r>
          </a:p>
        </p:txBody>
      </p:sp>
    </p:spTree>
    <p:extLst>
      <p:ext uri="{BB962C8B-B14F-4D97-AF65-F5344CB8AC3E}">
        <p14:creationId xmlns:p14="http://schemas.microsoft.com/office/powerpoint/2010/main" val="120313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121212"/>
                </a:solidFill>
                <a:effectLst/>
                <a:latin typeface="Inter"/>
              </a:rPr>
              <a:t> </a:t>
            </a:r>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So the waters continued to surge and rise greatly on the earth, and the ark floated on the surface of the waters.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ཆུ་ཤུགས་ཆེན་པོར་གྱུར་ཏེ་ས་སྟེང་དུ་ཆུ་ཆེན་པོ་རྒྱས་པས་གྲུ་གཟིངས་ནི་ཆུའི་ངོས་སུ་ཕར་གཡོ་ཚུར་གཡོ་བྱུང༌ངོ༌།། </a:t>
            </a:r>
            <a:endParaRPr lang="en-ZA" dirty="0"/>
          </a:p>
        </p:txBody>
      </p:sp>
      <p:pic>
        <p:nvPicPr>
          <p:cNvPr id="16" name="Audio 15">
            <a:hlinkClick r:id="" action="ppaction://media"/>
            <a:extLst>
              <a:ext uri="{FF2B5EF4-FFF2-40B4-BE49-F238E27FC236}">
                <a16:creationId xmlns:a16="http://schemas.microsoft.com/office/drawing/2014/main" id="{5771702C-7F01-2A39-2E1F-E02CBA96A1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1451017"/>
      </p:ext>
    </p:extLst>
  </p:cSld>
  <p:clrMapOvr>
    <a:masterClrMapping/>
  </p:clrMapOvr>
  <mc:AlternateContent xmlns:mc="http://schemas.openxmlformats.org/markup-compatibility/2006" xmlns:p14="http://schemas.microsoft.com/office/powerpoint/2010/main">
    <mc:Choice Requires="p14">
      <p:transition spd="slow" p14:dur="2000" advTm="9163"/>
    </mc:Choice>
    <mc:Fallback xmlns="">
      <p:transition spd="slow" advTm="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1600</Words>
  <Application>Microsoft Office PowerPoint</Application>
  <PresentationFormat>Widescreen</PresentationFormat>
  <Paragraphs>110</Paragraphs>
  <Slides>44</Slides>
  <Notes>26</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vt:lpstr>
      <vt:lpstr>Arial</vt:lpstr>
      <vt:lpstr>Calibri</vt:lpstr>
      <vt:lpstr>Calibri Light</vt:lpstr>
      <vt:lpstr>Inter</vt:lpstr>
      <vt:lpstr>Microsoft Himalaya</vt:lpstr>
      <vt:lpstr>PT Serif</vt:lpstr>
      <vt:lpstr>Symbol</vt:lpstr>
      <vt:lpstr>Times New Roman</vt:lpstr>
      <vt:lpstr>Office Theme</vt:lpstr>
      <vt:lpstr>03-5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20</cp:revision>
  <dcterms:created xsi:type="dcterms:W3CDTF">2021-03-21T16:18:52Z</dcterms:created>
  <dcterms:modified xsi:type="dcterms:W3CDTF">2024-06-18T08:11:37Z</dcterms:modified>
</cp:coreProperties>
</file>