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6" r:id="rId2"/>
    <p:sldId id="267" r:id="rId3"/>
    <p:sldId id="439" r:id="rId4"/>
    <p:sldId id="256" r:id="rId5"/>
    <p:sldId id="440" r:id="rId6"/>
    <p:sldId id="257" r:id="rId7"/>
    <p:sldId id="441" r:id="rId8"/>
    <p:sldId id="258" r:id="rId9"/>
    <p:sldId id="442" r:id="rId10"/>
    <p:sldId id="259" r:id="rId11"/>
    <p:sldId id="443" r:id="rId12"/>
    <p:sldId id="260" r:id="rId13"/>
    <p:sldId id="444" r:id="rId14"/>
    <p:sldId id="261" r:id="rId15"/>
    <p:sldId id="445" r:id="rId16"/>
    <p:sldId id="262" r:id="rId17"/>
    <p:sldId id="446" r:id="rId18"/>
    <p:sldId id="263" r:id="rId19"/>
    <p:sldId id="447" r:id="rId20"/>
    <p:sldId id="264" r:id="rId21"/>
    <p:sldId id="448" r:id="rId22"/>
    <p:sldId id="26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AA94EF-F065-47A7-A8A2-CD71F343B174}" v="3" dt="2024-06-18T08:15:06.8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51" autoAdjust="0"/>
    <p:restoredTop sz="83268" autoAdjust="0"/>
  </p:normalViewPr>
  <p:slideViewPr>
    <p:cSldViewPr snapToGrid="0">
      <p:cViewPr varScale="1">
        <p:scale>
          <a:sx n="97" d="100"/>
          <a:sy n="97" d="100"/>
        </p:scale>
        <p:origin x="101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8670A5F8-47BD-4DCC-AD0B-C243BA1D2CCA}"/>
    <pc:docChg chg="modSld">
      <pc:chgData name="Leonie Smith" userId="fed1330f33f5650e" providerId="LiveId" clId="{8670A5F8-47BD-4DCC-AD0B-C243BA1D2CCA}" dt="2023-11-18T04:45:07.165" v="113" actId="404"/>
      <pc:docMkLst>
        <pc:docMk/>
      </pc:docMkLst>
      <pc:sldChg chg="modSp mod">
        <pc:chgData name="Leonie Smith" userId="fed1330f33f5650e" providerId="LiveId" clId="{8670A5F8-47BD-4DCC-AD0B-C243BA1D2CCA}" dt="2023-11-17T04:04:49.263" v="2" actId="20577"/>
        <pc:sldMkLst>
          <pc:docMk/>
          <pc:sldMk cId="3900492118" sldId="266"/>
        </pc:sldMkLst>
        <pc:spChg chg="mod">
          <ac:chgData name="Leonie Smith" userId="fed1330f33f5650e" providerId="LiveId" clId="{8670A5F8-47BD-4DCC-AD0B-C243BA1D2CCA}" dt="2023-11-17T04:04:49.263" v="2" actId="20577"/>
          <ac:spMkLst>
            <pc:docMk/>
            <pc:sldMk cId="3900492118" sldId="266"/>
            <ac:spMk id="3" creationId="{AD6E401B-1BB0-4EDE-23F5-7EB04B8B99E5}"/>
          </ac:spMkLst>
        </pc:spChg>
      </pc:sldChg>
      <pc:sldChg chg="modSp mod">
        <pc:chgData name="Leonie Smith" userId="fed1330f33f5650e" providerId="LiveId" clId="{8670A5F8-47BD-4DCC-AD0B-C243BA1D2CCA}" dt="2023-11-17T04:05:30.107" v="16" actId="403"/>
        <pc:sldMkLst>
          <pc:docMk/>
          <pc:sldMk cId="2598423989" sldId="440"/>
        </pc:sldMkLst>
        <pc:spChg chg="mod">
          <ac:chgData name="Leonie Smith" userId="fed1330f33f5650e" providerId="LiveId" clId="{8670A5F8-47BD-4DCC-AD0B-C243BA1D2CCA}" dt="2023-11-17T04:05:30.107" v="16" actId="403"/>
          <ac:spMkLst>
            <pc:docMk/>
            <pc:sldMk cId="2598423989" sldId="440"/>
            <ac:spMk id="6" creationId="{416C064E-628E-47C0-A712-DB178FE9901E}"/>
          </ac:spMkLst>
        </pc:spChg>
      </pc:sldChg>
      <pc:sldChg chg="modSp mod">
        <pc:chgData name="Leonie Smith" userId="fed1330f33f5650e" providerId="LiveId" clId="{8670A5F8-47BD-4DCC-AD0B-C243BA1D2CCA}" dt="2023-11-18T04:42:09.936" v="30" actId="403"/>
        <pc:sldMkLst>
          <pc:docMk/>
          <pc:sldMk cId="628621408" sldId="441"/>
        </pc:sldMkLst>
        <pc:spChg chg="mod">
          <ac:chgData name="Leonie Smith" userId="fed1330f33f5650e" providerId="LiveId" clId="{8670A5F8-47BD-4DCC-AD0B-C243BA1D2CCA}" dt="2023-11-18T04:42:09.936" v="30" actId="403"/>
          <ac:spMkLst>
            <pc:docMk/>
            <pc:sldMk cId="628621408" sldId="441"/>
            <ac:spMk id="6" creationId="{416C064E-628E-47C0-A712-DB178FE9901E}"/>
          </ac:spMkLst>
        </pc:spChg>
      </pc:sldChg>
      <pc:sldChg chg="modSp mod">
        <pc:chgData name="Leonie Smith" userId="fed1330f33f5650e" providerId="LiveId" clId="{8670A5F8-47BD-4DCC-AD0B-C243BA1D2CCA}" dt="2023-11-18T04:42:33.992" v="41" actId="403"/>
        <pc:sldMkLst>
          <pc:docMk/>
          <pc:sldMk cId="3066282500" sldId="442"/>
        </pc:sldMkLst>
        <pc:spChg chg="mod">
          <ac:chgData name="Leonie Smith" userId="fed1330f33f5650e" providerId="LiveId" clId="{8670A5F8-47BD-4DCC-AD0B-C243BA1D2CCA}" dt="2023-11-18T04:42:33.992" v="41" actId="403"/>
          <ac:spMkLst>
            <pc:docMk/>
            <pc:sldMk cId="3066282500" sldId="442"/>
            <ac:spMk id="6" creationId="{416C064E-628E-47C0-A712-DB178FE9901E}"/>
          </ac:spMkLst>
        </pc:spChg>
      </pc:sldChg>
      <pc:sldChg chg="modSp mod">
        <pc:chgData name="Leonie Smith" userId="fed1330f33f5650e" providerId="LiveId" clId="{8670A5F8-47BD-4DCC-AD0B-C243BA1D2CCA}" dt="2023-11-18T04:43:36.132" v="51" actId="403"/>
        <pc:sldMkLst>
          <pc:docMk/>
          <pc:sldMk cId="3198232070" sldId="443"/>
        </pc:sldMkLst>
        <pc:spChg chg="mod">
          <ac:chgData name="Leonie Smith" userId="fed1330f33f5650e" providerId="LiveId" clId="{8670A5F8-47BD-4DCC-AD0B-C243BA1D2CCA}" dt="2023-11-18T04:43:36.132" v="51" actId="403"/>
          <ac:spMkLst>
            <pc:docMk/>
            <pc:sldMk cId="3198232070" sldId="443"/>
            <ac:spMk id="6" creationId="{416C064E-628E-47C0-A712-DB178FE9901E}"/>
          </ac:spMkLst>
        </pc:spChg>
      </pc:sldChg>
      <pc:sldChg chg="modSp mod">
        <pc:chgData name="Leonie Smith" userId="fed1330f33f5650e" providerId="LiveId" clId="{8670A5F8-47BD-4DCC-AD0B-C243BA1D2CCA}" dt="2023-11-18T04:43:52.692" v="64" actId="403"/>
        <pc:sldMkLst>
          <pc:docMk/>
          <pc:sldMk cId="673649334" sldId="444"/>
        </pc:sldMkLst>
        <pc:spChg chg="mod">
          <ac:chgData name="Leonie Smith" userId="fed1330f33f5650e" providerId="LiveId" clId="{8670A5F8-47BD-4DCC-AD0B-C243BA1D2CCA}" dt="2023-11-18T04:43:52.692" v="64" actId="403"/>
          <ac:spMkLst>
            <pc:docMk/>
            <pc:sldMk cId="673649334" sldId="444"/>
            <ac:spMk id="6" creationId="{416C064E-628E-47C0-A712-DB178FE9901E}"/>
          </ac:spMkLst>
        </pc:spChg>
      </pc:sldChg>
      <pc:sldChg chg="modSp mod">
        <pc:chgData name="Leonie Smith" userId="fed1330f33f5650e" providerId="LiveId" clId="{8670A5F8-47BD-4DCC-AD0B-C243BA1D2CCA}" dt="2023-11-18T04:44:10.914" v="75" actId="403"/>
        <pc:sldMkLst>
          <pc:docMk/>
          <pc:sldMk cId="3493006698" sldId="445"/>
        </pc:sldMkLst>
        <pc:spChg chg="mod">
          <ac:chgData name="Leonie Smith" userId="fed1330f33f5650e" providerId="LiveId" clId="{8670A5F8-47BD-4DCC-AD0B-C243BA1D2CCA}" dt="2023-11-18T04:44:10.914" v="75" actId="403"/>
          <ac:spMkLst>
            <pc:docMk/>
            <pc:sldMk cId="3493006698" sldId="445"/>
            <ac:spMk id="6" creationId="{416C064E-628E-47C0-A712-DB178FE9901E}"/>
          </ac:spMkLst>
        </pc:spChg>
      </pc:sldChg>
      <pc:sldChg chg="modSp mod">
        <pc:chgData name="Leonie Smith" userId="fed1330f33f5650e" providerId="LiveId" clId="{8670A5F8-47BD-4DCC-AD0B-C243BA1D2CCA}" dt="2023-11-18T04:44:30.180" v="88" actId="403"/>
        <pc:sldMkLst>
          <pc:docMk/>
          <pc:sldMk cId="2122413589" sldId="446"/>
        </pc:sldMkLst>
        <pc:spChg chg="mod">
          <ac:chgData name="Leonie Smith" userId="fed1330f33f5650e" providerId="LiveId" clId="{8670A5F8-47BD-4DCC-AD0B-C243BA1D2CCA}" dt="2023-11-18T04:44:30.180" v="88" actId="403"/>
          <ac:spMkLst>
            <pc:docMk/>
            <pc:sldMk cId="2122413589" sldId="446"/>
            <ac:spMk id="6" creationId="{416C064E-628E-47C0-A712-DB178FE9901E}"/>
          </ac:spMkLst>
        </pc:spChg>
      </pc:sldChg>
      <pc:sldChg chg="modSp mod">
        <pc:chgData name="Leonie Smith" userId="fed1330f33f5650e" providerId="LiveId" clId="{8670A5F8-47BD-4DCC-AD0B-C243BA1D2CCA}" dt="2023-11-18T04:44:47.325" v="100" actId="403"/>
        <pc:sldMkLst>
          <pc:docMk/>
          <pc:sldMk cId="580102784" sldId="447"/>
        </pc:sldMkLst>
        <pc:spChg chg="mod">
          <ac:chgData name="Leonie Smith" userId="fed1330f33f5650e" providerId="LiveId" clId="{8670A5F8-47BD-4DCC-AD0B-C243BA1D2CCA}" dt="2023-11-18T04:44:47.325" v="100" actId="403"/>
          <ac:spMkLst>
            <pc:docMk/>
            <pc:sldMk cId="580102784" sldId="447"/>
            <ac:spMk id="6" creationId="{416C064E-628E-47C0-A712-DB178FE9901E}"/>
          </ac:spMkLst>
        </pc:spChg>
      </pc:sldChg>
      <pc:sldChg chg="modSp mod">
        <pc:chgData name="Leonie Smith" userId="fed1330f33f5650e" providerId="LiveId" clId="{8670A5F8-47BD-4DCC-AD0B-C243BA1D2CCA}" dt="2023-11-18T04:45:07.165" v="113" actId="404"/>
        <pc:sldMkLst>
          <pc:docMk/>
          <pc:sldMk cId="3921331583" sldId="448"/>
        </pc:sldMkLst>
        <pc:spChg chg="mod">
          <ac:chgData name="Leonie Smith" userId="fed1330f33f5650e" providerId="LiveId" clId="{8670A5F8-47BD-4DCC-AD0B-C243BA1D2CCA}" dt="2023-11-18T04:45:07.165" v="113" actId="404"/>
          <ac:spMkLst>
            <pc:docMk/>
            <pc:sldMk cId="3921331583" sldId="448"/>
            <ac:spMk id="6" creationId="{416C064E-628E-47C0-A712-DB178FE9901E}"/>
          </ac:spMkLst>
        </pc:spChg>
      </pc:sldChg>
    </pc:docChg>
  </pc:docChgLst>
  <pc:docChgLst>
    <pc:chgData name="Alfred Smith" userId="3c60a3631c0db8ad" providerId="LiveId" clId="{31AA94EF-F065-47A7-A8A2-CD71F343B174}"/>
    <pc:docChg chg="custSel modSld">
      <pc:chgData name="Alfred Smith" userId="3c60a3631c0db8ad" providerId="LiveId" clId="{31AA94EF-F065-47A7-A8A2-CD71F343B174}" dt="2024-06-18T08:20:04.533" v="24"/>
      <pc:docMkLst>
        <pc:docMk/>
      </pc:docMkLst>
      <pc:sldChg chg="addSp modSp mod">
        <pc:chgData name="Alfred Smith" userId="3c60a3631c0db8ad" providerId="LiveId" clId="{31AA94EF-F065-47A7-A8A2-CD71F343B174}" dt="2024-06-18T08:15:06.893" v="14"/>
        <pc:sldMkLst>
          <pc:docMk/>
          <pc:sldMk cId="1070218110" sldId="256"/>
        </pc:sldMkLst>
        <pc:spChg chg="add mod">
          <ac:chgData name="Alfred Smith" userId="3c60a3631c0db8ad" providerId="LiveId" clId="{31AA94EF-F065-47A7-A8A2-CD71F343B174}" dt="2024-06-18T08:04:52.154" v="8" actId="1076"/>
          <ac:spMkLst>
            <pc:docMk/>
            <pc:sldMk cId="1070218110" sldId="256"/>
            <ac:spMk id="2" creationId="{407F020A-E80F-F4EE-F9A7-BFE7DE93B17A}"/>
          </ac:spMkLst>
        </pc:spChg>
        <pc:spChg chg="add mod">
          <ac:chgData name="Alfred Smith" userId="3c60a3631c0db8ad" providerId="LiveId" clId="{31AA94EF-F065-47A7-A8A2-CD71F343B174}" dt="2024-06-18T08:15:06.893" v="14"/>
          <ac:spMkLst>
            <pc:docMk/>
            <pc:sldMk cId="1070218110" sldId="256"/>
            <ac:spMk id="3" creationId="{0277370E-8C09-D8C4-4803-F940A0811BCB}"/>
          </ac:spMkLst>
        </pc:spChg>
      </pc:sldChg>
      <pc:sldChg chg="modSp mod">
        <pc:chgData name="Alfred Smith" userId="3c60a3631c0db8ad" providerId="LiveId" clId="{31AA94EF-F065-47A7-A8A2-CD71F343B174}" dt="2024-06-18T08:13:32.271" v="12" actId="12"/>
        <pc:sldMkLst>
          <pc:docMk/>
          <pc:sldMk cId="3900492118" sldId="266"/>
        </pc:sldMkLst>
        <pc:spChg chg="mod">
          <ac:chgData name="Alfred Smith" userId="3c60a3631c0db8ad" providerId="LiveId" clId="{31AA94EF-F065-47A7-A8A2-CD71F343B174}" dt="2024-06-18T08:13:32.271" v="12" actId="12"/>
          <ac:spMkLst>
            <pc:docMk/>
            <pc:sldMk cId="3900492118" sldId="266"/>
            <ac:spMk id="3" creationId="{AD6E401B-1BB0-4EDE-23F5-7EB04B8B99E5}"/>
          </ac:spMkLst>
        </pc:spChg>
      </pc:sldChg>
      <pc:sldChg chg="addSp modSp">
        <pc:chgData name="Alfred Smith" userId="3c60a3631c0db8ad" providerId="LiveId" clId="{31AA94EF-F065-47A7-A8A2-CD71F343B174}" dt="2024-06-18T08:15:04.145" v="13"/>
        <pc:sldMkLst>
          <pc:docMk/>
          <pc:sldMk cId="599224269" sldId="267"/>
        </pc:sldMkLst>
        <pc:spChg chg="add mod">
          <ac:chgData name="Alfred Smith" userId="3c60a3631c0db8ad" providerId="LiveId" clId="{31AA94EF-F065-47A7-A8A2-CD71F343B174}" dt="2024-06-18T08:15:04.145" v="13"/>
          <ac:spMkLst>
            <pc:docMk/>
            <pc:sldMk cId="599224269" sldId="267"/>
            <ac:spMk id="3" creationId="{44266B66-93DE-1D3A-BD5E-437B8830B40A}"/>
          </ac:spMkLst>
        </pc:spChg>
      </pc:sldChg>
      <pc:sldChg chg="modSp mod">
        <pc:chgData name="Alfred Smith" userId="3c60a3631c0db8ad" providerId="LiveId" clId="{31AA94EF-F065-47A7-A8A2-CD71F343B174}" dt="2024-06-18T08:18:01.250" v="15"/>
        <pc:sldMkLst>
          <pc:docMk/>
          <pc:sldMk cId="2598423989" sldId="440"/>
        </pc:sldMkLst>
        <pc:spChg chg="mod">
          <ac:chgData name="Alfred Smith" userId="3c60a3631c0db8ad" providerId="LiveId" clId="{31AA94EF-F065-47A7-A8A2-CD71F343B174}" dt="2024-06-18T08:18:01.250" v="15"/>
          <ac:spMkLst>
            <pc:docMk/>
            <pc:sldMk cId="2598423989" sldId="440"/>
            <ac:spMk id="4" creationId="{9A13E2D8-2F59-44C1-B1D2-79C300C26DD4}"/>
          </ac:spMkLst>
        </pc:spChg>
      </pc:sldChg>
      <pc:sldChg chg="modSp mod">
        <pc:chgData name="Alfred Smith" userId="3c60a3631c0db8ad" providerId="LiveId" clId="{31AA94EF-F065-47A7-A8A2-CD71F343B174}" dt="2024-06-18T08:18:14.284" v="16"/>
        <pc:sldMkLst>
          <pc:docMk/>
          <pc:sldMk cId="628621408" sldId="441"/>
        </pc:sldMkLst>
        <pc:spChg chg="mod">
          <ac:chgData name="Alfred Smith" userId="3c60a3631c0db8ad" providerId="LiveId" clId="{31AA94EF-F065-47A7-A8A2-CD71F343B174}" dt="2024-06-18T08:18:14.284" v="16"/>
          <ac:spMkLst>
            <pc:docMk/>
            <pc:sldMk cId="628621408" sldId="441"/>
            <ac:spMk id="4" creationId="{9A13E2D8-2F59-44C1-B1D2-79C300C26DD4}"/>
          </ac:spMkLst>
        </pc:spChg>
      </pc:sldChg>
      <pc:sldChg chg="modSp mod">
        <pc:chgData name="Alfred Smith" userId="3c60a3631c0db8ad" providerId="LiveId" clId="{31AA94EF-F065-47A7-A8A2-CD71F343B174}" dt="2024-06-18T08:18:27.583" v="18" actId="6549"/>
        <pc:sldMkLst>
          <pc:docMk/>
          <pc:sldMk cId="3066282500" sldId="442"/>
        </pc:sldMkLst>
        <pc:spChg chg="mod">
          <ac:chgData name="Alfred Smith" userId="3c60a3631c0db8ad" providerId="LiveId" clId="{31AA94EF-F065-47A7-A8A2-CD71F343B174}" dt="2024-06-18T08:18:27.583" v="18" actId="6549"/>
          <ac:spMkLst>
            <pc:docMk/>
            <pc:sldMk cId="3066282500" sldId="442"/>
            <ac:spMk id="4" creationId="{9A13E2D8-2F59-44C1-B1D2-79C300C26DD4}"/>
          </ac:spMkLst>
        </pc:spChg>
      </pc:sldChg>
      <pc:sldChg chg="modSp mod">
        <pc:chgData name="Alfred Smith" userId="3c60a3631c0db8ad" providerId="LiveId" clId="{31AA94EF-F065-47A7-A8A2-CD71F343B174}" dt="2024-06-18T08:18:42.914" v="19"/>
        <pc:sldMkLst>
          <pc:docMk/>
          <pc:sldMk cId="3198232070" sldId="443"/>
        </pc:sldMkLst>
        <pc:spChg chg="mod">
          <ac:chgData name="Alfred Smith" userId="3c60a3631c0db8ad" providerId="LiveId" clId="{31AA94EF-F065-47A7-A8A2-CD71F343B174}" dt="2024-06-18T08:18:42.914" v="19"/>
          <ac:spMkLst>
            <pc:docMk/>
            <pc:sldMk cId="3198232070" sldId="443"/>
            <ac:spMk id="4" creationId="{9A13E2D8-2F59-44C1-B1D2-79C300C26DD4}"/>
          </ac:spMkLst>
        </pc:spChg>
      </pc:sldChg>
      <pc:sldChg chg="modSp mod">
        <pc:chgData name="Alfred Smith" userId="3c60a3631c0db8ad" providerId="LiveId" clId="{31AA94EF-F065-47A7-A8A2-CD71F343B174}" dt="2024-06-18T08:18:57.087" v="20"/>
        <pc:sldMkLst>
          <pc:docMk/>
          <pc:sldMk cId="673649334" sldId="444"/>
        </pc:sldMkLst>
        <pc:spChg chg="mod">
          <ac:chgData name="Alfred Smith" userId="3c60a3631c0db8ad" providerId="LiveId" clId="{31AA94EF-F065-47A7-A8A2-CD71F343B174}" dt="2024-06-18T08:18:57.087" v="20"/>
          <ac:spMkLst>
            <pc:docMk/>
            <pc:sldMk cId="673649334" sldId="444"/>
            <ac:spMk id="4" creationId="{9A13E2D8-2F59-44C1-B1D2-79C300C26DD4}"/>
          </ac:spMkLst>
        </pc:spChg>
      </pc:sldChg>
      <pc:sldChg chg="modSp mod">
        <pc:chgData name="Alfred Smith" userId="3c60a3631c0db8ad" providerId="LiveId" clId="{31AA94EF-F065-47A7-A8A2-CD71F343B174}" dt="2024-06-18T08:19:16.737" v="21"/>
        <pc:sldMkLst>
          <pc:docMk/>
          <pc:sldMk cId="3493006698" sldId="445"/>
        </pc:sldMkLst>
        <pc:spChg chg="mod">
          <ac:chgData name="Alfred Smith" userId="3c60a3631c0db8ad" providerId="LiveId" clId="{31AA94EF-F065-47A7-A8A2-CD71F343B174}" dt="2024-06-18T08:19:16.737" v="21"/>
          <ac:spMkLst>
            <pc:docMk/>
            <pc:sldMk cId="3493006698" sldId="445"/>
            <ac:spMk id="4" creationId="{9A13E2D8-2F59-44C1-B1D2-79C300C26DD4}"/>
          </ac:spMkLst>
        </pc:spChg>
      </pc:sldChg>
      <pc:sldChg chg="modSp mod">
        <pc:chgData name="Alfred Smith" userId="3c60a3631c0db8ad" providerId="LiveId" clId="{31AA94EF-F065-47A7-A8A2-CD71F343B174}" dt="2024-06-18T08:19:31.711" v="22"/>
        <pc:sldMkLst>
          <pc:docMk/>
          <pc:sldMk cId="2122413589" sldId="446"/>
        </pc:sldMkLst>
        <pc:spChg chg="mod">
          <ac:chgData name="Alfred Smith" userId="3c60a3631c0db8ad" providerId="LiveId" clId="{31AA94EF-F065-47A7-A8A2-CD71F343B174}" dt="2024-06-18T08:19:31.711" v="22"/>
          <ac:spMkLst>
            <pc:docMk/>
            <pc:sldMk cId="2122413589" sldId="446"/>
            <ac:spMk id="4" creationId="{9A13E2D8-2F59-44C1-B1D2-79C300C26DD4}"/>
          </ac:spMkLst>
        </pc:spChg>
      </pc:sldChg>
      <pc:sldChg chg="modSp mod">
        <pc:chgData name="Alfred Smith" userId="3c60a3631c0db8ad" providerId="LiveId" clId="{31AA94EF-F065-47A7-A8A2-CD71F343B174}" dt="2024-06-18T08:19:47.201" v="23"/>
        <pc:sldMkLst>
          <pc:docMk/>
          <pc:sldMk cId="580102784" sldId="447"/>
        </pc:sldMkLst>
        <pc:spChg chg="mod">
          <ac:chgData name="Alfred Smith" userId="3c60a3631c0db8ad" providerId="LiveId" clId="{31AA94EF-F065-47A7-A8A2-CD71F343B174}" dt="2024-06-18T08:19:47.201" v="23"/>
          <ac:spMkLst>
            <pc:docMk/>
            <pc:sldMk cId="580102784" sldId="447"/>
            <ac:spMk id="4" creationId="{9A13E2D8-2F59-44C1-B1D2-79C300C26DD4}"/>
          </ac:spMkLst>
        </pc:spChg>
      </pc:sldChg>
      <pc:sldChg chg="modSp mod">
        <pc:chgData name="Alfred Smith" userId="3c60a3631c0db8ad" providerId="LiveId" clId="{31AA94EF-F065-47A7-A8A2-CD71F343B174}" dt="2024-06-18T08:20:04.533" v="24"/>
        <pc:sldMkLst>
          <pc:docMk/>
          <pc:sldMk cId="3921331583" sldId="448"/>
        </pc:sldMkLst>
        <pc:spChg chg="mod">
          <ac:chgData name="Alfred Smith" userId="3c60a3631c0db8ad" providerId="LiveId" clId="{31AA94EF-F065-47A7-A8A2-CD71F343B174}" dt="2024-06-18T08:20:04.533" v="24"/>
          <ac:spMkLst>
            <pc:docMk/>
            <pc:sldMk cId="3921331583" sldId="448"/>
            <ac:spMk id="4" creationId="{9A13E2D8-2F59-44C1-B1D2-79C300C26DD4}"/>
          </ac:spMkLst>
        </pc:spChg>
      </pc:sldChg>
    </pc:docChg>
  </pc:docChgLst>
  <pc:docChgLst>
    <pc:chgData name="Leonie Smith" userId="fed1330f33f5650e" providerId="LiveId" clId="{73307EEF-7CBE-4629-B21F-FDD9D8C91383}"/>
    <pc:docChg chg="modSld">
      <pc:chgData name="Leonie Smith" userId="fed1330f33f5650e" providerId="LiveId" clId="{73307EEF-7CBE-4629-B21F-FDD9D8C91383}" dt="2024-01-24T04:24:32.270" v="43" actId="20577"/>
      <pc:docMkLst>
        <pc:docMk/>
      </pc:docMkLst>
      <pc:sldChg chg="addSp modSp modNotesTx">
        <pc:chgData name="Leonie Smith" userId="fed1330f33f5650e" providerId="LiveId" clId="{73307EEF-7CBE-4629-B21F-FDD9D8C91383}" dt="2024-01-24T04:24:32.270" v="43" actId="20577"/>
        <pc:sldMkLst>
          <pc:docMk/>
          <pc:sldMk cId="3900492118" sldId="266"/>
        </pc:sldMkLst>
        <pc:picChg chg="add mod">
          <ac:chgData name="Leonie Smith" userId="fed1330f33f5650e" providerId="LiveId" clId="{73307EEF-7CBE-4629-B21F-FDD9D8C91383}" dt="2024-01-24T03:33:28.839" v="0"/>
          <ac:picMkLst>
            <pc:docMk/>
            <pc:sldMk cId="3900492118" sldId="266"/>
            <ac:picMk id="7" creationId="{EBF5EC85-E549-83D4-B444-8104A131F4BA}"/>
          </ac:picMkLst>
        </pc:picChg>
      </pc:sldChg>
      <pc:sldChg chg="addSp modSp">
        <pc:chgData name="Leonie Smith" userId="fed1330f33f5650e" providerId="LiveId" clId="{73307EEF-7CBE-4629-B21F-FDD9D8C91383}" dt="2024-01-24T03:34:48.435" v="1"/>
        <pc:sldMkLst>
          <pc:docMk/>
          <pc:sldMk cId="3759221820" sldId="439"/>
        </pc:sldMkLst>
        <pc:picChg chg="add mod">
          <ac:chgData name="Leonie Smith" userId="fed1330f33f5650e" providerId="LiveId" clId="{73307EEF-7CBE-4629-B21F-FDD9D8C91383}" dt="2024-01-24T03:34:48.435" v="1"/>
          <ac:picMkLst>
            <pc:docMk/>
            <pc:sldMk cId="3759221820" sldId="439"/>
            <ac:picMk id="10" creationId="{1D56525D-C653-BBE4-E434-DB1EF5F62D07}"/>
          </ac:picMkLst>
        </pc:picChg>
      </pc:sldChg>
      <pc:sldChg chg="addSp delSp modSp mod modTransition modAnim">
        <pc:chgData name="Leonie Smith" userId="fed1330f33f5650e" providerId="LiveId" clId="{73307EEF-7CBE-4629-B21F-FDD9D8C91383}" dt="2024-01-24T03:35:23.700" v="5"/>
        <pc:sldMkLst>
          <pc:docMk/>
          <pc:sldMk cId="2598423989" sldId="440"/>
        </pc:sldMkLst>
        <pc:picChg chg="add del mod">
          <ac:chgData name="Leonie Smith" userId="fed1330f33f5650e" providerId="LiveId" clId="{73307EEF-7CBE-4629-B21F-FDD9D8C91383}" dt="2024-01-24T03:35:13.836" v="4"/>
          <ac:picMkLst>
            <pc:docMk/>
            <pc:sldMk cId="2598423989" sldId="440"/>
            <ac:picMk id="14" creationId="{85BFD091-E6AB-7F9A-CD64-C54EF32425F8}"/>
          </ac:picMkLst>
        </pc:picChg>
        <pc:picChg chg="add del mod ord">
          <ac:chgData name="Leonie Smith" userId="fed1330f33f5650e" providerId="LiveId" clId="{73307EEF-7CBE-4629-B21F-FDD9D8C91383}" dt="2024-01-24T03:35:23.700" v="5"/>
          <ac:picMkLst>
            <pc:docMk/>
            <pc:sldMk cId="2598423989" sldId="440"/>
            <ac:picMk id="17" creationId="{4F9B69F3-ABD1-26F0-2E47-8D00DEC3C08C}"/>
          </ac:picMkLst>
        </pc:picChg>
        <pc:picChg chg="add mod">
          <ac:chgData name="Leonie Smith" userId="fed1330f33f5650e" providerId="LiveId" clId="{73307EEF-7CBE-4629-B21F-FDD9D8C91383}" dt="2024-01-24T03:35:23.700" v="5"/>
          <ac:picMkLst>
            <pc:docMk/>
            <pc:sldMk cId="2598423989" sldId="440"/>
            <ac:picMk id="18" creationId="{1294E0FE-6862-697A-E766-AA1A30876A4C}"/>
          </ac:picMkLst>
        </pc:picChg>
      </pc:sldChg>
      <pc:sldChg chg="addSp delSp modSp mod modTransition modAnim">
        <pc:chgData name="Leonie Smith" userId="fed1330f33f5650e" providerId="LiveId" clId="{73307EEF-7CBE-4629-B21F-FDD9D8C91383}" dt="2024-01-24T03:36:12.935" v="9"/>
        <pc:sldMkLst>
          <pc:docMk/>
          <pc:sldMk cId="628621408" sldId="441"/>
        </pc:sldMkLst>
        <pc:picChg chg="add del mod">
          <ac:chgData name="Leonie Smith" userId="fed1330f33f5650e" providerId="LiveId" clId="{73307EEF-7CBE-4629-B21F-FDD9D8C91383}" dt="2024-01-24T03:36:01.565" v="8"/>
          <ac:picMkLst>
            <pc:docMk/>
            <pc:sldMk cId="628621408" sldId="441"/>
            <ac:picMk id="10" creationId="{DEA953B9-FBB8-44D0-F404-CFDBD98B4096}"/>
          </ac:picMkLst>
        </pc:picChg>
        <pc:picChg chg="add del mod ord">
          <ac:chgData name="Leonie Smith" userId="fed1330f33f5650e" providerId="LiveId" clId="{73307EEF-7CBE-4629-B21F-FDD9D8C91383}" dt="2024-01-24T03:36:12.935" v="9"/>
          <ac:picMkLst>
            <pc:docMk/>
            <pc:sldMk cId="628621408" sldId="441"/>
            <ac:picMk id="13" creationId="{01D293AE-B16D-8313-8A40-DC9793E34A6D}"/>
          </ac:picMkLst>
        </pc:picChg>
        <pc:picChg chg="add mod">
          <ac:chgData name="Leonie Smith" userId="fed1330f33f5650e" providerId="LiveId" clId="{73307EEF-7CBE-4629-B21F-FDD9D8C91383}" dt="2024-01-24T03:36:12.935" v="9"/>
          <ac:picMkLst>
            <pc:docMk/>
            <pc:sldMk cId="628621408" sldId="441"/>
            <ac:picMk id="14" creationId="{D62D46AD-0C29-97B2-777A-8B84294D7EBA}"/>
          </ac:picMkLst>
        </pc:picChg>
      </pc:sldChg>
      <pc:sldChg chg="addSp delSp modSp mod modTransition modAnim">
        <pc:chgData name="Leonie Smith" userId="fed1330f33f5650e" providerId="LiveId" clId="{73307EEF-7CBE-4629-B21F-FDD9D8C91383}" dt="2024-01-24T03:37:00.580" v="13"/>
        <pc:sldMkLst>
          <pc:docMk/>
          <pc:sldMk cId="3066282500" sldId="442"/>
        </pc:sldMkLst>
        <pc:picChg chg="add del mod">
          <ac:chgData name="Leonie Smith" userId="fed1330f33f5650e" providerId="LiveId" clId="{73307EEF-7CBE-4629-B21F-FDD9D8C91383}" dt="2024-01-24T03:36:41.354" v="12"/>
          <ac:picMkLst>
            <pc:docMk/>
            <pc:sldMk cId="3066282500" sldId="442"/>
            <ac:picMk id="8" creationId="{CA0843D1-D457-5ED3-5548-676A295EB04F}"/>
          </ac:picMkLst>
        </pc:picChg>
        <pc:picChg chg="add del mod ord">
          <ac:chgData name="Leonie Smith" userId="fed1330f33f5650e" providerId="LiveId" clId="{73307EEF-7CBE-4629-B21F-FDD9D8C91383}" dt="2024-01-24T03:37:00.580" v="13"/>
          <ac:picMkLst>
            <pc:docMk/>
            <pc:sldMk cId="3066282500" sldId="442"/>
            <ac:picMk id="11" creationId="{A91EE8CA-4750-A41F-1827-AB91FB5A585F}"/>
          </ac:picMkLst>
        </pc:picChg>
        <pc:picChg chg="add mod">
          <ac:chgData name="Leonie Smith" userId="fed1330f33f5650e" providerId="LiveId" clId="{73307EEF-7CBE-4629-B21F-FDD9D8C91383}" dt="2024-01-24T03:37:00.580" v="13"/>
          <ac:picMkLst>
            <pc:docMk/>
            <pc:sldMk cId="3066282500" sldId="442"/>
            <ac:picMk id="12" creationId="{644BEE00-4F07-A899-A443-D0375C15FF6F}"/>
          </ac:picMkLst>
        </pc:picChg>
      </pc:sldChg>
      <pc:sldChg chg="addSp modSp">
        <pc:chgData name="Leonie Smith" userId="fed1330f33f5650e" providerId="LiveId" clId="{73307EEF-7CBE-4629-B21F-FDD9D8C91383}" dt="2024-01-24T03:37:26.097" v="14"/>
        <pc:sldMkLst>
          <pc:docMk/>
          <pc:sldMk cId="3198232070" sldId="443"/>
        </pc:sldMkLst>
        <pc:picChg chg="add mod">
          <ac:chgData name="Leonie Smith" userId="fed1330f33f5650e" providerId="LiveId" clId="{73307EEF-7CBE-4629-B21F-FDD9D8C91383}" dt="2024-01-24T03:37:26.097" v="14"/>
          <ac:picMkLst>
            <pc:docMk/>
            <pc:sldMk cId="3198232070" sldId="443"/>
            <ac:picMk id="8" creationId="{CC21DF0C-7356-2A13-0FE1-9C1FD32F4EF5}"/>
          </ac:picMkLst>
        </pc:picChg>
      </pc:sldChg>
      <pc:sldChg chg="addSp modSp">
        <pc:chgData name="Leonie Smith" userId="fed1330f33f5650e" providerId="LiveId" clId="{73307EEF-7CBE-4629-B21F-FDD9D8C91383}" dt="2024-01-24T03:37:43.217" v="15"/>
        <pc:sldMkLst>
          <pc:docMk/>
          <pc:sldMk cId="673649334" sldId="444"/>
        </pc:sldMkLst>
        <pc:picChg chg="add mod">
          <ac:chgData name="Leonie Smith" userId="fed1330f33f5650e" providerId="LiveId" clId="{73307EEF-7CBE-4629-B21F-FDD9D8C91383}" dt="2024-01-24T03:37:43.217" v="15"/>
          <ac:picMkLst>
            <pc:docMk/>
            <pc:sldMk cId="673649334" sldId="444"/>
            <ac:picMk id="8" creationId="{D134B130-E62C-FE86-E6A0-D0A2277FFAB2}"/>
          </ac:picMkLst>
        </pc:picChg>
      </pc:sldChg>
      <pc:sldChg chg="addSp delSp modSp mod modTransition modAnim">
        <pc:chgData name="Leonie Smith" userId="fed1330f33f5650e" providerId="LiveId" clId="{73307EEF-7CBE-4629-B21F-FDD9D8C91383}" dt="2024-01-24T03:38:50.705" v="25"/>
        <pc:sldMkLst>
          <pc:docMk/>
          <pc:sldMk cId="3493006698" sldId="445"/>
        </pc:sldMkLst>
        <pc:picChg chg="add del mod">
          <ac:chgData name="Leonie Smith" userId="fed1330f33f5650e" providerId="LiveId" clId="{73307EEF-7CBE-4629-B21F-FDD9D8C91383}" dt="2024-01-24T03:38:01.270" v="18"/>
          <ac:picMkLst>
            <pc:docMk/>
            <pc:sldMk cId="3493006698" sldId="445"/>
            <ac:picMk id="8" creationId="{A1188A3E-07FB-A687-A812-0E770FF62633}"/>
          </ac:picMkLst>
        </pc:picChg>
        <pc:picChg chg="add del mod ord">
          <ac:chgData name="Leonie Smith" userId="fed1330f33f5650e" providerId="LiveId" clId="{73307EEF-7CBE-4629-B21F-FDD9D8C91383}" dt="2024-01-24T03:38:07.566" v="19"/>
          <ac:picMkLst>
            <pc:docMk/>
            <pc:sldMk cId="3493006698" sldId="445"/>
            <ac:picMk id="11" creationId="{64379847-1B01-5D29-DA4D-7DED8664FD43}"/>
          </ac:picMkLst>
        </pc:picChg>
        <pc:picChg chg="add del mod">
          <ac:chgData name="Leonie Smith" userId="fed1330f33f5650e" providerId="LiveId" clId="{73307EEF-7CBE-4629-B21F-FDD9D8C91383}" dt="2024-01-24T03:38:12.939" v="21"/>
          <ac:picMkLst>
            <pc:docMk/>
            <pc:sldMk cId="3493006698" sldId="445"/>
            <ac:picMk id="12" creationId="{CE775792-A7D6-27EB-85BE-5CFE5D0F34BF}"/>
          </ac:picMkLst>
        </pc:picChg>
        <pc:picChg chg="add del mod ord">
          <ac:chgData name="Leonie Smith" userId="fed1330f33f5650e" providerId="LiveId" clId="{73307EEF-7CBE-4629-B21F-FDD9D8C91383}" dt="2024-01-24T03:38:19.304" v="22"/>
          <ac:picMkLst>
            <pc:docMk/>
            <pc:sldMk cId="3493006698" sldId="445"/>
            <ac:picMk id="15" creationId="{789E105D-2C9B-7F55-98A7-B6D301D90A9B}"/>
          </ac:picMkLst>
        </pc:picChg>
        <pc:picChg chg="add del mod">
          <ac:chgData name="Leonie Smith" userId="fed1330f33f5650e" providerId="LiveId" clId="{73307EEF-7CBE-4629-B21F-FDD9D8C91383}" dt="2024-01-24T03:38:33.004" v="24"/>
          <ac:picMkLst>
            <pc:docMk/>
            <pc:sldMk cId="3493006698" sldId="445"/>
            <ac:picMk id="16" creationId="{38BB35A5-9854-C252-8B59-450852A4511F}"/>
          </ac:picMkLst>
        </pc:picChg>
        <pc:picChg chg="add del mod ord">
          <ac:chgData name="Leonie Smith" userId="fed1330f33f5650e" providerId="LiveId" clId="{73307EEF-7CBE-4629-B21F-FDD9D8C91383}" dt="2024-01-24T03:38:50.705" v="25"/>
          <ac:picMkLst>
            <pc:docMk/>
            <pc:sldMk cId="3493006698" sldId="445"/>
            <ac:picMk id="19" creationId="{5948152C-DF64-6C15-0309-AACBCF141631}"/>
          </ac:picMkLst>
        </pc:picChg>
        <pc:picChg chg="add mod">
          <ac:chgData name="Leonie Smith" userId="fed1330f33f5650e" providerId="LiveId" clId="{73307EEF-7CBE-4629-B21F-FDD9D8C91383}" dt="2024-01-24T03:38:50.705" v="25"/>
          <ac:picMkLst>
            <pc:docMk/>
            <pc:sldMk cId="3493006698" sldId="445"/>
            <ac:picMk id="20" creationId="{1733F2E0-FAE3-07CC-5881-0D9A800BB3DD}"/>
          </ac:picMkLst>
        </pc:picChg>
      </pc:sldChg>
      <pc:sldChg chg="addSp modSp">
        <pc:chgData name="Leonie Smith" userId="fed1330f33f5650e" providerId="LiveId" clId="{73307EEF-7CBE-4629-B21F-FDD9D8C91383}" dt="2024-01-24T03:39:06.610" v="26"/>
        <pc:sldMkLst>
          <pc:docMk/>
          <pc:sldMk cId="2122413589" sldId="446"/>
        </pc:sldMkLst>
        <pc:picChg chg="add mod">
          <ac:chgData name="Leonie Smith" userId="fed1330f33f5650e" providerId="LiveId" clId="{73307EEF-7CBE-4629-B21F-FDD9D8C91383}" dt="2024-01-24T03:39:06.610" v="26"/>
          <ac:picMkLst>
            <pc:docMk/>
            <pc:sldMk cId="2122413589" sldId="446"/>
            <ac:picMk id="7" creationId="{FCADCCC9-4519-4968-DB6F-309507339937}"/>
          </ac:picMkLst>
        </pc:picChg>
      </pc:sldChg>
      <pc:sldChg chg="addSp modSp">
        <pc:chgData name="Leonie Smith" userId="fed1330f33f5650e" providerId="LiveId" clId="{73307EEF-7CBE-4629-B21F-FDD9D8C91383}" dt="2024-01-24T03:39:21.427" v="27"/>
        <pc:sldMkLst>
          <pc:docMk/>
          <pc:sldMk cId="580102784" sldId="447"/>
        </pc:sldMkLst>
        <pc:picChg chg="add mod">
          <ac:chgData name="Leonie Smith" userId="fed1330f33f5650e" providerId="LiveId" clId="{73307EEF-7CBE-4629-B21F-FDD9D8C91383}" dt="2024-01-24T03:39:21.427" v="27"/>
          <ac:picMkLst>
            <pc:docMk/>
            <pc:sldMk cId="580102784" sldId="447"/>
            <ac:picMk id="5" creationId="{E4286146-2C2B-B6C8-3082-583782028832}"/>
          </ac:picMkLst>
        </pc:picChg>
      </pc:sldChg>
      <pc:sldChg chg="addSp delSp modSp mod modTransition modAnim">
        <pc:chgData name="Leonie Smith" userId="fed1330f33f5650e" providerId="LiveId" clId="{73307EEF-7CBE-4629-B21F-FDD9D8C91383}" dt="2024-01-24T03:40:29.977" v="31"/>
        <pc:sldMkLst>
          <pc:docMk/>
          <pc:sldMk cId="3921331583" sldId="448"/>
        </pc:sldMkLst>
        <pc:picChg chg="add del mod">
          <ac:chgData name="Leonie Smith" userId="fed1330f33f5650e" providerId="LiveId" clId="{73307EEF-7CBE-4629-B21F-FDD9D8C91383}" dt="2024-01-24T03:40:14.197" v="30"/>
          <ac:picMkLst>
            <pc:docMk/>
            <pc:sldMk cId="3921331583" sldId="448"/>
            <ac:picMk id="5" creationId="{A2E01F52-DE07-0C0C-188F-93C536F90192}"/>
          </ac:picMkLst>
        </pc:picChg>
        <pc:picChg chg="add del mod ord">
          <ac:chgData name="Leonie Smith" userId="fed1330f33f5650e" providerId="LiveId" clId="{73307EEF-7CBE-4629-B21F-FDD9D8C91383}" dt="2024-01-24T03:40:29.977" v="31"/>
          <ac:picMkLst>
            <pc:docMk/>
            <pc:sldMk cId="3921331583" sldId="448"/>
            <ac:picMk id="10" creationId="{88323898-9DB0-69E6-4E79-DE16616EA922}"/>
          </ac:picMkLst>
        </pc:picChg>
        <pc:picChg chg="add mod">
          <ac:chgData name="Leonie Smith" userId="fed1330f33f5650e" providerId="LiveId" clId="{73307EEF-7CBE-4629-B21F-FDD9D8C91383}" dt="2024-01-24T03:40:29.977" v="31"/>
          <ac:picMkLst>
            <pc:docMk/>
            <pc:sldMk cId="3921331583" sldId="448"/>
            <ac:picMk id="11" creationId="{B6CE96FF-2F31-DC61-0C8C-CE81510FD069}"/>
          </ac:picMkLst>
        </pc:picChg>
      </pc:sldChg>
    </pc:docChg>
  </pc:docChgLst>
  <pc:docChgLst>
    <pc:chgData name="Alfred Smith" userId="3c60a3631c0db8ad" providerId="LiveId" clId="{BB5AD889-B973-4A14-8C7B-4D00546B3127}"/>
    <pc:docChg chg="modSld">
      <pc:chgData name="Alfred Smith" userId="3c60a3631c0db8ad" providerId="LiveId" clId="{BB5AD889-B973-4A14-8C7B-4D00546B3127}" dt="2024-05-28T05:50:27.626" v="10" actId="1076"/>
      <pc:docMkLst>
        <pc:docMk/>
      </pc:docMkLst>
      <pc:sldChg chg="delSp modTransition modAnim">
        <pc:chgData name="Alfred Smith" userId="3c60a3631c0db8ad" providerId="LiveId" clId="{BB5AD889-B973-4A14-8C7B-4D00546B3127}" dt="2024-05-28T05:49:59.683" v="0"/>
        <pc:sldMkLst>
          <pc:docMk/>
          <pc:sldMk cId="1070218110" sldId="256"/>
        </pc:sldMkLst>
        <pc:picChg chg="del">
          <ac:chgData name="Alfred Smith" userId="3c60a3631c0db8ad" providerId="LiveId" clId="{BB5AD889-B973-4A14-8C7B-4D00546B3127}" dt="2024-05-28T05:49:59.683" v="0"/>
          <ac:picMkLst>
            <pc:docMk/>
            <pc:sldMk cId="1070218110" sldId="256"/>
            <ac:picMk id="9" creationId="{3B9EF688-9B8A-4F12-9B23-462E4000EB0D}"/>
          </ac:picMkLst>
        </pc:picChg>
      </pc:sldChg>
      <pc:sldChg chg="delSp modTransition modAnim">
        <pc:chgData name="Alfred Smith" userId="3c60a3631c0db8ad" providerId="LiveId" clId="{BB5AD889-B973-4A14-8C7B-4D00546B3127}" dt="2024-05-28T05:50:03.326" v="1"/>
        <pc:sldMkLst>
          <pc:docMk/>
          <pc:sldMk cId="3071851086" sldId="257"/>
        </pc:sldMkLst>
        <pc:picChg chg="del">
          <ac:chgData name="Alfred Smith" userId="3c60a3631c0db8ad" providerId="LiveId" clId="{BB5AD889-B973-4A14-8C7B-4D00546B3127}" dt="2024-05-28T05:50:03.326" v="1"/>
          <ac:picMkLst>
            <pc:docMk/>
            <pc:sldMk cId="3071851086" sldId="257"/>
            <ac:picMk id="4" creationId="{243061FF-D37D-46B0-9B7E-B50E2A11C2BF}"/>
          </ac:picMkLst>
        </pc:picChg>
      </pc:sldChg>
      <pc:sldChg chg="delSp modTransition modAnim">
        <pc:chgData name="Alfred Smith" userId="3c60a3631c0db8ad" providerId="LiveId" clId="{BB5AD889-B973-4A14-8C7B-4D00546B3127}" dt="2024-05-28T05:50:05.949" v="2"/>
        <pc:sldMkLst>
          <pc:docMk/>
          <pc:sldMk cId="131092068" sldId="258"/>
        </pc:sldMkLst>
        <pc:picChg chg="del">
          <ac:chgData name="Alfred Smith" userId="3c60a3631c0db8ad" providerId="LiveId" clId="{BB5AD889-B973-4A14-8C7B-4D00546B3127}" dt="2024-05-28T05:50:05.949" v="2"/>
          <ac:picMkLst>
            <pc:docMk/>
            <pc:sldMk cId="131092068" sldId="258"/>
            <ac:picMk id="2" creationId="{D83B3933-B2E3-42C4-AA88-022E41421CC5}"/>
          </ac:picMkLst>
        </pc:picChg>
      </pc:sldChg>
      <pc:sldChg chg="delSp modTransition modAnim">
        <pc:chgData name="Alfred Smith" userId="3c60a3631c0db8ad" providerId="LiveId" clId="{BB5AD889-B973-4A14-8C7B-4D00546B3127}" dt="2024-05-28T05:50:08.644" v="3"/>
        <pc:sldMkLst>
          <pc:docMk/>
          <pc:sldMk cId="1801418899" sldId="259"/>
        </pc:sldMkLst>
        <pc:picChg chg="del">
          <ac:chgData name="Alfred Smith" userId="3c60a3631c0db8ad" providerId="LiveId" clId="{BB5AD889-B973-4A14-8C7B-4D00546B3127}" dt="2024-05-28T05:50:08.644" v="3"/>
          <ac:picMkLst>
            <pc:docMk/>
            <pc:sldMk cId="1801418899" sldId="259"/>
            <ac:picMk id="7" creationId="{79A7F5F7-F223-4822-85D2-B5D9B1897105}"/>
          </ac:picMkLst>
        </pc:picChg>
      </pc:sldChg>
      <pc:sldChg chg="delSp modTransition modAnim">
        <pc:chgData name="Alfred Smith" userId="3c60a3631c0db8ad" providerId="LiveId" clId="{BB5AD889-B973-4A14-8C7B-4D00546B3127}" dt="2024-05-28T05:50:11.332" v="4"/>
        <pc:sldMkLst>
          <pc:docMk/>
          <pc:sldMk cId="3516928630" sldId="260"/>
        </pc:sldMkLst>
        <pc:picChg chg="del">
          <ac:chgData name="Alfred Smith" userId="3c60a3631c0db8ad" providerId="LiveId" clId="{BB5AD889-B973-4A14-8C7B-4D00546B3127}" dt="2024-05-28T05:50:11.332" v="4"/>
          <ac:picMkLst>
            <pc:docMk/>
            <pc:sldMk cId="3516928630" sldId="260"/>
            <ac:picMk id="8" creationId="{33BE170A-9787-49E9-83AC-8839989EFA0A}"/>
          </ac:picMkLst>
        </pc:picChg>
      </pc:sldChg>
      <pc:sldChg chg="delSp modTransition modAnim">
        <pc:chgData name="Alfred Smith" userId="3c60a3631c0db8ad" providerId="LiveId" clId="{BB5AD889-B973-4A14-8C7B-4D00546B3127}" dt="2024-05-28T05:50:14.109" v="5"/>
        <pc:sldMkLst>
          <pc:docMk/>
          <pc:sldMk cId="1337546970" sldId="261"/>
        </pc:sldMkLst>
        <pc:picChg chg="del">
          <ac:chgData name="Alfred Smith" userId="3c60a3631c0db8ad" providerId="LiveId" clId="{BB5AD889-B973-4A14-8C7B-4D00546B3127}" dt="2024-05-28T05:50:14.109" v="5"/>
          <ac:picMkLst>
            <pc:docMk/>
            <pc:sldMk cId="1337546970" sldId="261"/>
            <ac:picMk id="8" creationId="{F904146D-B9BA-4249-BA8F-B006A542B103}"/>
          </ac:picMkLst>
        </pc:picChg>
      </pc:sldChg>
      <pc:sldChg chg="delSp modTransition modAnim">
        <pc:chgData name="Alfred Smith" userId="3c60a3631c0db8ad" providerId="LiveId" clId="{BB5AD889-B973-4A14-8C7B-4D00546B3127}" dt="2024-05-28T05:50:16.884" v="6"/>
        <pc:sldMkLst>
          <pc:docMk/>
          <pc:sldMk cId="2232215749" sldId="262"/>
        </pc:sldMkLst>
        <pc:picChg chg="del">
          <ac:chgData name="Alfred Smith" userId="3c60a3631c0db8ad" providerId="LiveId" clId="{BB5AD889-B973-4A14-8C7B-4D00546B3127}" dt="2024-05-28T05:50:16.884" v="6"/>
          <ac:picMkLst>
            <pc:docMk/>
            <pc:sldMk cId="2232215749" sldId="262"/>
            <ac:picMk id="6" creationId="{62B49B52-D908-4A59-81C4-307FFF09EC95}"/>
          </ac:picMkLst>
        </pc:picChg>
      </pc:sldChg>
      <pc:sldChg chg="delSp modTransition modAnim">
        <pc:chgData name="Alfred Smith" userId="3c60a3631c0db8ad" providerId="LiveId" clId="{BB5AD889-B973-4A14-8C7B-4D00546B3127}" dt="2024-05-28T05:50:19.426" v="7"/>
        <pc:sldMkLst>
          <pc:docMk/>
          <pc:sldMk cId="3768841340" sldId="263"/>
        </pc:sldMkLst>
        <pc:picChg chg="del">
          <ac:chgData name="Alfred Smith" userId="3c60a3631c0db8ad" providerId="LiveId" clId="{BB5AD889-B973-4A14-8C7B-4D00546B3127}" dt="2024-05-28T05:50:19.426" v="7"/>
          <ac:picMkLst>
            <pc:docMk/>
            <pc:sldMk cId="3768841340" sldId="263"/>
            <ac:picMk id="2" creationId="{80982DC6-C14C-4829-BBBE-D0E8591DD3C0}"/>
          </ac:picMkLst>
        </pc:picChg>
      </pc:sldChg>
      <pc:sldChg chg="delSp modTransition modAnim">
        <pc:chgData name="Alfred Smith" userId="3c60a3631c0db8ad" providerId="LiveId" clId="{BB5AD889-B973-4A14-8C7B-4D00546B3127}" dt="2024-05-28T05:50:22.279" v="8"/>
        <pc:sldMkLst>
          <pc:docMk/>
          <pc:sldMk cId="3724683691" sldId="264"/>
        </pc:sldMkLst>
        <pc:picChg chg="del">
          <ac:chgData name="Alfred Smith" userId="3c60a3631c0db8ad" providerId="LiveId" clId="{BB5AD889-B973-4A14-8C7B-4D00546B3127}" dt="2024-05-28T05:50:22.279" v="8"/>
          <ac:picMkLst>
            <pc:docMk/>
            <pc:sldMk cId="3724683691" sldId="264"/>
            <ac:picMk id="10" creationId="{F53C0380-FB9E-4CC7-B6CF-2E2F376AC986}"/>
          </ac:picMkLst>
        </pc:picChg>
      </pc:sldChg>
      <pc:sldChg chg="delSp modSp mod modTransition modAnim">
        <pc:chgData name="Alfred Smith" userId="3c60a3631c0db8ad" providerId="LiveId" clId="{BB5AD889-B973-4A14-8C7B-4D00546B3127}" dt="2024-05-28T05:50:27.626" v="10" actId="1076"/>
        <pc:sldMkLst>
          <pc:docMk/>
          <pc:sldMk cId="3138120339" sldId="265"/>
        </pc:sldMkLst>
        <pc:picChg chg="del">
          <ac:chgData name="Alfred Smith" userId="3c60a3631c0db8ad" providerId="LiveId" clId="{BB5AD889-B973-4A14-8C7B-4D00546B3127}" dt="2024-05-28T05:50:26.100" v="9"/>
          <ac:picMkLst>
            <pc:docMk/>
            <pc:sldMk cId="3138120339" sldId="265"/>
            <ac:picMk id="3" creationId="{3AE71F9C-1991-4B2B-88F8-ACD16A832510}"/>
          </ac:picMkLst>
        </pc:picChg>
        <pc:picChg chg="mod">
          <ac:chgData name="Alfred Smith" userId="3c60a3631c0db8ad" providerId="LiveId" clId="{BB5AD889-B973-4A14-8C7B-4D00546B3127}" dt="2024-05-28T05:50:27.626" v="10" actId="1076"/>
          <ac:picMkLst>
            <pc:docMk/>
            <pc:sldMk cId="3138120339" sldId="265"/>
            <ac:picMk id="5" creationId="{23D68FF3-1122-4FC1-9105-9957F4A6C34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A166C-E622-4BBF-8959-3FEE9CD5DF39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0A605-A675-4CC8-8568-3D875ABD709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47680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 Kham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0A605-A675-4CC8-8568-3D875ABD7095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25082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0A605-A675-4CC8-8568-3D875ABD7095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4222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. 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0A605-A675-4CC8-8568-3D875ABD7095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11906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b="1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The Tower of Babel</a:t>
            </a:r>
            <a:endParaRPr lang="en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0A605-A675-4CC8-8568-3D875ABD7095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88920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0A605-A675-4CC8-8568-3D875ABD7095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57312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. 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0A605-A675-4CC8-8568-3D875ABD7095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3138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0A605-A675-4CC8-8568-3D875ABD7095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6208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. 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0A605-A675-4CC8-8568-3D875ABD7095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71614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52400">
              <a:lnSpc>
                <a:spcPts val="2400"/>
              </a:lnSpc>
              <a:spcAft>
                <a:spcPts val="1000"/>
              </a:spcAft>
            </a:pPr>
            <a:r>
              <a:rPr lang="en-ZA" sz="12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 </a:t>
            </a:r>
            <a:endParaRPr lang="en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0A605-A675-4CC8-8568-3D875ABD7095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4393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 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0A605-A675-4CC8-8568-3D875ABD7095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67482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. 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0A605-A675-4CC8-8568-3D875ABD7095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09405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F790-E30F-4679-BDF8-686DF264F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9782B9-19C9-4980-9C44-AF6A06BFB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DEC6F-7DFC-4465-82E6-D4BA124E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C220-86C3-4C95-AEDF-E61163B15B95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1D74C-D4DE-49B9-8B79-F03B2D3F4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C4FC0-E8B4-4BBB-BB71-D85B2F749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4629-2BAF-44FB-835E-AFB1E23235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51506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55687-DE71-44F3-BB5A-F3892989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B5CE0D-DA30-4CD7-A9FA-6069D1CCA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3C69D-8CB1-4B5B-B5DE-AC8776644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C220-86C3-4C95-AEDF-E61163B15B95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7B92E-7F75-46A7-9D7A-8FEC25CC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A374C-03A2-44BD-A928-9CF2622F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4629-2BAF-44FB-835E-AFB1E23235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14950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B49D3A-50E4-45AC-98A6-D0763FF221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E059EC-4A8B-4B82-A4E8-A6F21DD01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A2F0A-1903-4F91-9343-245BA6C9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C220-86C3-4C95-AEDF-E61163B15B95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32B30-B251-47D4-BAE2-0F1281E9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F1861-04D5-4786-90DE-FBC6D2E0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4629-2BAF-44FB-835E-AFB1E23235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69461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A8B65-10A0-4AE4-9DB4-1291D1C2A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7DB62-6097-49EC-875D-3DBBE6886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85D67-976D-4F40-8744-EF412111C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C220-86C3-4C95-AEDF-E61163B15B95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91E79-59E0-45E8-B70E-5F3AFA0BA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B6559-6A20-4927-9063-C8996EFF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4629-2BAF-44FB-835E-AFB1E23235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039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89E44-56D6-483A-8616-AAEFDE611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7A83-BB5E-4EF6-ABFA-0B9801F3D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75B9E-9934-4D42-A2E8-E2F8629B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C220-86C3-4C95-AEDF-E61163B15B95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B6B1B-A35B-4A43-A79A-170E1C7DB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FB04D-7099-41FA-9637-0C541DCF8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4629-2BAF-44FB-835E-AFB1E23235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1531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6DDA7-7C9F-4E2A-BC56-E9F63E902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DBFB2-931E-426A-8C6D-12235D559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8CF290-7C73-41FA-B0EA-F2EC82766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89DBC1-5768-492C-B277-35CE84EE9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C220-86C3-4C95-AEDF-E61163B15B95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92F90-D995-4650-84DB-528E032A5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3B8D63-9E3F-4DD8-B78E-74AAD357F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4629-2BAF-44FB-835E-AFB1E23235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19097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AD3E7-CF21-48A7-9BDF-DF807C209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A9A386-3A41-4820-91F1-A7A940E94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295B2C-7636-46DA-BE70-60287379A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3DBA6F-75D7-4891-BF37-E2421D1A48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F771F-5183-42AE-A55E-CC8986E32E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ED6BE5-6F5E-44F5-AADC-19C6F3E8F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C220-86C3-4C95-AEDF-E61163B15B95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C1C101-D402-4606-BF6A-7330EDC7D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DEB1CA-AE8F-42F6-8331-E2D1ABE03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4629-2BAF-44FB-835E-AFB1E23235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53911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06A6F-C769-4147-96DC-C50339460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0E466D-BFD2-4081-B8F5-CEAD24F5F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C220-86C3-4C95-AEDF-E61163B15B95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5675D7-8039-4F45-A0C5-0ECCF27B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64755D-E939-4298-B984-F032895B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4629-2BAF-44FB-835E-AFB1E23235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23998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E71E01-103C-4492-9668-FF14335A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C220-86C3-4C95-AEDF-E61163B15B95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371F16-879F-4BBA-B45C-95FF670E7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F573E-85B1-4E17-922A-50BEB3F31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4629-2BAF-44FB-835E-AFB1E23235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79225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7C180-21CD-4BAA-93C8-7D2A368FD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8099E-0E7E-463F-AA6D-E14D51C58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8298B7-42D8-4297-ABBA-1204332B7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B0C356-0029-4162-9DEA-1C353DD10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C220-86C3-4C95-AEDF-E61163B15B95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EB72A-06F8-42DA-A019-43A86D310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F5569-041C-48DF-ABC4-CD7D39376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4629-2BAF-44FB-835E-AFB1E23235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50308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B2DC-C2DD-45B3-BB91-F10DE5371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761D4E-2BFD-4812-AB95-905AB3B0F2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87CEFB-3D7B-4D04-B02A-4A0C3BF02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57FAB-10E5-4DE3-858A-5AC220C71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C220-86C3-4C95-AEDF-E61163B15B95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D963C-B817-43A7-8AFA-81B529113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211D5-1E79-4F52-B9C3-98536331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4629-2BAF-44FB-835E-AFB1E23235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56065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B498D8-7DDA-44B3-B42F-E14F09B4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7066D-8D80-4356-AB2B-90D1FFC53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72651-2E74-4B51-B489-4310597E4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AC220-86C3-4C95-AEDF-E61163B15B95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0FD14-98A9-45AE-ABF7-1129F87F0C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8916B-12CC-44A4-B34E-EB4FEF02B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74629-2BAF-44FB-835E-AFB1E23235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3294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0EEF1-2EE9-D9B3-24A8-27268D5D8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04-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E401B-1BB0-4EDE-23F5-7EB04B8B9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BF5EC85-E549-83D4-B444-8104A131F4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0049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0"/>
    </mc:Choice>
    <mc:Fallback xmlns="">
      <p:transition spd="slow" advTm="3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41917-823D-46DC-89DD-E192DB832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089" y="0"/>
            <a:ext cx="1318208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8931B7-05BA-096E-6650-A6CA513C979B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:3</a:t>
            </a:r>
          </a:p>
        </p:txBody>
      </p:sp>
    </p:spTree>
    <p:extLst>
      <p:ext uri="{BB962C8B-B14F-4D97-AF65-F5344CB8AC3E}">
        <p14:creationId xmlns:p14="http://schemas.microsoft.com/office/powerpoint/2010/main" val="1801418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“Come,” they said, “let us build for ourselves a city with a tower that reaches to the heavens, that we may make a name for ourselves and not be scattered over the face of all the earth.”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Inter"/>
              </a:rPr>
              <a:t>4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ཤོག༌དང༌། རང་ཅག་གི་མཚན་སྙན་གྲགས་རྒྱས་པའི༌ཕྱིར། རང་ཅག་གིས་གྲོང་ཁྱེར་ཞིག་དང་ལྕོག་མཁར་ཞིག་བཟོ་བར༌བྱའོ། །ལྕོག་མཁར་གྱི་རྩེ་མོ་གནམ་ལ་ཟུག་པ་ཞིག་བཟོ་བར༌བྱའོ། །དེ་ལྟར་མ་བྱས༌ཚེ། རང་ཅག་རྣམས་ས་སྟེང་ཀུན་ལ་འཐོར་ཉེན་ཆེ་ཞེས་སྨྲས༌སོ།།</a:t>
            </a:r>
            <a:endParaRPr lang="en-ZA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C21DF0C-7356-2A13-0FE1-9C1FD32F4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9823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18"/>
    </mc:Choice>
    <mc:Fallback xmlns="">
      <p:transition spd="slow" advTm="18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F7AF3A-9482-420E-A06B-81E14B63B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27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BE7D65-5A53-27DF-3DEF-3A05CD9020DF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:4</a:t>
            </a:r>
          </a:p>
        </p:txBody>
      </p:sp>
    </p:spTree>
    <p:extLst>
      <p:ext uri="{BB962C8B-B14F-4D97-AF65-F5344CB8AC3E}">
        <p14:creationId xmlns:p14="http://schemas.microsoft.com/office/powerpoint/2010/main" val="3516928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came down to see the city and the tower that the sons of men were building.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Inter"/>
              </a:rPr>
              <a:t>5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དེ་ཡང་འཇིག་རྟེན་མི་ཀུན་གྱིས་གྲོང་ཁྱེར་དང་ལྕོག་མཁར་བཞེང་བཞིན་པ་མཐོང་བའི་ཆེད་དུ་དཀོན་མཆོག་ཡ་ཝཱེ་མར་འཇིག་རྟེན་དུ་ཕེབས༌ཏེ།</a:t>
            </a:r>
            <a:endParaRPr lang="en-ZA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134B130-E62C-FE86-E6A0-D0A2277FF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364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2"/>
    </mc:Choice>
    <mc:Fallback xmlns="">
      <p:transition spd="slow" advTm="10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F7EFE2-E1CC-4005-AF14-080447A7F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7069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151B39-9359-A362-FE70-DA5D8D1F5711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:5</a:t>
            </a:r>
          </a:p>
        </p:txBody>
      </p:sp>
    </p:spTree>
    <p:extLst>
      <p:ext uri="{BB962C8B-B14F-4D97-AF65-F5344CB8AC3E}">
        <p14:creationId xmlns:p14="http://schemas.microsoft.com/office/powerpoint/2010/main" val="1337546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said, “If they have begun to do this as one people speaking the same language, then nothing they devise will be beyond them.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6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ཁོང་གིས་འདི་སྐད༌དུ། ལྟོས༌དང༌། དེ་རྣམས་མི་རིགས་གཅིག་ཡིན་ཞིང་སྐད་རིགས་གཅིག་སྨྲ་བ༌དང༌། དེང་སང་དོན་འདི་སྒྲུབ་འགོ་བརྩམས༌ཤིང༌། ཕྱིས་སུ་དེ་དག་གིས་བསྒྲུབ་པར་འགྱུར་བའི་ལས་ལ་མི་འགྲུབ་པ་ཅི་ཡང༌མེད།</a:t>
            </a:r>
            <a:endParaRPr lang="en-ZA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1733F2E0-FAE3-07CC-5881-0D9A800BB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9300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1"/>
    </mc:Choice>
    <mc:Fallback xmlns="">
      <p:transition spd="slow" advTm="14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4D3996-E812-4E30-B9B1-6FD685D9A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46592" cy="70225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79CB3D-A283-9D78-1FB2-872C8E34340D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:6</a:t>
            </a:r>
          </a:p>
        </p:txBody>
      </p:sp>
    </p:spTree>
    <p:extLst>
      <p:ext uri="{BB962C8B-B14F-4D97-AF65-F5344CB8AC3E}">
        <p14:creationId xmlns:p14="http://schemas.microsoft.com/office/powerpoint/2010/main" val="2232215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Come, let Us go down and confuse their language, so that they will not understand one another’s speech.”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Inter"/>
              </a:rPr>
              <a:t>7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ངེད་རྣམས་སོང་ནས་དེ་དག་གི་སྐད་ལ་འགྱུར་བ་བྱུང་དུ་བཅུག༌སྟེ། ཕན་ཚུན་བར་གོ་བརྡའང་མི་འཕྲོད་པར་བྱའོ་ཞེས་གསུངས༌སོ།།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CADCCC9-4519-4968-DB6F-309507339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2241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5"/>
    </mc:Choice>
    <mc:Fallback xmlns="">
      <p:transition spd="slow" advTm="9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167AE-D584-49D7-9BD7-B562A703B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668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044E79-A170-5A85-A720-F011A400892F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:7</a:t>
            </a:r>
          </a:p>
        </p:txBody>
      </p:sp>
    </p:spTree>
    <p:extLst>
      <p:ext uri="{BB962C8B-B14F-4D97-AF65-F5344CB8AC3E}">
        <p14:creationId xmlns:p14="http://schemas.microsoft.com/office/powerpoint/2010/main" val="3768841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scattered them from there over the face of all the earth, and they stopped building the city.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Inter"/>
              </a:rPr>
              <a:t>8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དེ་ནས་དཀོན་མཆོག་ཡ་ཝཱེས་མི་དེ་རྣམས་ས་སྟེང་ཀུན་ལ་གཏོར་བ༌དང༌། དེ་རྣམས་ཀྱིས་ཀྱང་གྲོང་ཁྱེར་བཟོ་མཚམས་བཞག༌གོ ། 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4286146-2C2B-B6C8-3082-583782028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010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3"/>
    </mc:Choice>
    <mc:Fallback xmlns="">
      <p:transition spd="slow" advTm="8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38A3D6-7942-3451-67DF-A36ECE4BC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266B66-93DE-1D3A-BD5E-437B8830B40A}"/>
              </a:ext>
            </a:extLst>
          </p:cNvPr>
          <p:cNvSpPr txBox="1"/>
          <p:nvPr/>
        </p:nvSpPr>
        <p:spPr>
          <a:xfrm>
            <a:off x="167763" y="820615"/>
            <a:ext cx="3771191" cy="41382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I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11</a:t>
            </a:r>
            <a:endParaRPr lang="bo-CN" sz="8000" b="1" i="0" dirty="0">
              <a:solidFill>
                <a:schemeClr val="bg1"/>
              </a:solidFill>
              <a:effectLst/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བྷེ་བྷི་ལོན་གྱི་</a:t>
            </a:r>
            <a:endParaRPr lang="en-IN" sz="8000" b="1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མཁར་མཐོ་པོ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།</a:t>
            </a:r>
            <a:endParaRPr lang="en-ZA" sz="8000" b="1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224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9B5959-329A-44CE-8127-31B120629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31204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96EF2D-8751-7F0D-1DAD-A10E034327BE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:8</a:t>
            </a:r>
          </a:p>
        </p:txBody>
      </p:sp>
    </p:spTree>
    <p:extLst>
      <p:ext uri="{BB962C8B-B14F-4D97-AF65-F5344CB8AC3E}">
        <p14:creationId xmlns:p14="http://schemas.microsoft.com/office/powerpoint/2010/main" val="3724683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44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That is why it is called Babel, for there the </a:t>
            </a:r>
            <a:r>
              <a:rPr lang="en-US" sz="4400" b="0" i="0" cap="small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confused the language of the whole world, and from that place the </a:t>
            </a:r>
            <a:r>
              <a:rPr lang="en-US" sz="4400" b="0" i="0" cap="small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scattered them over the face of all the earth.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9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གྲོང་ཁྱེར་དེའི་མིང་ལ་པཱ་པེལ་ཞེས་ཟེར༌ཏེ། དཀོན་མཆོག་ཡ་ཝཱེས་ས་སྟེང་ཀུན་གྱི་སྐད་རིགས་ཉོག་ཏུ་བཅུག་པ༌དང༌། མི་ཐམས་ཅད་ཀྱང་ས་གཞི་ཡོངས་ལ་འཐོར་བར་མཛད་པའི་ཕྱིར༌རོ།།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6CE96FF-2F31-DC61-0C8C-CE81510FD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2133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7"/>
    </mc:Choice>
    <mc:Fallback xmlns="">
      <p:transition spd="slow" advTm="12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D68FF3-1122-4FC1-9105-9957F4A6C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231"/>
            <a:ext cx="12344400" cy="69184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D10E11-AF66-8889-9ABF-721FF9DF41D4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:9</a:t>
            </a:r>
          </a:p>
        </p:txBody>
      </p:sp>
    </p:spTree>
    <p:extLst>
      <p:ext uri="{BB962C8B-B14F-4D97-AF65-F5344CB8AC3E}">
        <p14:creationId xmlns:p14="http://schemas.microsoft.com/office/powerpoint/2010/main" val="3138120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48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The Tower of Babel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48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Genesis 11</a:t>
            </a:r>
            <a:endParaRPr lang="en-Z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dirty="0">
                <a:solidFill>
                  <a:srgbClr val="000000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IN" sz="8000" b="1" i="0" dirty="0">
                <a:solidFill>
                  <a:srgbClr val="000000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11</a:t>
            </a:r>
            <a:endParaRPr lang="bo-CN" sz="8000" b="1" i="0" dirty="0">
              <a:solidFill>
                <a:srgbClr val="000000"/>
              </a:solidFill>
              <a:effectLst/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བྷེ་བྷི་ལོན་གྱི་མཁར་མཐོ་པོ</a:t>
            </a:r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།</a:t>
            </a:r>
            <a:endParaRPr lang="en-ZA" sz="8000" b="1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D56525D-C653-BBE4-E434-DB1EF5F62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3"/>
    </mc:Choice>
    <mc:Fallback xmlns="">
      <p:transition spd="slow" advTm="3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77FF92-A230-4C82-B087-D34D4F21E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8998892" y="5844695"/>
            <a:ext cx="5946140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77370E-8C09-D8C4-4803-F940A0811BCB}"/>
              </a:ext>
            </a:extLst>
          </p:cNvPr>
          <p:cNvSpPr txBox="1"/>
          <p:nvPr/>
        </p:nvSpPr>
        <p:spPr>
          <a:xfrm>
            <a:off x="167763" y="820615"/>
            <a:ext cx="3771191" cy="41382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I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11</a:t>
            </a:r>
            <a:endParaRPr lang="bo-CN" sz="8000" b="1" i="0" dirty="0">
              <a:solidFill>
                <a:schemeClr val="bg1"/>
              </a:solidFill>
              <a:effectLst/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བྷེ་བྷི་ལོན་གྱི་</a:t>
            </a:r>
            <a:endParaRPr lang="en-IN" sz="8000" b="1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མཁར་མཐོ་པོ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།</a:t>
            </a:r>
            <a:endParaRPr lang="en-ZA" sz="8000" b="1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218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the whole world had one language and a common form of speech. 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Inter"/>
              </a:rPr>
              <a:t>1</a:t>
            </a:r>
            <a:r>
              <a:rPr lang="bo-CN" sz="8000" dirty="0">
                <a:solidFill>
                  <a:srgbClr val="121212"/>
                </a:solidFill>
                <a:latin typeface="Inter"/>
              </a:rPr>
              <a:t>དེ་ཡང་སྐབས་དེར་ས་སྟེང་གི་མི་ཀུན་གྱི་སྐད་དང་བརྗོད་པ་གཅིག་མཚུངས༌ཡིན། </a:t>
            </a:r>
            <a:endParaRPr lang="en-ZA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294E0FE-6862-697A-E766-AA1A30876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9842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9"/>
    </mc:Choice>
    <mc:Fallback xmlns="">
      <p:transition spd="slow" advTm="6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5CD66D-91BD-45F3-862B-58B6684FC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4506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9019AF-6AC0-0D5A-C960-0C6E2DC43A1A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:1</a:t>
            </a:r>
          </a:p>
        </p:txBody>
      </p:sp>
    </p:spTree>
    <p:extLst>
      <p:ext uri="{BB962C8B-B14F-4D97-AF65-F5344CB8AC3E}">
        <p14:creationId xmlns:p14="http://schemas.microsoft.com/office/powerpoint/2010/main" val="3071851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as people journeyed eastward, they found a plain in the land of Shinar  and settled there.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Inter"/>
              </a:rPr>
              <a:t>2</a:t>
            </a:r>
            <a:r>
              <a:rPr lang="bo-CN" sz="8000" dirty="0">
                <a:solidFill>
                  <a:srgbClr val="121212"/>
                </a:solidFill>
                <a:latin typeface="Inter"/>
              </a:rPr>
              <a:t>མི་དེ་རྣམས་ཤར་ཕྱོགས་སུ་གནས་སྤོར་བའི་དུས༌སུ། ཤིན་ཨར་ཡུལ་གྱི་ཐང་བདེ་མོ་ཞིག་མཐོང་སྟེ་གནས་དེར༌བསྡད། </a:t>
            </a:r>
            <a:endParaRPr lang="en-ZA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D62D46AD-0C29-97B2-777A-8B84294D7E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2862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3"/>
    </mc:Choice>
    <mc:Fallback xmlns="">
      <p:transition spd="slow" advTm="8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1A1A8F-99BF-4A6F-92CE-FB90CD96F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8100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F28648-EA30-F941-CC61-F61E9A1ED6FC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</a:rPr>
              <a:t>བཀོད་པ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:2</a:t>
            </a:r>
          </a:p>
        </p:txBody>
      </p:sp>
    </p:spTree>
    <p:extLst>
      <p:ext uri="{BB962C8B-B14F-4D97-AF65-F5344CB8AC3E}">
        <p14:creationId xmlns:p14="http://schemas.microsoft.com/office/powerpoint/2010/main" val="131092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they said to one another, “Come, let us make bricks and bake them thoroughly.” So they used brick instead of stone, and tar instead of mortar.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3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དེ་ནས་ཁོ་རྣམས་ཀྱིས་ཕན་ཚུན་ལ་ན༌རེ། རང་ཅག་གིས་སོ་ཕག་བཟོ་བར༌བྱའོ། །མེར་བསྲེག་པར་བྱའོ་ཞེས་གྲོས་བྱས༌ཤིང༌། མི་དེ་རྣམས་ཀྱིས་སོ་ཕག་བླངས་ཏེ་རྡོ་རུ་བྱས་པ༌དང༌། འཇིམ་པའི་ཚབ་ལ་རྒྱ་སྐྱེགས་བཀོལ་ཏེ་ན༌རེ།</a:t>
            </a:r>
            <a:endParaRPr lang="en-ZA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44BEE00-4F07-A899-A443-D0375C15F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6628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24"/>
    </mc:Choice>
    <mc:Fallback xmlns="">
      <p:transition spd="slow" advTm="16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1705</TotalTime>
  <Words>873</Words>
  <Application>Microsoft Office PowerPoint</Application>
  <PresentationFormat>Widescreen</PresentationFormat>
  <Paragraphs>68</Paragraphs>
  <Slides>22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TimesNewRomanPSMT</vt:lpstr>
      <vt:lpstr>Office Theme</vt:lpstr>
      <vt:lpstr>04-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10</cp:revision>
  <dcterms:created xsi:type="dcterms:W3CDTF">2021-04-18T08:42:48Z</dcterms:created>
  <dcterms:modified xsi:type="dcterms:W3CDTF">2024-06-18T08:20:05Z</dcterms:modified>
</cp:coreProperties>
</file>