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5" r:id="rId3"/>
    <p:sldId id="287" r:id="rId4"/>
    <p:sldId id="256" r:id="rId5"/>
    <p:sldId id="288" r:id="rId6"/>
    <p:sldId id="294" r:id="rId7"/>
    <p:sldId id="295" r:id="rId8"/>
    <p:sldId id="257" r:id="rId9"/>
    <p:sldId id="289" r:id="rId10"/>
    <p:sldId id="258" r:id="rId11"/>
    <p:sldId id="290" r:id="rId12"/>
    <p:sldId id="259" r:id="rId13"/>
    <p:sldId id="291" r:id="rId14"/>
    <p:sldId id="260" r:id="rId15"/>
    <p:sldId id="292" r:id="rId16"/>
    <p:sldId id="261" r:id="rId17"/>
    <p:sldId id="29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79324" autoAdjust="0"/>
  </p:normalViewPr>
  <p:slideViewPr>
    <p:cSldViewPr snapToGrid="0">
      <p:cViewPr varScale="1">
        <p:scale>
          <a:sx n="93" d="100"/>
          <a:sy n="93" d="100"/>
        </p:scale>
        <p:origin x="984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A225EB48-8923-4127-9C31-FCAED7F8FE04}"/>
    <pc:docChg chg="modSld">
      <pc:chgData name="Leonie Smith" userId="fed1330f33f5650e" providerId="LiveId" clId="{A225EB48-8923-4127-9C31-FCAED7F8FE04}" dt="2024-01-31T03:06:12.043" v="14"/>
      <pc:docMkLst>
        <pc:docMk/>
      </pc:docMkLst>
      <pc:sldChg chg="addSp modSp">
        <pc:chgData name="Leonie Smith" userId="fed1330f33f5650e" providerId="LiveId" clId="{A225EB48-8923-4127-9C31-FCAED7F8FE04}" dt="2024-01-31T03:02:51.176" v="0"/>
        <pc:sldMkLst>
          <pc:docMk/>
          <pc:sldMk cId="3955973904" sldId="286"/>
        </pc:sldMkLst>
        <pc:picChg chg="add mod">
          <ac:chgData name="Leonie Smith" userId="fed1330f33f5650e" providerId="LiveId" clId="{A225EB48-8923-4127-9C31-FCAED7F8FE04}" dt="2024-01-31T03:02:51.176" v="0"/>
          <ac:picMkLst>
            <pc:docMk/>
            <pc:sldMk cId="3955973904" sldId="286"/>
            <ac:picMk id="6" creationId="{C066CA41-DED6-1857-CAA7-9D9228B269B4}"/>
          </ac:picMkLst>
        </pc:picChg>
      </pc:sldChg>
      <pc:sldChg chg="addSp delSp modSp mod modTransition modAnim">
        <pc:chgData name="Leonie Smith" userId="fed1330f33f5650e" providerId="LiveId" clId="{A225EB48-8923-4127-9C31-FCAED7F8FE04}" dt="2024-01-31T03:03:17.337" v="4"/>
        <pc:sldMkLst>
          <pc:docMk/>
          <pc:sldMk cId="454763615" sldId="287"/>
        </pc:sldMkLst>
        <pc:picChg chg="add del mod">
          <ac:chgData name="Leonie Smith" userId="fed1330f33f5650e" providerId="LiveId" clId="{A225EB48-8923-4127-9C31-FCAED7F8FE04}" dt="2024-01-31T03:03:11.091" v="3"/>
          <ac:picMkLst>
            <pc:docMk/>
            <pc:sldMk cId="454763615" sldId="287"/>
            <ac:picMk id="6" creationId="{37644648-308F-64D9-D7C6-661CA7977D00}"/>
          </ac:picMkLst>
        </pc:picChg>
        <pc:picChg chg="add del mod ord">
          <ac:chgData name="Leonie Smith" userId="fed1330f33f5650e" providerId="LiveId" clId="{A225EB48-8923-4127-9C31-FCAED7F8FE04}" dt="2024-01-31T03:03:17.337" v="4"/>
          <ac:picMkLst>
            <pc:docMk/>
            <pc:sldMk cId="454763615" sldId="287"/>
            <ac:picMk id="11" creationId="{547988E2-F974-4C67-4D8A-A8C7980B9DFB}"/>
          </ac:picMkLst>
        </pc:picChg>
        <pc:picChg chg="add mod">
          <ac:chgData name="Leonie Smith" userId="fed1330f33f5650e" providerId="LiveId" clId="{A225EB48-8923-4127-9C31-FCAED7F8FE04}" dt="2024-01-31T03:03:17.337" v="4"/>
          <ac:picMkLst>
            <pc:docMk/>
            <pc:sldMk cId="454763615" sldId="287"/>
            <ac:picMk id="12" creationId="{EF6C723B-F444-DB86-ACDF-32B4CA5B5A19}"/>
          </ac:picMkLst>
        </pc:picChg>
      </pc:sldChg>
      <pc:sldChg chg="addSp modSp">
        <pc:chgData name="Leonie Smith" userId="fed1330f33f5650e" providerId="LiveId" clId="{A225EB48-8923-4127-9C31-FCAED7F8FE04}" dt="2024-01-31T03:04:23.884" v="5"/>
        <pc:sldMkLst>
          <pc:docMk/>
          <pc:sldMk cId="4054333633" sldId="288"/>
        </pc:sldMkLst>
        <pc:picChg chg="add mod">
          <ac:chgData name="Leonie Smith" userId="fed1330f33f5650e" providerId="LiveId" clId="{A225EB48-8923-4127-9C31-FCAED7F8FE04}" dt="2024-01-31T03:04:23.884" v="5"/>
          <ac:picMkLst>
            <pc:docMk/>
            <pc:sldMk cId="4054333633" sldId="288"/>
            <ac:picMk id="8" creationId="{AF88292F-56F9-9146-6D77-04FA9EBDCAA3}"/>
          </ac:picMkLst>
        </pc:picChg>
      </pc:sldChg>
      <pc:sldChg chg="addSp modSp">
        <pc:chgData name="Leonie Smith" userId="fed1330f33f5650e" providerId="LiveId" clId="{A225EB48-8923-4127-9C31-FCAED7F8FE04}" dt="2024-01-31T03:04:54.445" v="7"/>
        <pc:sldMkLst>
          <pc:docMk/>
          <pc:sldMk cId="3838525378" sldId="289"/>
        </pc:sldMkLst>
        <pc:picChg chg="add mod">
          <ac:chgData name="Leonie Smith" userId="fed1330f33f5650e" providerId="LiveId" clId="{A225EB48-8923-4127-9C31-FCAED7F8FE04}" dt="2024-01-31T03:04:54.445" v="7"/>
          <ac:picMkLst>
            <pc:docMk/>
            <pc:sldMk cId="3838525378" sldId="289"/>
            <ac:picMk id="6" creationId="{44722B68-B27A-2E9B-B49F-9D25BBEFFCF7}"/>
          </ac:picMkLst>
        </pc:picChg>
      </pc:sldChg>
      <pc:sldChg chg="addSp modSp">
        <pc:chgData name="Leonie Smith" userId="fed1330f33f5650e" providerId="LiveId" clId="{A225EB48-8923-4127-9C31-FCAED7F8FE04}" dt="2024-01-31T03:05:07.016" v="8"/>
        <pc:sldMkLst>
          <pc:docMk/>
          <pc:sldMk cId="3829720483" sldId="290"/>
        </pc:sldMkLst>
        <pc:picChg chg="add mod">
          <ac:chgData name="Leonie Smith" userId="fed1330f33f5650e" providerId="LiveId" clId="{A225EB48-8923-4127-9C31-FCAED7F8FE04}" dt="2024-01-31T03:05:07.016" v="8"/>
          <ac:picMkLst>
            <pc:docMk/>
            <pc:sldMk cId="3829720483" sldId="290"/>
            <ac:picMk id="6" creationId="{549F8B46-8165-0A90-59D3-8811B67BAC8B}"/>
          </ac:picMkLst>
        </pc:picChg>
      </pc:sldChg>
      <pc:sldChg chg="addSp modSp">
        <pc:chgData name="Leonie Smith" userId="fed1330f33f5650e" providerId="LiveId" clId="{A225EB48-8923-4127-9C31-FCAED7F8FE04}" dt="2024-01-31T03:05:28.164" v="9"/>
        <pc:sldMkLst>
          <pc:docMk/>
          <pc:sldMk cId="1036093871" sldId="291"/>
        </pc:sldMkLst>
        <pc:picChg chg="add mod">
          <ac:chgData name="Leonie Smith" userId="fed1330f33f5650e" providerId="LiveId" clId="{A225EB48-8923-4127-9C31-FCAED7F8FE04}" dt="2024-01-31T03:05:28.164" v="9"/>
          <ac:picMkLst>
            <pc:docMk/>
            <pc:sldMk cId="1036093871" sldId="291"/>
            <ac:picMk id="6" creationId="{F562EBC0-DBC2-337B-E831-DA68F886DD6F}"/>
          </ac:picMkLst>
        </pc:picChg>
      </pc:sldChg>
      <pc:sldChg chg="addSp modSp">
        <pc:chgData name="Leonie Smith" userId="fed1330f33f5650e" providerId="LiveId" clId="{A225EB48-8923-4127-9C31-FCAED7F8FE04}" dt="2024-01-31T03:05:40.569" v="10"/>
        <pc:sldMkLst>
          <pc:docMk/>
          <pc:sldMk cId="1688792710" sldId="292"/>
        </pc:sldMkLst>
        <pc:picChg chg="add mod">
          <ac:chgData name="Leonie Smith" userId="fed1330f33f5650e" providerId="LiveId" clId="{A225EB48-8923-4127-9C31-FCAED7F8FE04}" dt="2024-01-31T03:05:40.569" v="10"/>
          <ac:picMkLst>
            <pc:docMk/>
            <pc:sldMk cId="1688792710" sldId="292"/>
            <ac:picMk id="6" creationId="{6130C961-20AC-C92F-1518-86C2D9C9FB9F}"/>
          </ac:picMkLst>
        </pc:picChg>
      </pc:sldChg>
      <pc:sldChg chg="addSp delSp modSp mod modTransition modAnim">
        <pc:chgData name="Leonie Smith" userId="fed1330f33f5650e" providerId="LiveId" clId="{A225EB48-8923-4127-9C31-FCAED7F8FE04}" dt="2024-01-31T03:06:12.043" v="14"/>
        <pc:sldMkLst>
          <pc:docMk/>
          <pc:sldMk cId="1569631965" sldId="293"/>
        </pc:sldMkLst>
        <pc:picChg chg="add del mod">
          <ac:chgData name="Leonie Smith" userId="fed1330f33f5650e" providerId="LiveId" clId="{A225EB48-8923-4127-9C31-FCAED7F8FE04}" dt="2024-01-31T03:05:57.260" v="13"/>
          <ac:picMkLst>
            <pc:docMk/>
            <pc:sldMk cId="1569631965" sldId="293"/>
            <ac:picMk id="6" creationId="{D073CAD9-4D81-3CF4-74F6-88B9DC424BD2}"/>
          </ac:picMkLst>
        </pc:picChg>
        <pc:picChg chg="add del mod ord">
          <ac:chgData name="Leonie Smith" userId="fed1330f33f5650e" providerId="LiveId" clId="{A225EB48-8923-4127-9C31-FCAED7F8FE04}" dt="2024-01-31T03:06:12.043" v="14"/>
          <ac:picMkLst>
            <pc:docMk/>
            <pc:sldMk cId="1569631965" sldId="293"/>
            <ac:picMk id="9" creationId="{73C2CAF9-2F6A-6B36-B2E4-523B453F5767}"/>
          </ac:picMkLst>
        </pc:picChg>
        <pc:picChg chg="add mod">
          <ac:chgData name="Leonie Smith" userId="fed1330f33f5650e" providerId="LiveId" clId="{A225EB48-8923-4127-9C31-FCAED7F8FE04}" dt="2024-01-31T03:06:12.043" v="14"/>
          <ac:picMkLst>
            <pc:docMk/>
            <pc:sldMk cId="1569631965" sldId="293"/>
            <ac:picMk id="10" creationId="{7425873E-2DB3-4B89-B3B2-96D5E21076AD}"/>
          </ac:picMkLst>
        </pc:picChg>
      </pc:sldChg>
      <pc:sldChg chg="addSp modSp">
        <pc:chgData name="Leonie Smith" userId="fed1330f33f5650e" providerId="LiveId" clId="{A225EB48-8923-4127-9C31-FCAED7F8FE04}" dt="2024-01-31T03:04:38.818" v="6"/>
        <pc:sldMkLst>
          <pc:docMk/>
          <pc:sldMk cId="1412712358" sldId="295"/>
        </pc:sldMkLst>
        <pc:picChg chg="add mod">
          <ac:chgData name="Leonie Smith" userId="fed1330f33f5650e" providerId="LiveId" clId="{A225EB48-8923-4127-9C31-FCAED7F8FE04}" dt="2024-01-31T03:04:38.818" v="6"/>
          <ac:picMkLst>
            <pc:docMk/>
            <pc:sldMk cId="1412712358" sldId="295"/>
            <ac:picMk id="8" creationId="{4F9BB98E-992A-B9C5-68EF-D519C0BA598D}"/>
          </ac:picMkLst>
        </pc:picChg>
      </pc:sldChg>
    </pc:docChg>
  </pc:docChgLst>
  <pc:docChgLst>
    <pc:chgData name="Leonie Smith" userId="fed1330f33f5650e" providerId="LiveId" clId="{B8B8EEF2-8E8E-4C31-821F-CB18FD4D010A}"/>
    <pc:docChg chg="modSld">
      <pc:chgData name="Leonie Smith" userId="fed1330f33f5650e" providerId="LiveId" clId="{B8B8EEF2-8E8E-4C31-821F-CB18FD4D010A}" dt="2023-01-20T11:28:30.493" v="6"/>
      <pc:docMkLst>
        <pc:docMk/>
      </pc:docMkLst>
      <pc:sldChg chg="modSp mod">
        <pc:chgData name="Leonie Smith" userId="fed1330f33f5650e" providerId="LiveId" clId="{B8B8EEF2-8E8E-4C31-821F-CB18FD4D010A}" dt="2023-01-20T11:26:59.151" v="0"/>
        <pc:sldMkLst>
          <pc:docMk/>
          <pc:sldMk cId="3955973904" sldId="286"/>
        </pc:sldMkLst>
        <pc:spChg chg="mod">
          <ac:chgData name="Leonie Smith" userId="fed1330f33f5650e" providerId="LiveId" clId="{B8B8EEF2-8E8E-4C31-821F-CB18FD4D010A}" dt="2023-01-20T11:26:59.151" v="0"/>
          <ac:spMkLst>
            <pc:docMk/>
            <pc:sldMk cId="3955973904" sldId="286"/>
            <ac:spMk id="3" creationId="{538429ED-6921-3D2F-64FE-2449FBEC031F}"/>
          </ac:spMkLst>
        </pc:spChg>
      </pc:sldChg>
      <pc:sldChg chg="modSp mod">
        <pc:chgData name="Leonie Smith" userId="fed1330f33f5650e" providerId="LiveId" clId="{B8B8EEF2-8E8E-4C31-821F-CB18FD4D010A}" dt="2023-01-20T11:27:45.920" v="2"/>
        <pc:sldMkLst>
          <pc:docMk/>
          <pc:sldMk cId="3838525378" sldId="289"/>
        </pc:sldMkLst>
        <pc:spChg chg="mod">
          <ac:chgData name="Leonie Smith" userId="fed1330f33f5650e" providerId="LiveId" clId="{B8B8EEF2-8E8E-4C31-821F-CB18FD4D010A}" dt="2023-01-20T11:27:45.920" v="2"/>
          <ac:spMkLst>
            <pc:docMk/>
            <pc:sldMk cId="3838525378" sldId="289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7:58.117" v="3"/>
        <pc:sldMkLst>
          <pc:docMk/>
          <pc:sldMk cId="3829720483" sldId="290"/>
        </pc:sldMkLst>
        <pc:spChg chg="mod">
          <ac:chgData name="Leonie Smith" userId="fed1330f33f5650e" providerId="LiveId" clId="{B8B8EEF2-8E8E-4C31-821F-CB18FD4D010A}" dt="2023-01-20T11:27:58.117" v="3"/>
          <ac:spMkLst>
            <pc:docMk/>
            <pc:sldMk cId="3829720483" sldId="290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8:08.344" v="4"/>
        <pc:sldMkLst>
          <pc:docMk/>
          <pc:sldMk cId="1036093871" sldId="291"/>
        </pc:sldMkLst>
        <pc:spChg chg="mod">
          <ac:chgData name="Leonie Smith" userId="fed1330f33f5650e" providerId="LiveId" clId="{B8B8EEF2-8E8E-4C31-821F-CB18FD4D010A}" dt="2023-01-20T11:28:08.344" v="4"/>
          <ac:spMkLst>
            <pc:docMk/>
            <pc:sldMk cId="1036093871" sldId="291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8:19.006" v="5"/>
        <pc:sldMkLst>
          <pc:docMk/>
          <pc:sldMk cId="1688792710" sldId="292"/>
        </pc:sldMkLst>
        <pc:spChg chg="mod">
          <ac:chgData name="Leonie Smith" userId="fed1330f33f5650e" providerId="LiveId" clId="{B8B8EEF2-8E8E-4C31-821F-CB18FD4D010A}" dt="2023-01-20T11:28:19.006" v="5"/>
          <ac:spMkLst>
            <pc:docMk/>
            <pc:sldMk cId="1688792710" sldId="292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8:30.493" v="6"/>
        <pc:sldMkLst>
          <pc:docMk/>
          <pc:sldMk cId="1569631965" sldId="293"/>
        </pc:sldMkLst>
        <pc:spChg chg="mod">
          <ac:chgData name="Leonie Smith" userId="fed1330f33f5650e" providerId="LiveId" clId="{B8B8EEF2-8E8E-4C31-821F-CB18FD4D010A}" dt="2023-01-20T11:28:30.493" v="6"/>
          <ac:spMkLst>
            <pc:docMk/>
            <pc:sldMk cId="1569631965" sldId="293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7:34.671" v="1"/>
        <pc:sldMkLst>
          <pc:docMk/>
          <pc:sldMk cId="1412712358" sldId="295"/>
        </pc:sldMkLst>
        <pc:spChg chg="mod">
          <ac:chgData name="Leonie Smith" userId="fed1330f33f5650e" providerId="LiveId" clId="{B8B8EEF2-8E8E-4C31-821F-CB18FD4D010A}" dt="2023-01-20T11:27:34.671" v="1"/>
          <ac:spMkLst>
            <pc:docMk/>
            <pc:sldMk cId="1412712358" sldId="295"/>
            <ac:spMk id="4" creationId="{EE2AC625-9141-A801-F431-DD5F79396320}"/>
          </ac:spMkLst>
        </pc:spChg>
      </pc:sldChg>
    </pc:docChg>
  </pc:docChgLst>
  <pc:docChgLst>
    <pc:chgData name="Leonie Smith" userId="fed1330f33f5650e" providerId="LiveId" clId="{003721ED-0AB5-4800-BFC6-AA44DFD4E791}"/>
    <pc:docChg chg="modSld">
      <pc:chgData name="Leonie Smith" userId="fed1330f33f5650e" providerId="LiveId" clId="{003721ED-0AB5-4800-BFC6-AA44DFD4E791}" dt="2024-01-18T07:09:22.856" v="100" actId="404"/>
      <pc:docMkLst>
        <pc:docMk/>
      </pc:docMkLst>
      <pc:sldChg chg="modSp mod">
        <pc:chgData name="Leonie Smith" userId="fed1330f33f5650e" providerId="LiveId" clId="{003721ED-0AB5-4800-BFC6-AA44DFD4E791}" dt="2024-01-18T07:05:27.847" v="15" actId="403"/>
        <pc:sldMkLst>
          <pc:docMk/>
          <pc:sldMk cId="454763615" sldId="287"/>
        </pc:sldMkLst>
        <pc:spChg chg="mod">
          <ac:chgData name="Leonie Smith" userId="fed1330f33f5650e" providerId="LiveId" clId="{003721ED-0AB5-4800-BFC6-AA44DFD4E791}" dt="2024-01-18T07:05:27.847" v="15" actId="403"/>
          <ac:spMkLst>
            <pc:docMk/>
            <pc:sldMk cId="454763615" sldId="287"/>
            <ac:spMk id="3" creationId="{A58184BD-88F1-BA02-40C1-D8403D0EEC0D}"/>
          </ac:spMkLst>
        </pc:spChg>
      </pc:sldChg>
      <pc:sldChg chg="modSp mod">
        <pc:chgData name="Leonie Smith" userId="fed1330f33f5650e" providerId="LiveId" clId="{003721ED-0AB5-4800-BFC6-AA44DFD4E791}" dt="2024-01-18T07:08:33.607" v="45" actId="403"/>
        <pc:sldMkLst>
          <pc:docMk/>
          <pc:sldMk cId="3838525378" sldId="289"/>
        </pc:sldMkLst>
        <pc:spChg chg="mod">
          <ac:chgData name="Leonie Smith" userId="fed1330f33f5650e" providerId="LiveId" clId="{003721ED-0AB5-4800-BFC6-AA44DFD4E791}" dt="2024-01-18T07:08:33.607" v="45" actId="403"/>
          <ac:spMkLst>
            <pc:docMk/>
            <pc:sldMk cId="3838525378" sldId="289"/>
            <ac:spMk id="3" creationId="{A58184BD-88F1-BA02-40C1-D8403D0EEC0D}"/>
          </ac:spMkLst>
        </pc:spChg>
        <pc:spChg chg="mod">
          <ac:chgData name="Leonie Smith" userId="fed1330f33f5650e" providerId="LiveId" clId="{003721ED-0AB5-4800-BFC6-AA44DFD4E791}" dt="2024-01-18T07:06:52.925" v="17"/>
          <ac:spMkLst>
            <pc:docMk/>
            <pc:sldMk cId="3838525378" sldId="289"/>
            <ac:spMk id="4" creationId="{EE2AC625-9141-A801-F431-DD5F79396320}"/>
          </ac:spMkLst>
        </pc:spChg>
      </pc:sldChg>
      <pc:sldChg chg="modSp mod">
        <pc:chgData name="Leonie Smith" userId="fed1330f33f5650e" providerId="LiveId" clId="{003721ED-0AB5-4800-BFC6-AA44DFD4E791}" dt="2024-01-18T07:08:45.358" v="59" actId="403"/>
        <pc:sldMkLst>
          <pc:docMk/>
          <pc:sldMk cId="3829720483" sldId="290"/>
        </pc:sldMkLst>
        <pc:spChg chg="mod">
          <ac:chgData name="Leonie Smith" userId="fed1330f33f5650e" providerId="LiveId" clId="{003721ED-0AB5-4800-BFC6-AA44DFD4E791}" dt="2024-01-18T07:08:45.358" v="59" actId="403"/>
          <ac:spMkLst>
            <pc:docMk/>
            <pc:sldMk cId="3829720483" sldId="290"/>
            <ac:spMk id="3" creationId="{A58184BD-88F1-BA02-40C1-D8403D0EEC0D}"/>
          </ac:spMkLst>
        </pc:spChg>
        <pc:spChg chg="mod">
          <ac:chgData name="Leonie Smith" userId="fed1330f33f5650e" providerId="LiveId" clId="{003721ED-0AB5-4800-BFC6-AA44DFD4E791}" dt="2024-01-18T07:07:07.693" v="18"/>
          <ac:spMkLst>
            <pc:docMk/>
            <pc:sldMk cId="3829720483" sldId="290"/>
            <ac:spMk id="4" creationId="{EE2AC625-9141-A801-F431-DD5F79396320}"/>
          </ac:spMkLst>
        </pc:spChg>
      </pc:sldChg>
      <pc:sldChg chg="modSp mod">
        <pc:chgData name="Leonie Smith" userId="fed1330f33f5650e" providerId="LiveId" clId="{003721ED-0AB5-4800-BFC6-AA44DFD4E791}" dt="2024-01-18T07:08:57.669" v="72" actId="403"/>
        <pc:sldMkLst>
          <pc:docMk/>
          <pc:sldMk cId="1036093871" sldId="291"/>
        </pc:sldMkLst>
        <pc:spChg chg="mod">
          <ac:chgData name="Leonie Smith" userId="fed1330f33f5650e" providerId="LiveId" clId="{003721ED-0AB5-4800-BFC6-AA44DFD4E791}" dt="2024-01-18T07:08:57.669" v="72" actId="403"/>
          <ac:spMkLst>
            <pc:docMk/>
            <pc:sldMk cId="1036093871" sldId="291"/>
            <ac:spMk id="3" creationId="{A58184BD-88F1-BA02-40C1-D8403D0EEC0D}"/>
          </ac:spMkLst>
        </pc:spChg>
        <pc:spChg chg="mod">
          <ac:chgData name="Leonie Smith" userId="fed1330f33f5650e" providerId="LiveId" clId="{003721ED-0AB5-4800-BFC6-AA44DFD4E791}" dt="2024-01-18T07:07:18.184" v="19"/>
          <ac:spMkLst>
            <pc:docMk/>
            <pc:sldMk cId="1036093871" sldId="291"/>
            <ac:spMk id="4" creationId="{EE2AC625-9141-A801-F431-DD5F79396320}"/>
          </ac:spMkLst>
        </pc:spChg>
      </pc:sldChg>
      <pc:sldChg chg="modSp mod">
        <pc:chgData name="Leonie Smith" userId="fed1330f33f5650e" providerId="LiveId" clId="{003721ED-0AB5-4800-BFC6-AA44DFD4E791}" dt="2024-01-18T07:09:10.497" v="87" actId="403"/>
        <pc:sldMkLst>
          <pc:docMk/>
          <pc:sldMk cId="1688792710" sldId="292"/>
        </pc:sldMkLst>
        <pc:spChg chg="mod">
          <ac:chgData name="Leonie Smith" userId="fed1330f33f5650e" providerId="LiveId" clId="{003721ED-0AB5-4800-BFC6-AA44DFD4E791}" dt="2024-01-18T07:09:10.497" v="87" actId="403"/>
          <ac:spMkLst>
            <pc:docMk/>
            <pc:sldMk cId="1688792710" sldId="292"/>
            <ac:spMk id="3" creationId="{A58184BD-88F1-BA02-40C1-D8403D0EEC0D}"/>
          </ac:spMkLst>
        </pc:spChg>
        <pc:spChg chg="mod">
          <ac:chgData name="Leonie Smith" userId="fed1330f33f5650e" providerId="LiveId" clId="{003721ED-0AB5-4800-BFC6-AA44DFD4E791}" dt="2024-01-18T07:07:28.910" v="20"/>
          <ac:spMkLst>
            <pc:docMk/>
            <pc:sldMk cId="1688792710" sldId="292"/>
            <ac:spMk id="4" creationId="{EE2AC625-9141-A801-F431-DD5F79396320}"/>
          </ac:spMkLst>
        </pc:spChg>
      </pc:sldChg>
      <pc:sldChg chg="modSp mod">
        <pc:chgData name="Leonie Smith" userId="fed1330f33f5650e" providerId="LiveId" clId="{003721ED-0AB5-4800-BFC6-AA44DFD4E791}" dt="2024-01-18T07:09:22.856" v="100" actId="404"/>
        <pc:sldMkLst>
          <pc:docMk/>
          <pc:sldMk cId="1569631965" sldId="293"/>
        </pc:sldMkLst>
        <pc:spChg chg="mod">
          <ac:chgData name="Leonie Smith" userId="fed1330f33f5650e" providerId="LiveId" clId="{003721ED-0AB5-4800-BFC6-AA44DFD4E791}" dt="2024-01-18T07:09:22.856" v="100" actId="404"/>
          <ac:spMkLst>
            <pc:docMk/>
            <pc:sldMk cId="1569631965" sldId="293"/>
            <ac:spMk id="3" creationId="{A58184BD-88F1-BA02-40C1-D8403D0EEC0D}"/>
          </ac:spMkLst>
        </pc:spChg>
        <pc:spChg chg="mod">
          <ac:chgData name="Leonie Smith" userId="fed1330f33f5650e" providerId="LiveId" clId="{003721ED-0AB5-4800-BFC6-AA44DFD4E791}" dt="2024-01-18T07:07:43.518" v="22"/>
          <ac:spMkLst>
            <pc:docMk/>
            <pc:sldMk cId="1569631965" sldId="293"/>
            <ac:spMk id="4" creationId="{EE2AC625-9141-A801-F431-DD5F79396320}"/>
          </ac:spMkLst>
        </pc:spChg>
      </pc:sldChg>
      <pc:sldChg chg="modSp mod">
        <pc:chgData name="Leonie Smith" userId="fed1330f33f5650e" providerId="LiveId" clId="{003721ED-0AB5-4800-BFC6-AA44DFD4E791}" dt="2024-01-18T07:08:23.830" v="33" actId="403"/>
        <pc:sldMkLst>
          <pc:docMk/>
          <pc:sldMk cId="1412712358" sldId="295"/>
        </pc:sldMkLst>
        <pc:spChg chg="mod">
          <ac:chgData name="Leonie Smith" userId="fed1330f33f5650e" providerId="LiveId" clId="{003721ED-0AB5-4800-BFC6-AA44DFD4E791}" dt="2024-01-18T07:08:23.830" v="33" actId="403"/>
          <ac:spMkLst>
            <pc:docMk/>
            <pc:sldMk cId="1412712358" sldId="295"/>
            <ac:spMk id="3" creationId="{A58184BD-88F1-BA02-40C1-D8403D0EEC0D}"/>
          </ac:spMkLst>
        </pc:spChg>
        <pc:spChg chg="mod">
          <ac:chgData name="Leonie Smith" userId="fed1330f33f5650e" providerId="LiveId" clId="{003721ED-0AB5-4800-BFC6-AA44DFD4E791}" dt="2024-01-18T07:06:39.047" v="16"/>
          <ac:spMkLst>
            <pc:docMk/>
            <pc:sldMk cId="1412712358" sldId="295"/>
            <ac:spMk id="4" creationId="{EE2AC625-9141-A801-F431-DD5F79396320}"/>
          </ac:spMkLst>
        </pc:spChg>
      </pc:sldChg>
    </pc:docChg>
  </pc:docChgLst>
  <pc:docChgLst>
    <pc:chgData name="Alfred Smith" userId="3c60a3631c0db8ad" providerId="LiveId" clId="{B4C7363A-DE41-43F2-AF9F-A28A6293BB84}"/>
    <pc:docChg chg="custSel modSld">
      <pc:chgData name="Alfred Smith" userId="3c60a3631c0db8ad" providerId="LiveId" clId="{B4C7363A-DE41-43F2-AF9F-A28A6293BB84}" dt="2024-06-18T11:06:47.330" v="16" actId="20577"/>
      <pc:docMkLst>
        <pc:docMk/>
      </pc:docMkLst>
      <pc:sldChg chg="addSp modSp">
        <pc:chgData name="Alfred Smith" userId="3c60a3631c0db8ad" providerId="LiveId" clId="{B4C7363A-DE41-43F2-AF9F-A28A6293BB84}" dt="2024-06-18T08:27:14.775" v="4"/>
        <pc:sldMkLst>
          <pc:docMk/>
          <pc:sldMk cId="2425031264" sldId="256"/>
        </pc:sldMkLst>
        <pc:spChg chg="add mod">
          <ac:chgData name="Alfred Smith" userId="3c60a3631c0db8ad" providerId="LiveId" clId="{B4C7363A-DE41-43F2-AF9F-A28A6293BB84}" dt="2024-06-18T08:27:14.775" v="4"/>
          <ac:spMkLst>
            <pc:docMk/>
            <pc:sldMk cId="2425031264" sldId="256"/>
            <ac:spMk id="2" creationId="{1DE93177-5D73-1260-F270-78240441F183}"/>
          </ac:spMkLst>
        </pc:spChg>
      </pc:sldChg>
      <pc:sldChg chg="modSp mod">
        <pc:chgData name="Alfred Smith" userId="3c60a3631c0db8ad" providerId="LiveId" clId="{B4C7363A-DE41-43F2-AF9F-A28A6293BB84}" dt="2024-06-18T08:25:34.593" v="3" actId="12"/>
        <pc:sldMkLst>
          <pc:docMk/>
          <pc:sldMk cId="3955973904" sldId="286"/>
        </pc:sldMkLst>
        <pc:spChg chg="mod">
          <ac:chgData name="Alfred Smith" userId="3c60a3631c0db8ad" providerId="LiveId" clId="{B4C7363A-DE41-43F2-AF9F-A28A6293BB84}" dt="2024-06-18T08:25:34.593" v="3" actId="12"/>
          <ac:spMkLst>
            <pc:docMk/>
            <pc:sldMk cId="3955973904" sldId="286"/>
            <ac:spMk id="3" creationId="{538429ED-6921-3D2F-64FE-2449FBEC031F}"/>
          </ac:spMkLst>
        </pc:spChg>
      </pc:sldChg>
      <pc:sldChg chg="modSp mod">
        <pc:chgData name="Alfred Smith" userId="3c60a3631c0db8ad" providerId="LiveId" clId="{B4C7363A-DE41-43F2-AF9F-A28A6293BB84}" dt="2024-06-18T11:00:47.824" v="5" actId="20577"/>
        <pc:sldMkLst>
          <pc:docMk/>
          <pc:sldMk cId="4054333633" sldId="288"/>
        </pc:sldMkLst>
        <pc:spChg chg="mod">
          <ac:chgData name="Alfred Smith" userId="3c60a3631c0db8ad" providerId="LiveId" clId="{B4C7363A-DE41-43F2-AF9F-A28A6293BB84}" dt="2024-06-18T11:00:47.824" v="5" actId="20577"/>
          <ac:spMkLst>
            <pc:docMk/>
            <pc:sldMk cId="4054333633" sldId="288"/>
            <ac:spMk id="4" creationId="{EE2AC625-9141-A801-F431-DD5F79396320}"/>
          </ac:spMkLst>
        </pc:spChg>
      </pc:sldChg>
      <pc:sldChg chg="modSp mod">
        <pc:chgData name="Alfred Smith" userId="3c60a3631c0db8ad" providerId="LiveId" clId="{B4C7363A-DE41-43F2-AF9F-A28A6293BB84}" dt="2024-06-18T11:04:00.147" v="7"/>
        <pc:sldMkLst>
          <pc:docMk/>
          <pc:sldMk cId="3838525378" sldId="289"/>
        </pc:sldMkLst>
        <pc:spChg chg="mod">
          <ac:chgData name="Alfred Smith" userId="3c60a3631c0db8ad" providerId="LiveId" clId="{B4C7363A-DE41-43F2-AF9F-A28A6293BB84}" dt="2024-06-18T11:04:00.147" v="7"/>
          <ac:spMkLst>
            <pc:docMk/>
            <pc:sldMk cId="3838525378" sldId="289"/>
            <ac:spMk id="4" creationId="{EE2AC625-9141-A801-F431-DD5F79396320}"/>
          </ac:spMkLst>
        </pc:spChg>
      </pc:sldChg>
      <pc:sldChg chg="modSp mod">
        <pc:chgData name="Alfred Smith" userId="3c60a3631c0db8ad" providerId="LiveId" clId="{B4C7363A-DE41-43F2-AF9F-A28A6293BB84}" dt="2024-06-18T11:05:32.373" v="12"/>
        <pc:sldMkLst>
          <pc:docMk/>
          <pc:sldMk cId="3829720483" sldId="290"/>
        </pc:sldMkLst>
        <pc:spChg chg="mod">
          <ac:chgData name="Alfred Smith" userId="3c60a3631c0db8ad" providerId="LiveId" clId="{B4C7363A-DE41-43F2-AF9F-A28A6293BB84}" dt="2024-06-18T11:05:32.373" v="12"/>
          <ac:spMkLst>
            <pc:docMk/>
            <pc:sldMk cId="3829720483" sldId="290"/>
            <ac:spMk id="4" creationId="{EE2AC625-9141-A801-F431-DD5F79396320}"/>
          </ac:spMkLst>
        </pc:spChg>
      </pc:sldChg>
      <pc:sldChg chg="modSp mod">
        <pc:chgData name="Alfred Smith" userId="3c60a3631c0db8ad" providerId="LiveId" clId="{B4C7363A-DE41-43F2-AF9F-A28A6293BB84}" dt="2024-06-18T11:06:00.436" v="13"/>
        <pc:sldMkLst>
          <pc:docMk/>
          <pc:sldMk cId="1036093871" sldId="291"/>
        </pc:sldMkLst>
        <pc:spChg chg="mod">
          <ac:chgData name="Alfred Smith" userId="3c60a3631c0db8ad" providerId="LiveId" clId="{B4C7363A-DE41-43F2-AF9F-A28A6293BB84}" dt="2024-06-18T11:06:00.436" v="13"/>
          <ac:spMkLst>
            <pc:docMk/>
            <pc:sldMk cId="1036093871" sldId="291"/>
            <ac:spMk id="4" creationId="{EE2AC625-9141-A801-F431-DD5F79396320}"/>
          </ac:spMkLst>
        </pc:spChg>
      </pc:sldChg>
      <pc:sldChg chg="modSp mod">
        <pc:chgData name="Alfred Smith" userId="3c60a3631c0db8ad" providerId="LiveId" clId="{B4C7363A-DE41-43F2-AF9F-A28A6293BB84}" dt="2024-06-18T11:06:21.440" v="14"/>
        <pc:sldMkLst>
          <pc:docMk/>
          <pc:sldMk cId="1688792710" sldId="292"/>
        </pc:sldMkLst>
        <pc:spChg chg="mod">
          <ac:chgData name="Alfred Smith" userId="3c60a3631c0db8ad" providerId="LiveId" clId="{B4C7363A-DE41-43F2-AF9F-A28A6293BB84}" dt="2024-06-18T11:06:21.440" v="14"/>
          <ac:spMkLst>
            <pc:docMk/>
            <pc:sldMk cId="1688792710" sldId="292"/>
            <ac:spMk id="4" creationId="{EE2AC625-9141-A801-F431-DD5F79396320}"/>
          </ac:spMkLst>
        </pc:spChg>
      </pc:sldChg>
      <pc:sldChg chg="modSp mod">
        <pc:chgData name="Alfred Smith" userId="3c60a3631c0db8ad" providerId="LiveId" clId="{B4C7363A-DE41-43F2-AF9F-A28A6293BB84}" dt="2024-06-18T11:06:47.330" v="16" actId="20577"/>
        <pc:sldMkLst>
          <pc:docMk/>
          <pc:sldMk cId="1569631965" sldId="293"/>
        </pc:sldMkLst>
        <pc:spChg chg="mod">
          <ac:chgData name="Alfred Smith" userId="3c60a3631c0db8ad" providerId="LiveId" clId="{B4C7363A-DE41-43F2-AF9F-A28A6293BB84}" dt="2024-06-18T11:06:47.330" v="16" actId="20577"/>
          <ac:spMkLst>
            <pc:docMk/>
            <pc:sldMk cId="1569631965" sldId="293"/>
            <ac:spMk id="4" creationId="{EE2AC625-9141-A801-F431-DD5F79396320}"/>
          </ac:spMkLst>
        </pc:spChg>
      </pc:sldChg>
      <pc:sldChg chg="modSp mod">
        <pc:chgData name="Alfred Smith" userId="3c60a3631c0db8ad" providerId="LiveId" clId="{B4C7363A-DE41-43F2-AF9F-A28A6293BB84}" dt="2024-06-18T11:03:40.301" v="6"/>
        <pc:sldMkLst>
          <pc:docMk/>
          <pc:sldMk cId="1412712358" sldId="295"/>
        </pc:sldMkLst>
        <pc:spChg chg="mod">
          <ac:chgData name="Alfred Smith" userId="3c60a3631c0db8ad" providerId="LiveId" clId="{B4C7363A-DE41-43F2-AF9F-A28A6293BB84}" dt="2024-06-18T11:03:40.301" v="6"/>
          <ac:spMkLst>
            <pc:docMk/>
            <pc:sldMk cId="1412712358" sldId="295"/>
            <ac:spMk id="4" creationId="{EE2AC625-9141-A801-F431-DD5F79396320}"/>
          </ac:spMkLst>
        </pc:spChg>
      </pc:sldChg>
    </pc:docChg>
  </pc:docChgLst>
  <pc:docChgLst>
    <pc:chgData name="Alfred Smith" userId="3c60a3631c0db8ad" providerId="LiveId" clId="{44BD6505-8F6E-4A2C-A12E-A69247F1F12C}"/>
    <pc:docChg chg="modSld">
      <pc:chgData name="Alfred Smith" userId="3c60a3631c0db8ad" providerId="LiveId" clId="{44BD6505-8F6E-4A2C-A12E-A69247F1F12C}" dt="2024-08-14T09:02:41.908" v="6" actId="20577"/>
      <pc:docMkLst>
        <pc:docMk/>
      </pc:docMkLst>
      <pc:sldChg chg="modNotesTx">
        <pc:chgData name="Alfred Smith" userId="3c60a3631c0db8ad" providerId="LiveId" clId="{44BD6505-8F6E-4A2C-A12E-A69247F1F12C}" dt="2024-08-14T09:02:25.375" v="1" actId="20577"/>
        <pc:sldMkLst>
          <pc:docMk/>
          <pc:sldMk cId="1297341149" sldId="257"/>
        </pc:sldMkLst>
      </pc:sldChg>
      <pc:sldChg chg="modNotesTx">
        <pc:chgData name="Alfred Smith" userId="3c60a3631c0db8ad" providerId="LiveId" clId="{44BD6505-8F6E-4A2C-A12E-A69247F1F12C}" dt="2024-08-14T09:02:29.979" v="2" actId="20577"/>
        <pc:sldMkLst>
          <pc:docMk/>
          <pc:sldMk cId="2250626957" sldId="258"/>
        </pc:sldMkLst>
      </pc:sldChg>
      <pc:sldChg chg="modNotesTx">
        <pc:chgData name="Alfred Smith" userId="3c60a3631c0db8ad" providerId="LiveId" clId="{44BD6505-8F6E-4A2C-A12E-A69247F1F12C}" dt="2024-08-14T09:02:32.758" v="3" actId="20577"/>
        <pc:sldMkLst>
          <pc:docMk/>
          <pc:sldMk cId="3093965420" sldId="259"/>
        </pc:sldMkLst>
      </pc:sldChg>
      <pc:sldChg chg="modNotesTx">
        <pc:chgData name="Alfred Smith" userId="3c60a3631c0db8ad" providerId="LiveId" clId="{44BD6505-8F6E-4A2C-A12E-A69247F1F12C}" dt="2024-08-14T09:02:35.687" v="4" actId="20577"/>
        <pc:sldMkLst>
          <pc:docMk/>
          <pc:sldMk cId="661700884" sldId="260"/>
        </pc:sldMkLst>
      </pc:sldChg>
      <pc:sldChg chg="modNotesTx">
        <pc:chgData name="Alfred Smith" userId="3c60a3631c0db8ad" providerId="LiveId" clId="{44BD6505-8F6E-4A2C-A12E-A69247F1F12C}" dt="2024-08-14T09:02:38.479" v="5" actId="20577"/>
        <pc:sldMkLst>
          <pc:docMk/>
          <pc:sldMk cId="379390660" sldId="261"/>
        </pc:sldMkLst>
      </pc:sldChg>
      <pc:sldChg chg="modNotesTx">
        <pc:chgData name="Alfred Smith" userId="3c60a3631c0db8ad" providerId="LiveId" clId="{44BD6505-8F6E-4A2C-A12E-A69247F1F12C}" dt="2024-08-14T09:02:41.908" v="6" actId="20577"/>
        <pc:sldMkLst>
          <pc:docMk/>
          <pc:sldMk cId="1763893174" sldId="262"/>
        </pc:sldMkLst>
      </pc:sldChg>
      <pc:sldChg chg="modSp mod">
        <pc:chgData name="Alfred Smith" userId="3c60a3631c0db8ad" providerId="LiveId" clId="{44BD6505-8F6E-4A2C-A12E-A69247F1F12C}" dt="2024-08-13T11:20:22.869" v="0" actId="1076"/>
        <pc:sldMkLst>
          <pc:docMk/>
          <pc:sldMk cId="3838525378" sldId="289"/>
        </pc:sldMkLst>
        <pc:spChg chg="mod">
          <ac:chgData name="Alfred Smith" userId="3c60a3631c0db8ad" providerId="LiveId" clId="{44BD6505-8F6E-4A2C-A12E-A69247F1F12C}" dt="2024-08-13T11:20:22.869" v="0" actId="1076"/>
          <ac:spMkLst>
            <pc:docMk/>
            <pc:sldMk cId="3838525378" sldId="289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93AC-EAE2-49E2-84CC-F2FB2B215F1A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BB25-3782-4CC4-B7D3-4A74D81C24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4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 Kham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31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10 Isaac Born – Gen 21:1-8 (Left 3rd)</a:t>
            </a:r>
            <a:r>
              <a:rPr lang="bo-CN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ཨི་སཱག་སྐྱེས་པ།</a:t>
            </a:r>
            <a:endParaRPr lang="en-ZA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Introduction: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dessert.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862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48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55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192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66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30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87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0DA0-DB97-4145-BEF4-2424B7248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15DE1-F76D-4B3F-90B8-797CFE6B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7C49C-26CA-4CEC-8739-B895E4A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7F97-C8DD-4EA0-9C1A-AF724B6F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273B-ACAF-4D62-ADFC-6BD2C40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4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11B-2850-4678-B2AE-0E6A2E60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7F04B-7371-45A3-8F31-7867DDB81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A64C-1711-44CC-B0F0-A485D5FD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4DB6-08CE-4A19-9E51-31F7D159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8B4-62AC-4F80-A3C5-915A73EE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71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9C138-5BDB-4B61-A84B-114921C5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A8C0-F71D-434A-948C-A5383DEF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29DA-1C94-4C8A-ADD0-0269CDEC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F20D-BB49-4F87-94C1-F4BED387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6F86-BAC7-4DA4-8F7B-D744FA24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9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F54B-6AD4-4CCE-AC7D-6A7746DF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87BA-8B28-49A9-AF08-10137770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D22BC-AC22-490D-AEC3-053368B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F4D7-0A91-4687-9E1B-4FC14F5D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B568-8FA9-4B41-926D-7D45E7F3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0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E6B8-04F1-4945-9C25-9B598299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A8D1-9DD3-49D8-81DF-08FFC7D7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EFDB-C4BD-4448-8EA4-782BD69A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257A-0059-47DE-A67E-845B7394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A70C-FB9D-4E4D-96BB-0776FFA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85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5E3F-A2C4-4627-9975-7120139F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EB1A-024E-441D-BA8D-93F6C81E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A71B-20EF-4790-AE8D-829254C26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41C3-7035-4408-B7D0-D083D618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1E89-18A5-4E1E-A1D2-645A2C3F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A2773-56F8-4864-9C26-0BE1496C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65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C30C-9F82-4474-9291-2864424C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03BC-A0DD-40AA-A47C-99148381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8A89A-A084-4264-99FE-C17D8556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FD8E6-13A7-4A31-9EA3-B53679854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E6914-A768-4193-B271-2479C5C6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7137E-A069-43B6-B75F-EA80C26E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1AD56-9106-497A-9040-22497601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1E572-293C-42C1-A07E-0CA76A81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5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77B9-B413-435E-9304-67588F6C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73813-9BF2-4E69-8DA4-9819A8F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161F7-CD32-473C-9C7E-633A88EF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499B0-A109-459A-86BD-93B1FD8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89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A07DE-1A03-4A50-9A45-B9526133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BA409-2EDC-454A-8CC8-1585D108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7EDE2-8D64-456D-8D56-783FC2B5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6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68A8-46DA-4DE9-B91A-29914A06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B942-3BC0-45E1-80D9-C857F9B4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F43CB-E4A4-4CBD-952D-3A9F82BE8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6EA6-2A5D-42D0-9943-DDEBAFE9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3FBA7-DE3B-4073-B697-83E9A11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FB3EE-0769-409F-9F0D-AD8772C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2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B233-30C2-49C7-B6BE-EE5A936B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615D3-4C64-438A-9B13-88B05ED1F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A9A9-4EB9-4CF9-9ADF-F67B51B89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2042A-DC0F-4324-88DF-4CD978B7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F629-4D47-4EEC-81E4-297404BE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9C0B-0EC9-4E42-9022-6F668DFD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44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14853-3FB4-48A4-8D98-EEA80D3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6E80D-C533-4929-92EB-2A8CBD78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29A8-06FD-4D43-A89B-4ACD2B479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4811-2B2D-4A40-8C55-D71A9A1FD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31B5-C839-44A0-B44D-E66D96551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73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288D-B340-AC54-40E8-60FA86BF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29ED-6921-3D2F-64FE-2449FBEC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066CA41-DED6-1857-CAA7-9D9228B26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559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B4C3E-A3A0-4C1F-8BD7-D9F785D85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0526"/>
            <a:ext cx="12192000" cy="7058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08E6CD-FAE2-4B7C-ADD4-3465AF97B85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62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000" dirty="0">
                <a:solidFill>
                  <a:srgbClr val="777A7B"/>
                </a:solidFill>
                <a:latin typeface="Inter"/>
              </a:rPr>
              <a:t>3</a:t>
            </a:r>
            <a:r>
              <a:rPr lang="bo-CN" sz="8000" dirty="0">
                <a:solidFill>
                  <a:srgbClr val="121212"/>
                </a:solidFill>
                <a:latin typeface="Inter"/>
              </a:rPr>
              <a:t>ཨབ་ར་ཧམ་གྱིས་སཱ་ར་ལས་ཐོབ་པའི་བུ་དེའི་མིང་ལ་ཨི་སཱག་ཅེས་བཏགས༌སོ།།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Abraham gave the name Isaac  to the son Sarah bore to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49F8B46-8165-0A90-59D3-8811B67BA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97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9"/>
    </mc:Choice>
    <mc:Fallback xmlns="">
      <p:transition spd="slow" advTm="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7E823-2B16-44B4-A0BE-72AF6771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673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BFDE7-28F5-4808-8EF4-919347A6C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-643466"/>
            <a:ext cx="3149600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BB6F9-BB71-4ACB-ABA1-6ED4DB65DC15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96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Inter"/>
              </a:rPr>
              <a:t>4</a:t>
            </a:r>
            <a:r>
              <a:rPr lang="bo-CN" sz="7200" dirty="0">
                <a:solidFill>
                  <a:srgbClr val="121212"/>
                </a:solidFill>
                <a:latin typeface="Inter"/>
              </a:rPr>
              <a:t>བུ་སྐྱེས་ནས་ཉིན་བརྒྱད་པ༌ལ། དཀོན་མཆོག་གིས་བཀའ་གནང་བ་བཞིན་ཨབ་ར་ཧམ་གྱིས་བུའི་མཚན་སྐྱི་བཅད༌དོ།།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his son Isaac was eight days old, Abraham circumcised him, as God had commanded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562EBC0-DBC2-337B-E831-DA68F886D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60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7"/>
    </mc:Choice>
    <mc:Fallback xmlns="">
      <p:transition spd="slow" advTm="8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3A6B9-6EF8-4223-A757-4C3D491CD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357" y="0"/>
            <a:ext cx="1312871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6DD98-C51A-4106-BC16-AA8DA66D8DE0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170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800" dirty="0">
                <a:solidFill>
                  <a:srgbClr val="777A7B"/>
                </a:solidFill>
                <a:latin typeface="Inter"/>
              </a:rPr>
              <a:t>5</a:t>
            </a:r>
            <a:r>
              <a:rPr lang="bo-CN" sz="8800" dirty="0">
                <a:solidFill>
                  <a:srgbClr val="121212"/>
                </a:solidFill>
                <a:latin typeface="Inter"/>
              </a:rPr>
              <a:t>བུ་ཨི་སཱག་སྐྱེས་པའི་དུས༌སུ། ཨབ་ར་ཧམ་དགུང་ལོ་བརྒྱ་ཐམ་པ་ཡིན༌ནོ།།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5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Abraham was a hundred years old when his son Isaac was born to him.</a:t>
            </a:r>
            <a:endParaRPr lang="en-Z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130C961-20AC-C92F-1518-86C2D9C9F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87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8"/>
    </mc:Choice>
    <mc:Fallback xmlns="">
      <p:transition spd="slow" advTm="5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A5924-CB25-4804-8634-8CFA3480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857"/>
            <a:ext cx="12192000" cy="6966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BB36B-7588-42B9-A8CE-167DB251A856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9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6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དེ་ནས་སཱ་ར་ན༌རེ། དཀོན་མཆོག་གིས་ང་རང་དགོད་པར་མཛད་པ༌དང༌། ང་ལ་བུ་སྐྱེས་པའི་དོན་འདི་ཐོས་མཁན་སུ་ཡིན་ཡང་བདག་དང་མཉམ་དུ་དགོད་ངེས་ཡིན་ཞེས་སྨྲས་པ༌དང༌།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0" y="166254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Sarah said, “God has made me laugh, and everyone who hears of this will laugh with me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.” 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425873E-2DB3-4B89-B3B2-96D5E2107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96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5"/>
    </mc:Choice>
    <mc:Fallback xmlns="">
      <p:transition spd="slow" advTm="11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C07D1-4C31-48F8-986C-427F7254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598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8BAD5-3CBC-4761-8CE8-A8A983B6ACB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389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7ADA-A4C9-46FB-9D18-D0C9767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38B-3CC8-4B01-92B4-F537560E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C656A-7C47-4366-BEE7-A3D0B4DD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7672A-B5C9-4BF0-B3F3-1A9D9AC6C8CE}"/>
              </a:ext>
            </a:extLst>
          </p:cNvPr>
          <p:cNvSpPr txBox="1"/>
          <p:nvPr/>
        </p:nvSpPr>
        <p:spPr>
          <a:xfrm>
            <a:off x="8000751" y="1027906"/>
            <a:ext cx="419124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ཨི་སཱག་སྐྱེས་པ།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21:1-8 </a:t>
            </a:r>
            <a:endParaRPr lang="en-ZA" sz="80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8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ཨི་སཱག་སྐྱེས་པ།</a:t>
            </a:r>
            <a:endParaRPr lang="en-ZA" sz="88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8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བཀོད་པ</a:t>
            </a:r>
            <a:r>
              <a:rPr lang="en-ZA" sz="88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21:1-8 </a:t>
            </a:r>
            <a:endParaRPr lang="en-ZA" sz="8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Birth of Isaac – Genesis 21:1-8 </a:t>
            </a:r>
            <a:endParaRPr lang="en-IN" sz="44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F6C723B-F444-DB86-ACDF-32B4CA5B5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3"/>
    </mc:Choice>
    <mc:Fallback xmlns="">
      <p:transition spd="slow" advTm="3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74AFB-3F90-45EB-AA99-C6F3C9F2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1D786-EF57-DDF1-7131-D800CDEC5F82}"/>
              </a:ext>
            </a:extLst>
          </p:cNvPr>
          <p:cNvSpPr txBox="1"/>
          <p:nvPr/>
        </p:nvSpPr>
        <p:spPr>
          <a:xfrm>
            <a:off x="8000751" y="1027906"/>
            <a:ext cx="419124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ཨི་སཱག་སྐྱེས་པ།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21:1-8 </a:t>
            </a:r>
            <a:endParaRPr lang="en-ZA" sz="80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93177-5D73-1260-F270-78240441F183}"/>
              </a:ext>
            </a:extLst>
          </p:cNvPr>
          <p:cNvSpPr txBox="1"/>
          <p:nvPr/>
        </p:nvSpPr>
        <p:spPr>
          <a:xfrm>
            <a:off x="-91324" y="625517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desert.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F88292F-56F9-9146-6D77-04FA9EBDC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43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6"/>
    </mc:Choice>
    <mc:Fallback xmlns="">
      <p:transition spd="slow" advTm="12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3B68-64CD-E5A5-40BB-0906F570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7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ཡང་དཀོན་མཆོག་ཡ་ཝཱེས་དེ་སྔར་ཞལ་བཞེས་གནང་བ་བཞིན་སཱ་ར་ལ་ཐུགས་རྗེ་གནང་བ་དང་དེ་བཞིན་དུ་འགྲུབ་པར་མཛད༌ད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Now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attended to Sarah as He had said, and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did for Sarah what He had promised.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F9BB98E-992A-B9C5-68EF-D519C0BA5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27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"/>
    </mc:Choice>
    <mc:Fallback xmlns="">
      <p:transition spd="slow" advTm="8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BD9E3-BB81-42F1-941E-4103A1AB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63040" cy="749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394A3-18A7-4F05-A7BE-E3904733A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4" y="-220134"/>
            <a:ext cx="4610782" cy="163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FF9E9-2D71-4DA0-8E30-7113D72F1FC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734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2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དེ་ནས་ཨབ་ར་ཧམ་དགུང་ལོ་བགྲེས་པའི་དུས་སུ་སཱ་ར་ལ་མངལ་སྦྲུམ་པ༌དང༌། དཀོན་མཆོག་གིས་གསུངས་པའི་དུས་དེར་ཨབ་ར་ཧམ་ལ་བུ་ཞིག༌སྐྱེས།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277091" y="166254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Sarah conceived and bore a son to Abraham in his old age, at the very time God had promised. </a:t>
            </a:r>
            <a:r>
              <a:rPr lang="en-ZA" sz="4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4722B68-B27A-2E9B-B49F-9D25BBEFFC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385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7"/>
    </mc:Choice>
    <mc:Fallback xmlns="">
      <p:transition spd="slow" advTm="9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615</Words>
  <Application>Microsoft Office PowerPoint</Application>
  <PresentationFormat>Widescreen</PresentationFormat>
  <Paragraphs>51</Paragraphs>
  <Slides>18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Segoe UI</vt:lpstr>
      <vt:lpstr>Symbol</vt:lpstr>
      <vt:lpstr>Times New Roman</vt:lpstr>
      <vt:lpstr>Office Theme</vt:lpstr>
      <vt:lpstr>05-10</vt:lpstr>
      <vt:lpstr>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7</cp:revision>
  <dcterms:created xsi:type="dcterms:W3CDTF">2021-06-28T04:51:18Z</dcterms:created>
  <dcterms:modified xsi:type="dcterms:W3CDTF">2024-08-14T09:02:44Z</dcterms:modified>
</cp:coreProperties>
</file>