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8" r:id="rId2"/>
    <p:sldId id="287" r:id="rId3"/>
    <p:sldId id="289" r:id="rId4"/>
    <p:sldId id="256" r:id="rId5"/>
    <p:sldId id="290" r:id="rId6"/>
    <p:sldId id="257" r:id="rId7"/>
    <p:sldId id="291" r:id="rId8"/>
    <p:sldId id="258" r:id="rId9"/>
    <p:sldId id="292" r:id="rId10"/>
    <p:sldId id="259" r:id="rId11"/>
    <p:sldId id="293" r:id="rId12"/>
    <p:sldId id="260" r:id="rId13"/>
    <p:sldId id="294" r:id="rId14"/>
    <p:sldId id="261" r:id="rId15"/>
    <p:sldId id="295" r:id="rId16"/>
    <p:sldId id="262" r:id="rId17"/>
    <p:sldId id="296" r:id="rId18"/>
    <p:sldId id="263" r:id="rId19"/>
    <p:sldId id="297" r:id="rId20"/>
    <p:sldId id="264" r:id="rId21"/>
    <p:sldId id="298" r:id="rId22"/>
    <p:sldId id="265" r:id="rId23"/>
    <p:sldId id="299" r:id="rId24"/>
    <p:sldId id="266" r:id="rId25"/>
    <p:sldId id="300" r:id="rId26"/>
    <p:sldId id="267" r:id="rId27"/>
    <p:sldId id="301" r:id="rId28"/>
    <p:sldId id="268" r:id="rId29"/>
    <p:sldId id="302" r:id="rId30"/>
    <p:sldId id="269" r:id="rId31"/>
    <p:sldId id="303" r:id="rId32"/>
    <p:sldId id="27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95BFE8-6FB9-4828-B163-6F9267A48C0B}" v="1" dt="2024-06-18T08:26:36.9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88762" autoAdjust="0"/>
  </p:normalViewPr>
  <p:slideViewPr>
    <p:cSldViewPr snapToGrid="0">
      <p:cViewPr varScale="1">
        <p:scale>
          <a:sx n="104" d="100"/>
          <a:sy n="104"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4FADB86-5D69-4682-9216-79E0FBAD8588}"/>
    <pc:docChg chg="modSld">
      <pc:chgData name="Leonie Smith" userId="fed1330f33f5650e" providerId="LiveId" clId="{A4FADB86-5D69-4682-9216-79E0FBAD8588}" dt="2024-01-15T04:58:45.030" v="196" actId="403"/>
      <pc:docMkLst>
        <pc:docMk/>
      </pc:docMkLst>
      <pc:sldChg chg="modSp mod">
        <pc:chgData name="Leonie Smith" userId="fed1330f33f5650e" providerId="LiveId" clId="{A4FADB86-5D69-4682-9216-79E0FBAD8588}" dt="2024-01-15T04:55:13.816" v="33" actId="403"/>
        <pc:sldMkLst>
          <pc:docMk/>
          <pc:sldMk cId="454763615" sldId="289"/>
        </pc:sldMkLst>
        <pc:spChg chg="mod">
          <ac:chgData name="Leonie Smith" userId="fed1330f33f5650e" providerId="LiveId" clId="{A4FADB86-5D69-4682-9216-79E0FBAD8588}" dt="2024-01-15T04:55:13.816" v="33" actId="403"/>
          <ac:spMkLst>
            <pc:docMk/>
            <pc:sldMk cId="454763615" sldId="289"/>
            <ac:spMk id="3" creationId="{A58184BD-88F1-BA02-40C1-D8403D0EEC0D}"/>
          </ac:spMkLst>
        </pc:spChg>
      </pc:sldChg>
      <pc:sldChg chg="modSp mod">
        <pc:chgData name="Leonie Smith" userId="fed1330f33f5650e" providerId="LiveId" clId="{A4FADB86-5D69-4682-9216-79E0FBAD8588}" dt="2024-01-15T04:55:43.111" v="45" actId="403"/>
        <pc:sldMkLst>
          <pc:docMk/>
          <pc:sldMk cId="1918318682" sldId="290"/>
        </pc:sldMkLst>
        <pc:spChg chg="mod">
          <ac:chgData name="Leonie Smith" userId="fed1330f33f5650e" providerId="LiveId" clId="{A4FADB86-5D69-4682-9216-79E0FBAD8588}" dt="2024-01-15T04:55:43.111" v="45" actId="403"/>
          <ac:spMkLst>
            <pc:docMk/>
            <pc:sldMk cId="1918318682" sldId="290"/>
            <ac:spMk id="3" creationId="{A58184BD-88F1-BA02-40C1-D8403D0EEC0D}"/>
          </ac:spMkLst>
        </pc:spChg>
        <pc:spChg chg="mod">
          <ac:chgData name="Leonie Smith" userId="fed1330f33f5650e" providerId="LiveId" clId="{A4FADB86-5D69-4682-9216-79E0FBAD8588}" dt="2024-01-15T04:51:26.293" v="0"/>
          <ac:spMkLst>
            <pc:docMk/>
            <pc:sldMk cId="1918318682" sldId="290"/>
            <ac:spMk id="4" creationId="{EE2AC625-9141-A801-F431-DD5F79396320}"/>
          </ac:spMkLst>
        </pc:spChg>
      </pc:sldChg>
      <pc:sldChg chg="modSp mod">
        <pc:chgData name="Leonie Smith" userId="fed1330f33f5650e" providerId="LiveId" clId="{A4FADB86-5D69-4682-9216-79E0FBAD8588}" dt="2024-01-15T04:55:56.950" v="56" actId="403"/>
        <pc:sldMkLst>
          <pc:docMk/>
          <pc:sldMk cId="4112799791" sldId="291"/>
        </pc:sldMkLst>
        <pc:spChg chg="mod">
          <ac:chgData name="Leonie Smith" userId="fed1330f33f5650e" providerId="LiveId" clId="{A4FADB86-5D69-4682-9216-79E0FBAD8588}" dt="2024-01-15T04:55:56.950" v="56" actId="403"/>
          <ac:spMkLst>
            <pc:docMk/>
            <pc:sldMk cId="4112799791" sldId="291"/>
            <ac:spMk id="3" creationId="{A58184BD-88F1-BA02-40C1-D8403D0EEC0D}"/>
          </ac:spMkLst>
        </pc:spChg>
        <pc:spChg chg="mod">
          <ac:chgData name="Leonie Smith" userId="fed1330f33f5650e" providerId="LiveId" clId="{A4FADB86-5D69-4682-9216-79E0FBAD8588}" dt="2024-01-15T04:51:41.171" v="7" actId="403"/>
          <ac:spMkLst>
            <pc:docMk/>
            <pc:sldMk cId="4112799791" sldId="291"/>
            <ac:spMk id="4" creationId="{EE2AC625-9141-A801-F431-DD5F79396320}"/>
          </ac:spMkLst>
        </pc:spChg>
      </pc:sldChg>
      <pc:sldChg chg="modSp mod">
        <pc:chgData name="Leonie Smith" userId="fed1330f33f5650e" providerId="LiveId" clId="{A4FADB86-5D69-4682-9216-79E0FBAD8588}" dt="2024-01-15T04:56:21.143" v="67" actId="403"/>
        <pc:sldMkLst>
          <pc:docMk/>
          <pc:sldMk cId="3610941131" sldId="292"/>
        </pc:sldMkLst>
        <pc:spChg chg="mod">
          <ac:chgData name="Leonie Smith" userId="fed1330f33f5650e" providerId="LiveId" clId="{A4FADB86-5D69-4682-9216-79E0FBAD8588}" dt="2024-01-15T04:56:21.143" v="67" actId="403"/>
          <ac:spMkLst>
            <pc:docMk/>
            <pc:sldMk cId="3610941131" sldId="292"/>
            <ac:spMk id="3" creationId="{A58184BD-88F1-BA02-40C1-D8403D0EEC0D}"/>
          </ac:spMkLst>
        </pc:spChg>
        <pc:spChg chg="mod">
          <ac:chgData name="Leonie Smith" userId="fed1330f33f5650e" providerId="LiveId" clId="{A4FADB86-5D69-4682-9216-79E0FBAD8588}" dt="2024-01-15T04:51:57.159" v="8"/>
          <ac:spMkLst>
            <pc:docMk/>
            <pc:sldMk cId="3610941131" sldId="292"/>
            <ac:spMk id="4" creationId="{EE2AC625-9141-A801-F431-DD5F79396320}"/>
          </ac:spMkLst>
        </pc:spChg>
      </pc:sldChg>
      <pc:sldChg chg="modSp mod">
        <pc:chgData name="Leonie Smith" userId="fed1330f33f5650e" providerId="LiveId" clId="{A4FADB86-5D69-4682-9216-79E0FBAD8588}" dt="2024-01-15T04:56:36.316" v="80" actId="403"/>
        <pc:sldMkLst>
          <pc:docMk/>
          <pc:sldMk cId="3594852946" sldId="293"/>
        </pc:sldMkLst>
        <pc:spChg chg="mod">
          <ac:chgData name="Leonie Smith" userId="fed1330f33f5650e" providerId="LiveId" clId="{A4FADB86-5D69-4682-9216-79E0FBAD8588}" dt="2024-01-15T04:56:36.316" v="80" actId="403"/>
          <ac:spMkLst>
            <pc:docMk/>
            <pc:sldMk cId="3594852946" sldId="293"/>
            <ac:spMk id="3" creationId="{A58184BD-88F1-BA02-40C1-D8403D0EEC0D}"/>
          </ac:spMkLst>
        </pc:spChg>
        <pc:spChg chg="mod">
          <ac:chgData name="Leonie Smith" userId="fed1330f33f5650e" providerId="LiveId" clId="{A4FADB86-5D69-4682-9216-79E0FBAD8588}" dt="2024-01-15T04:52:07.048" v="9"/>
          <ac:spMkLst>
            <pc:docMk/>
            <pc:sldMk cId="3594852946" sldId="293"/>
            <ac:spMk id="4" creationId="{EE2AC625-9141-A801-F431-DD5F79396320}"/>
          </ac:spMkLst>
        </pc:spChg>
      </pc:sldChg>
      <pc:sldChg chg="modSp mod">
        <pc:chgData name="Leonie Smith" userId="fed1330f33f5650e" providerId="LiveId" clId="{A4FADB86-5D69-4682-9216-79E0FBAD8588}" dt="2024-01-15T04:56:47.899" v="91" actId="403"/>
        <pc:sldMkLst>
          <pc:docMk/>
          <pc:sldMk cId="1162033216" sldId="294"/>
        </pc:sldMkLst>
        <pc:spChg chg="mod">
          <ac:chgData name="Leonie Smith" userId="fed1330f33f5650e" providerId="LiveId" clId="{A4FADB86-5D69-4682-9216-79E0FBAD8588}" dt="2024-01-15T04:56:47.899" v="91" actId="403"/>
          <ac:spMkLst>
            <pc:docMk/>
            <pc:sldMk cId="1162033216" sldId="294"/>
            <ac:spMk id="3" creationId="{A58184BD-88F1-BA02-40C1-D8403D0EEC0D}"/>
          </ac:spMkLst>
        </pc:spChg>
        <pc:spChg chg="mod">
          <ac:chgData name="Leonie Smith" userId="fed1330f33f5650e" providerId="LiveId" clId="{A4FADB86-5D69-4682-9216-79E0FBAD8588}" dt="2024-01-15T04:52:16.477" v="10"/>
          <ac:spMkLst>
            <pc:docMk/>
            <pc:sldMk cId="1162033216" sldId="294"/>
            <ac:spMk id="4" creationId="{EE2AC625-9141-A801-F431-DD5F79396320}"/>
          </ac:spMkLst>
        </pc:spChg>
      </pc:sldChg>
      <pc:sldChg chg="modSp mod">
        <pc:chgData name="Leonie Smith" userId="fed1330f33f5650e" providerId="LiveId" clId="{A4FADB86-5D69-4682-9216-79E0FBAD8588}" dt="2024-01-15T04:57:02.415" v="104" actId="403"/>
        <pc:sldMkLst>
          <pc:docMk/>
          <pc:sldMk cId="3232101842" sldId="295"/>
        </pc:sldMkLst>
        <pc:spChg chg="mod">
          <ac:chgData name="Leonie Smith" userId="fed1330f33f5650e" providerId="LiveId" clId="{A4FADB86-5D69-4682-9216-79E0FBAD8588}" dt="2024-01-15T04:57:02.415" v="104" actId="403"/>
          <ac:spMkLst>
            <pc:docMk/>
            <pc:sldMk cId="3232101842" sldId="295"/>
            <ac:spMk id="3" creationId="{A58184BD-88F1-BA02-40C1-D8403D0EEC0D}"/>
          </ac:spMkLst>
        </pc:spChg>
        <pc:spChg chg="mod">
          <ac:chgData name="Leonie Smith" userId="fed1330f33f5650e" providerId="LiveId" clId="{A4FADB86-5D69-4682-9216-79E0FBAD8588}" dt="2024-01-15T04:52:30.154" v="11"/>
          <ac:spMkLst>
            <pc:docMk/>
            <pc:sldMk cId="3232101842" sldId="295"/>
            <ac:spMk id="4" creationId="{EE2AC625-9141-A801-F431-DD5F79396320}"/>
          </ac:spMkLst>
        </pc:spChg>
      </pc:sldChg>
      <pc:sldChg chg="modSp mod">
        <pc:chgData name="Leonie Smith" userId="fed1330f33f5650e" providerId="LiveId" clId="{A4FADB86-5D69-4682-9216-79E0FBAD8588}" dt="2024-01-15T04:57:15.590" v="116" actId="404"/>
        <pc:sldMkLst>
          <pc:docMk/>
          <pc:sldMk cId="4186679433" sldId="296"/>
        </pc:sldMkLst>
        <pc:spChg chg="mod">
          <ac:chgData name="Leonie Smith" userId="fed1330f33f5650e" providerId="LiveId" clId="{A4FADB86-5D69-4682-9216-79E0FBAD8588}" dt="2024-01-15T04:57:15.590" v="116" actId="404"/>
          <ac:spMkLst>
            <pc:docMk/>
            <pc:sldMk cId="4186679433" sldId="296"/>
            <ac:spMk id="3" creationId="{A58184BD-88F1-BA02-40C1-D8403D0EEC0D}"/>
          </ac:spMkLst>
        </pc:spChg>
        <pc:spChg chg="mod">
          <ac:chgData name="Leonie Smith" userId="fed1330f33f5650e" providerId="LiveId" clId="{A4FADB86-5D69-4682-9216-79E0FBAD8588}" dt="2024-01-15T04:52:42.338" v="12"/>
          <ac:spMkLst>
            <pc:docMk/>
            <pc:sldMk cId="4186679433" sldId="296"/>
            <ac:spMk id="4" creationId="{EE2AC625-9141-A801-F431-DD5F79396320}"/>
          </ac:spMkLst>
        </pc:spChg>
      </pc:sldChg>
      <pc:sldChg chg="modSp mod">
        <pc:chgData name="Leonie Smith" userId="fed1330f33f5650e" providerId="LiveId" clId="{A4FADB86-5D69-4682-9216-79E0FBAD8588}" dt="2024-01-15T04:57:29.799" v="129" actId="403"/>
        <pc:sldMkLst>
          <pc:docMk/>
          <pc:sldMk cId="2378855352" sldId="297"/>
        </pc:sldMkLst>
        <pc:spChg chg="mod">
          <ac:chgData name="Leonie Smith" userId="fed1330f33f5650e" providerId="LiveId" clId="{A4FADB86-5D69-4682-9216-79E0FBAD8588}" dt="2024-01-15T04:57:29.799" v="129" actId="403"/>
          <ac:spMkLst>
            <pc:docMk/>
            <pc:sldMk cId="2378855352" sldId="297"/>
            <ac:spMk id="3" creationId="{A58184BD-88F1-BA02-40C1-D8403D0EEC0D}"/>
          </ac:spMkLst>
        </pc:spChg>
        <pc:spChg chg="mod">
          <ac:chgData name="Leonie Smith" userId="fed1330f33f5650e" providerId="LiveId" clId="{A4FADB86-5D69-4682-9216-79E0FBAD8588}" dt="2024-01-15T04:52:57.495" v="13"/>
          <ac:spMkLst>
            <pc:docMk/>
            <pc:sldMk cId="2378855352" sldId="297"/>
            <ac:spMk id="4" creationId="{EE2AC625-9141-A801-F431-DD5F79396320}"/>
          </ac:spMkLst>
        </pc:spChg>
      </pc:sldChg>
      <pc:sldChg chg="modSp mod">
        <pc:chgData name="Leonie Smith" userId="fed1330f33f5650e" providerId="LiveId" clId="{A4FADB86-5D69-4682-9216-79E0FBAD8588}" dt="2024-01-15T04:57:41.192" v="139" actId="403"/>
        <pc:sldMkLst>
          <pc:docMk/>
          <pc:sldMk cId="346494306" sldId="298"/>
        </pc:sldMkLst>
        <pc:spChg chg="mod">
          <ac:chgData name="Leonie Smith" userId="fed1330f33f5650e" providerId="LiveId" clId="{A4FADB86-5D69-4682-9216-79E0FBAD8588}" dt="2024-01-15T04:57:41.192" v="139" actId="403"/>
          <ac:spMkLst>
            <pc:docMk/>
            <pc:sldMk cId="346494306" sldId="298"/>
            <ac:spMk id="3" creationId="{A58184BD-88F1-BA02-40C1-D8403D0EEC0D}"/>
          </ac:spMkLst>
        </pc:spChg>
        <pc:spChg chg="mod">
          <ac:chgData name="Leonie Smith" userId="fed1330f33f5650e" providerId="LiveId" clId="{A4FADB86-5D69-4682-9216-79E0FBAD8588}" dt="2024-01-15T04:53:08.651" v="14"/>
          <ac:spMkLst>
            <pc:docMk/>
            <pc:sldMk cId="346494306" sldId="298"/>
            <ac:spMk id="4" creationId="{EE2AC625-9141-A801-F431-DD5F79396320}"/>
          </ac:spMkLst>
        </pc:spChg>
      </pc:sldChg>
      <pc:sldChg chg="modSp mod">
        <pc:chgData name="Leonie Smith" userId="fed1330f33f5650e" providerId="LiveId" clId="{A4FADB86-5D69-4682-9216-79E0FBAD8588}" dt="2024-01-15T04:57:53.530" v="153" actId="403"/>
        <pc:sldMkLst>
          <pc:docMk/>
          <pc:sldMk cId="3220900219" sldId="299"/>
        </pc:sldMkLst>
        <pc:spChg chg="mod">
          <ac:chgData name="Leonie Smith" userId="fed1330f33f5650e" providerId="LiveId" clId="{A4FADB86-5D69-4682-9216-79E0FBAD8588}" dt="2024-01-15T04:57:53.530" v="153" actId="403"/>
          <ac:spMkLst>
            <pc:docMk/>
            <pc:sldMk cId="3220900219" sldId="299"/>
            <ac:spMk id="3" creationId="{A58184BD-88F1-BA02-40C1-D8403D0EEC0D}"/>
          </ac:spMkLst>
        </pc:spChg>
        <pc:spChg chg="mod">
          <ac:chgData name="Leonie Smith" userId="fed1330f33f5650e" providerId="LiveId" clId="{A4FADB86-5D69-4682-9216-79E0FBAD8588}" dt="2024-01-15T04:53:23.323" v="15"/>
          <ac:spMkLst>
            <pc:docMk/>
            <pc:sldMk cId="3220900219" sldId="299"/>
            <ac:spMk id="4" creationId="{EE2AC625-9141-A801-F431-DD5F79396320}"/>
          </ac:spMkLst>
        </pc:spChg>
      </pc:sldChg>
      <pc:sldChg chg="modSp mod">
        <pc:chgData name="Leonie Smith" userId="fed1330f33f5650e" providerId="LiveId" clId="{A4FADB86-5D69-4682-9216-79E0FBAD8588}" dt="2024-01-15T04:58:05.186" v="164" actId="403"/>
        <pc:sldMkLst>
          <pc:docMk/>
          <pc:sldMk cId="2244701777" sldId="300"/>
        </pc:sldMkLst>
        <pc:spChg chg="mod">
          <ac:chgData name="Leonie Smith" userId="fed1330f33f5650e" providerId="LiveId" clId="{A4FADB86-5D69-4682-9216-79E0FBAD8588}" dt="2024-01-15T04:58:05.186" v="164" actId="403"/>
          <ac:spMkLst>
            <pc:docMk/>
            <pc:sldMk cId="2244701777" sldId="300"/>
            <ac:spMk id="3" creationId="{A58184BD-88F1-BA02-40C1-D8403D0EEC0D}"/>
          </ac:spMkLst>
        </pc:spChg>
        <pc:spChg chg="mod">
          <ac:chgData name="Leonie Smith" userId="fed1330f33f5650e" providerId="LiveId" clId="{A4FADB86-5D69-4682-9216-79E0FBAD8588}" dt="2024-01-15T04:53:33.261" v="16"/>
          <ac:spMkLst>
            <pc:docMk/>
            <pc:sldMk cId="2244701777" sldId="300"/>
            <ac:spMk id="4" creationId="{EE2AC625-9141-A801-F431-DD5F79396320}"/>
          </ac:spMkLst>
        </pc:spChg>
      </pc:sldChg>
      <pc:sldChg chg="modSp mod">
        <pc:chgData name="Leonie Smith" userId="fed1330f33f5650e" providerId="LiveId" clId="{A4FADB86-5D69-4682-9216-79E0FBAD8588}" dt="2024-01-15T04:58:19.417" v="174" actId="403"/>
        <pc:sldMkLst>
          <pc:docMk/>
          <pc:sldMk cId="4074021445" sldId="301"/>
        </pc:sldMkLst>
        <pc:spChg chg="mod">
          <ac:chgData name="Leonie Smith" userId="fed1330f33f5650e" providerId="LiveId" clId="{A4FADB86-5D69-4682-9216-79E0FBAD8588}" dt="2024-01-15T04:58:19.417" v="174" actId="403"/>
          <ac:spMkLst>
            <pc:docMk/>
            <pc:sldMk cId="4074021445" sldId="301"/>
            <ac:spMk id="3" creationId="{A58184BD-88F1-BA02-40C1-D8403D0EEC0D}"/>
          </ac:spMkLst>
        </pc:spChg>
        <pc:spChg chg="mod">
          <ac:chgData name="Leonie Smith" userId="fed1330f33f5650e" providerId="LiveId" clId="{A4FADB86-5D69-4682-9216-79E0FBAD8588}" dt="2024-01-15T04:53:46.554" v="17"/>
          <ac:spMkLst>
            <pc:docMk/>
            <pc:sldMk cId="4074021445" sldId="301"/>
            <ac:spMk id="4" creationId="{EE2AC625-9141-A801-F431-DD5F79396320}"/>
          </ac:spMkLst>
        </pc:spChg>
      </pc:sldChg>
      <pc:sldChg chg="modSp mod">
        <pc:chgData name="Leonie Smith" userId="fed1330f33f5650e" providerId="LiveId" clId="{A4FADB86-5D69-4682-9216-79E0FBAD8588}" dt="2024-01-15T04:58:31.431" v="185" actId="403"/>
        <pc:sldMkLst>
          <pc:docMk/>
          <pc:sldMk cId="2481970813" sldId="302"/>
        </pc:sldMkLst>
        <pc:spChg chg="mod">
          <ac:chgData name="Leonie Smith" userId="fed1330f33f5650e" providerId="LiveId" clId="{A4FADB86-5D69-4682-9216-79E0FBAD8588}" dt="2024-01-15T04:58:31.431" v="185" actId="403"/>
          <ac:spMkLst>
            <pc:docMk/>
            <pc:sldMk cId="2481970813" sldId="302"/>
            <ac:spMk id="3" creationId="{A58184BD-88F1-BA02-40C1-D8403D0EEC0D}"/>
          </ac:spMkLst>
        </pc:spChg>
        <pc:spChg chg="mod">
          <ac:chgData name="Leonie Smith" userId="fed1330f33f5650e" providerId="LiveId" clId="{A4FADB86-5D69-4682-9216-79E0FBAD8588}" dt="2024-01-15T04:53:57.706" v="18"/>
          <ac:spMkLst>
            <pc:docMk/>
            <pc:sldMk cId="2481970813" sldId="302"/>
            <ac:spMk id="4" creationId="{EE2AC625-9141-A801-F431-DD5F79396320}"/>
          </ac:spMkLst>
        </pc:spChg>
      </pc:sldChg>
      <pc:sldChg chg="modSp mod">
        <pc:chgData name="Leonie Smith" userId="fed1330f33f5650e" providerId="LiveId" clId="{A4FADB86-5D69-4682-9216-79E0FBAD8588}" dt="2024-01-15T04:58:45.030" v="196" actId="403"/>
        <pc:sldMkLst>
          <pc:docMk/>
          <pc:sldMk cId="1556732377" sldId="303"/>
        </pc:sldMkLst>
        <pc:spChg chg="mod">
          <ac:chgData name="Leonie Smith" userId="fed1330f33f5650e" providerId="LiveId" clId="{A4FADB86-5D69-4682-9216-79E0FBAD8588}" dt="2024-01-15T04:58:45.030" v="196" actId="403"/>
          <ac:spMkLst>
            <pc:docMk/>
            <pc:sldMk cId="1556732377" sldId="303"/>
            <ac:spMk id="3" creationId="{A58184BD-88F1-BA02-40C1-D8403D0EEC0D}"/>
          </ac:spMkLst>
        </pc:spChg>
        <pc:spChg chg="mod">
          <ac:chgData name="Leonie Smith" userId="fed1330f33f5650e" providerId="LiveId" clId="{A4FADB86-5D69-4682-9216-79E0FBAD8588}" dt="2024-01-15T04:54:09.168" v="19"/>
          <ac:spMkLst>
            <pc:docMk/>
            <pc:sldMk cId="1556732377" sldId="303"/>
            <ac:spMk id="4" creationId="{EE2AC625-9141-A801-F431-DD5F79396320}"/>
          </ac:spMkLst>
        </pc:spChg>
      </pc:sldChg>
    </pc:docChg>
  </pc:docChgLst>
  <pc:docChgLst>
    <pc:chgData name="Alfred Smith" userId="3c60a3631c0db8ad" providerId="LiveId" clId="{8995BFE8-6FB9-4828-B163-6F9267A48C0B}"/>
    <pc:docChg chg="undo custSel modSld">
      <pc:chgData name="Alfred Smith" userId="3c60a3631c0db8ad" providerId="LiveId" clId="{8995BFE8-6FB9-4828-B163-6F9267A48C0B}" dt="2024-06-18T11:21:10.904" v="48"/>
      <pc:docMkLst>
        <pc:docMk/>
      </pc:docMkLst>
      <pc:sldChg chg="addSp modSp mod">
        <pc:chgData name="Alfred Smith" userId="3c60a3631c0db8ad" providerId="LiveId" clId="{8995BFE8-6FB9-4828-B163-6F9267A48C0B}" dt="2024-06-18T08:26:50.289" v="7" actId="1076"/>
        <pc:sldMkLst>
          <pc:docMk/>
          <pc:sldMk cId="3348757415" sldId="256"/>
        </pc:sldMkLst>
        <pc:spChg chg="add mod">
          <ac:chgData name="Alfred Smith" userId="3c60a3631c0db8ad" providerId="LiveId" clId="{8995BFE8-6FB9-4828-B163-6F9267A48C0B}" dt="2024-06-18T08:26:50.289" v="7" actId="1076"/>
          <ac:spMkLst>
            <pc:docMk/>
            <pc:sldMk cId="3348757415" sldId="256"/>
            <ac:spMk id="3" creationId="{407F020A-E80F-F4EE-F9A7-BFE7DE93B17A}"/>
          </ac:spMkLst>
        </pc:spChg>
        <pc:picChg chg="mod">
          <ac:chgData name="Alfred Smith" userId="3c60a3631c0db8ad" providerId="LiveId" clId="{8995BFE8-6FB9-4828-B163-6F9267A48C0B}" dt="2024-06-18T08:26:40.116" v="6" actId="1076"/>
          <ac:picMkLst>
            <pc:docMk/>
            <pc:sldMk cId="3348757415" sldId="256"/>
            <ac:picMk id="5" creationId="{AC025F4A-A356-480C-AAC1-9C05DD396B76}"/>
          </ac:picMkLst>
        </pc:picChg>
      </pc:sldChg>
      <pc:sldChg chg="modSp mod">
        <pc:chgData name="Alfred Smith" userId="3c60a3631c0db8ad" providerId="LiveId" clId="{8995BFE8-6FB9-4828-B163-6F9267A48C0B}" dt="2024-06-18T08:26:10.141" v="3" actId="12"/>
        <pc:sldMkLst>
          <pc:docMk/>
          <pc:sldMk cId="1797273201" sldId="288"/>
        </pc:sldMkLst>
        <pc:spChg chg="mod">
          <ac:chgData name="Alfred Smith" userId="3c60a3631c0db8ad" providerId="LiveId" clId="{8995BFE8-6FB9-4828-B163-6F9267A48C0B}" dt="2024-06-18T08:26:10.141" v="3" actId="12"/>
          <ac:spMkLst>
            <pc:docMk/>
            <pc:sldMk cId="1797273201" sldId="288"/>
            <ac:spMk id="3" creationId="{17E1FD28-B9D0-D368-09B2-02B0C30CE1BC}"/>
          </ac:spMkLst>
        </pc:spChg>
      </pc:sldChg>
      <pc:sldChg chg="modSp mod">
        <pc:chgData name="Alfred Smith" userId="3c60a3631c0db8ad" providerId="LiveId" clId="{8995BFE8-6FB9-4828-B163-6F9267A48C0B}" dt="2024-06-18T11:15:35.880" v="9" actId="20577"/>
        <pc:sldMkLst>
          <pc:docMk/>
          <pc:sldMk cId="1918318682" sldId="290"/>
        </pc:sldMkLst>
        <pc:spChg chg="mod">
          <ac:chgData name="Alfred Smith" userId="3c60a3631c0db8ad" providerId="LiveId" clId="{8995BFE8-6FB9-4828-B163-6F9267A48C0B}" dt="2024-06-18T11:15:35.880" v="9" actId="20577"/>
          <ac:spMkLst>
            <pc:docMk/>
            <pc:sldMk cId="1918318682" sldId="290"/>
            <ac:spMk id="4" creationId="{EE2AC625-9141-A801-F431-DD5F79396320}"/>
          </ac:spMkLst>
        </pc:spChg>
      </pc:sldChg>
      <pc:sldChg chg="modSp mod">
        <pc:chgData name="Alfred Smith" userId="3c60a3631c0db8ad" providerId="LiveId" clId="{8995BFE8-6FB9-4828-B163-6F9267A48C0B}" dt="2024-06-18T11:15:52.125" v="12" actId="20577"/>
        <pc:sldMkLst>
          <pc:docMk/>
          <pc:sldMk cId="4112799791" sldId="291"/>
        </pc:sldMkLst>
        <pc:spChg chg="mod">
          <ac:chgData name="Alfred Smith" userId="3c60a3631c0db8ad" providerId="LiveId" clId="{8995BFE8-6FB9-4828-B163-6F9267A48C0B}" dt="2024-06-18T11:15:52.125" v="12" actId="20577"/>
          <ac:spMkLst>
            <pc:docMk/>
            <pc:sldMk cId="4112799791" sldId="291"/>
            <ac:spMk id="4" creationId="{EE2AC625-9141-A801-F431-DD5F79396320}"/>
          </ac:spMkLst>
        </pc:spChg>
      </pc:sldChg>
      <pc:sldChg chg="modSp mod">
        <pc:chgData name="Alfred Smith" userId="3c60a3631c0db8ad" providerId="LiveId" clId="{8995BFE8-6FB9-4828-B163-6F9267A48C0B}" dt="2024-06-18T11:16:23.691" v="15" actId="20577"/>
        <pc:sldMkLst>
          <pc:docMk/>
          <pc:sldMk cId="3610941131" sldId="292"/>
        </pc:sldMkLst>
        <pc:spChg chg="mod">
          <ac:chgData name="Alfred Smith" userId="3c60a3631c0db8ad" providerId="LiveId" clId="{8995BFE8-6FB9-4828-B163-6F9267A48C0B}" dt="2024-06-18T11:16:23.691" v="15" actId="20577"/>
          <ac:spMkLst>
            <pc:docMk/>
            <pc:sldMk cId="3610941131" sldId="292"/>
            <ac:spMk id="4" creationId="{EE2AC625-9141-A801-F431-DD5F79396320}"/>
          </ac:spMkLst>
        </pc:spChg>
      </pc:sldChg>
      <pc:sldChg chg="modSp mod">
        <pc:chgData name="Alfred Smith" userId="3c60a3631c0db8ad" providerId="LiveId" clId="{8995BFE8-6FB9-4828-B163-6F9267A48C0B}" dt="2024-06-18T11:16:47.625" v="20" actId="20577"/>
        <pc:sldMkLst>
          <pc:docMk/>
          <pc:sldMk cId="3594852946" sldId="293"/>
        </pc:sldMkLst>
        <pc:spChg chg="mod">
          <ac:chgData name="Alfred Smith" userId="3c60a3631c0db8ad" providerId="LiveId" clId="{8995BFE8-6FB9-4828-B163-6F9267A48C0B}" dt="2024-06-18T11:16:47.625" v="20" actId="20577"/>
          <ac:spMkLst>
            <pc:docMk/>
            <pc:sldMk cId="3594852946" sldId="293"/>
            <ac:spMk id="4" creationId="{EE2AC625-9141-A801-F431-DD5F79396320}"/>
          </ac:spMkLst>
        </pc:spChg>
      </pc:sldChg>
      <pc:sldChg chg="modSp mod">
        <pc:chgData name="Alfred Smith" userId="3c60a3631c0db8ad" providerId="LiveId" clId="{8995BFE8-6FB9-4828-B163-6F9267A48C0B}" dt="2024-06-18T11:17:14.026" v="21"/>
        <pc:sldMkLst>
          <pc:docMk/>
          <pc:sldMk cId="1162033216" sldId="294"/>
        </pc:sldMkLst>
        <pc:spChg chg="mod">
          <ac:chgData name="Alfred Smith" userId="3c60a3631c0db8ad" providerId="LiveId" clId="{8995BFE8-6FB9-4828-B163-6F9267A48C0B}" dt="2024-06-18T11:17:14.026" v="21"/>
          <ac:spMkLst>
            <pc:docMk/>
            <pc:sldMk cId="1162033216" sldId="294"/>
            <ac:spMk id="4" creationId="{EE2AC625-9141-A801-F431-DD5F79396320}"/>
          </ac:spMkLst>
        </pc:spChg>
      </pc:sldChg>
      <pc:sldChg chg="modSp mod">
        <pc:chgData name="Alfred Smith" userId="3c60a3631c0db8ad" providerId="LiveId" clId="{8995BFE8-6FB9-4828-B163-6F9267A48C0B}" dt="2024-06-18T11:17:37.857" v="25" actId="20577"/>
        <pc:sldMkLst>
          <pc:docMk/>
          <pc:sldMk cId="3232101842" sldId="295"/>
        </pc:sldMkLst>
        <pc:spChg chg="mod">
          <ac:chgData name="Alfred Smith" userId="3c60a3631c0db8ad" providerId="LiveId" clId="{8995BFE8-6FB9-4828-B163-6F9267A48C0B}" dt="2024-06-18T11:17:37.857" v="25" actId="20577"/>
          <ac:spMkLst>
            <pc:docMk/>
            <pc:sldMk cId="3232101842" sldId="295"/>
            <ac:spMk id="4" creationId="{EE2AC625-9141-A801-F431-DD5F79396320}"/>
          </ac:spMkLst>
        </pc:spChg>
      </pc:sldChg>
      <pc:sldChg chg="modSp mod">
        <pc:chgData name="Alfred Smith" userId="3c60a3631c0db8ad" providerId="LiveId" clId="{8995BFE8-6FB9-4828-B163-6F9267A48C0B}" dt="2024-06-18T11:18:12.420" v="27" actId="20577"/>
        <pc:sldMkLst>
          <pc:docMk/>
          <pc:sldMk cId="4186679433" sldId="296"/>
        </pc:sldMkLst>
        <pc:spChg chg="mod">
          <ac:chgData name="Alfred Smith" userId="3c60a3631c0db8ad" providerId="LiveId" clId="{8995BFE8-6FB9-4828-B163-6F9267A48C0B}" dt="2024-06-18T11:18:12.420" v="27" actId="20577"/>
          <ac:spMkLst>
            <pc:docMk/>
            <pc:sldMk cId="4186679433" sldId="296"/>
            <ac:spMk id="4" creationId="{EE2AC625-9141-A801-F431-DD5F79396320}"/>
          </ac:spMkLst>
        </pc:spChg>
      </pc:sldChg>
      <pc:sldChg chg="modSp mod">
        <pc:chgData name="Alfred Smith" userId="3c60a3631c0db8ad" providerId="LiveId" clId="{8995BFE8-6FB9-4828-B163-6F9267A48C0B}" dt="2024-06-18T11:18:36.991" v="31" actId="20577"/>
        <pc:sldMkLst>
          <pc:docMk/>
          <pc:sldMk cId="2378855352" sldId="297"/>
        </pc:sldMkLst>
        <pc:spChg chg="mod">
          <ac:chgData name="Alfred Smith" userId="3c60a3631c0db8ad" providerId="LiveId" clId="{8995BFE8-6FB9-4828-B163-6F9267A48C0B}" dt="2024-06-18T11:18:36.991" v="31" actId="20577"/>
          <ac:spMkLst>
            <pc:docMk/>
            <pc:sldMk cId="2378855352" sldId="297"/>
            <ac:spMk id="4" creationId="{EE2AC625-9141-A801-F431-DD5F79396320}"/>
          </ac:spMkLst>
        </pc:spChg>
      </pc:sldChg>
      <pc:sldChg chg="modSp mod">
        <pc:chgData name="Alfred Smith" userId="3c60a3631c0db8ad" providerId="LiveId" clId="{8995BFE8-6FB9-4828-B163-6F9267A48C0B}" dt="2024-06-18T11:18:55.544" v="33" actId="20577"/>
        <pc:sldMkLst>
          <pc:docMk/>
          <pc:sldMk cId="346494306" sldId="298"/>
        </pc:sldMkLst>
        <pc:spChg chg="mod">
          <ac:chgData name="Alfred Smith" userId="3c60a3631c0db8ad" providerId="LiveId" clId="{8995BFE8-6FB9-4828-B163-6F9267A48C0B}" dt="2024-06-18T11:18:55.544" v="33" actId="20577"/>
          <ac:spMkLst>
            <pc:docMk/>
            <pc:sldMk cId="346494306" sldId="298"/>
            <ac:spMk id="4" creationId="{EE2AC625-9141-A801-F431-DD5F79396320}"/>
          </ac:spMkLst>
        </pc:spChg>
      </pc:sldChg>
      <pc:sldChg chg="modSp mod">
        <pc:chgData name="Alfred Smith" userId="3c60a3631c0db8ad" providerId="LiveId" clId="{8995BFE8-6FB9-4828-B163-6F9267A48C0B}" dt="2024-06-18T11:19:12.037" v="35" actId="20577"/>
        <pc:sldMkLst>
          <pc:docMk/>
          <pc:sldMk cId="3220900219" sldId="299"/>
        </pc:sldMkLst>
        <pc:spChg chg="mod">
          <ac:chgData name="Alfred Smith" userId="3c60a3631c0db8ad" providerId="LiveId" clId="{8995BFE8-6FB9-4828-B163-6F9267A48C0B}" dt="2024-06-18T11:19:12.037" v="35" actId="20577"/>
          <ac:spMkLst>
            <pc:docMk/>
            <pc:sldMk cId="3220900219" sldId="299"/>
            <ac:spMk id="4" creationId="{EE2AC625-9141-A801-F431-DD5F79396320}"/>
          </ac:spMkLst>
        </pc:spChg>
      </pc:sldChg>
      <pc:sldChg chg="modSp mod">
        <pc:chgData name="Alfred Smith" userId="3c60a3631c0db8ad" providerId="LiveId" clId="{8995BFE8-6FB9-4828-B163-6F9267A48C0B}" dt="2024-06-18T11:20:06.484" v="44" actId="20577"/>
        <pc:sldMkLst>
          <pc:docMk/>
          <pc:sldMk cId="2244701777" sldId="300"/>
        </pc:sldMkLst>
        <pc:spChg chg="mod">
          <ac:chgData name="Alfred Smith" userId="3c60a3631c0db8ad" providerId="LiveId" clId="{8995BFE8-6FB9-4828-B163-6F9267A48C0B}" dt="2024-06-18T11:20:06.484" v="44" actId="20577"/>
          <ac:spMkLst>
            <pc:docMk/>
            <pc:sldMk cId="2244701777" sldId="300"/>
            <ac:spMk id="4" creationId="{EE2AC625-9141-A801-F431-DD5F79396320}"/>
          </ac:spMkLst>
        </pc:spChg>
      </pc:sldChg>
      <pc:sldChg chg="modSp mod">
        <pc:chgData name="Alfred Smith" userId="3c60a3631c0db8ad" providerId="LiveId" clId="{8995BFE8-6FB9-4828-B163-6F9267A48C0B}" dt="2024-06-18T11:20:34.600" v="45"/>
        <pc:sldMkLst>
          <pc:docMk/>
          <pc:sldMk cId="4074021445" sldId="301"/>
        </pc:sldMkLst>
        <pc:spChg chg="mod">
          <ac:chgData name="Alfred Smith" userId="3c60a3631c0db8ad" providerId="LiveId" clId="{8995BFE8-6FB9-4828-B163-6F9267A48C0B}" dt="2024-06-18T11:20:34.600" v="45"/>
          <ac:spMkLst>
            <pc:docMk/>
            <pc:sldMk cId="4074021445" sldId="301"/>
            <ac:spMk id="4" creationId="{EE2AC625-9141-A801-F431-DD5F79396320}"/>
          </ac:spMkLst>
        </pc:spChg>
      </pc:sldChg>
      <pc:sldChg chg="modSp mod">
        <pc:chgData name="Alfred Smith" userId="3c60a3631c0db8ad" providerId="LiveId" clId="{8995BFE8-6FB9-4828-B163-6F9267A48C0B}" dt="2024-06-18T11:20:52.198" v="47" actId="20577"/>
        <pc:sldMkLst>
          <pc:docMk/>
          <pc:sldMk cId="2481970813" sldId="302"/>
        </pc:sldMkLst>
        <pc:spChg chg="mod">
          <ac:chgData name="Alfred Smith" userId="3c60a3631c0db8ad" providerId="LiveId" clId="{8995BFE8-6FB9-4828-B163-6F9267A48C0B}" dt="2024-06-18T11:20:52.198" v="47" actId="20577"/>
          <ac:spMkLst>
            <pc:docMk/>
            <pc:sldMk cId="2481970813" sldId="302"/>
            <ac:spMk id="4" creationId="{EE2AC625-9141-A801-F431-DD5F79396320}"/>
          </ac:spMkLst>
        </pc:spChg>
      </pc:sldChg>
      <pc:sldChg chg="modSp mod">
        <pc:chgData name="Alfred Smith" userId="3c60a3631c0db8ad" providerId="LiveId" clId="{8995BFE8-6FB9-4828-B163-6F9267A48C0B}" dt="2024-06-18T11:21:10.904" v="48"/>
        <pc:sldMkLst>
          <pc:docMk/>
          <pc:sldMk cId="1556732377" sldId="303"/>
        </pc:sldMkLst>
        <pc:spChg chg="mod">
          <ac:chgData name="Alfred Smith" userId="3c60a3631c0db8ad" providerId="LiveId" clId="{8995BFE8-6FB9-4828-B163-6F9267A48C0B}" dt="2024-06-18T11:21:10.904" v="48"/>
          <ac:spMkLst>
            <pc:docMk/>
            <pc:sldMk cId="1556732377" sldId="303"/>
            <ac:spMk id="4" creationId="{EE2AC625-9141-A801-F431-DD5F79396320}"/>
          </ac:spMkLst>
        </pc:spChg>
      </pc:sldChg>
    </pc:docChg>
  </pc:docChgLst>
  <pc:docChgLst>
    <pc:chgData name="Leonie Smith" userId="fed1330f33f5650e" providerId="LiveId" clId="{C21D73AE-76E6-42E1-BEF6-07F4E6282BCC}"/>
    <pc:docChg chg="modSld">
      <pc:chgData name="Leonie Smith" userId="fed1330f33f5650e" providerId="LiveId" clId="{C21D73AE-76E6-42E1-BEF6-07F4E6282BCC}" dt="2024-01-31T03:22:25.022" v="36"/>
      <pc:docMkLst>
        <pc:docMk/>
      </pc:docMkLst>
      <pc:sldChg chg="addSp modSp">
        <pc:chgData name="Leonie Smith" userId="fed1330f33f5650e" providerId="LiveId" clId="{C21D73AE-76E6-42E1-BEF6-07F4E6282BCC}" dt="2024-01-31T03:14:33.013" v="0"/>
        <pc:sldMkLst>
          <pc:docMk/>
          <pc:sldMk cId="1797273201" sldId="288"/>
        </pc:sldMkLst>
        <pc:picChg chg="add mod">
          <ac:chgData name="Leonie Smith" userId="fed1330f33f5650e" providerId="LiveId" clId="{C21D73AE-76E6-42E1-BEF6-07F4E6282BCC}" dt="2024-01-31T03:14:33.013" v="0"/>
          <ac:picMkLst>
            <pc:docMk/>
            <pc:sldMk cId="1797273201" sldId="288"/>
            <ac:picMk id="6" creationId="{3317476A-4623-31C5-634F-3D47AC9E74EF}"/>
          </ac:picMkLst>
        </pc:picChg>
      </pc:sldChg>
      <pc:sldChg chg="addSp modSp">
        <pc:chgData name="Leonie Smith" userId="fed1330f33f5650e" providerId="LiveId" clId="{C21D73AE-76E6-42E1-BEF6-07F4E6282BCC}" dt="2024-01-31T03:14:44.675" v="1"/>
        <pc:sldMkLst>
          <pc:docMk/>
          <pc:sldMk cId="454763615" sldId="289"/>
        </pc:sldMkLst>
        <pc:picChg chg="add mod">
          <ac:chgData name="Leonie Smith" userId="fed1330f33f5650e" providerId="LiveId" clId="{C21D73AE-76E6-42E1-BEF6-07F4E6282BCC}" dt="2024-01-31T03:14:44.675" v="1"/>
          <ac:picMkLst>
            <pc:docMk/>
            <pc:sldMk cId="454763615" sldId="289"/>
            <ac:picMk id="6" creationId="{691DED42-4459-05B9-BC8B-B479860A95E2}"/>
          </ac:picMkLst>
        </pc:picChg>
      </pc:sldChg>
      <pc:sldChg chg="addSp modSp">
        <pc:chgData name="Leonie Smith" userId="fed1330f33f5650e" providerId="LiveId" clId="{C21D73AE-76E6-42E1-BEF6-07F4E6282BCC}" dt="2024-01-31T03:15:05.109" v="2"/>
        <pc:sldMkLst>
          <pc:docMk/>
          <pc:sldMk cId="1918318682" sldId="290"/>
        </pc:sldMkLst>
        <pc:picChg chg="add mod">
          <ac:chgData name="Leonie Smith" userId="fed1330f33f5650e" providerId="LiveId" clId="{C21D73AE-76E6-42E1-BEF6-07F4E6282BCC}" dt="2024-01-31T03:15:05.109" v="2"/>
          <ac:picMkLst>
            <pc:docMk/>
            <pc:sldMk cId="1918318682" sldId="290"/>
            <ac:picMk id="6" creationId="{FD02BE21-ED2E-DA0F-79B8-CC8DEE91DF33}"/>
          </ac:picMkLst>
        </pc:picChg>
      </pc:sldChg>
      <pc:sldChg chg="addSp modSp">
        <pc:chgData name="Leonie Smith" userId="fed1330f33f5650e" providerId="LiveId" clId="{C21D73AE-76E6-42E1-BEF6-07F4E6282BCC}" dt="2024-01-31T03:15:26.768" v="3"/>
        <pc:sldMkLst>
          <pc:docMk/>
          <pc:sldMk cId="4112799791" sldId="291"/>
        </pc:sldMkLst>
        <pc:picChg chg="add mod">
          <ac:chgData name="Leonie Smith" userId="fed1330f33f5650e" providerId="LiveId" clId="{C21D73AE-76E6-42E1-BEF6-07F4E6282BCC}" dt="2024-01-31T03:15:26.768" v="3"/>
          <ac:picMkLst>
            <pc:docMk/>
            <pc:sldMk cId="4112799791" sldId="291"/>
            <ac:picMk id="6" creationId="{9D27A428-B887-4CD5-F64F-3862A362CC77}"/>
          </ac:picMkLst>
        </pc:picChg>
      </pc:sldChg>
      <pc:sldChg chg="addSp modSp">
        <pc:chgData name="Leonie Smith" userId="fed1330f33f5650e" providerId="LiveId" clId="{C21D73AE-76E6-42E1-BEF6-07F4E6282BCC}" dt="2024-01-31T03:15:47.298" v="4"/>
        <pc:sldMkLst>
          <pc:docMk/>
          <pc:sldMk cId="3610941131" sldId="292"/>
        </pc:sldMkLst>
        <pc:picChg chg="add mod">
          <ac:chgData name="Leonie Smith" userId="fed1330f33f5650e" providerId="LiveId" clId="{C21D73AE-76E6-42E1-BEF6-07F4E6282BCC}" dt="2024-01-31T03:15:47.298" v="4"/>
          <ac:picMkLst>
            <pc:docMk/>
            <pc:sldMk cId="3610941131" sldId="292"/>
            <ac:picMk id="6" creationId="{C5E54534-6135-19CB-4AD3-2CF9FFC5BA50}"/>
          </ac:picMkLst>
        </pc:picChg>
      </pc:sldChg>
      <pc:sldChg chg="addSp modSp">
        <pc:chgData name="Leonie Smith" userId="fed1330f33f5650e" providerId="LiveId" clId="{C21D73AE-76E6-42E1-BEF6-07F4E6282BCC}" dt="2024-01-31T03:16:01.726" v="5"/>
        <pc:sldMkLst>
          <pc:docMk/>
          <pc:sldMk cId="3594852946" sldId="293"/>
        </pc:sldMkLst>
        <pc:picChg chg="add mod">
          <ac:chgData name="Leonie Smith" userId="fed1330f33f5650e" providerId="LiveId" clId="{C21D73AE-76E6-42E1-BEF6-07F4E6282BCC}" dt="2024-01-31T03:16:01.726" v="5"/>
          <ac:picMkLst>
            <pc:docMk/>
            <pc:sldMk cId="3594852946" sldId="293"/>
            <ac:picMk id="6" creationId="{1843899A-FAB5-230F-EB01-B6AFAF83E173}"/>
          </ac:picMkLst>
        </pc:picChg>
      </pc:sldChg>
      <pc:sldChg chg="addSp modSp">
        <pc:chgData name="Leonie Smith" userId="fed1330f33f5650e" providerId="LiveId" clId="{C21D73AE-76E6-42E1-BEF6-07F4E6282BCC}" dt="2024-01-31T03:16:22.334" v="6"/>
        <pc:sldMkLst>
          <pc:docMk/>
          <pc:sldMk cId="1162033216" sldId="294"/>
        </pc:sldMkLst>
        <pc:picChg chg="add mod">
          <ac:chgData name="Leonie Smith" userId="fed1330f33f5650e" providerId="LiveId" clId="{C21D73AE-76E6-42E1-BEF6-07F4E6282BCC}" dt="2024-01-31T03:16:22.334" v="6"/>
          <ac:picMkLst>
            <pc:docMk/>
            <pc:sldMk cId="1162033216" sldId="294"/>
            <ac:picMk id="6" creationId="{5E9BEB8A-BC06-5A50-6912-938E046C5F5A}"/>
          </ac:picMkLst>
        </pc:picChg>
      </pc:sldChg>
      <pc:sldChg chg="addSp modSp">
        <pc:chgData name="Leonie Smith" userId="fed1330f33f5650e" providerId="LiveId" clId="{C21D73AE-76E6-42E1-BEF6-07F4E6282BCC}" dt="2024-01-31T03:16:39.483" v="7"/>
        <pc:sldMkLst>
          <pc:docMk/>
          <pc:sldMk cId="3232101842" sldId="295"/>
        </pc:sldMkLst>
        <pc:picChg chg="add mod">
          <ac:chgData name="Leonie Smith" userId="fed1330f33f5650e" providerId="LiveId" clId="{C21D73AE-76E6-42E1-BEF6-07F4E6282BCC}" dt="2024-01-31T03:16:39.483" v="7"/>
          <ac:picMkLst>
            <pc:docMk/>
            <pc:sldMk cId="3232101842" sldId="295"/>
            <ac:picMk id="6" creationId="{8FA13224-E102-6358-5DB1-D7AC049C8D53}"/>
          </ac:picMkLst>
        </pc:picChg>
      </pc:sldChg>
      <pc:sldChg chg="addSp delSp modSp mod modTransition modAnim">
        <pc:chgData name="Leonie Smith" userId="fed1330f33f5650e" providerId="LiveId" clId="{C21D73AE-76E6-42E1-BEF6-07F4E6282BCC}" dt="2024-01-31T03:17:16.399" v="11"/>
        <pc:sldMkLst>
          <pc:docMk/>
          <pc:sldMk cId="4186679433" sldId="296"/>
        </pc:sldMkLst>
        <pc:picChg chg="add del mod">
          <ac:chgData name="Leonie Smith" userId="fed1330f33f5650e" providerId="LiveId" clId="{C21D73AE-76E6-42E1-BEF6-07F4E6282BCC}" dt="2024-01-31T03:16:52.368" v="10"/>
          <ac:picMkLst>
            <pc:docMk/>
            <pc:sldMk cId="4186679433" sldId="296"/>
            <ac:picMk id="6" creationId="{D020F455-C9CA-CEDB-89FB-9B7AAFC0F248}"/>
          </ac:picMkLst>
        </pc:picChg>
        <pc:picChg chg="add del mod ord">
          <ac:chgData name="Leonie Smith" userId="fed1330f33f5650e" providerId="LiveId" clId="{C21D73AE-76E6-42E1-BEF6-07F4E6282BCC}" dt="2024-01-31T03:17:16.399" v="11"/>
          <ac:picMkLst>
            <pc:docMk/>
            <pc:sldMk cId="4186679433" sldId="296"/>
            <ac:picMk id="9" creationId="{87F692D9-815B-297D-FF5F-076BCFD6C324}"/>
          </ac:picMkLst>
        </pc:picChg>
        <pc:picChg chg="add mod">
          <ac:chgData name="Leonie Smith" userId="fed1330f33f5650e" providerId="LiveId" clId="{C21D73AE-76E6-42E1-BEF6-07F4E6282BCC}" dt="2024-01-31T03:17:16.399" v="11"/>
          <ac:picMkLst>
            <pc:docMk/>
            <pc:sldMk cId="4186679433" sldId="296"/>
            <ac:picMk id="10" creationId="{EECA0780-4798-4A07-E6ED-7EBFC4DAE7B1}"/>
          </ac:picMkLst>
        </pc:picChg>
      </pc:sldChg>
      <pc:sldChg chg="addSp modSp">
        <pc:chgData name="Leonie Smith" userId="fed1330f33f5650e" providerId="LiveId" clId="{C21D73AE-76E6-42E1-BEF6-07F4E6282BCC}" dt="2024-01-31T03:17:33.188" v="12"/>
        <pc:sldMkLst>
          <pc:docMk/>
          <pc:sldMk cId="2378855352" sldId="297"/>
        </pc:sldMkLst>
        <pc:picChg chg="add mod">
          <ac:chgData name="Leonie Smith" userId="fed1330f33f5650e" providerId="LiveId" clId="{C21D73AE-76E6-42E1-BEF6-07F4E6282BCC}" dt="2024-01-31T03:17:33.188" v="12"/>
          <ac:picMkLst>
            <pc:docMk/>
            <pc:sldMk cId="2378855352" sldId="297"/>
            <ac:picMk id="6" creationId="{22FA3ECB-975A-D12A-FECF-F480F2A4DC06}"/>
          </ac:picMkLst>
        </pc:picChg>
      </pc:sldChg>
      <pc:sldChg chg="addSp modSp">
        <pc:chgData name="Leonie Smith" userId="fed1330f33f5650e" providerId="LiveId" clId="{C21D73AE-76E6-42E1-BEF6-07F4E6282BCC}" dt="2024-01-31T03:17:55.363" v="13"/>
        <pc:sldMkLst>
          <pc:docMk/>
          <pc:sldMk cId="346494306" sldId="298"/>
        </pc:sldMkLst>
        <pc:picChg chg="add mod">
          <ac:chgData name="Leonie Smith" userId="fed1330f33f5650e" providerId="LiveId" clId="{C21D73AE-76E6-42E1-BEF6-07F4E6282BCC}" dt="2024-01-31T03:17:55.363" v="13"/>
          <ac:picMkLst>
            <pc:docMk/>
            <pc:sldMk cId="346494306" sldId="298"/>
            <ac:picMk id="6" creationId="{4B9A1C08-6AEF-E23B-23D1-C241FA55CBD2}"/>
          </ac:picMkLst>
        </pc:picChg>
      </pc:sldChg>
      <pc:sldChg chg="addSp modSp">
        <pc:chgData name="Leonie Smith" userId="fed1330f33f5650e" providerId="LiveId" clId="{C21D73AE-76E6-42E1-BEF6-07F4E6282BCC}" dt="2024-01-31T03:18:13.808" v="14"/>
        <pc:sldMkLst>
          <pc:docMk/>
          <pc:sldMk cId="3220900219" sldId="299"/>
        </pc:sldMkLst>
        <pc:picChg chg="add mod">
          <ac:chgData name="Leonie Smith" userId="fed1330f33f5650e" providerId="LiveId" clId="{C21D73AE-76E6-42E1-BEF6-07F4E6282BCC}" dt="2024-01-31T03:18:13.808" v="14"/>
          <ac:picMkLst>
            <pc:docMk/>
            <pc:sldMk cId="3220900219" sldId="299"/>
            <ac:picMk id="6" creationId="{16C85939-4E82-4207-4971-D71A1C271C64}"/>
          </ac:picMkLst>
        </pc:picChg>
      </pc:sldChg>
      <pc:sldChg chg="addSp delSp modSp mod modTransition modAnim">
        <pc:chgData name="Leonie Smith" userId="fed1330f33f5650e" providerId="LiveId" clId="{C21D73AE-76E6-42E1-BEF6-07F4E6282BCC}" dt="2024-01-31T03:18:51.830" v="21"/>
        <pc:sldMkLst>
          <pc:docMk/>
          <pc:sldMk cId="2244701777" sldId="300"/>
        </pc:sldMkLst>
        <pc:picChg chg="add del mod">
          <ac:chgData name="Leonie Smith" userId="fed1330f33f5650e" providerId="LiveId" clId="{C21D73AE-76E6-42E1-BEF6-07F4E6282BCC}" dt="2024-01-31T03:18:27.009" v="17"/>
          <ac:picMkLst>
            <pc:docMk/>
            <pc:sldMk cId="2244701777" sldId="300"/>
            <ac:picMk id="6" creationId="{9C590694-0CCC-D843-ADAC-F43007D8E0E2}"/>
          </ac:picMkLst>
        </pc:picChg>
        <pc:picChg chg="add del mod ord">
          <ac:chgData name="Leonie Smith" userId="fed1330f33f5650e" providerId="LiveId" clId="{C21D73AE-76E6-42E1-BEF6-07F4E6282BCC}" dt="2024-01-31T03:18:32.622" v="18"/>
          <ac:picMkLst>
            <pc:docMk/>
            <pc:sldMk cId="2244701777" sldId="300"/>
            <ac:picMk id="9" creationId="{2A88365D-D861-2007-9D6C-EE8513BB1D9B}"/>
          </ac:picMkLst>
        </pc:picChg>
        <pc:picChg chg="add del mod">
          <ac:chgData name="Leonie Smith" userId="fed1330f33f5650e" providerId="LiveId" clId="{C21D73AE-76E6-42E1-BEF6-07F4E6282BCC}" dt="2024-01-31T03:18:34.125" v="20"/>
          <ac:picMkLst>
            <pc:docMk/>
            <pc:sldMk cId="2244701777" sldId="300"/>
            <ac:picMk id="10" creationId="{362D821D-CDD7-0AF5-F901-CDE8A1C96779}"/>
          </ac:picMkLst>
        </pc:picChg>
        <pc:picChg chg="add del mod ord">
          <ac:chgData name="Leonie Smith" userId="fed1330f33f5650e" providerId="LiveId" clId="{C21D73AE-76E6-42E1-BEF6-07F4E6282BCC}" dt="2024-01-31T03:18:51.830" v="21"/>
          <ac:picMkLst>
            <pc:docMk/>
            <pc:sldMk cId="2244701777" sldId="300"/>
            <ac:picMk id="13" creationId="{C0FB8858-F220-D953-3FFF-06814F16D82B}"/>
          </ac:picMkLst>
        </pc:picChg>
        <pc:picChg chg="add mod">
          <ac:chgData name="Leonie Smith" userId="fed1330f33f5650e" providerId="LiveId" clId="{C21D73AE-76E6-42E1-BEF6-07F4E6282BCC}" dt="2024-01-31T03:18:51.830" v="21"/>
          <ac:picMkLst>
            <pc:docMk/>
            <pc:sldMk cId="2244701777" sldId="300"/>
            <ac:picMk id="14" creationId="{7BEB0C74-EC2F-8245-D804-DB3CF6BA33BD}"/>
          </ac:picMkLst>
        </pc:picChg>
      </pc:sldChg>
      <pc:sldChg chg="addSp modSp">
        <pc:chgData name="Leonie Smith" userId="fed1330f33f5650e" providerId="LiveId" clId="{C21D73AE-76E6-42E1-BEF6-07F4E6282BCC}" dt="2024-01-31T03:19:19.338" v="22"/>
        <pc:sldMkLst>
          <pc:docMk/>
          <pc:sldMk cId="4074021445" sldId="301"/>
        </pc:sldMkLst>
        <pc:picChg chg="add mod">
          <ac:chgData name="Leonie Smith" userId="fed1330f33f5650e" providerId="LiveId" clId="{C21D73AE-76E6-42E1-BEF6-07F4E6282BCC}" dt="2024-01-31T03:19:19.338" v="22"/>
          <ac:picMkLst>
            <pc:docMk/>
            <pc:sldMk cId="4074021445" sldId="301"/>
            <ac:picMk id="6" creationId="{C6048FE1-7DB5-F0B7-C053-D8912C19FEFF}"/>
          </ac:picMkLst>
        </pc:picChg>
      </pc:sldChg>
      <pc:sldChg chg="addSp modSp">
        <pc:chgData name="Leonie Smith" userId="fed1330f33f5650e" providerId="LiveId" clId="{C21D73AE-76E6-42E1-BEF6-07F4E6282BCC}" dt="2024-01-31T03:19:41.415" v="23"/>
        <pc:sldMkLst>
          <pc:docMk/>
          <pc:sldMk cId="2481970813" sldId="302"/>
        </pc:sldMkLst>
        <pc:picChg chg="add mod">
          <ac:chgData name="Leonie Smith" userId="fed1330f33f5650e" providerId="LiveId" clId="{C21D73AE-76E6-42E1-BEF6-07F4E6282BCC}" dt="2024-01-31T03:19:41.415" v="23"/>
          <ac:picMkLst>
            <pc:docMk/>
            <pc:sldMk cId="2481970813" sldId="302"/>
            <ac:picMk id="6" creationId="{E5992D53-7A80-FEAB-D7B8-D63F83E94E27}"/>
          </ac:picMkLst>
        </pc:picChg>
      </pc:sldChg>
      <pc:sldChg chg="addSp delSp modSp mod modTransition modAnim">
        <pc:chgData name="Leonie Smith" userId="fed1330f33f5650e" providerId="LiveId" clId="{C21D73AE-76E6-42E1-BEF6-07F4E6282BCC}" dt="2024-01-31T03:22:25.022" v="36"/>
        <pc:sldMkLst>
          <pc:docMk/>
          <pc:sldMk cId="1556732377" sldId="303"/>
        </pc:sldMkLst>
        <pc:picChg chg="add del mod">
          <ac:chgData name="Leonie Smith" userId="fed1330f33f5650e" providerId="LiveId" clId="{C21D73AE-76E6-42E1-BEF6-07F4E6282BCC}" dt="2024-01-31T03:20:57.087" v="26"/>
          <ac:picMkLst>
            <pc:docMk/>
            <pc:sldMk cId="1556732377" sldId="303"/>
            <ac:picMk id="6" creationId="{E275A1DC-3C41-347C-A980-44B76A27A046}"/>
          </ac:picMkLst>
        </pc:picChg>
        <pc:picChg chg="add del mod ord">
          <ac:chgData name="Leonie Smith" userId="fed1330f33f5650e" providerId="LiveId" clId="{C21D73AE-76E6-42E1-BEF6-07F4E6282BCC}" dt="2024-01-31T03:21:16.722" v="27"/>
          <ac:picMkLst>
            <pc:docMk/>
            <pc:sldMk cId="1556732377" sldId="303"/>
            <ac:picMk id="10" creationId="{D080DFF5-52BB-7CB9-2A6F-477A1E5D23BA}"/>
          </ac:picMkLst>
        </pc:picChg>
        <pc:picChg chg="add del mod">
          <ac:chgData name="Leonie Smith" userId="fed1330f33f5650e" providerId="LiveId" clId="{C21D73AE-76E6-42E1-BEF6-07F4E6282BCC}" dt="2024-01-31T03:21:18.392" v="29"/>
          <ac:picMkLst>
            <pc:docMk/>
            <pc:sldMk cId="1556732377" sldId="303"/>
            <ac:picMk id="11" creationId="{BC3542B7-D853-97A8-1235-7044B4E050F2}"/>
          </ac:picMkLst>
        </pc:picChg>
        <pc:picChg chg="add del mod ord">
          <ac:chgData name="Leonie Smith" userId="fed1330f33f5650e" providerId="LiveId" clId="{C21D73AE-76E6-42E1-BEF6-07F4E6282BCC}" dt="2024-01-31T03:21:37.900" v="30"/>
          <ac:picMkLst>
            <pc:docMk/>
            <pc:sldMk cId="1556732377" sldId="303"/>
            <ac:picMk id="14" creationId="{2229D246-C24F-7EEA-F8F5-147FD06F3F4F}"/>
          </ac:picMkLst>
        </pc:picChg>
        <pc:picChg chg="add del mod">
          <ac:chgData name="Leonie Smith" userId="fed1330f33f5650e" providerId="LiveId" clId="{C21D73AE-76E6-42E1-BEF6-07F4E6282BCC}" dt="2024-01-31T03:21:39.667" v="32"/>
          <ac:picMkLst>
            <pc:docMk/>
            <pc:sldMk cId="1556732377" sldId="303"/>
            <ac:picMk id="15" creationId="{AC22A8F8-BA43-3881-B97E-E40A523C8717}"/>
          </ac:picMkLst>
        </pc:picChg>
        <pc:picChg chg="add del mod ord">
          <ac:chgData name="Leonie Smith" userId="fed1330f33f5650e" providerId="LiveId" clId="{C21D73AE-76E6-42E1-BEF6-07F4E6282BCC}" dt="2024-01-31T03:22:00.162" v="33"/>
          <ac:picMkLst>
            <pc:docMk/>
            <pc:sldMk cId="1556732377" sldId="303"/>
            <ac:picMk id="18" creationId="{01A0C9F3-0223-CF98-1934-1708CA8A86FA}"/>
          </ac:picMkLst>
        </pc:picChg>
        <pc:picChg chg="add del mod">
          <ac:chgData name="Leonie Smith" userId="fed1330f33f5650e" providerId="LiveId" clId="{C21D73AE-76E6-42E1-BEF6-07F4E6282BCC}" dt="2024-01-31T03:22:03.474" v="35"/>
          <ac:picMkLst>
            <pc:docMk/>
            <pc:sldMk cId="1556732377" sldId="303"/>
            <ac:picMk id="19" creationId="{A2BF1C88-7F2F-B7FD-C57D-A84CCBAD05BB}"/>
          </ac:picMkLst>
        </pc:picChg>
        <pc:picChg chg="add del mod ord">
          <ac:chgData name="Leonie Smith" userId="fed1330f33f5650e" providerId="LiveId" clId="{C21D73AE-76E6-42E1-BEF6-07F4E6282BCC}" dt="2024-01-31T03:22:25.022" v="36"/>
          <ac:picMkLst>
            <pc:docMk/>
            <pc:sldMk cId="1556732377" sldId="303"/>
            <ac:picMk id="22" creationId="{325DCF03-1D69-525F-51E9-DB08112C4D5F}"/>
          </ac:picMkLst>
        </pc:picChg>
        <pc:picChg chg="add mod">
          <ac:chgData name="Leonie Smith" userId="fed1330f33f5650e" providerId="LiveId" clId="{C21D73AE-76E6-42E1-BEF6-07F4E6282BCC}" dt="2024-01-31T03:22:25.022" v="36"/>
          <ac:picMkLst>
            <pc:docMk/>
            <pc:sldMk cId="1556732377" sldId="303"/>
            <ac:picMk id="23" creationId="{79D2FE46-F0F1-946E-33FB-318D7A6B057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F2BCC-E949-40EA-9A06-1842F98B2205}" type="datetimeFigureOut">
              <a:rPr lang="en-US" smtClean="0"/>
              <a:t>6/18/2024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0D4CEC-F391-4378-A158-9DA73C7E3008}" type="slidenum">
              <a:rPr lang="en-US" smtClean="0"/>
              <a:t>‹#›</a:t>
            </a:fld>
            <a:endParaRPr lang="en-US"/>
          </a:p>
        </p:txBody>
      </p:sp>
    </p:spTree>
    <p:extLst>
      <p:ext uri="{BB962C8B-B14F-4D97-AF65-F5344CB8AC3E}">
        <p14:creationId xmlns:p14="http://schemas.microsoft.com/office/powerpoint/2010/main" val="557673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CE0D4CEC-F391-4378-A158-9DA73C7E3008}" type="slidenum">
              <a:rPr lang="en-US" smtClean="0"/>
              <a:t>1</a:t>
            </a:fld>
            <a:endParaRPr lang="en-US"/>
          </a:p>
        </p:txBody>
      </p:sp>
    </p:spTree>
    <p:extLst>
      <p:ext uri="{BB962C8B-B14F-4D97-AF65-F5344CB8AC3E}">
        <p14:creationId xmlns:p14="http://schemas.microsoft.com/office/powerpoint/2010/main" val="1703019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2024/06/18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2024/06/18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2024/06/18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2024/06/18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2024/06/18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2024/06/18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2024/06/18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2024/06/18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2024/06/18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2024/06/18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2024/06/18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2024/06/18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8C19-B6C0-605B-9EAC-231593EDEDC0}"/>
              </a:ext>
            </a:extLst>
          </p:cNvPr>
          <p:cNvSpPr>
            <a:spLocks noGrp="1"/>
          </p:cNvSpPr>
          <p:nvPr>
            <p:ph type="title"/>
          </p:nvPr>
        </p:nvSpPr>
        <p:spPr/>
        <p:txBody>
          <a:bodyPr/>
          <a:lstStyle/>
          <a:p>
            <a:r>
              <a:rPr lang="en-IN" dirty="0"/>
              <a:t>05-12</a:t>
            </a:r>
          </a:p>
        </p:txBody>
      </p:sp>
      <p:sp>
        <p:nvSpPr>
          <p:cNvPr id="3" name="Content Placeholder 2">
            <a:extLst>
              <a:ext uri="{FF2B5EF4-FFF2-40B4-BE49-F238E27FC236}">
                <a16:creationId xmlns:a16="http://schemas.microsoft.com/office/drawing/2014/main" id="{17E1FD28-B9D0-D368-09B2-02B0C30CE1BC}"/>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6" name="Audio 5">
            <a:hlinkClick r:id="" action="ppaction://media"/>
            <a:extLst>
              <a:ext uri="{FF2B5EF4-FFF2-40B4-BE49-F238E27FC236}">
                <a16:creationId xmlns:a16="http://schemas.microsoft.com/office/drawing/2014/main" id="{3317476A-4623-31C5-634F-3D47AC9E74E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7273201"/>
      </p:ext>
    </p:extLst>
  </p:cSld>
  <p:clrMapOvr>
    <a:masterClrMapping/>
  </p:clrMapOvr>
  <mc:AlternateContent xmlns:mc="http://schemas.openxmlformats.org/markup-compatibility/2006" xmlns:p14="http://schemas.microsoft.com/office/powerpoint/2010/main">
    <mc:Choice Requires="p14">
      <p:transition spd="slow" p14:dur="2000" advTm="3743"/>
    </mc:Choice>
    <mc:Fallback xmlns="">
      <p:transition spd="slow" advTm="3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b="1" baseline="30000" dirty="0">
                <a:solidFill>
                  <a:srgbClr val="000000"/>
                </a:solidFill>
                <a:latin typeface="Segoe UI" panose="020B0502040204020203" pitchFamily="34" charset="0"/>
                <a:ea typeface="Calibri" panose="020F0502020204030204" pitchFamily="34" charset="0"/>
              </a:rPr>
              <a:t>3 </a:t>
            </a:r>
            <a:r>
              <a:rPr lang="en-ZA" sz="3600" dirty="0">
                <a:solidFill>
                  <a:srgbClr val="000000"/>
                </a:solidFill>
                <a:latin typeface="Segoe UI" panose="020B0502040204020203" pitchFamily="34" charset="0"/>
                <a:ea typeface="Calibri" panose="020F0502020204030204" pitchFamily="34" charset="0"/>
              </a:rPr>
              <a:t>Early the next morning Abraham got up and loaded his donkey. He took two of his servants and his son Isaac with him. He cut enough wood for the burnt offering. Then he started out for the place God had shown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5400" dirty="0">
                <a:solidFill>
                  <a:srgbClr val="000000"/>
                </a:solidFill>
                <a:latin typeface="Arial" panose="020B0604020202020204" pitchFamily="34" charset="0"/>
                <a:ea typeface="Calibri" panose="020F0502020204030204" pitchFamily="34" charset="0"/>
              </a:rPr>
              <a:t>3</a:t>
            </a:r>
            <a:r>
              <a:rPr lang="bo-CN" sz="5400" dirty="0">
                <a:solidFill>
                  <a:srgbClr val="000000"/>
                </a:solidFill>
                <a:latin typeface="Arial" panose="020B0604020202020204" pitchFamily="34" charset="0"/>
                <a:ea typeface="Calibri" panose="020F0502020204030204" pitchFamily="34" charset="0"/>
              </a:rPr>
              <a:t>ཨབ་ར་ཧམ་སྔ་དྲོ་ལངས་ཏེ་དམར་མཆོད་ཀྱི་ཆེད་དུ་ཤིང་འགའ་ཤས་བཅད་དེ་བོང་བུར་བཀལ་ནས། བུ་ཨི་སཱག་དང་གཡོག་པོ་གཉིས་འཁྲིད་དེ། དཀོན་མཆོག་གིས་གསུངས་པའི་གནས་སུ་སོང་ངོ་།</a:t>
            </a:r>
            <a:r>
              <a:rPr lang="en-ZA" sz="5400" dirty="0">
                <a:solidFill>
                  <a:srgbClr val="000000"/>
                </a:solidFill>
                <a:latin typeface="Arial" panose="020B0604020202020204" pitchFamily="34" charset="0"/>
                <a:ea typeface="Calibri" panose="020F0502020204030204" pitchFamily="34" charset="0"/>
              </a:rPr>
              <a:t> </a:t>
            </a:r>
            <a:endParaRPr lang="en-ZA" dirty="0"/>
          </a:p>
        </p:txBody>
      </p:sp>
      <p:pic>
        <p:nvPicPr>
          <p:cNvPr id="5" name="Picture 4" descr="A picture containing grass, mammal, horse&#10;&#10;Description automatically generated">
            <a:extLst>
              <a:ext uri="{FF2B5EF4-FFF2-40B4-BE49-F238E27FC236}">
                <a16:creationId xmlns:a16="http://schemas.microsoft.com/office/drawing/2014/main" id="{BB7365F4-4AD1-4178-8021-36B538EBA90B}"/>
              </a:ext>
            </a:extLst>
          </p:cNvPr>
          <p:cNvPicPr>
            <a:picLocks noChangeAspect="1"/>
          </p:cNvPicPr>
          <p:nvPr/>
        </p:nvPicPr>
        <p:blipFill>
          <a:blip r:embed="rId2"/>
          <a:stretch>
            <a:fillRect/>
          </a:stretch>
        </p:blipFill>
        <p:spPr>
          <a:xfrm>
            <a:off x="0" y="0"/>
            <a:ext cx="13891846" cy="6858000"/>
          </a:xfrm>
          <a:prstGeom prst="rect">
            <a:avLst/>
          </a:prstGeom>
        </p:spPr>
      </p:pic>
      <p:sp>
        <p:nvSpPr>
          <p:cNvPr id="7" name="TextBox 6">
            <a:extLst>
              <a:ext uri="{FF2B5EF4-FFF2-40B4-BE49-F238E27FC236}">
                <a16:creationId xmlns:a16="http://schemas.microsoft.com/office/drawing/2014/main" id="{83BE9657-62E2-4B98-BB5F-9449433B3FF1}"/>
              </a:ext>
            </a:extLst>
          </p:cNvPr>
          <p:cNvSpPr txBox="1"/>
          <p:nvPr/>
        </p:nvSpPr>
        <p:spPr>
          <a:xfrm>
            <a:off x="10477037" y="15766"/>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22:3</a:t>
            </a:r>
            <a:endParaRPr lang="en-ZA" sz="3200" dirty="0">
              <a:solidFill>
                <a:schemeClr val="bg1"/>
              </a:solidFill>
            </a:endParaRPr>
          </a:p>
          <a:p>
            <a:endParaRPr lang="en-IN" dirty="0"/>
          </a:p>
        </p:txBody>
      </p:sp>
    </p:spTree>
    <p:extLst>
      <p:ext uri="{BB962C8B-B14F-4D97-AF65-F5344CB8AC3E}">
        <p14:creationId xmlns:p14="http://schemas.microsoft.com/office/powerpoint/2010/main" val="3459794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4</a:t>
            </a:r>
            <a:r>
              <a:rPr lang="bo-CN" sz="7200" dirty="0">
                <a:solidFill>
                  <a:srgbClr val="121212"/>
                </a:solidFill>
                <a:latin typeface="Inter"/>
              </a:rPr>
              <a:t>དེ་ནས་ཉིན་གསུམ་པ༌ལ། ཨབ་ར་ཧམ་གྱིས་མགོ་ཡར་བཀྱགས་ཏེ་རྒྱང་རིང་ནས་ཡུལ་དེ་མཐོང་བ༌དང༌།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5400" b="0" i="0" dirty="0">
                <a:solidFill>
                  <a:srgbClr val="777A7B"/>
                </a:solidFill>
                <a:effectLst/>
                <a:highlight>
                  <a:srgbClr val="FFFFFF"/>
                </a:highlight>
                <a:latin typeface="Inter"/>
              </a:rPr>
              <a:t>4</a:t>
            </a:r>
            <a:r>
              <a:rPr lang="en-US" sz="5400" b="0" i="0" dirty="0">
                <a:solidFill>
                  <a:srgbClr val="121212"/>
                </a:solidFill>
                <a:effectLst/>
                <a:highlight>
                  <a:srgbClr val="FFFFFF"/>
                </a:highlight>
                <a:latin typeface="Inter"/>
              </a:rPr>
              <a:t>On the third day Abraham looked up and saw the place in the distance.</a:t>
            </a:r>
            <a:endParaRPr lang="en-IN" dirty="0"/>
          </a:p>
        </p:txBody>
      </p:sp>
      <p:pic>
        <p:nvPicPr>
          <p:cNvPr id="6" name="Audio 5">
            <a:hlinkClick r:id="" action="ppaction://media"/>
            <a:extLst>
              <a:ext uri="{FF2B5EF4-FFF2-40B4-BE49-F238E27FC236}">
                <a16:creationId xmlns:a16="http://schemas.microsoft.com/office/drawing/2014/main" id="{1843899A-FAB5-230F-EB01-B6AFAF83E1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4852946"/>
      </p:ext>
    </p:extLst>
  </p:cSld>
  <p:clrMapOvr>
    <a:masterClrMapping/>
  </p:clrMapOvr>
  <mc:AlternateContent xmlns:mc="http://schemas.openxmlformats.org/markup-compatibility/2006" xmlns:p14="http://schemas.microsoft.com/office/powerpoint/2010/main">
    <mc:Choice Requires="p14">
      <p:transition spd="slow" p14:dur="2000" advTm="7055"/>
    </mc:Choice>
    <mc:Fallback xmlns="">
      <p:transition spd="slow" advTm="7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400" dirty="0">
                <a:solidFill>
                  <a:srgbClr val="000000"/>
                </a:solidFill>
                <a:latin typeface="Segoe UI" panose="020B0502040204020203" pitchFamily="34" charset="0"/>
                <a:ea typeface="Calibri" panose="020F0502020204030204" pitchFamily="34" charset="0"/>
              </a:rPr>
              <a:t> </a:t>
            </a:r>
            <a:r>
              <a:rPr lang="en-ZA" sz="4400" b="1" baseline="30000" dirty="0">
                <a:solidFill>
                  <a:srgbClr val="000000"/>
                </a:solidFill>
                <a:latin typeface="Segoe UI" panose="020B0502040204020203" pitchFamily="34" charset="0"/>
                <a:ea typeface="Calibri" panose="020F0502020204030204" pitchFamily="34" charset="0"/>
              </a:rPr>
              <a:t>4 </a:t>
            </a:r>
            <a:r>
              <a:rPr lang="en-ZA" sz="4400" dirty="0">
                <a:solidFill>
                  <a:srgbClr val="000000"/>
                </a:solidFill>
                <a:latin typeface="Segoe UI" panose="020B0502040204020203" pitchFamily="34" charset="0"/>
                <a:ea typeface="Calibri" panose="020F0502020204030204" pitchFamily="34" charset="0"/>
              </a:rPr>
              <a:t>On the third day Abraham saw the place a long way off.</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6000" dirty="0">
                <a:solidFill>
                  <a:srgbClr val="000000"/>
                </a:solidFill>
                <a:latin typeface="Arial" panose="020B0604020202020204" pitchFamily="34" charset="0"/>
                <a:ea typeface="Calibri" panose="020F0502020204030204" pitchFamily="34" charset="0"/>
              </a:rPr>
              <a:t>4</a:t>
            </a:r>
            <a:r>
              <a:rPr lang="bo-CN" sz="6000" dirty="0">
                <a:solidFill>
                  <a:srgbClr val="000000"/>
                </a:solidFill>
                <a:latin typeface="Arial" panose="020B0604020202020204" pitchFamily="34" charset="0"/>
                <a:ea typeface="Calibri" panose="020F0502020204030204" pitchFamily="34" charset="0"/>
              </a:rPr>
              <a:t>ཞག་གསུམ་པ་ལ་ཨབ་ར་ཧམ་གྱིས་ས་ཆ་དེ་ཐག་རིང་ནས་མཐོང་ངོ་།</a:t>
            </a:r>
            <a:r>
              <a:rPr lang="en-ZA" sz="6000" dirty="0">
                <a:solidFill>
                  <a:srgbClr val="000000"/>
                </a:solidFill>
                <a:latin typeface="Arial" panose="020B0604020202020204" pitchFamily="34" charset="0"/>
                <a:ea typeface="Calibri" panose="020F0502020204030204" pitchFamily="34" charset="0"/>
              </a:rPr>
              <a:t> </a:t>
            </a:r>
            <a:endParaRPr lang="en-ZA" dirty="0"/>
          </a:p>
        </p:txBody>
      </p:sp>
      <p:pic>
        <p:nvPicPr>
          <p:cNvPr id="5" name="Picture 4">
            <a:extLst>
              <a:ext uri="{FF2B5EF4-FFF2-40B4-BE49-F238E27FC236}">
                <a16:creationId xmlns:a16="http://schemas.microsoft.com/office/drawing/2014/main" id="{89A7038D-2C77-44EB-924E-8C812AF3CAD8}"/>
              </a:ext>
            </a:extLst>
          </p:cNvPr>
          <p:cNvPicPr>
            <a:picLocks noChangeAspect="1"/>
          </p:cNvPicPr>
          <p:nvPr/>
        </p:nvPicPr>
        <p:blipFill>
          <a:blip r:embed="rId2"/>
          <a:stretch>
            <a:fillRect/>
          </a:stretch>
        </p:blipFill>
        <p:spPr>
          <a:xfrm>
            <a:off x="0" y="0"/>
            <a:ext cx="14429064" cy="6858000"/>
          </a:xfrm>
          <a:prstGeom prst="rect">
            <a:avLst/>
          </a:prstGeom>
        </p:spPr>
      </p:pic>
      <p:sp>
        <p:nvSpPr>
          <p:cNvPr id="7" name="TextBox 6">
            <a:extLst>
              <a:ext uri="{FF2B5EF4-FFF2-40B4-BE49-F238E27FC236}">
                <a16:creationId xmlns:a16="http://schemas.microsoft.com/office/drawing/2014/main" id="{168E65FA-6B83-4939-B006-8D17779CC45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22:4</a:t>
            </a:r>
            <a:endParaRPr lang="en-ZA" sz="3200" dirty="0">
              <a:solidFill>
                <a:schemeClr val="bg1"/>
              </a:solidFill>
            </a:endParaRPr>
          </a:p>
          <a:p>
            <a:endParaRPr lang="en-IN" dirty="0"/>
          </a:p>
        </p:txBody>
      </p:sp>
    </p:spTree>
    <p:extLst>
      <p:ext uri="{BB962C8B-B14F-4D97-AF65-F5344CB8AC3E}">
        <p14:creationId xmlns:p14="http://schemas.microsoft.com/office/powerpoint/2010/main" val="1204998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5</a:t>
            </a:r>
            <a:r>
              <a:rPr lang="bo-CN" sz="6000" dirty="0">
                <a:solidFill>
                  <a:srgbClr val="121212"/>
                </a:solidFill>
                <a:latin typeface="Inter"/>
              </a:rPr>
              <a:t>གཡོག་པོ་གཉིས་ལ་འདི་སྐད༌དུ། ཁྱོད་གཉིས་ཀྱིས་བོང་བུ་བཟུང་ནས་འདིར་སྒུགས༌དང༌། བདག་དང་བུ་གཉིས་ཀ་གནས་དེར་སོང་ནས་དཀོན་མཆོག་ལ་གུས་ཕྱག་ཕུལ༌རྗེས། ཕྱིར་ཁྱོད་གཉིས་ཀྱི་གམ་དུ་ཡོང་ངེས་ཡིན་ཞེས་གསུངས༌སོ།།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777A7B"/>
                </a:solidFill>
                <a:effectLst/>
                <a:highlight>
                  <a:srgbClr val="FFFFFF"/>
                </a:highlight>
                <a:latin typeface="Inter"/>
              </a:rPr>
              <a:t>5</a:t>
            </a:r>
            <a:r>
              <a:rPr lang="en-US" sz="4800" b="0" i="0" dirty="0">
                <a:solidFill>
                  <a:srgbClr val="121212"/>
                </a:solidFill>
                <a:effectLst/>
                <a:highlight>
                  <a:srgbClr val="FFFFFF"/>
                </a:highlight>
                <a:latin typeface="Inter"/>
              </a:rPr>
              <a:t>“Stay here with the donkey,” Abraham told his servants. “The boy and I will go over there to worship, and then we will return to you.”</a:t>
            </a:r>
            <a:endParaRPr lang="en-IN" dirty="0"/>
          </a:p>
        </p:txBody>
      </p:sp>
      <p:pic>
        <p:nvPicPr>
          <p:cNvPr id="6" name="Audio 5">
            <a:hlinkClick r:id="" action="ppaction://media"/>
            <a:extLst>
              <a:ext uri="{FF2B5EF4-FFF2-40B4-BE49-F238E27FC236}">
                <a16:creationId xmlns:a16="http://schemas.microsoft.com/office/drawing/2014/main" id="{5E9BEB8A-BC06-5A50-6912-938E046C5F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62033216"/>
      </p:ext>
    </p:extLst>
  </p:cSld>
  <p:clrMapOvr>
    <a:masterClrMapping/>
  </p:clrMapOvr>
  <mc:AlternateContent xmlns:mc="http://schemas.openxmlformats.org/markup-compatibility/2006" xmlns:p14="http://schemas.microsoft.com/office/powerpoint/2010/main">
    <mc:Choice Requires="p14">
      <p:transition spd="slow" p14:dur="2000" advTm="14208"/>
    </mc:Choice>
    <mc:Fallback xmlns="">
      <p:transition spd="slow" advTm="14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000000"/>
                </a:solidFill>
                <a:latin typeface="Segoe UI" panose="020B0502040204020203" pitchFamily="34" charset="0"/>
                <a:ea typeface="Calibri" panose="020F0502020204030204" pitchFamily="34" charset="0"/>
              </a:rPr>
              <a:t>. </a:t>
            </a:r>
            <a:r>
              <a:rPr lang="en-ZA" sz="4000" b="1" baseline="30000" dirty="0">
                <a:solidFill>
                  <a:srgbClr val="000000"/>
                </a:solidFill>
                <a:latin typeface="Segoe UI" panose="020B0502040204020203" pitchFamily="34" charset="0"/>
                <a:ea typeface="Calibri" panose="020F0502020204030204" pitchFamily="34" charset="0"/>
              </a:rPr>
              <a:t>5 </a:t>
            </a:r>
            <a:r>
              <a:rPr lang="en-ZA" sz="4000" dirty="0">
                <a:solidFill>
                  <a:srgbClr val="000000"/>
                </a:solidFill>
                <a:latin typeface="Segoe UI" panose="020B0502040204020203" pitchFamily="34" charset="0"/>
                <a:ea typeface="Calibri" panose="020F0502020204030204" pitchFamily="34" charset="0"/>
              </a:rPr>
              <a:t>He said to his servants, “Stay here with the donkey. I and the boy will go over there and worship. Then we’ll come back to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5400" dirty="0">
                <a:solidFill>
                  <a:srgbClr val="000000"/>
                </a:solidFill>
                <a:latin typeface="Arial" panose="020B0604020202020204" pitchFamily="34" charset="0"/>
                <a:ea typeface="Calibri" panose="020F0502020204030204" pitchFamily="34" charset="0"/>
              </a:rPr>
              <a:t>5</a:t>
            </a:r>
            <a:r>
              <a:rPr lang="bo-CN" sz="5400" dirty="0">
                <a:solidFill>
                  <a:srgbClr val="000000"/>
                </a:solidFill>
                <a:latin typeface="Arial" panose="020B0604020202020204" pitchFamily="34" charset="0"/>
                <a:ea typeface="Calibri" panose="020F0502020204030204" pitchFamily="34" charset="0"/>
              </a:rPr>
              <a:t>དེ་ནས་ཨབ་ར་ཧམ་གྱིས་གཡོག་པོ་ལ། ཁྱོད་ཚོ་བོང་བུ་མཉམ་དུ་དེར་སྡོད་ཅིག་དང་། ང་དང་ངའི་བུ་གནས་དེར་ཕྱིན་ནས་སྨོན་ལམ་བཏབ་ཅིང་ཁྱོད་ཚོའི་རྩར་ལོག་ཡོང་ཞེས་སྨྲས་སོ།</a:t>
            </a:r>
            <a:endParaRPr lang="en-ZA" dirty="0"/>
          </a:p>
        </p:txBody>
      </p:sp>
      <p:pic>
        <p:nvPicPr>
          <p:cNvPr id="8" name="Picture 7" descr="Map&#10;&#10;Description automatically generated">
            <a:extLst>
              <a:ext uri="{FF2B5EF4-FFF2-40B4-BE49-F238E27FC236}">
                <a16:creationId xmlns:a16="http://schemas.microsoft.com/office/drawing/2014/main" id="{0B1F3116-7875-4E93-A4C0-5EAE0F43D2C8}"/>
              </a:ext>
            </a:extLst>
          </p:cNvPr>
          <p:cNvPicPr>
            <a:picLocks noChangeAspect="1"/>
          </p:cNvPicPr>
          <p:nvPr/>
        </p:nvPicPr>
        <p:blipFill>
          <a:blip r:embed="rId2"/>
          <a:stretch>
            <a:fillRect/>
          </a:stretch>
        </p:blipFill>
        <p:spPr>
          <a:xfrm>
            <a:off x="0" y="0"/>
            <a:ext cx="12192000" cy="6979194"/>
          </a:xfrm>
          <a:prstGeom prst="rect">
            <a:avLst/>
          </a:prstGeom>
        </p:spPr>
      </p:pic>
      <p:sp>
        <p:nvSpPr>
          <p:cNvPr id="9" name="TextBox 8">
            <a:extLst>
              <a:ext uri="{FF2B5EF4-FFF2-40B4-BE49-F238E27FC236}">
                <a16:creationId xmlns:a16="http://schemas.microsoft.com/office/drawing/2014/main" id="{FE00B96E-13E8-4A04-90FB-376C865C932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22:5</a:t>
            </a:r>
            <a:endParaRPr lang="en-ZA" sz="3200" dirty="0">
              <a:solidFill>
                <a:schemeClr val="bg1"/>
              </a:solidFill>
            </a:endParaRPr>
          </a:p>
          <a:p>
            <a:endParaRPr lang="en-IN" dirty="0"/>
          </a:p>
        </p:txBody>
      </p:sp>
    </p:spTree>
    <p:extLst>
      <p:ext uri="{BB962C8B-B14F-4D97-AF65-F5344CB8AC3E}">
        <p14:creationId xmlns:p14="http://schemas.microsoft.com/office/powerpoint/2010/main" val="3728152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6</a:t>
            </a:r>
            <a:r>
              <a:rPr lang="bo-CN" sz="7200" dirty="0">
                <a:solidFill>
                  <a:srgbClr val="121212"/>
                </a:solidFill>
                <a:latin typeface="Inter"/>
              </a:rPr>
              <a:t>དེ་ནས་ཨབ་ར་ཧམ་གྱིས་བུ་ཨི་སཱག་ལ་སྦྱིན་སྲེག་གི་བུད་ཤིང་ཁུར་དུ་བཅུག་པ་དང་རང་གི་ལག་ཏུ་མེ་དང་གྲི་བཟུང་ནས་ཁོ་གཉིས་ཕ་རོལ་ཏུ༌སོ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6</a:t>
            </a:r>
            <a:r>
              <a:rPr lang="en-US" sz="4400" b="0" i="0" dirty="0">
                <a:solidFill>
                  <a:srgbClr val="121212"/>
                </a:solidFill>
                <a:effectLst/>
                <a:highlight>
                  <a:srgbClr val="FFFFFF"/>
                </a:highlight>
                <a:latin typeface="Inter"/>
              </a:rPr>
              <a:t>Abraham took the wood for the burnt offering and placed it on his son Isaac. He himself carried the fire and the sacrificial knife, and the two of them walked on together.</a:t>
            </a:r>
            <a:endParaRPr lang="en-IN" dirty="0"/>
          </a:p>
        </p:txBody>
      </p:sp>
      <p:pic>
        <p:nvPicPr>
          <p:cNvPr id="6" name="Audio 5">
            <a:hlinkClick r:id="" action="ppaction://media"/>
            <a:extLst>
              <a:ext uri="{FF2B5EF4-FFF2-40B4-BE49-F238E27FC236}">
                <a16:creationId xmlns:a16="http://schemas.microsoft.com/office/drawing/2014/main" id="{8FA13224-E102-6358-5DB1-D7AC049C8D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32101842"/>
      </p:ext>
    </p:extLst>
  </p:cSld>
  <p:clrMapOvr>
    <a:masterClrMapping/>
  </p:clrMapOvr>
  <mc:AlternateContent xmlns:mc="http://schemas.openxmlformats.org/markup-compatibility/2006" xmlns:p14="http://schemas.microsoft.com/office/powerpoint/2010/main">
    <mc:Choice Requires="p14">
      <p:transition spd="slow" p14:dur="2000" advTm="9985"/>
    </mc:Choice>
    <mc:Fallback xmlns="">
      <p:transition spd="slow" advTm="9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b="1" baseline="30000" dirty="0">
                <a:solidFill>
                  <a:srgbClr val="000000"/>
                </a:solidFill>
                <a:latin typeface="Segoe UI" panose="020B0502040204020203" pitchFamily="34" charset="0"/>
                <a:ea typeface="Calibri" panose="020F0502020204030204" pitchFamily="34" charset="0"/>
              </a:rPr>
              <a:t>6 </a:t>
            </a:r>
            <a:r>
              <a:rPr lang="en-ZA" sz="4000" dirty="0">
                <a:solidFill>
                  <a:srgbClr val="000000"/>
                </a:solidFill>
                <a:latin typeface="Segoe UI" panose="020B0502040204020203" pitchFamily="34" charset="0"/>
                <a:ea typeface="Calibri" panose="020F0502020204030204" pitchFamily="34" charset="0"/>
              </a:rPr>
              <a:t>Abraham had his son Isaac carry the wood for the burnt offering. He himself carried the fire and the knife. And the two of them walked on together.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6000" dirty="0">
                <a:solidFill>
                  <a:srgbClr val="000000"/>
                </a:solidFill>
                <a:latin typeface="Arial" panose="020B0604020202020204" pitchFamily="34" charset="0"/>
                <a:ea typeface="Calibri" panose="020F0502020204030204" pitchFamily="34" charset="0"/>
              </a:rPr>
              <a:t>6</a:t>
            </a:r>
            <a:r>
              <a:rPr lang="bo-CN" sz="6000" dirty="0">
                <a:solidFill>
                  <a:srgbClr val="000000"/>
                </a:solidFill>
                <a:latin typeface="Arial" panose="020B0604020202020204" pitchFamily="34" charset="0"/>
                <a:ea typeface="Calibri" panose="020F0502020204030204" pitchFamily="34" charset="0"/>
              </a:rPr>
              <a:t>དམར་མཆོད་ཀྱི་ཤིང་དེ་ཨི་སཱག་ལ་འཁུར་བཅུག་སྟེ། ཨབ་ར་ཧམ་གྱིས་གྲི་ཞིག་དང་སོ་ལེའི་མེ་ཞིག་འཁྱེར་ནས་ཁོང་གཉིས་མཉམ་དུ་སོང་ངོ་།</a:t>
            </a:r>
            <a:r>
              <a:rPr lang="en-ZA" sz="6000" dirty="0">
                <a:solidFill>
                  <a:srgbClr val="000000"/>
                </a:solidFill>
                <a:latin typeface="Arial" panose="020B0604020202020204" pitchFamily="34" charset="0"/>
                <a:ea typeface="Calibri" panose="020F0502020204030204" pitchFamily="34" charset="0"/>
              </a:rPr>
              <a:t> </a:t>
            </a:r>
            <a:endParaRPr lang="en-ZA" dirty="0"/>
          </a:p>
        </p:txBody>
      </p:sp>
      <p:pic>
        <p:nvPicPr>
          <p:cNvPr id="10" name="Picture 9" descr="A picture containing diagram&#10;&#10;Description automatically generated">
            <a:extLst>
              <a:ext uri="{FF2B5EF4-FFF2-40B4-BE49-F238E27FC236}">
                <a16:creationId xmlns:a16="http://schemas.microsoft.com/office/drawing/2014/main" id="{4919E891-B060-498B-8D12-1118E2B972D9}"/>
              </a:ext>
            </a:extLst>
          </p:cNvPr>
          <p:cNvPicPr>
            <a:picLocks noChangeAspect="1"/>
          </p:cNvPicPr>
          <p:nvPr/>
        </p:nvPicPr>
        <p:blipFill>
          <a:blip r:embed="rId2"/>
          <a:stretch>
            <a:fillRect/>
          </a:stretch>
        </p:blipFill>
        <p:spPr>
          <a:xfrm>
            <a:off x="0" y="0"/>
            <a:ext cx="12192000" cy="7083234"/>
          </a:xfrm>
          <a:prstGeom prst="rect">
            <a:avLst/>
          </a:prstGeom>
        </p:spPr>
      </p:pic>
      <p:sp>
        <p:nvSpPr>
          <p:cNvPr id="8" name="TextBox 7">
            <a:extLst>
              <a:ext uri="{FF2B5EF4-FFF2-40B4-BE49-F238E27FC236}">
                <a16:creationId xmlns:a16="http://schemas.microsoft.com/office/drawing/2014/main" id="{DD81ED04-7908-40E1-814B-79459F780FC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22:6</a:t>
            </a:r>
            <a:endParaRPr lang="en-ZA" sz="3200" dirty="0">
              <a:solidFill>
                <a:schemeClr val="bg1"/>
              </a:solidFill>
            </a:endParaRPr>
          </a:p>
          <a:p>
            <a:endParaRPr lang="en-IN" dirty="0"/>
          </a:p>
        </p:txBody>
      </p:sp>
    </p:spTree>
    <p:extLst>
      <p:ext uri="{BB962C8B-B14F-4D97-AF65-F5344CB8AC3E}">
        <p14:creationId xmlns:p14="http://schemas.microsoft.com/office/powerpoint/2010/main" val="3350226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7</a:t>
            </a:r>
            <a:r>
              <a:rPr lang="bo-CN" sz="5400" dirty="0">
                <a:solidFill>
                  <a:srgbClr val="121212"/>
                </a:solidFill>
                <a:latin typeface="Inter"/>
              </a:rPr>
              <a:t>དེ་ནས་བུ་ན༌རེ། ཕ་ལགས་ཞེས་ཞུས་པ༌དང༌། ཕ་ན༌རེ། བདག་གི༌བུ། ང་རང་འདི་རུ་ཡོད་ཅེས་སྨྲས༌སོ། །ཡང་བུ་ན༌རེ། ཁྱེད་ཀྱིས་གཟིགས༌དང༌། མེ་དང་བུད་ཤིང་ཐམས་ཅད་འཛོམས༌མོད། འོན་ཀྱང་སྦྱིན་སྲེག་ཏུ་ཕུལ་བའི་ལུ་གུ་གང་དུ་ཡོད་ཅེས་ཞུས་པ༌ལ།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Then Isaac said to his father Abraham, “My father!”</a:t>
            </a:r>
          </a:p>
          <a:p>
            <a:pPr algn="l"/>
            <a:r>
              <a:rPr lang="en-US" sz="4000" b="0" i="0" dirty="0">
                <a:solidFill>
                  <a:srgbClr val="121212"/>
                </a:solidFill>
                <a:effectLst/>
                <a:highlight>
                  <a:srgbClr val="FFFFFF"/>
                </a:highlight>
                <a:latin typeface="Inter"/>
              </a:rPr>
              <a:t>“Here I am, my son,” he replied.</a:t>
            </a:r>
          </a:p>
          <a:p>
            <a:pPr algn="l"/>
            <a:r>
              <a:rPr lang="en-US" sz="4000" b="0" i="0" dirty="0">
                <a:solidFill>
                  <a:srgbClr val="121212"/>
                </a:solidFill>
                <a:effectLst/>
                <a:highlight>
                  <a:srgbClr val="FFFFFF"/>
                </a:highlight>
                <a:latin typeface="Inter"/>
              </a:rPr>
              <a:t>“The fire and the wood are here,” said Isaac, “but where is the lamb for the burnt offering?”</a:t>
            </a:r>
          </a:p>
          <a:p>
            <a:endParaRPr lang="en-IN" dirty="0"/>
          </a:p>
        </p:txBody>
      </p:sp>
      <p:pic>
        <p:nvPicPr>
          <p:cNvPr id="10" name="Audio 9">
            <a:hlinkClick r:id="" action="ppaction://media"/>
            <a:extLst>
              <a:ext uri="{FF2B5EF4-FFF2-40B4-BE49-F238E27FC236}">
                <a16:creationId xmlns:a16="http://schemas.microsoft.com/office/drawing/2014/main" id="{EECA0780-4798-4A07-E6ED-7EBFC4DAE7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86679433"/>
      </p:ext>
    </p:extLst>
  </p:cSld>
  <p:clrMapOvr>
    <a:masterClrMapping/>
  </p:clrMapOvr>
  <mc:AlternateContent xmlns:mc="http://schemas.openxmlformats.org/markup-compatibility/2006" xmlns:p14="http://schemas.microsoft.com/office/powerpoint/2010/main">
    <mc:Choice Requires="p14">
      <p:transition spd="slow" p14:dur="2000" advTm="20670"/>
    </mc:Choice>
    <mc:Fallback xmlns="">
      <p:transition spd="slow" advTm="20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3200" b="1" baseline="300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7 </a:t>
            </a:r>
            <a:r>
              <a:rPr lang="en-ZA" sz="32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Then Isaac said to his father Abraham, “Father?”</a:t>
            </a:r>
            <a:endParaRPr lang="en-ZA" sz="3200" dirty="0">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32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“Yes, my son?” Abraham replied.</a:t>
            </a:r>
            <a:endParaRPr lang="en-ZA" sz="3200" dirty="0">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32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“The fire and wood are here,” Isaac said. “But where is the lamb for the burnt offering?”</a:t>
            </a:r>
            <a:endParaRPr lang="en-ZA" sz="3200" dirty="0">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indent="152400">
              <a:lnSpc>
                <a:spcPts val="2400"/>
              </a:lnSpc>
              <a:spcAft>
                <a:spcPts val="1000"/>
              </a:spcAft>
            </a:pPr>
            <a:r>
              <a:rPr lang="en-ZA" sz="4400" dirty="0">
                <a:solidFill>
                  <a:srgbClr val="000000"/>
                </a:solidFill>
                <a:latin typeface="Arial" panose="020B0604020202020204" pitchFamily="34" charset="0"/>
                <a:ea typeface="Times New Roman" panose="02020603050405020304" pitchFamily="18" charset="0"/>
                <a:cs typeface="Microsoft Himalaya" panose="01010100010101010101" pitchFamily="2" charset="0"/>
              </a:rPr>
              <a:t>7</a:t>
            </a:r>
            <a:r>
              <a:rPr lang="bo-CN" sz="4400" dirty="0">
                <a:solidFill>
                  <a:srgbClr val="000000"/>
                </a:solidFill>
                <a:latin typeface="Arial" panose="020B0604020202020204" pitchFamily="34" charset="0"/>
                <a:ea typeface="Times New Roman" panose="02020603050405020304" pitchFamily="18" charset="0"/>
              </a:rPr>
              <a:t>ཁོང་ཚོ་ལམ་དུ་འགྲོ་བའི་ཚེ་ཨི་སཱག་</a:t>
            </a:r>
            <a:endParaRPr lang="en-ZA" sz="44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4400" dirty="0">
                <a:solidFill>
                  <a:srgbClr val="000000"/>
                </a:solidFill>
                <a:latin typeface="Arial" panose="020B0604020202020204" pitchFamily="34" charset="0"/>
                <a:ea typeface="Times New Roman" panose="02020603050405020304" pitchFamily="18" charset="0"/>
              </a:rPr>
              <a:t>གིས་ཕ་ཨབ་ར་ཧམ་ལ།</a:t>
            </a:r>
            <a:endParaRPr lang="en-ZA" sz="44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endParaRPr lang="en-ZA" sz="4400" dirty="0">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4400" dirty="0">
                <a:solidFill>
                  <a:srgbClr val="000000"/>
                </a:solidFill>
                <a:latin typeface="Arial" panose="020B0604020202020204" pitchFamily="34" charset="0"/>
                <a:ea typeface="Times New Roman" panose="02020603050405020304" pitchFamily="18" charset="0"/>
              </a:rPr>
              <a:t>ངའི་ཡབ་ལགས། ལགས་ངའི་བུ།</a:t>
            </a:r>
            <a:endParaRPr lang="en-ZA" sz="44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endParaRPr lang="en-ZA" sz="4400" dirty="0">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4400" dirty="0">
                <a:solidFill>
                  <a:srgbClr val="000000"/>
                </a:solidFill>
                <a:latin typeface="Arial" panose="020B0604020202020204" pitchFamily="34" charset="0"/>
                <a:ea typeface="Times New Roman" panose="02020603050405020304" pitchFamily="18" charset="0"/>
              </a:rPr>
              <a:t>མེ་འབར་བའི་ཕྱིར་ཤིང་དང་སོ་ལེའི་མེ་</a:t>
            </a:r>
            <a:endParaRPr lang="en-ZA" sz="44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4400" dirty="0">
                <a:solidFill>
                  <a:srgbClr val="000000"/>
                </a:solidFill>
                <a:latin typeface="Arial" panose="020B0604020202020204" pitchFamily="34" charset="0"/>
                <a:ea typeface="Times New Roman" panose="02020603050405020304" pitchFamily="18" charset="0"/>
              </a:rPr>
              <a:t>ཡོད་ཀྱང་།</a:t>
            </a:r>
            <a:endParaRPr lang="en-ZA" sz="44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4400" dirty="0">
                <a:solidFill>
                  <a:srgbClr val="000000"/>
                </a:solidFill>
                <a:latin typeface="Arial" panose="020B0604020202020204" pitchFamily="34" charset="0"/>
                <a:ea typeface="Times New Roman" panose="02020603050405020304" pitchFamily="18" charset="0"/>
              </a:rPr>
              <a:t> དམར་མཆོད་ཀྱི་ཕྱིར་ལུ་གུ་ག་རུ་ཡོད་</a:t>
            </a:r>
            <a:endParaRPr lang="en-ZA" sz="44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4400" dirty="0">
                <a:solidFill>
                  <a:srgbClr val="000000"/>
                </a:solidFill>
                <a:latin typeface="Arial" panose="020B0604020202020204" pitchFamily="34" charset="0"/>
                <a:ea typeface="Times New Roman" panose="02020603050405020304" pitchFamily="18" charset="0"/>
              </a:rPr>
              <a:t>དམ་</a:t>
            </a:r>
            <a:endParaRPr lang="en-ZA" sz="44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4400" dirty="0">
                <a:solidFill>
                  <a:srgbClr val="000000"/>
                </a:solidFill>
                <a:latin typeface="Arial" panose="020B0604020202020204" pitchFamily="34" charset="0"/>
                <a:ea typeface="Times New Roman" panose="02020603050405020304" pitchFamily="18" charset="0"/>
              </a:rPr>
              <a:t>ཞེས་ཨི་སཱག་གིས་ཞུས་སོ།</a:t>
            </a:r>
            <a:endParaRPr lang="en-ZA" sz="4400" dirty="0">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pic>
        <p:nvPicPr>
          <p:cNvPr id="7" name="Picture 6" descr="A picture containing text&#10;&#10;Description automatically generated">
            <a:extLst>
              <a:ext uri="{FF2B5EF4-FFF2-40B4-BE49-F238E27FC236}">
                <a16:creationId xmlns:a16="http://schemas.microsoft.com/office/drawing/2014/main" id="{D6FB7FF4-3FF5-43CF-9E39-5676FF0E2153}"/>
              </a:ext>
            </a:extLst>
          </p:cNvPr>
          <p:cNvPicPr>
            <a:picLocks noChangeAspect="1"/>
          </p:cNvPicPr>
          <p:nvPr/>
        </p:nvPicPr>
        <p:blipFill>
          <a:blip r:embed="rId2"/>
          <a:stretch>
            <a:fillRect/>
          </a:stretch>
        </p:blipFill>
        <p:spPr>
          <a:xfrm>
            <a:off x="-7719" y="0"/>
            <a:ext cx="12258675" cy="6858000"/>
          </a:xfrm>
          <a:prstGeom prst="rect">
            <a:avLst/>
          </a:prstGeom>
        </p:spPr>
      </p:pic>
      <p:sp>
        <p:nvSpPr>
          <p:cNvPr id="9" name="TextBox 8">
            <a:extLst>
              <a:ext uri="{FF2B5EF4-FFF2-40B4-BE49-F238E27FC236}">
                <a16:creationId xmlns:a16="http://schemas.microsoft.com/office/drawing/2014/main" id="{3C5632C0-2926-455B-8EB5-28ABC88EC1C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22:7</a:t>
            </a:r>
            <a:endParaRPr lang="en-ZA" sz="3200" dirty="0">
              <a:solidFill>
                <a:schemeClr val="bg1"/>
              </a:solidFill>
            </a:endParaRPr>
          </a:p>
          <a:p>
            <a:endParaRPr lang="en-IN" dirty="0"/>
          </a:p>
        </p:txBody>
      </p:sp>
    </p:spTree>
    <p:extLst>
      <p:ext uri="{BB962C8B-B14F-4D97-AF65-F5344CB8AC3E}">
        <p14:creationId xmlns:p14="http://schemas.microsoft.com/office/powerpoint/2010/main" val="814010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8</a:t>
            </a:r>
            <a:r>
              <a:rPr lang="bo-CN" sz="7200" dirty="0">
                <a:solidFill>
                  <a:srgbClr val="121212"/>
                </a:solidFill>
                <a:latin typeface="Inter"/>
              </a:rPr>
              <a:t>ཕ་ན༌རེ། བདག་གི༌བུ། དཀོན་མཆོག་གིས་དངོས་སུ་སྦྱིན་སྲེག་གི་ལུ་གུ་གནང་ངེས་ཡིན་ཞེས་སྨྲས་པ་དང་ཕ་བུ་གཉིས་ཀ་མཉམ་དུ༌སོང༌།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8</a:t>
            </a:r>
            <a:r>
              <a:rPr lang="en-US" sz="4400" b="0" i="0" dirty="0">
                <a:solidFill>
                  <a:srgbClr val="121212"/>
                </a:solidFill>
                <a:effectLst/>
                <a:highlight>
                  <a:srgbClr val="FFFFFF"/>
                </a:highlight>
                <a:latin typeface="Inter"/>
              </a:rPr>
              <a:t>Abraham answered, “God Himself will provide the lamb for the burnt offering, my son.” And the two walked on together.</a:t>
            </a:r>
            <a:endParaRPr lang="en-IN" dirty="0"/>
          </a:p>
        </p:txBody>
      </p:sp>
      <p:pic>
        <p:nvPicPr>
          <p:cNvPr id="6" name="Audio 5">
            <a:hlinkClick r:id="" action="ppaction://media"/>
            <a:extLst>
              <a:ext uri="{FF2B5EF4-FFF2-40B4-BE49-F238E27FC236}">
                <a16:creationId xmlns:a16="http://schemas.microsoft.com/office/drawing/2014/main" id="{22FA3ECB-975A-D12A-FECF-F480F2A4DC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78855352"/>
      </p:ext>
    </p:extLst>
  </p:cSld>
  <p:clrMapOvr>
    <a:masterClrMapping/>
  </p:clrMapOvr>
  <mc:AlternateContent xmlns:mc="http://schemas.openxmlformats.org/markup-compatibility/2006" xmlns:p14="http://schemas.microsoft.com/office/powerpoint/2010/main">
    <mc:Choice Requires="p14">
      <p:transition spd="slow" p14:dur="2000" advTm="9661"/>
    </mc:Choice>
    <mc:Fallback xmlns="">
      <p:transition spd="slow" advTm="9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B0144-704C-420C-8361-EB01B15B2961}"/>
              </a:ext>
            </a:extLst>
          </p:cNvPr>
          <p:cNvSpPr>
            <a:spLocks noGrp="1"/>
          </p:cNvSpPr>
          <p:nvPr>
            <p:ph type="title"/>
          </p:nvPr>
        </p:nvSpPr>
        <p:spPr/>
        <p:txBody>
          <a:bodyPr/>
          <a:lstStyle/>
          <a:p>
            <a:r>
              <a:rPr lang="en-IN" dirty="0"/>
              <a:t>12</a:t>
            </a:r>
          </a:p>
        </p:txBody>
      </p:sp>
      <p:sp>
        <p:nvSpPr>
          <p:cNvPr id="3" name="Content Placeholder 2">
            <a:extLst>
              <a:ext uri="{FF2B5EF4-FFF2-40B4-BE49-F238E27FC236}">
                <a16:creationId xmlns:a16="http://schemas.microsoft.com/office/drawing/2014/main" id="{D7ACD26D-019F-444F-8332-0835A9E90F2B}"/>
              </a:ext>
            </a:extLst>
          </p:cNvPr>
          <p:cNvSpPr>
            <a:spLocks noGrp="1"/>
          </p:cNvSpPr>
          <p:nvPr>
            <p:ph idx="1"/>
          </p:nvPr>
        </p:nvSpPr>
        <p:spPr/>
        <p:txBody>
          <a:bodyPr/>
          <a:lstStyle/>
          <a:p>
            <a:endParaRPr lang="en-IN"/>
          </a:p>
        </p:txBody>
      </p:sp>
      <p:pic>
        <p:nvPicPr>
          <p:cNvPr id="5" name="Picture 4" descr="A picture containing graphical user interface&#10;&#10;Description automatically generated">
            <a:extLst>
              <a:ext uri="{FF2B5EF4-FFF2-40B4-BE49-F238E27FC236}">
                <a16:creationId xmlns:a16="http://schemas.microsoft.com/office/drawing/2014/main" id="{C325C9AA-70F3-4B0F-BEF5-8AE84E2B2DB4}"/>
              </a:ext>
            </a:extLst>
          </p:cNvPr>
          <p:cNvPicPr>
            <a:picLocks noChangeAspect="1"/>
          </p:cNvPicPr>
          <p:nvPr/>
        </p:nvPicPr>
        <p:blipFill>
          <a:blip r:embed="rId2"/>
          <a:stretch>
            <a:fillRect/>
          </a:stretch>
        </p:blipFill>
        <p:spPr>
          <a:xfrm>
            <a:off x="-775108" y="0"/>
            <a:ext cx="12967108" cy="7386145"/>
          </a:xfrm>
          <a:prstGeom prst="rect">
            <a:avLst/>
          </a:prstGeom>
        </p:spPr>
      </p:pic>
      <p:sp>
        <p:nvSpPr>
          <p:cNvPr id="6" name="TextBox 5">
            <a:extLst>
              <a:ext uri="{FF2B5EF4-FFF2-40B4-BE49-F238E27FC236}">
                <a16:creationId xmlns:a16="http://schemas.microsoft.com/office/drawing/2014/main" id="{F7DDEC28-9546-443E-BD77-46BB3B24B4A7}"/>
              </a:ext>
            </a:extLst>
          </p:cNvPr>
          <p:cNvSpPr txBox="1"/>
          <p:nvPr/>
        </p:nvSpPr>
        <p:spPr>
          <a:xfrm>
            <a:off x="0" y="215164"/>
            <a:ext cx="4781006" cy="5016758"/>
          </a:xfrm>
          <a:prstGeom prst="rect">
            <a:avLst/>
          </a:prstGeom>
          <a:noFill/>
        </p:spPr>
        <p:txBody>
          <a:bodyPr wrap="square" rtlCol="0">
            <a:spAutoFit/>
          </a:bodyPr>
          <a:lstStyle/>
          <a:p>
            <a:pPr algn="ctr"/>
            <a:r>
              <a:rPr lang="bo-CN" sz="8000" b="1" i="0" cap="all" dirty="0">
                <a:solidFill>
                  <a:schemeClr val="bg1"/>
                </a:solidFill>
                <a:effectLst/>
                <a:latin typeface="ArialMT"/>
              </a:rPr>
              <a:t>བཀོད་པ 22</a:t>
            </a:r>
          </a:p>
          <a:p>
            <a:pPr algn="l"/>
            <a:r>
              <a:rPr lang="bo-CN" sz="8000" b="1" i="0" dirty="0">
                <a:solidFill>
                  <a:schemeClr val="bg1"/>
                </a:solidFill>
                <a:effectLst/>
                <a:latin typeface="ArialMT"/>
              </a:rPr>
              <a:t>དཀོན་མཆོག་གིས་ཨབ་ར་ཧམ་ལ་</a:t>
            </a:r>
            <a:endParaRPr lang="en-IN" sz="8000" b="1" i="0" dirty="0">
              <a:solidFill>
                <a:schemeClr val="bg1"/>
              </a:solidFill>
              <a:effectLst/>
              <a:latin typeface="ArialMT"/>
            </a:endParaRPr>
          </a:p>
          <a:p>
            <a:pPr algn="l"/>
            <a:r>
              <a:rPr lang="bo-CN" sz="8000" b="1" i="0" dirty="0">
                <a:solidFill>
                  <a:schemeClr val="bg1"/>
                </a:solidFill>
                <a:effectLst/>
                <a:latin typeface="ArialMT"/>
              </a:rPr>
              <a:t>ཚོད་བལྟ་གནང་བ།</a:t>
            </a:r>
          </a:p>
        </p:txBody>
      </p:sp>
    </p:spTree>
    <p:extLst>
      <p:ext uri="{BB962C8B-B14F-4D97-AF65-F5344CB8AC3E}">
        <p14:creationId xmlns:p14="http://schemas.microsoft.com/office/powerpoint/2010/main" val="3475922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400" b="1" baseline="30000" dirty="0">
                <a:solidFill>
                  <a:srgbClr val="000000"/>
                </a:solidFill>
                <a:latin typeface="Segoe UI" panose="020B0502040204020203" pitchFamily="34" charset="0"/>
                <a:ea typeface="Calibri" panose="020F0502020204030204" pitchFamily="34" charset="0"/>
              </a:rPr>
              <a:t>8 </a:t>
            </a:r>
            <a:r>
              <a:rPr lang="en-ZA" sz="4400" dirty="0">
                <a:solidFill>
                  <a:srgbClr val="000000"/>
                </a:solidFill>
                <a:latin typeface="Segoe UI" panose="020B0502040204020203" pitchFamily="34" charset="0"/>
                <a:ea typeface="Calibri" panose="020F0502020204030204" pitchFamily="34" charset="0"/>
              </a:rPr>
              <a:t>Abraham answered, “God himself will provide the lamb for the burnt offering, my son.” And the two of them walked on together.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6000" dirty="0">
                <a:solidFill>
                  <a:srgbClr val="000000"/>
                </a:solidFill>
                <a:latin typeface="Arial" panose="020B0604020202020204" pitchFamily="34" charset="0"/>
                <a:ea typeface="Calibri" panose="020F0502020204030204" pitchFamily="34" charset="0"/>
              </a:rPr>
              <a:t>8</a:t>
            </a:r>
            <a:r>
              <a:rPr lang="bo-CN" sz="6000" dirty="0">
                <a:solidFill>
                  <a:srgbClr val="000000"/>
                </a:solidFill>
                <a:latin typeface="Arial" panose="020B0604020202020204" pitchFamily="34" charset="0"/>
                <a:ea typeface="Calibri" panose="020F0502020204030204" pitchFamily="34" charset="0"/>
              </a:rPr>
              <a:t>ཨབ་ར་ཧམ་གྱིས། དཀོན་མཆོག་རང་ཉིད་ཀྱིས་ང་ཚོ་ལ་ལུག་གུ་ཞིག་གནང་ཡོང་ཞེས་སྨྲས་པ་དང་། ཁོ་གཉིས་མཉམ་དུ་མུ་མཐུད་ནས་སོང་ངོ་།</a:t>
            </a:r>
            <a:endParaRPr lang="en-ZA" dirty="0"/>
          </a:p>
        </p:txBody>
      </p:sp>
      <p:pic>
        <p:nvPicPr>
          <p:cNvPr id="5" name="Picture 4" descr="A picture containing text, grass&#10;&#10;Description automatically generated">
            <a:extLst>
              <a:ext uri="{FF2B5EF4-FFF2-40B4-BE49-F238E27FC236}">
                <a16:creationId xmlns:a16="http://schemas.microsoft.com/office/drawing/2014/main" id="{F344E6F8-49B1-4413-8CB7-6AFFA1CB9819}"/>
              </a:ext>
            </a:extLst>
          </p:cNvPr>
          <p:cNvPicPr>
            <a:picLocks noChangeAspect="1"/>
          </p:cNvPicPr>
          <p:nvPr/>
        </p:nvPicPr>
        <p:blipFill>
          <a:blip r:embed="rId2"/>
          <a:stretch>
            <a:fillRect/>
          </a:stretch>
        </p:blipFill>
        <p:spPr>
          <a:xfrm>
            <a:off x="0" y="0"/>
            <a:ext cx="13478774" cy="6858000"/>
          </a:xfrm>
          <a:prstGeom prst="rect">
            <a:avLst/>
          </a:prstGeom>
        </p:spPr>
      </p:pic>
      <p:sp>
        <p:nvSpPr>
          <p:cNvPr id="7" name="TextBox 6">
            <a:extLst>
              <a:ext uri="{FF2B5EF4-FFF2-40B4-BE49-F238E27FC236}">
                <a16:creationId xmlns:a16="http://schemas.microsoft.com/office/drawing/2014/main" id="{26521BDC-1D00-4C3B-8598-6500F65A5DF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22:8</a:t>
            </a:r>
            <a:endParaRPr lang="en-ZA" sz="3200" dirty="0">
              <a:solidFill>
                <a:schemeClr val="bg1"/>
              </a:solidFill>
            </a:endParaRPr>
          </a:p>
          <a:p>
            <a:endParaRPr lang="en-IN" dirty="0"/>
          </a:p>
        </p:txBody>
      </p:sp>
    </p:spTree>
    <p:extLst>
      <p:ext uri="{BB962C8B-B14F-4D97-AF65-F5344CB8AC3E}">
        <p14:creationId xmlns:p14="http://schemas.microsoft.com/office/powerpoint/2010/main" val="302978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9</a:t>
            </a:r>
            <a:r>
              <a:rPr lang="bo-CN" sz="5400" dirty="0">
                <a:solidFill>
                  <a:srgbClr val="121212"/>
                </a:solidFill>
                <a:latin typeface="Inter"/>
              </a:rPr>
              <a:t>དེ་ནས་ཁོ་གཉིས་དཀོན་མཆོག་གིས་བསྟན་པའི་གནས་དེར་སླེབས་པ༌དང༌། ཨབ་ར་ཧམ་གྱིས་གནས་དེ་རུ་མཆོད་ཁྲི་ཞིག་བཞེངས་པ་དང་དེའི་སྟེང་དུ་བུད་ཤིང་ལེགས་པར་བསྒྲིགས༌རྗེས། རང་གི་བུ་ཨི་སཱག་ཐག་པས་བསྡམས་ཏེ་བུད་ཤིང་གི་སྟེང་དུ༌བཞག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9</a:t>
            </a:r>
            <a:r>
              <a:rPr lang="en-US" sz="4400" b="0" i="0" dirty="0">
                <a:solidFill>
                  <a:srgbClr val="121212"/>
                </a:solidFill>
                <a:effectLst/>
                <a:highlight>
                  <a:srgbClr val="FFFFFF"/>
                </a:highlight>
                <a:latin typeface="Inter"/>
              </a:rPr>
              <a:t>When they arrived at the place God had designated, Abraham built the altar there and arranged the wood. He bound his son Isaac and placed him on the altar, atop the wood.  </a:t>
            </a:r>
            <a:r>
              <a:rPr lang="en-US" sz="4400" b="0" i="0" dirty="0">
                <a:solidFill>
                  <a:srgbClr val="121212"/>
                </a:solidFill>
                <a:effectLst/>
                <a:latin typeface="Inter"/>
              </a:rPr>
              <a:t> </a:t>
            </a:r>
            <a:endParaRPr lang="en-IN" dirty="0"/>
          </a:p>
        </p:txBody>
      </p:sp>
      <p:pic>
        <p:nvPicPr>
          <p:cNvPr id="6" name="Audio 5">
            <a:hlinkClick r:id="" action="ppaction://media"/>
            <a:extLst>
              <a:ext uri="{FF2B5EF4-FFF2-40B4-BE49-F238E27FC236}">
                <a16:creationId xmlns:a16="http://schemas.microsoft.com/office/drawing/2014/main" id="{4B9A1C08-6AEF-E23B-23D1-C241FA55CB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6494306"/>
      </p:ext>
    </p:extLst>
  </p:cSld>
  <p:clrMapOvr>
    <a:masterClrMapping/>
  </p:clrMapOvr>
  <mc:AlternateContent xmlns:mc="http://schemas.openxmlformats.org/markup-compatibility/2006" xmlns:p14="http://schemas.microsoft.com/office/powerpoint/2010/main">
    <mc:Choice Requires="p14">
      <p:transition spd="slow" p14:dur="2000" advTm="15452"/>
    </mc:Choice>
    <mc:Fallback xmlns="">
      <p:transition spd="slow" advTm="15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b="1" baseline="30000" dirty="0">
                <a:solidFill>
                  <a:srgbClr val="000000"/>
                </a:solidFill>
                <a:latin typeface="Segoe UI" panose="020B0502040204020203" pitchFamily="34" charset="0"/>
                <a:ea typeface="Calibri" panose="020F0502020204030204" pitchFamily="34" charset="0"/>
              </a:rPr>
              <a:t>9 </a:t>
            </a:r>
            <a:r>
              <a:rPr lang="en-ZA" sz="3600" dirty="0">
                <a:solidFill>
                  <a:srgbClr val="000000"/>
                </a:solidFill>
                <a:latin typeface="Segoe UI" panose="020B0502040204020203" pitchFamily="34" charset="0"/>
                <a:ea typeface="Calibri" panose="020F0502020204030204" pitchFamily="34" charset="0"/>
              </a:rPr>
              <a:t>They reached the place God had shown Abraham. There Abraham built an altar. He arranged the wood on it. He tied up his son Isaac. Abraham placed him on the altar, on top of the wood.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5400" dirty="0">
                <a:solidFill>
                  <a:srgbClr val="000000"/>
                </a:solidFill>
                <a:latin typeface="Arial" panose="020B0604020202020204" pitchFamily="34" charset="0"/>
                <a:ea typeface="Calibri" panose="020F0502020204030204" pitchFamily="34" charset="0"/>
              </a:rPr>
              <a:t>9</a:t>
            </a:r>
            <a:r>
              <a:rPr lang="bo-CN" sz="5400" dirty="0">
                <a:solidFill>
                  <a:srgbClr val="000000"/>
                </a:solidFill>
                <a:latin typeface="Arial" panose="020B0604020202020204" pitchFamily="34" charset="0"/>
                <a:ea typeface="Calibri" panose="020F0502020204030204" pitchFamily="34" charset="0"/>
              </a:rPr>
              <a:t>དཀོན་མཆོག་གིས་གསུངས་པའི་གནས་སུ་བསླེབས་ཏེ། ཨབ་ར་ཧམ་གྱིས་དེ་རུ་མཆོད་ཁྲི་ཞིག་བཟོས་ནས་ཤིང་སྒྲིག་པ་དང་། རང་གི་བུ་ཨི་སཱག་ཐག་པའི་བསྡམས་ནས་མཆོད་ཁྲིའི་ཤིང་གི་སྒང་དུ་བཞག་གོ</a:t>
            </a:r>
            <a:r>
              <a:rPr lang="en-ZA" sz="5400" dirty="0">
                <a:solidFill>
                  <a:srgbClr val="000000"/>
                </a:solidFill>
                <a:latin typeface="Arial" panose="020B0604020202020204" pitchFamily="34" charset="0"/>
                <a:ea typeface="Calibri" panose="020F0502020204030204" pitchFamily="34" charset="0"/>
              </a:rPr>
              <a:t> </a:t>
            </a:r>
            <a:endParaRPr lang="en-ZA" dirty="0"/>
          </a:p>
        </p:txBody>
      </p:sp>
      <p:pic>
        <p:nvPicPr>
          <p:cNvPr id="3" name="Picture 2" descr="A picture containing text&#10;&#10;Description automatically generated">
            <a:extLst>
              <a:ext uri="{FF2B5EF4-FFF2-40B4-BE49-F238E27FC236}">
                <a16:creationId xmlns:a16="http://schemas.microsoft.com/office/drawing/2014/main" id="{2DC41536-EBEF-4163-99C8-5A6A7CE98CCB}"/>
              </a:ext>
            </a:extLst>
          </p:cNvPr>
          <p:cNvPicPr>
            <a:picLocks noChangeAspect="1"/>
          </p:cNvPicPr>
          <p:nvPr/>
        </p:nvPicPr>
        <p:blipFill>
          <a:blip r:embed="rId2"/>
          <a:stretch>
            <a:fillRect/>
          </a:stretch>
        </p:blipFill>
        <p:spPr>
          <a:xfrm>
            <a:off x="-379194" y="0"/>
            <a:ext cx="13192125" cy="6858000"/>
          </a:xfrm>
          <a:prstGeom prst="rect">
            <a:avLst/>
          </a:prstGeom>
        </p:spPr>
      </p:pic>
      <p:sp>
        <p:nvSpPr>
          <p:cNvPr id="8" name="TextBox 7">
            <a:extLst>
              <a:ext uri="{FF2B5EF4-FFF2-40B4-BE49-F238E27FC236}">
                <a16:creationId xmlns:a16="http://schemas.microsoft.com/office/drawing/2014/main" id="{C5C3E350-D465-4DF2-A184-40D24AA697E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22:9</a:t>
            </a:r>
            <a:endParaRPr lang="en-ZA" sz="3200" dirty="0">
              <a:solidFill>
                <a:schemeClr val="bg1"/>
              </a:solidFill>
            </a:endParaRPr>
          </a:p>
          <a:p>
            <a:endParaRPr lang="en-IN" dirty="0"/>
          </a:p>
        </p:txBody>
      </p:sp>
    </p:spTree>
    <p:extLst>
      <p:ext uri="{BB962C8B-B14F-4D97-AF65-F5344CB8AC3E}">
        <p14:creationId xmlns:p14="http://schemas.microsoft.com/office/powerpoint/2010/main" val="891345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Inter"/>
              </a:rPr>
              <a:t>10</a:t>
            </a:r>
            <a:r>
              <a:rPr lang="bo-CN" sz="8000" dirty="0">
                <a:solidFill>
                  <a:srgbClr val="121212"/>
                </a:solidFill>
                <a:latin typeface="Inter"/>
              </a:rPr>
              <a:t>ཨབ་ར་ཧམ་གྱིས་ལག་པ་བརྐྱངས་ནས་གྲི་བླངས་ཏེ་བུ་གསོད་པར་རྩོམ་པ༌ལ།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highlight>
                  <a:srgbClr val="FFFFFF"/>
                </a:highlight>
                <a:latin typeface="Inter"/>
              </a:rPr>
              <a:t>10</a:t>
            </a:r>
            <a:r>
              <a:rPr lang="en-US" sz="5400" b="0" i="0" dirty="0">
                <a:solidFill>
                  <a:srgbClr val="121212"/>
                </a:solidFill>
                <a:effectLst/>
                <a:highlight>
                  <a:srgbClr val="FFFFFF"/>
                </a:highlight>
                <a:latin typeface="Inter"/>
              </a:rPr>
              <a:t>Then Abraham reached out his hand and took the knife to slaughter his son.</a:t>
            </a:r>
            <a:endParaRPr lang="en-IN" dirty="0"/>
          </a:p>
        </p:txBody>
      </p:sp>
      <p:pic>
        <p:nvPicPr>
          <p:cNvPr id="6" name="Audio 5">
            <a:hlinkClick r:id="" action="ppaction://media"/>
            <a:extLst>
              <a:ext uri="{FF2B5EF4-FFF2-40B4-BE49-F238E27FC236}">
                <a16:creationId xmlns:a16="http://schemas.microsoft.com/office/drawing/2014/main" id="{16C85939-4E82-4207-4971-D71A1C271C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20900219"/>
      </p:ext>
    </p:extLst>
  </p:cSld>
  <p:clrMapOvr>
    <a:masterClrMapping/>
  </p:clrMapOvr>
  <mc:AlternateContent xmlns:mc="http://schemas.openxmlformats.org/markup-compatibility/2006" xmlns:p14="http://schemas.microsoft.com/office/powerpoint/2010/main">
    <mc:Choice Requires="p14">
      <p:transition spd="slow" p14:dur="2000" advTm="5412"/>
    </mc:Choice>
    <mc:Fallback xmlns="">
      <p:transition spd="slow" advTm="5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800" dirty="0">
                <a:solidFill>
                  <a:srgbClr val="000000"/>
                </a:solidFill>
                <a:latin typeface="Segoe UI" panose="020B0502040204020203" pitchFamily="34" charset="0"/>
                <a:ea typeface="Calibri" panose="020F0502020204030204" pitchFamily="34" charset="0"/>
              </a:rPr>
              <a:t> </a:t>
            </a:r>
            <a:r>
              <a:rPr lang="en-ZA" sz="4800" b="1" baseline="30000" dirty="0">
                <a:solidFill>
                  <a:srgbClr val="000000"/>
                </a:solidFill>
                <a:latin typeface="Segoe UI" panose="020B0502040204020203" pitchFamily="34" charset="0"/>
                <a:ea typeface="Calibri" panose="020F0502020204030204" pitchFamily="34" charset="0"/>
              </a:rPr>
              <a:t>10 </a:t>
            </a:r>
            <a:r>
              <a:rPr lang="en-ZA" sz="4800" dirty="0">
                <a:solidFill>
                  <a:srgbClr val="000000"/>
                </a:solidFill>
                <a:latin typeface="Segoe UI" panose="020B0502040204020203" pitchFamily="34" charset="0"/>
                <a:ea typeface="Calibri" panose="020F0502020204030204" pitchFamily="34" charset="0"/>
              </a:rPr>
              <a:t>Then he reached out his hand. He picked up the knife to kill his son.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6000" dirty="0">
                <a:solidFill>
                  <a:srgbClr val="000000"/>
                </a:solidFill>
                <a:latin typeface="Arial" panose="020B0604020202020204" pitchFamily="34" charset="0"/>
                <a:ea typeface="Calibri" panose="020F0502020204030204" pitchFamily="34" charset="0"/>
              </a:rPr>
              <a:t>10</a:t>
            </a:r>
            <a:r>
              <a:rPr lang="bo-CN" sz="6000" dirty="0">
                <a:solidFill>
                  <a:srgbClr val="000000"/>
                </a:solidFill>
                <a:latin typeface="Arial" panose="020B0604020202020204" pitchFamily="34" charset="0"/>
                <a:ea typeface="Calibri" panose="020F0502020204030204" pitchFamily="34" charset="0"/>
              </a:rPr>
              <a:t>དེ་ནས་ཨབ་ར་ཧམ་གྱིས་བུ་བསད་པའི་ཕྱིར་ལག་པའི་གྲི་དེ་ཡར་འཆར་བ་དང་།</a:t>
            </a:r>
            <a:r>
              <a:rPr lang="en-ZA" sz="6000" dirty="0">
                <a:solidFill>
                  <a:srgbClr val="000000"/>
                </a:solidFill>
                <a:latin typeface="Arial" panose="020B0604020202020204" pitchFamily="34" charset="0"/>
                <a:ea typeface="Calibri" panose="020F0502020204030204" pitchFamily="34" charset="0"/>
              </a:rPr>
              <a:t> </a:t>
            </a:r>
            <a:endParaRPr lang="en-ZA" dirty="0"/>
          </a:p>
        </p:txBody>
      </p:sp>
      <p:pic>
        <p:nvPicPr>
          <p:cNvPr id="5" name="Picture 4" descr="A picture containing text&#10;&#10;Description automatically generated">
            <a:extLst>
              <a:ext uri="{FF2B5EF4-FFF2-40B4-BE49-F238E27FC236}">
                <a16:creationId xmlns:a16="http://schemas.microsoft.com/office/drawing/2014/main" id="{8240A3B5-FA42-4D04-ABD6-85DF46106F48}"/>
              </a:ext>
            </a:extLst>
          </p:cNvPr>
          <p:cNvPicPr>
            <a:picLocks noChangeAspect="1"/>
          </p:cNvPicPr>
          <p:nvPr/>
        </p:nvPicPr>
        <p:blipFill>
          <a:blip r:embed="rId2"/>
          <a:stretch>
            <a:fillRect/>
          </a:stretch>
        </p:blipFill>
        <p:spPr>
          <a:xfrm>
            <a:off x="0" y="-156575"/>
            <a:ext cx="12192000" cy="7014575"/>
          </a:xfrm>
          <a:prstGeom prst="rect">
            <a:avLst/>
          </a:prstGeom>
        </p:spPr>
      </p:pic>
      <p:sp>
        <p:nvSpPr>
          <p:cNvPr id="7" name="TextBox 6">
            <a:extLst>
              <a:ext uri="{FF2B5EF4-FFF2-40B4-BE49-F238E27FC236}">
                <a16:creationId xmlns:a16="http://schemas.microsoft.com/office/drawing/2014/main" id="{4FC8B61C-C573-4A6A-9161-CE606F303A2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22:10</a:t>
            </a:r>
            <a:endParaRPr lang="en-ZA" sz="3200" dirty="0">
              <a:solidFill>
                <a:schemeClr val="bg1"/>
              </a:solidFill>
            </a:endParaRPr>
          </a:p>
          <a:p>
            <a:endParaRPr lang="en-IN" dirty="0"/>
          </a:p>
        </p:txBody>
      </p:sp>
    </p:spTree>
    <p:extLst>
      <p:ext uri="{BB962C8B-B14F-4D97-AF65-F5344CB8AC3E}">
        <p14:creationId xmlns:p14="http://schemas.microsoft.com/office/powerpoint/2010/main" val="3955896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11</a:t>
            </a:r>
            <a:r>
              <a:rPr lang="bo-CN" sz="6000" dirty="0">
                <a:solidFill>
                  <a:srgbClr val="121212"/>
                </a:solidFill>
                <a:latin typeface="Inter"/>
              </a:rPr>
              <a:t>གློ་བུར་ཉིད་ལ་དཀོན་མཆོག་ཡ་ཝཱེའི་ཕོ་ཉས་ནམ་མཁའི་ཞིང་ཁམས་ནས་ཨབ་ར༌ཧམ། ཨབ་ར་ཧམ་ཞེས་ཁོའི་མིང་ནས་བོས་པ༌དང༌། ཁོས་ང་རང་འདི་རུ་ཡོད་ཅེས་ལན་བཏབ༌བོ།།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11</a:t>
            </a:r>
            <a:r>
              <a:rPr lang="en-US" sz="4400" b="0" i="0" dirty="0">
                <a:solidFill>
                  <a:srgbClr val="121212"/>
                </a:solidFill>
                <a:effectLst/>
                <a:highlight>
                  <a:srgbClr val="FFFFFF"/>
                </a:highlight>
                <a:latin typeface="Inter"/>
              </a:rPr>
              <a:t>Just then the angel  of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called out to him from heaven, “Abraham, Abraham!”</a:t>
            </a:r>
          </a:p>
          <a:p>
            <a:pPr algn="l"/>
            <a:r>
              <a:rPr lang="en-US" sz="4400" b="0" i="0" dirty="0">
                <a:solidFill>
                  <a:srgbClr val="121212"/>
                </a:solidFill>
                <a:effectLst/>
                <a:highlight>
                  <a:srgbClr val="FFFFFF"/>
                </a:highlight>
                <a:latin typeface="Inter"/>
              </a:rPr>
              <a:t>“Here I am,” he replied.</a:t>
            </a:r>
            <a:endParaRPr lang="en-US" sz="4400" b="0" i="0" dirty="0">
              <a:solidFill>
                <a:srgbClr val="121212"/>
              </a:solidFill>
              <a:effectLst/>
              <a:latin typeface="Inter"/>
            </a:endParaRPr>
          </a:p>
          <a:p>
            <a:endParaRPr lang="en-IN" dirty="0"/>
          </a:p>
        </p:txBody>
      </p:sp>
      <p:pic>
        <p:nvPicPr>
          <p:cNvPr id="14" name="Audio 13">
            <a:hlinkClick r:id="" action="ppaction://media"/>
            <a:extLst>
              <a:ext uri="{FF2B5EF4-FFF2-40B4-BE49-F238E27FC236}">
                <a16:creationId xmlns:a16="http://schemas.microsoft.com/office/drawing/2014/main" id="{7BEB0C74-EC2F-8245-D804-DB3CF6BA33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44701777"/>
      </p:ext>
    </p:extLst>
  </p:cSld>
  <p:clrMapOvr>
    <a:masterClrMapping/>
  </p:clrMapOvr>
  <mc:AlternateContent xmlns:mc="http://schemas.openxmlformats.org/markup-compatibility/2006" xmlns:p14="http://schemas.microsoft.com/office/powerpoint/2010/main">
    <mc:Choice Requires="p14">
      <p:transition spd="slow" p14:dur="2000" advTm="14467"/>
    </mc:Choice>
    <mc:Fallback xmlns="">
      <p:transition spd="slow" advTm="14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b="1" baseline="300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11 </a:t>
            </a:r>
            <a:r>
              <a:rPr lang="en-ZA" sz="40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But the angel of the </a:t>
            </a:r>
            <a:r>
              <a:rPr lang="en-ZA" sz="4000" cap="small"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Lord</a:t>
            </a:r>
            <a:r>
              <a:rPr lang="en-ZA" sz="40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 called out to him from heaven. He said, “Abraham! Abraham!”</a:t>
            </a:r>
            <a:endParaRPr lang="en-ZA" sz="4000" dirty="0">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40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“Here I am,” Abraham replied.</a:t>
            </a:r>
            <a:endParaRPr lang="en-ZA" sz="4000" dirty="0">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indent="152400">
              <a:lnSpc>
                <a:spcPts val="2400"/>
              </a:lnSpc>
              <a:spcAft>
                <a:spcPts val="1000"/>
              </a:spcAft>
            </a:pPr>
            <a:endParaRPr lang="en-ZA" sz="6600" dirty="0">
              <a:solidFill>
                <a:srgbClr val="000000"/>
              </a:solidFill>
              <a:latin typeface="Arial" panose="020B0604020202020204" pitchFamily="34" charset="0"/>
              <a:ea typeface="Times New Roman" panose="02020603050405020304" pitchFamily="18" charset="0"/>
              <a:cs typeface="Microsoft Himalaya" panose="01010100010101010101" pitchFamily="2" charset="0"/>
            </a:endParaRPr>
          </a:p>
          <a:p>
            <a:pPr indent="152400">
              <a:lnSpc>
                <a:spcPts val="2400"/>
              </a:lnSpc>
              <a:spcAft>
                <a:spcPts val="1000"/>
              </a:spcAft>
            </a:pPr>
            <a:r>
              <a:rPr lang="en-ZA" sz="6600" dirty="0">
                <a:solidFill>
                  <a:srgbClr val="000000"/>
                </a:solidFill>
                <a:latin typeface="Arial" panose="020B0604020202020204" pitchFamily="34" charset="0"/>
                <a:ea typeface="Times New Roman" panose="02020603050405020304" pitchFamily="18" charset="0"/>
                <a:cs typeface="Microsoft Himalaya" panose="01010100010101010101" pitchFamily="2" charset="0"/>
              </a:rPr>
              <a:t>11</a:t>
            </a:r>
            <a:r>
              <a:rPr lang="bo-CN" sz="6600" dirty="0">
                <a:solidFill>
                  <a:srgbClr val="000000"/>
                </a:solidFill>
                <a:latin typeface="Arial" panose="020B0604020202020204" pitchFamily="34" charset="0"/>
                <a:ea typeface="Times New Roman" panose="02020603050405020304" pitchFamily="18" charset="0"/>
              </a:rPr>
              <a:t>འོན་ཀྱང་གཙོ་བོ་</a:t>
            </a: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6600" dirty="0">
                <a:solidFill>
                  <a:srgbClr val="000000"/>
                </a:solidFill>
                <a:latin typeface="Arial" panose="020B0604020202020204" pitchFamily="34" charset="0"/>
                <a:ea typeface="Times New Roman" panose="02020603050405020304" pitchFamily="18" charset="0"/>
              </a:rPr>
              <a:t>དཀོན་མཆོག་གི་ཕོ་ཉས་</a:t>
            </a: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6600" dirty="0">
                <a:solidFill>
                  <a:srgbClr val="000000"/>
                </a:solidFill>
                <a:latin typeface="Arial" panose="020B0604020202020204" pitchFamily="34" charset="0"/>
                <a:ea typeface="Times New Roman" panose="02020603050405020304" pitchFamily="18" charset="0"/>
              </a:rPr>
              <a:t>ནམ་མཁའ་ནས་བོས་ཏེ། </a:t>
            </a: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6600" dirty="0">
                <a:solidFill>
                  <a:srgbClr val="000000"/>
                </a:solidFill>
                <a:latin typeface="Arial" panose="020B0604020202020204" pitchFamily="34" charset="0"/>
                <a:ea typeface="Times New Roman" panose="02020603050405020304" pitchFamily="18" charset="0"/>
              </a:rPr>
              <a:t>ཨབ་ར་ཧམ། ཨབ་ར་ཧམ་</a:t>
            </a: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6600" dirty="0">
                <a:solidFill>
                  <a:srgbClr val="000000"/>
                </a:solidFill>
                <a:latin typeface="Arial" panose="020B0604020202020204" pitchFamily="34" charset="0"/>
                <a:ea typeface="Times New Roman" panose="02020603050405020304" pitchFamily="18" charset="0"/>
              </a:rPr>
              <a:t>གསུངས་པ་དང་།</a:t>
            </a:r>
            <a:endParaRPr lang="en-ZA" sz="6600" dirty="0">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6600" dirty="0">
                <a:solidFill>
                  <a:srgbClr val="000000"/>
                </a:solidFill>
                <a:latin typeface="Arial" panose="020B0604020202020204" pitchFamily="34" charset="0"/>
                <a:ea typeface="Times New Roman" panose="02020603050405020304" pitchFamily="18" charset="0"/>
              </a:rPr>
              <a:t>ཁོས་ང་འདི་རུ་ཡོད་ཞུས་</a:t>
            </a: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6600" dirty="0">
                <a:solidFill>
                  <a:srgbClr val="000000"/>
                </a:solidFill>
                <a:latin typeface="Arial" panose="020B0604020202020204" pitchFamily="34" charset="0"/>
                <a:ea typeface="Times New Roman" panose="02020603050405020304" pitchFamily="18" charset="0"/>
              </a:rPr>
              <a:t>པ་ལས།</a:t>
            </a:r>
            <a:endParaRPr lang="en-ZA" sz="6600" dirty="0">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pic>
        <p:nvPicPr>
          <p:cNvPr id="5" name="Picture 4" descr="A picture containing background pattern&#10;&#10;Description automatically generated">
            <a:extLst>
              <a:ext uri="{FF2B5EF4-FFF2-40B4-BE49-F238E27FC236}">
                <a16:creationId xmlns:a16="http://schemas.microsoft.com/office/drawing/2014/main" id="{70EBC9C3-C4F6-4A49-A45E-CAFAF0D829E0}"/>
              </a:ext>
            </a:extLst>
          </p:cNvPr>
          <p:cNvPicPr>
            <a:picLocks noChangeAspect="1"/>
          </p:cNvPicPr>
          <p:nvPr/>
        </p:nvPicPr>
        <p:blipFill>
          <a:blip r:embed="rId2"/>
          <a:stretch>
            <a:fillRect/>
          </a:stretch>
        </p:blipFill>
        <p:spPr>
          <a:xfrm>
            <a:off x="-1524085" y="0"/>
            <a:ext cx="13820588" cy="6858000"/>
          </a:xfrm>
          <a:prstGeom prst="rect">
            <a:avLst/>
          </a:prstGeom>
        </p:spPr>
      </p:pic>
      <p:sp>
        <p:nvSpPr>
          <p:cNvPr id="7" name="TextBox 6">
            <a:extLst>
              <a:ext uri="{FF2B5EF4-FFF2-40B4-BE49-F238E27FC236}">
                <a16:creationId xmlns:a16="http://schemas.microsoft.com/office/drawing/2014/main" id="{D3679187-3C4D-4738-9F2B-CE558C9E3C8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22:11</a:t>
            </a:r>
            <a:endParaRPr lang="en-ZA" sz="3200" dirty="0">
              <a:solidFill>
                <a:schemeClr val="bg1"/>
              </a:solidFill>
            </a:endParaRPr>
          </a:p>
          <a:p>
            <a:endParaRPr lang="en-IN" dirty="0"/>
          </a:p>
        </p:txBody>
      </p:sp>
    </p:spTree>
    <p:extLst>
      <p:ext uri="{BB962C8B-B14F-4D97-AF65-F5344CB8AC3E}">
        <p14:creationId xmlns:p14="http://schemas.microsoft.com/office/powerpoint/2010/main" val="397600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12</a:t>
            </a:r>
            <a:r>
              <a:rPr lang="bo-CN" sz="5400" dirty="0">
                <a:solidFill>
                  <a:srgbClr val="121212"/>
                </a:solidFill>
                <a:latin typeface="Inter"/>
              </a:rPr>
              <a:t>དེ་ནས་ཕོ་ཉས་འདི་སྐད༌དུ། ཁྱོད་ཀྱིས་བུ་དེ་ལ་ལག་པས་རེག་པར་མི༌བྱའོ། །བུ་དེ་ལ་གནོད་པ་ཅི་ཡང་བྱ་མི་རུང༌ངོ༌། །ཁྱོད་ཀྱིས་དཀོན་མཆོག་ལ་དད་གུས་བྱེད་པ་ད་ལྟ་བདག་གིས༌ཤེས། ཅིའི་ཕྱིར་ཞེ༌ན། ཁྱོད་ཀྱིས་རང་གི་བུ་གཅིག་པུ་བདག་ལ་འབུལ་བར་ཡང་མ་འཛེམ་པའི་ཕྱིར་ཡིན་ཞེས་གསུངས་པ༌དང༌།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highlight>
                  <a:srgbClr val="FFFFFF"/>
                </a:highlight>
                <a:latin typeface="Inter"/>
              </a:rPr>
              <a:t>12</a:t>
            </a:r>
            <a:r>
              <a:rPr lang="en-US" sz="4400" b="0" i="0" dirty="0">
                <a:solidFill>
                  <a:srgbClr val="121212"/>
                </a:solidFill>
                <a:effectLst/>
                <a:highlight>
                  <a:srgbClr val="FFFFFF"/>
                </a:highlight>
                <a:latin typeface="Inter"/>
              </a:rPr>
              <a:t>“Do not lay a hand on the boy or do anything to him,” said the angel, “for now I know that you fear God, since you have not withheld your only son from me.</a:t>
            </a:r>
            <a:endParaRPr lang="en-IN" dirty="0"/>
          </a:p>
        </p:txBody>
      </p:sp>
      <p:pic>
        <p:nvPicPr>
          <p:cNvPr id="6" name="Audio 5">
            <a:hlinkClick r:id="" action="ppaction://media"/>
            <a:extLst>
              <a:ext uri="{FF2B5EF4-FFF2-40B4-BE49-F238E27FC236}">
                <a16:creationId xmlns:a16="http://schemas.microsoft.com/office/drawing/2014/main" id="{C6048FE1-7DB5-F0B7-C053-D8912C19FE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74021445"/>
      </p:ext>
    </p:extLst>
  </p:cSld>
  <p:clrMapOvr>
    <a:masterClrMapping/>
  </p:clrMapOvr>
  <mc:AlternateContent xmlns:mc="http://schemas.openxmlformats.org/markup-compatibility/2006" xmlns:p14="http://schemas.microsoft.com/office/powerpoint/2010/main">
    <mc:Choice Requires="p14">
      <p:transition spd="slow" p14:dur="2000" advTm="21304"/>
    </mc:Choice>
    <mc:Fallback xmlns="">
      <p:transition spd="slow" advTm="21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b="1" baseline="30000" dirty="0">
                <a:solidFill>
                  <a:srgbClr val="000000"/>
                </a:solidFill>
                <a:latin typeface="Segoe UI" panose="020B0502040204020203" pitchFamily="34" charset="0"/>
                <a:ea typeface="Calibri" panose="020F0502020204030204" pitchFamily="34" charset="0"/>
              </a:rPr>
              <a:t>12 </a:t>
            </a:r>
            <a:r>
              <a:rPr lang="en-ZA" sz="4000" dirty="0">
                <a:solidFill>
                  <a:srgbClr val="000000"/>
                </a:solidFill>
                <a:latin typeface="Segoe UI" panose="020B0502040204020203" pitchFamily="34" charset="0"/>
                <a:ea typeface="Calibri" panose="020F0502020204030204" pitchFamily="34" charset="0"/>
              </a:rPr>
              <a:t>“Do not lay a hand on the boy,” he said. “Do not harm him. Now I know that you would do anything for God. You have not held back from me your son, your only son.”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5400" dirty="0">
                <a:solidFill>
                  <a:srgbClr val="000000"/>
                </a:solidFill>
                <a:latin typeface="Arial" panose="020B0604020202020204" pitchFamily="34" charset="0"/>
                <a:ea typeface="Calibri" panose="020F0502020204030204" pitchFamily="34" charset="0"/>
              </a:rPr>
              <a:t>12</a:t>
            </a:r>
            <a:r>
              <a:rPr lang="bo-CN" sz="5400" dirty="0">
                <a:solidFill>
                  <a:srgbClr val="000000"/>
                </a:solidFill>
                <a:latin typeface="Arial" panose="020B0604020202020204" pitchFamily="34" charset="0"/>
                <a:ea typeface="Calibri" panose="020F0502020204030204" pitchFamily="34" charset="0"/>
              </a:rPr>
              <a:t>ཕོ་ཉས། ཁྱོད་ཀྱི་བུ་ལ་གནོད་པ་གང་ཡང་མ་བྱེད་ཅིག། ད་ལྟ་ངའི་དོན་དུ་ཁྱོད་ཀྱིས་རང་གི་བུ་གཅིག་པུ་དེའང་མ་འཕང་པས། ད་ཁྱོད་ཀྱིས་དཀོན་མཆོག་ལ་གུས་ཞབས་དང་བཀའ་སྲུང་བ་དེ་ངས་ཤེས་བྱུང་གསུངས་སོ།</a:t>
            </a:r>
            <a:endParaRPr lang="en-ZA" dirty="0"/>
          </a:p>
        </p:txBody>
      </p:sp>
      <p:pic>
        <p:nvPicPr>
          <p:cNvPr id="5" name="Picture 4" descr="A picture containing text, fabric&#10;&#10;Description automatically generated">
            <a:extLst>
              <a:ext uri="{FF2B5EF4-FFF2-40B4-BE49-F238E27FC236}">
                <a16:creationId xmlns:a16="http://schemas.microsoft.com/office/drawing/2014/main" id="{5A86AFFE-2F93-4D26-A898-55282BC27D74}"/>
              </a:ext>
            </a:extLst>
          </p:cNvPr>
          <p:cNvPicPr>
            <a:picLocks noChangeAspect="1"/>
          </p:cNvPicPr>
          <p:nvPr/>
        </p:nvPicPr>
        <p:blipFill>
          <a:blip r:embed="rId2"/>
          <a:stretch>
            <a:fillRect/>
          </a:stretch>
        </p:blipFill>
        <p:spPr>
          <a:xfrm>
            <a:off x="-1" y="-520700"/>
            <a:ext cx="12696361" cy="7378700"/>
          </a:xfrm>
          <a:prstGeom prst="rect">
            <a:avLst/>
          </a:prstGeom>
        </p:spPr>
      </p:pic>
      <p:sp>
        <p:nvSpPr>
          <p:cNvPr id="7" name="TextBox 6">
            <a:extLst>
              <a:ext uri="{FF2B5EF4-FFF2-40B4-BE49-F238E27FC236}">
                <a16:creationId xmlns:a16="http://schemas.microsoft.com/office/drawing/2014/main" id="{DB2465D9-1A6C-4D37-9FC0-6A823F3185A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22:12</a:t>
            </a:r>
            <a:endParaRPr lang="en-ZA" sz="3200" dirty="0">
              <a:solidFill>
                <a:schemeClr val="bg1"/>
              </a:solidFill>
            </a:endParaRPr>
          </a:p>
          <a:p>
            <a:endParaRPr lang="en-IN" dirty="0"/>
          </a:p>
        </p:txBody>
      </p:sp>
    </p:spTree>
    <p:extLst>
      <p:ext uri="{BB962C8B-B14F-4D97-AF65-F5344CB8AC3E}">
        <p14:creationId xmlns:p14="http://schemas.microsoft.com/office/powerpoint/2010/main" val="2269938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13</a:t>
            </a:r>
            <a:r>
              <a:rPr lang="bo-CN" sz="6000" dirty="0">
                <a:solidFill>
                  <a:srgbClr val="121212"/>
                </a:solidFill>
                <a:latin typeface="Inter"/>
              </a:rPr>
              <a:t>ཨབ་ར་ཧམ་གྱིས་མགོ་ཡར་བཀྱགས་ནས་བལྟས་པ༌ན། ལུག་ཐུག་ཅིག་མཐོང་ཞིང་རྭ་ཅོ་གཉིས་ཚེར་མའི་གསེབ་ཏུ་ཟུག་ཡོད་པ༌ལ། ཁོང་གིས་ལུག་ཐུག་དེ་ཚེར་མ་ལས་བླངས་ཏེ་རང་གི་བུའི་ཚབ་ཏུ་དཀོན་མཆོག་ལ་སྦྱིན་སྲེག་ཏུ་ཕུལ༌ཏོ།།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13</a:t>
            </a:r>
            <a:r>
              <a:rPr lang="en-US" sz="4400" b="0" i="0" dirty="0">
                <a:solidFill>
                  <a:srgbClr val="121212"/>
                </a:solidFill>
                <a:effectLst/>
                <a:highlight>
                  <a:srgbClr val="FFFFFF"/>
                </a:highlight>
                <a:latin typeface="Inter"/>
              </a:rPr>
              <a:t>Then Abraham looked up and saw behind him a ram  in a thicket, caught by its horns. So he went and took the ram and offered it as a burnt offering in place of his son.</a:t>
            </a:r>
            <a:endParaRPr lang="en-IN" dirty="0"/>
          </a:p>
        </p:txBody>
      </p:sp>
      <p:pic>
        <p:nvPicPr>
          <p:cNvPr id="6" name="Audio 5">
            <a:hlinkClick r:id="" action="ppaction://media"/>
            <a:extLst>
              <a:ext uri="{FF2B5EF4-FFF2-40B4-BE49-F238E27FC236}">
                <a16:creationId xmlns:a16="http://schemas.microsoft.com/office/drawing/2014/main" id="{E5992D53-7A80-FEAB-D7B8-D63F83E94E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81970813"/>
      </p:ext>
    </p:extLst>
  </p:cSld>
  <p:clrMapOvr>
    <a:masterClrMapping/>
  </p:clrMapOvr>
  <mc:AlternateContent xmlns:mc="http://schemas.openxmlformats.org/markup-compatibility/2006" xmlns:p14="http://schemas.microsoft.com/office/powerpoint/2010/main">
    <mc:Choice Requires="p14">
      <p:transition spd="slow" p14:dur="2000" advTm="15450"/>
    </mc:Choice>
    <mc:Fallback xmlns="">
      <p:transition spd="slow" advTm="1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7200" b="1" i="0" cap="all" dirty="0">
                <a:effectLst/>
                <a:latin typeface="ArialMT"/>
              </a:rPr>
              <a:t>བཀོད་པ 22</a:t>
            </a:r>
          </a:p>
          <a:p>
            <a:pPr algn="l"/>
            <a:r>
              <a:rPr lang="bo-CN" sz="7200" b="1" i="0" dirty="0">
                <a:effectLst/>
                <a:latin typeface="ArialMT"/>
              </a:rPr>
              <a:t>དཀོན་མཆོག་གིས་ཨབ་ར་ཧམ་ལ་</a:t>
            </a:r>
            <a:endParaRPr lang="en-IN" sz="7200" b="1" i="0" dirty="0">
              <a:effectLst/>
              <a:latin typeface="ArialMT"/>
            </a:endParaRPr>
          </a:p>
          <a:p>
            <a:pPr algn="l"/>
            <a:r>
              <a:rPr lang="bo-CN" sz="7200" b="1" i="0" dirty="0">
                <a:effectLst/>
                <a:latin typeface="ArialMT"/>
              </a:rPr>
              <a:t>ཚོད་བལྟ་གནང་བ།</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5400" dirty="0"/>
              <a:t> God tests Abraham</a:t>
            </a:r>
          </a:p>
          <a:p>
            <a:r>
              <a:rPr lang="en-IN" sz="5400" dirty="0"/>
              <a:t>Genesis 22:1-18</a:t>
            </a:r>
          </a:p>
        </p:txBody>
      </p:sp>
      <p:pic>
        <p:nvPicPr>
          <p:cNvPr id="6" name="Audio 5">
            <a:hlinkClick r:id="" action="ppaction://media"/>
            <a:extLst>
              <a:ext uri="{FF2B5EF4-FFF2-40B4-BE49-F238E27FC236}">
                <a16:creationId xmlns:a16="http://schemas.microsoft.com/office/drawing/2014/main" id="{691DED42-4459-05B9-BC8B-B479860A95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025"/>
    </mc:Choice>
    <mc:Fallback xmlns="">
      <p:transition spd="slow" advTm="4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b="1" baseline="30000" dirty="0">
                <a:solidFill>
                  <a:srgbClr val="000000"/>
                </a:solidFill>
                <a:latin typeface="Segoe UI" panose="020B0502040204020203" pitchFamily="34" charset="0"/>
                <a:ea typeface="Calibri" panose="020F0502020204030204" pitchFamily="34" charset="0"/>
              </a:rPr>
              <a:t>13 </a:t>
            </a:r>
            <a:r>
              <a:rPr lang="en-ZA" sz="4000" dirty="0">
                <a:solidFill>
                  <a:srgbClr val="000000"/>
                </a:solidFill>
                <a:latin typeface="Segoe UI" panose="020B0502040204020203" pitchFamily="34" charset="0"/>
                <a:ea typeface="Calibri" panose="020F0502020204030204" pitchFamily="34" charset="0"/>
              </a:rPr>
              <a:t>Abraham looked around. There in a bush he saw a ram caught by its horns. He went over and took the ram. He sacrificed it as a burnt offering instead of his son.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128827"/>
            <a:ext cx="5155324" cy="5675586"/>
          </a:xfrm>
          <a:prstGeom prst="rect">
            <a:avLst/>
          </a:prstGeom>
          <a:noFill/>
        </p:spPr>
        <p:txBody>
          <a:bodyPr wrap="square" rtlCol="0">
            <a:noAutofit/>
          </a:bodyPr>
          <a:lstStyle/>
          <a:p>
            <a:r>
              <a:rPr lang="en-ZA" sz="6000" dirty="0">
                <a:solidFill>
                  <a:srgbClr val="000000"/>
                </a:solidFill>
                <a:latin typeface="Arial" panose="020B0604020202020204" pitchFamily="34" charset="0"/>
                <a:ea typeface="Calibri" panose="020F0502020204030204" pitchFamily="34" charset="0"/>
              </a:rPr>
              <a:t>13</a:t>
            </a:r>
            <a:r>
              <a:rPr lang="bo-CN" sz="6000" dirty="0">
                <a:solidFill>
                  <a:srgbClr val="000000"/>
                </a:solidFill>
                <a:latin typeface="Arial" panose="020B0604020202020204" pitchFamily="34" charset="0"/>
                <a:ea typeface="Calibri" panose="020F0502020204030204" pitchFamily="34" charset="0"/>
              </a:rPr>
              <a:t>ཨབ་ར་ཧམ་གིས་ཡར་བལྟས་པ་དང་། ཤིང་ལྡུམ་ཞིག་གི་འོག་ཏུ་ར་ཅོ་ཁོན་ཡོད་པའི་ལུག་གུ་ཞིག་མཐོང་ངོ་། ལུག་གུ་དེ་བླངས་ནས་རང་གི་བུའི་ཚབ་ཏུ་སྦྱིན་སྲེག་གི་མཆོད་པར་ཕུལ་ལོ།</a:t>
            </a:r>
            <a:r>
              <a:rPr lang="en-ZA" sz="6000" dirty="0">
                <a:solidFill>
                  <a:srgbClr val="000000"/>
                </a:solidFill>
                <a:latin typeface="Arial" panose="020B0604020202020204" pitchFamily="34" charset="0"/>
                <a:ea typeface="Calibri" panose="020F0502020204030204" pitchFamily="34" charset="0"/>
              </a:rPr>
              <a:t> </a:t>
            </a:r>
            <a:endParaRPr lang="en-ZA" dirty="0"/>
          </a:p>
        </p:txBody>
      </p:sp>
      <p:pic>
        <p:nvPicPr>
          <p:cNvPr id="5" name="Picture 4" descr="Background pattern&#10;&#10;Description automatically generated">
            <a:extLst>
              <a:ext uri="{FF2B5EF4-FFF2-40B4-BE49-F238E27FC236}">
                <a16:creationId xmlns:a16="http://schemas.microsoft.com/office/drawing/2014/main" id="{4F65E0EA-98E6-4B86-8B08-66A28B909EE0}"/>
              </a:ext>
            </a:extLst>
          </p:cNvPr>
          <p:cNvPicPr>
            <a:picLocks noChangeAspect="1"/>
          </p:cNvPicPr>
          <p:nvPr/>
        </p:nvPicPr>
        <p:blipFill>
          <a:blip r:embed="rId2"/>
          <a:stretch>
            <a:fillRect/>
          </a:stretch>
        </p:blipFill>
        <p:spPr>
          <a:xfrm>
            <a:off x="0" y="0"/>
            <a:ext cx="12192000" cy="7179046"/>
          </a:xfrm>
          <a:prstGeom prst="rect">
            <a:avLst/>
          </a:prstGeom>
        </p:spPr>
      </p:pic>
      <p:sp>
        <p:nvSpPr>
          <p:cNvPr id="7" name="TextBox 6">
            <a:extLst>
              <a:ext uri="{FF2B5EF4-FFF2-40B4-BE49-F238E27FC236}">
                <a16:creationId xmlns:a16="http://schemas.microsoft.com/office/drawing/2014/main" id="{E48F6156-1FBA-4237-A420-94D1FF4A4B0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22:13</a:t>
            </a:r>
            <a:endParaRPr lang="en-ZA" sz="3200" dirty="0">
              <a:solidFill>
                <a:schemeClr val="bg1"/>
              </a:solidFill>
            </a:endParaRPr>
          </a:p>
          <a:p>
            <a:endParaRPr lang="en-IN" dirty="0"/>
          </a:p>
        </p:txBody>
      </p:sp>
    </p:spTree>
    <p:extLst>
      <p:ext uri="{BB962C8B-B14F-4D97-AF65-F5344CB8AC3E}">
        <p14:creationId xmlns:p14="http://schemas.microsoft.com/office/powerpoint/2010/main" val="3282112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14</a:t>
            </a:r>
            <a:r>
              <a:rPr lang="bo-CN" sz="6000" dirty="0">
                <a:solidFill>
                  <a:srgbClr val="121212"/>
                </a:solidFill>
                <a:latin typeface="Inter"/>
              </a:rPr>
              <a:t>ཨབ་ར་ཧམ་གྱིས་གནས་དེའི་མིང་ལ་ཡ་ཝཱེས་ཡིར་ཨེ་ཞེས་བཏགས་ཤིང་དོན་ནི་དཀོན་མཆོག་ཡ་ཝཱེས་གནང་ངེས་ཡིན་ཞེས་པའོ། །ད་ལྟའི་བར་དུ་མི་རྣམས་ཀྱིས་དཀོན་མཆོག་ཡ་ཝཱེའི་རི་བོར་ཁོང་གིས་གནང་ངེས་ཡིན་ཞེས༌སྨྲའོ།།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highlight>
                  <a:srgbClr val="FFFFFF"/>
                </a:highlight>
                <a:latin typeface="Inter"/>
              </a:rPr>
              <a:t>14</a:t>
            </a:r>
            <a:r>
              <a:rPr lang="en-US" sz="4400" b="0" i="0" dirty="0">
                <a:solidFill>
                  <a:srgbClr val="121212"/>
                </a:solidFill>
                <a:effectLst/>
                <a:highlight>
                  <a:srgbClr val="FFFFFF"/>
                </a:highlight>
                <a:latin typeface="Inter"/>
              </a:rPr>
              <a:t>And Abraham called that place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Will Provide. </a:t>
            </a:r>
            <a:r>
              <a:rPr lang="en-US" sz="4400" b="0" i="0">
                <a:solidFill>
                  <a:srgbClr val="121212"/>
                </a:solidFill>
                <a:effectLst/>
                <a:highlight>
                  <a:srgbClr val="FFFFFF"/>
                </a:highlight>
                <a:latin typeface="Inter"/>
              </a:rPr>
              <a:t>So to this day it is said, “On the mountain of the </a:t>
            </a:r>
            <a:r>
              <a:rPr lang="en-US" sz="4400" b="0" i="0" cap="small">
                <a:solidFill>
                  <a:srgbClr val="121212"/>
                </a:solidFill>
                <a:effectLst/>
                <a:highlight>
                  <a:srgbClr val="FFFFFF"/>
                </a:highlight>
                <a:latin typeface="Inter"/>
              </a:rPr>
              <a:t>Lord</a:t>
            </a:r>
            <a:r>
              <a:rPr lang="en-US" sz="4400" b="0" i="0">
                <a:solidFill>
                  <a:srgbClr val="121212"/>
                </a:solidFill>
                <a:effectLst/>
                <a:highlight>
                  <a:srgbClr val="FFFFFF"/>
                </a:highlight>
                <a:latin typeface="Inter"/>
              </a:rPr>
              <a:t> it will be provided.”</a:t>
            </a:r>
            <a:endParaRPr lang="en-IN" dirty="0"/>
          </a:p>
        </p:txBody>
      </p:sp>
      <p:pic>
        <p:nvPicPr>
          <p:cNvPr id="23" name="Audio 22">
            <a:hlinkClick r:id="" action="ppaction://media"/>
            <a:extLst>
              <a:ext uri="{FF2B5EF4-FFF2-40B4-BE49-F238E27FC236}">
                <a16:creationId xmlns:a16="http://schemas.microsoft.com/office/drawing/2014/main" id="{79D2FE46-F0F1-946E-33FB-318D7A6B05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56732377"/>
      </p:ext>
    </p:extLst>
  </p:cSld>
  <p:clrMapOvr>
    <a:masterClrMapping/>
  </p:clrMapOvr>
  <mc:AlternateContent xmlns:mc="http://schemas.openxmlformats.org/markup-compatibility/2006" xmlns:p14="http://schemas.microsoft.com/office/powerpoint/2010/main">
    <mc:Choice Requires="p14">
      <p:transition spd="slow" p14:dur="2000" advTm="18218"/>
    </mc:Choice>
    <mc:Fallback xmlns="">
      <p:transition spd="slow" advTm="18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000000"/>
                </a:solidFill>
                <a:latin typeface="Segoe UI" panose="020B0502040204020203" pitchFamily="34" charset="0"/>
                <a:ea typeface="Calibri" panose="020F0502020204030204" pitchFamily="34" charset="0"/>
              </a:rPr>
              <a:t> </a:t>
            </a:r>
            <a:r>
              <a:rPr lang="en-ZA" sz="4000" b="1" baseline="30000" dirty="0">
                <a:solidFill>
                  <a:srgbClr val="000000"/>
                </a:solidFill>
                <a:latin typeface="Segoe UI" panose="020B0502040204020203" pitchFamily="34" charset="0"/>
                <a:ea typeface="Calibri" panose="020F0502020204030204" pitchFamily="34" charset="0"/>
              </a:rPr>
              <a:t>14 </a:t>
            </a:r>
            <a:r>
              <a:rPr lang="en-ZA" sz="4000" dirty="0">
                <a:solidFill>
                  <a:srgbClr val="000000"/>
                </a:solidFill>
                <a:latin typeface="Segoe UI" panose="020B0502040204020203" pitchFamily="34" charset="0"/>
                <a:ea typeface="Calibri" panose="020F0502020204030204" pitchFamily="34" charset="0"/>
              </a:rPr>
              <a:t>So Abraham named that place The </a:t>
            </a:r>
            <a:r>
              <a:rPr lang="en-ZA" sz="4000" cap="small" dirty="0">
                <a:solidFill>
                  <a:srgbClr val="000000"/>
                </a:solidFill>
                <a:latin typeface="Segoe UI" panose="020B0502040204020203" pitchFamily="34" charset="0"/>
                <a:ea typeface="Calibri" panose="020F0502020204030204" pitchFamily="34" charset="0"/>
              </a:rPr>
              <a:t>Lord</a:t>
            </a:r>
            <a:r>
              <a:rPr lang="en-ZA" sz="4000" dirty="0">
                <a:solidFill>
                  <a:srgbClr val="000000"/>
                </a:solidFill>
                <a:latin typeface="Segoe UI" panose="020B0502040204020203" pitchFamily="34" charset="0"/>
                <a:ea typeface="Calibri" panose="020F0502020204030204" pitchFamily="34" charset="0"/>
              </a:rPr>
              <a:t> Will Provide. To this day people say, “It will be provided on the mountain of the </a:t>
            </a:r>
            <a:r>
              <a:rPr lang="en-ZA" sz="4000" cap="small" dirty="0">
                <a:solidFill>
                  <a:srgbClr val="000000"/>
                </a:solidFill>
                <a:latin typeface="Segoe UI" panose="020B0502040204020203" pitchFamily="34" charset="0"/>
                <a:ea typeface="Calibri" panose="020F0502020204030204" pitchFamily="34" charset="0"/>
              </a:rPr>
              <a:t>Lord</a:t>
            </a:r>
            <a:r>
              <a:rPr lang="en-ZA" sz="4000" dirty="0">
                <a:solidFill>
                  <a:srgbClr val="000000"/>
                </a:solidFill>
                <a:latin typeface="Segoe UI" panose="020B0502040204020203" pitchFamily="34" charset="0"/>
                <a:ea typeface="Calibri" panose="020F0502020204030204" pitchFamily="34" charset="0"/>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4800" dirty="0">
                <a:solidFill>
                  <a:srgbClr val="000000"/>
                </a:solidFill>
                <a:latin typeface="Arial" panose="020B0604020202020204" pitchFamily="34" charset="0"/>
                <a:ea typeface="Calibri" panose="020F0502020204030204" pitchFamily="34" charset="0"/>
              </a:rPr>
              <a:t>14</a:t>
            </a:r>
            <a:r>
              <a:rPr lang="bo-CN" sz="4800" dirty="0">
                <a:solidFill>
                  <a:srgbClr val="000000"/>
                </a:solidFill>
                <a:latin typeface="Arial" panose="020B0604020202020204" pitchFamily="34" charset="0"/>
                <a:ea typeface="Calibri" panose="020F0502020204030204" pitchFamily="34" charset="0"/>
              </a:rPr>
              <a:t>ཨབ་ར་ཧམ་གྱིས་ས་གནས་དེའི་ལ་གཙོ་བོ་དཀོན་མཆོག་གིས་གནང་བར་འགྱུར་ཞེས་མིང་བཏགས་སོ། དེའི་ཕྱིར་དེ་རིང་གི་བར་དུ་མི་ཐམས་ཅད་ཀྱི་ས་གནས་དེ་ནི་དཀོན་མཆོག་གི་རི་བོར་རུ་ཁོང་གིས་གནང་བར་འགྱུར་ཞེས་ཟེར་རོ།</a:t>
            </a:r>
            <a:endParaRPr lang="en-ZA" dirty="0"/>
          </a:p>
        </p:txBody>
      </p:sp>
      <p:pic>
        <p:nvPicPr>
          <p:cNvPr id="3" name="Picture 2" descr="A picture containing crowd&#10;&#10;Description automatically generated">
            <a:extLst>
              <a:ext uri="{FF2B5EF4-FFF2-40B4-BE49-F238E27FC236}">
                <a16:creationId xmlns:a16="http://schemas.microsoft.com/office/drawing/2014/main" id="{A701104B-F3B7-409B-A06B-A147AAFF8C21}"/>
              </a:ext>
            </a:extLst>
          </p:cNvPr>
          <p:cNvPicPr>
            <a:picLocks noChangeAspect="1"/>
          </p:cNvPicPr>
          <p:nvPr/>
        </p:nvPicPr>
        <p:blipFill>
          <a:blip r:embed="rId2"/>
          <a:stretch>
            <a:fillRect/>
          </a:stretch>
        </p:blipFill>
        <p:spPr>
          <a:xfrm>
            <a:off x="0" y="0"/>
            <a:ext cx="12244146" cy="7063409"/>
          </a:xfrm>
          <a:prstGeom prst="rect">
            <a:avLst/>
          </a:prstGeom>
        </p:spPr>
      </p:pic>
      <p:sp>
        <p:nvSpPr>
          <p:cNvPr id="7" name="TextBox 6">
            <a:extLst>
              <a:ext uri="{FF2B5EF4-FFF2-40B4-BE49-F238E27FC236}">
                <a16:creationId xmlns:a16="http://schemas.microsoft.com/office/drawing/2014/main" id="{BB838D16-CE22-42DF-88FD-FCD5C6E7F99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22:14</a:t>
            </a:r>
            <a:endParaRPr lang="en-ZA" sz="3200" dirty="0">
              <a:solidFill>
                <a:schemeClr val="bg1"/>
              </a:solidFill>
            </a:endParaRPr>
          </a:p>
          <a:p>
            <a:endParaRPr lang="en-IN" dirty="0"/>
          </a:p>
        </p:txBody>
      </p:sp>
    </p:spTree>
    <p:extLst>
      <p:ext uri="{BB962C8B-B14F-4D97-AF65-F5344CB8AC3E}">
        <p14:creationId xmlns:p14="http://schemas.microsoft.com/office/powerpoint/2010/main" val="3909114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000000"/>
                </a:solidFill>
                <a:latin typeface="Calibri" panose="020F0502020204030204" pitchFamily="34" charset="0"/>
                <a:ea typeface="Calibri" panose="020F0502020204030204" pitchFamily="34" charset="0"/>
                <a:cs typeface="Microsoft Himalaya" panose="01010100010101010101" pitchFamily="2" charset="0"/>
              </a:rPr>
              <a:t>13) Abraham and Isaac go to make sacrifice – </a:t>
            </a:r>
            <a:r>
              <a:rPr lang="en-ZA" sz="4000">
                <a:solidFill>
                  <a:srgbClr val="000000"/>
                </a:solidFill>
                <a:latin typeface="Calibri" panose="020F0502020204030204" pitchFamily="34" charset="0"/>
                <a:ea typeface="Calibri" panose="020F0502020204030204" pitchFamily="34" charset="0"/>
                <a:cs typeface="Microsoft Himalaya" panose="01010100010101010101" pitchFamily="2" charset="0"/>
              </a:rPr>
              <a:t>Gen 22:1-14</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6600" b="1" i="0" cap="all" dirty="0">
                <a:solidFill>
                  <a:srgbClr val="444444"/>
                </a:solidFill>
                <a:effectLst/>
                <a:latin typeface="ArialMT"/>
              </a:rPr>
              <a:t>བཀོད་པ 22</a:t>
            </a:r>
          </a:p>
          <a:p>
            <a:pPr algn="l"/>
            <a:r>
              <a:rPr lang="bo-CN" sz="6600" b="1" i="0" dirty="0">
                <a:solidFill>
                  <a:srgbClr val="444444"/>
                </a:solidFill>
                <a:effectLst/>
                <a:latin typeface="Arial" panose="020B0604020202020204" pitchFamily="34" charset="0"/>
              </a:rPr>
              <a:t>དཀོན་མཆོག་གིས་ཨབ་ར་ཧམ་ལ་ཚོད་བལྟ་གནང་བ།</a:t>
            </a:r>
          </a:p>
        </p:txBody>
      </p:sp>
      <p:pic>
        <p:nvPicPr>
          <p:cNvPr id="5" name="Picture 4" descr="A picture containing graphical user interface&#10;&#10;Description automatically generated">
            <a:extLst>
              <a:ext uri="{FF2B5EF4-FFF2-40B4-BE49-F238E27FC236}">
                <a16:creationId xmlns:a16="http://schemas.microsoft.com/office/drawing/2014/main" id="{AC025F4A-A356-480C-AAC1-9C05DD396B76}"/>
              </a:ext>
            </a:extLst>
          </p:cNvPr>
          <p:cNvPicPr>
            <a:picLocks noChangeAspect="1"/>
          </p:cNvPicPr>
          <p:nvPr/>
        </p:nvPicPr>
        <p:blipFill>
          <a:blip r:embed="rId2"/>
          <a:stretch>
            <a:fillRect/>
          </a:stretch>
        </p:blipFill>
        <p:spPr>
          <a:xfrm>
            <a:off x="-775108" y="-70338"/>
            <a:ext cx="12967108" cy="7386145"/>
          </a:xfrm>
          <a:prstGeom prst="rect">
            <a:avLst/>
          </a:prstGeom>
        </p:spPr>
      </p:pic>
      <p:sp>
        <p:nvSpPr>
          <p:cNvPr id="2" name="TextBox 1">
            <a:extLst>
              <a:ext uri="{FF2B5EF4-FFF2-40B4-BE49-F238E27FC236}">
                <a16:creationId xmlns:a16="http://schemas.microsoft.com/office/drawing/2014/main" id="{15C3927F-F954-36B1-3B86-406153613BEF}"/>
              </a:ext>
            </a:extLst>
          </p:cNvPr>
          <p:cNvSpPr txBox="1"/>
          <p:nvPr/>
        </p:nvSpPr>
        <p:spPr>
          <a:xfrm>
            <a:off x="0" y="215164"/>
            <a:ext cx="4781006" cy="5016758"/>
          </a:xfrm>
          <a:prstGeom prst="rect">
            <a:avLst/>
          </a:prstGeom>
          <a:noFill/>
        </p:spPr>
        <p:txBody>
          <a:bodyPr wrap="square" rtlCol="0">
            <a:spAutoFit/>
          </a:bodyPr>
          <a:lstStyle/>
          <a:p>
            <a:pPr algn="ctr"/>
            <a:r>
              <a:rPr lang="bo-CN" sz="8000" b="1" i="0" cap="all" dirty="0">
                <a:solidFill>
                  <a:schemeClr val="bg1"/>
                </a:solidFill>
                <a:effectLst/>
                <a:latin typeface="ArialMT"/>
              </a:rPr>
              <a:t>བཀོད་པ 22</a:t>
            </a:r>
          </a:p>
          <a:p>
            <a:pPr algn="l"/>
            <a:r>
              <a:rPr lang="bo-CN" sz="8000" b="1" i="0" dirty="0">
                <a:solidFill>
                  <a:schemeClr val="bg1"/>
                </a:solidFill>
                <a:effectLst/>
                <a:latin typeface="ArialMT"/>
              </a:rPr>
              <a:t>དཀོན་མཆོག་གིས་ཨབ་ར་ཧམ་ལ་</a:t>
            </a:r>
            <a:endParaRPr lang="en-IN" sz="8000" b="1" i="0" dirty="0">
              <a:solidFill>
                <a:schemeClr val="bg1"/>
              </a:solidFill>
              <a:effectLst/>
              <a:latin typeface="ArialMT"/>
            </a:endParaRPr>
          </a:p>
          <a:p>
            <a:pPr algn="l"/>
            <a:r>
              <a:rPr lang="bo-CN" sz="8000" b="1" i="0" dirty="0">
                <a:solidFill>
                  <a:schemeClr val="bg1"/>
                </a:solidFill>
                <a:effectLst/>
                <a:latin typeface="ArialMT"/>
              </a:rPr>
              <a:t>ཚོད་བལྟ་གནང་བ།</a:t>
            </a:r>
          </a:p>
        </p:txBody>
      </p:sp>
      <p:sp>
        <p:nvSpPr>
          <p:cNvPr id="3" name="TextBox 2">
            <a:extLst>
              <a:ext uri="{FF2B5EF4-FFF2-40B4-BE49-F238E27FC236}">
                <a16:creationId xmlns:a16="http://schemas.microsoft.com/office/drawing/2014/main" id="{407F020A-E80F-F4EE-F9A7-BFE7DE93B17A}"/>
              </a:ext>
            </a:extLst>
          </p:cNvPr>
          <p:cNvSpPr txBox="1"/>
          <p:nvPr/>
        </p:nvSpPr>
        <p:spPr>
          <a:xfrm>
            <a:off x="-91324" y="625517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48757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1</a:t>
            </a:r>
            <a:r>
              <a:rPr lang="bo-CN" sz="6600" dirty="0">
                <a:solidFill>
                  <a:srgbClr val="121212"/>
                </a:solidFill>
                <a:latin typeface="Inter"/>
              </a:rPr>
              <a:t>དོན་དེའི་རྗེས༌སུ། དཀོན་མཆོག་གིས་ཨབ་ར་ཧམ་ལ་བརྟག་པར་དགོངས་ཏེ་ཨབ་ར་ཧམ་ཞེས་ཁོའི་མིང་ནས་བོས་པ༌ན། ཁོ་ན༌རེ། ང་རང་འདི་རུ་ཡོད་ཅེས་ལན་བཏབ༌བོ།།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b="0" i="0" dirty="0">
                <a:solidFill>
                  <a:srgbClr val="777A7B"/>
                </a:solidFill>
                <a:effectLst/>
                <a:highlight>
                  <a:srgbClr val="FFFFFF"/>
                </a:highlight>
                <a:latin typeface="Inter"/>
              </a:rPr>
              <a:t>1</a:t>
            </a:r>
            <a:r>
              <a:rPr lang="en-US" sz="4800" b="0" i="0" dirty="0">
                <a:solidFill>
                  <a:srgbClr val="121212"/>
                </a:solidFill>
                <a:effectLst/>
                <a:highlight>
                  <a:srgbClr val="FFFFFF"/>
                </a:highlight>
                <a:latin typeface="Inter"/>
              </a:rPr>
              <a:t>Some time later God tested Abraham and said to him, “Abraham!”</a:t>
            </a:r>
          </a:p>
          <a:p>
            <a:pPr algn="l"/>
            <a:r>
              <a:rPr lang="en-US" sz="4800" b="0" i="0" dirty="0">
                <a:solidFill>
                  <a:srgbClr val="121212"/>
                </a:solidFill>
                <a:effectLst/>
                <a:highlight>
                  <a:srgbClr val="FFFFFF"/>
                </a:highlight>
                <a:latin typeface="Inter"/>
              </a:rPr>
              <a:t>“Here I am,” he answered.</a:t>
            </a:r>
            <a:endParaRPr lang="en-US" sz="4800" b="0" i="0" dirty="0">
              <a:solidFill>
                <a:srgbClr val="121212"/>
              </a:solidFill>
              <a:effectLst/>
              <a:latin typeface="Inter"/>
            </a:endParaRPr>
          </a:p>
          <a:p>
            <a:endParaRPr lang="en-IN" sz="4800" dirty="0"/>
          </a:p>
        </p:txBody>
      </p:sp>
      <p:pic>
        <p:nvPicPr>
          <p:cNvPr id="6" name="Audio 5">
            <a:hlinkClick r:id="" action="ppaction://media"/>
            <a:extLst>
              <a:ext uri="{FF2B5EF4-FFF2-40B4-BE49-F238E27FC236}">
                <a16:creationId xmlns:a16="http://schemas.microsoft.com/office/drawing/2014/main" id="{FD02BE21-ED2E-DA0F-79B8-CC8DEE91DF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18318682"/>
      </p:ext>
    </p:extLst>
  </p:cSld>
  <p:clrMapOvr>
    <a:masterClrMapping/>
  </p:clrMapOvr>
  <mc:AlternateContent xmlns:mc="http://schemas.openxmlformats.org/markup-compatibility/2006" xmlns:p14="http://schemas.microsoft.com/office/powerpoint/2010/main">
    <mc:Choice Requires="p14">
      <p:transition spd="slow" p14:dur="2000" advTm="14115"/>
    </mc:Choice>
    <mc:Fallback xmlns="">
      <p:transition spd="slow" advTm="14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b="1"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 </a:t>
            </a:r>
            <a:r>
              <a:rPr lang="en-ZA" sz="40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Some time later God tested Abraham. He said to him, “Abraham!”</a:t>
            </a:r>
            <a:endParaRPr lang="en-ZA" sz="4000" dirty="0">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40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“Here I am,” Abraham replied.</a:t>
            </a:r>
            <a:endParaRPr lang="en-ZA" sz="4000" dirty="0">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6000" dirty="0">
                <a:solidFill>
                  <a:srgbClr val="000000"/>
                </a:solidFill>
                <a:latin typeface="Arial" panose="020B0604020202020204" pitchFamily="34" charset="0"/>
                <a:ea typeface="Calibri" panose="020F0502020204030204" pitchFamily="34" charset="0"/>
              </a:rPr>
              <a:t>1</a:t>
            </a:r>
            <a:r>
              <a:rPr lang="bo-CN" sz="6000" dirty="0">
                <a:solidFill>
                  <a:srgbClr val="000000"/>
                </a:solidFill>
                <a:latin typeface="Arial" panose="020B0604020202020204" pitchFamily="34" charset="0"/>
                <a:ea typeface="Calibri" panose="020F0502020204030204" pitchFamily="34" charset="0"/>
              </a:rPr>
              <a:t>དུས་ཚོད་འགའ་ཤས་ཀྱི་རྗེས་སུ་དཀོན་མཆོག་གིས་ཨབ་ར་ཧམ་ལ་ཚོད་བལྟ་གནང་ཞིང་ཁོ་ལ། ཨབ་ར་ཧམ་ཞེས་འབོད་པས། ཁོས་ང་འདི་རུ་ཡོད་ཅེས་ཞུས་པ་དང་།</a:t>
            </a:r>
            <a:endParaRPr lang="en-ZA" dirty="0"/>
          </a:p>
        </p:txBody>
      </p:sp>
      <p:pic>
        <p:nvPicPr>
          <p:cNvPr id="5" name="Picture 4" descr="Diagram&#10;&#10;Description automatically generated">
            <a:extLst>
              <a:ext uri="{FF2B5EF4-FFF2-40B4-BE49-F238E27FC236}">
                <a16:creationId xmlns:a16="http://schemas.microsoft.com/office/drawing/2014/main" id="{CB616BD6-81B8-4E44-87A4-00720AADF772}"/>
              </a:ext>
            </a:extLst>
          </p:cNvPr>
          <p:cNvPicPr>
            <a:picLocks noChangeAspect="1"/>
          </p:cNvPicPr>
          <p:nvPr/>
        </p:nvPicPr>
        <p:blipFill>
          <a:blip r:embed="rId2"/>
          <a:stretch>
            <a:fillRect/>
          </a:stretch>
        </p:blipFill>
        <p:spPr>
          <a:xfrm>
            <a:off x="0" y="0"/>
            <a:ext cx="12201707" cy="6858000"/>
          </a:xfrm>
          <a:prstGeom prst="rect">
            <a:avLst/>
          </a:prstGeom>
        </p:spPr>
      </p:pic>
      <p:sp>
        <p:nvSpPr>
          <p:cNvPr id="7" name="TextBox 6">
            <a:extLst>
              <a:ext uri="{FF2B5EF4-FFF2-40B4-BE49-F238E27FC236}">
                <a16:creationId xmlns:a16="http://schemas.microsoft.com/office/drawing/2014/main" id="{A08D285E-09D4-4217-9828-DBC343837F3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22:1</a:t>
            </a:r>
            <a:endParaRPr lang="en-ZA" sz="3200" dirty="0">
              <a:solidFill>
                <a:schemeClr val="bg1"/>
              </a:solidFill>
            </a:endParaRPr>
          </a:p>
          <a:p>
            <a:endParaRPr lang="en-IN" dirty="0"/>
          </a:p>
        </p:txBody>
      </p:sp>
    </p:spTree>
    <p:extLst>
      <p:ext uri="{BB962C8B-B14F-4D97-AF65-F5344CB8AC3E}">
        <p14:creationId xmlns:p14="http://schemas.microsoft.com/office/powerpoint/2010/main" val="1018574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2</a:t>
            </a:r>
            <a:r>
              <a:rPr lang="bo-CN" sz="6000" dirty="0">
                <a:solidFill>
                  <a:srgbClr val="121212"/>
                </a:solidFill>
                <a:latin typeface="Inter"/>
              </a:rPr>
              <a:t>དེ་ནས་དཀོན་མཆོག་གིས་འདི་སྐད༌དུ། ཁྱོད་ཀྱིས་རང་གི་གཅེས་པའི་བུ་གཅིག་པུ་སྟེ་ཨི་སཱག་ཁྲིད་ནས་མོ་རེའེ་ཡཱ་ཡུལ་དུ་སོང༌དང༌། བདག་གིས་སྟོན་པར་འགྱུར་བའི་རི་བོ་ཞིག་གི་སྟེང་དུ་བུ་དེ་སྦྱིན་སྲེག་ཏུ་ཕུལ་ཞིག་ཅེས་གསུངས༌སོ།།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“Take your son,” God said, “your only son Isaac, whom you love, and go to the land of Moriah. Offer him there as a burnt offering on one of the mountains, which I will show you.”</a:t>
            </a:r>
          </a:p>
        </p:txBody>
      </p:sp>
      <p:pic>
        <p:nvPicPr>
          <p:cNvPr id="6" name="Audio 5">
            <a:hlinkClick r:id="" action="ppaction://media"/>
            <a:extLst>
              <a:ext uri="{FF2B5EF4-FFF2-40B4-BE49-F238E27FC236}">
                <a16:creationId xmlns:a16="http://schemas.microsoft.com/office/drawing/2014/main" id="{9D27A428-B887-4CD5-F64F-3862A362CC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12799791"/>
      </p:ext>
    </p:extLst>
  </p:cSld>
  <p:clrMapOvr>
    <a:masterClrMapping/>
  </p:clrMapOvr>
  <mc:AlternateContent xmlns:mc="http://schemas.openxmlformats.org/markup-compatibility/2006" xmlns:p14="http://schemas.microsoft.com/office/powerpoint/2010/main">
    <mc:Choice Requires="p14">
      <p:transition spd="slow" p14:dur="2000" advTm="15491"/>
    </mc:Choice>
    <mc:Fallback xmlns="">
      <p:transition spd="slow" advTm="15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b="1" baseline="30000" dirty="0">
                <a:solidFill>
                  <a:srgbClr val="000000"/>
                </a:solidFill>
                <a:latin typeface="Segoe UI" panose="020B0502040204020203" pitchFamily="34" charset="0"/>
                <a:ea typeface="Calibri" panose="020F0502020204030204" pitchFamily="34" charset="0"/>
              </a:rPr>
              <a:t>2 </a:t>
            </a:r>
            <a:r>
              <a:rPr lang="en-ZA" sz="3600" dirty="0">
                <a:solidFill>
                  <a:srgbClr val="000000"/>
                </a:solidFill>
                <a:latin typeface="Segoe UI" panose="020B0502040204020203" pitchFamily="34" charset="0"/>
                <a:ea typeface="Calibri" panose="020F0502020204030204" pitchFamily="34" charset="0"/>
              </a:rPr>
              <a:t>Then God said, “Take your son, your only son. He is the one you love. Take Isaac. Go to the place called Moriah. Give your son to me there as a burnt offering. Sacrifice him on the mountain I will show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4800" dirty="0">
                <a:solidFill>
                  <a:srgbClr val="000000"/>
                </a:solidFill>
                <a:latin typeface="Arial" panose="020B0604020202020204" pitchFamily="34" charset="0"/>
                <a:ea typeface="Calibri" panose="020F0502020204030204" pitchFamily="34" charset="0"/>
              </a:rPr>
              <a:t>2</a:t>
            </a:r>
            <a:r>
              <a:rPr lang="bo-CN" sz="4800" dirty="0">
                <a:solidFill>
                  <a:srgbClr val="000000"/>
                </a:solidFill>
                <a:latin typeface="Arial" panose="020B0604020202020204" pitchFamily="34" charset="0"/>
                <a:ea typeface="Calibri" panose="020F0502020204030204" pitchFamily="34" charset="0"/>
              </a:rPr>
              <a:t>དཀོན་མཆོག་གིས་ཁོ་ལ། ད་ཁྱོད་ཀྱིས་རང་གི་ཧ་ཅང་གཅེས་པའི་བུ་གཅིག་པུ་ཨི་སཱག་འཁྲིད་དེ་མོ་རི་ཡཱ་ཞེས་པའི་ཡུལ་དུ་སོང་ཞིག ངས་ཁྱོད་ལ་བསྟན་པའི་རི་ཞིག་ཏུ་ཁོ་ནི་ང་ལ་དམར་མཆོད་ཀྱི་ཆེད་དུ་འབུལ་ཞིག་ཅེས་བཀའ་གནང་ངོ་།</a:t>
            </a:r>
            <a:endParaRPr lang="en-ZA" dirty="0"/>
          </a:p>
        </p:txBody>
      </p:sp>
      <p:pic>
        <p:nvPicPr>
          <p:cNvPr id="3" name="Picture 2" descr="A picture containing nature, ocean floor&#10;&#10;Description automatically generated">
            <a:extLst>
              <a:ext uri="{FF2B5EF4-FFF2-40B4-BE49-F238E27FC236}">
                <a16:creationId xmlns:a16="http://schemas.microsoft.com/office/drawing/2014/main" id="{AA75BBD5-A6A4-4270-A9BD-AC473D0AAEBF}"/>
              </a:ext>
            </a:extLst>
          </p:cNvPr>
          <p:cNvPicPr>
            <a:picLocks noChangeAspect="1"/>
          </p:cNvPicPr>
          <p:nvPr/>
        </p:nvPicPr>
        <p:blipFill>
          <a:blip r:embed="rId2"/>
          <a:stretch>
            <a:fillRect/>
          </a:stretch>
        </p:blipFill>
        <p:spPr>
          <a:xfrm>
            <a:off x="0" y="0"/>
            <a:ext cx="12703878" cy="6858000"/>
          </a:xfrm>
          <a:prstGeom prst="rect">
            <a:avLst/>
          </a:prstGeom>
        </p:spPr>
      </p:pic>
      <p:sp>
        <p:nvSpPr>
          <p:cNvPr id="7" name="TextBox 6">
            <a:extLst>
              <a:ext uri="{FF2B5EF4-FFF2-40B4-BE49-F238E27FC236}">
                <a16:creationId xmlns:a16="http://schemas.microsoft.com/office/drawing/2014/main" id="{51D16CD1-2FDF-441E-8348-04B7EFC577C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22:2</a:t>
            </a:r>
            <a:endParaRPr lang="en-ZA" sz="3200" dirty="0">
              <a:solidFill>
                <a:schemeClr val="bg1"/>
              </a:solidFill>
            </a:endParaRPr>
          </a:p>
          <a:p>
            <a:endParaRPr lang="en-IN" dirty="0"/>
          </a:p>
        </p:txBody>
      </p:sp>
    </p:spTree>
    <p:extLst>
      <p:ext uri="{BB962C8B-B14F-4D97-AF65-F5344CB8AC3E}">
        <p14:creationId xmlns:p14="http://schemas.microsoft.com/office/powerpoint/2010/main" val="525752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3</a:t>
            </a:r>
            <a:r>
              <a:rPr lang="bo-CN" sz="6000" dirty="0">
                <a:solidFill>
                  <a:srgbClr val="121212"/>
                </a:solidFill>
                <a:latin typeface="Inter"/>
              </a:rPr>
              <a:t>དེ་ནས་ཞོགས་པར་ཨབ་ར་ཧམ་ཡར་ལངས་ཏེ་བོང་བུར་སྒ་གཏད༌ཅིང༌། སྦྱིན་སྲེག་གི་བུད་ཤིང་གཏུབས་རྗེས་གཡོག་པོ་གཉིས་དང་རང་གི་བུ་ཨི་སཱག་བཅས་ཁྲིད་དེ་དཀོན་མཆོག་གི་བཀའ་བཞིན་དུ་ཡུལ་དེའི་ལམ་ལ༌ཆ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So Abraham got up early the next morning, saddled his donkey, and took along two of his servants and his son Isaac. He split the wood for a burnt offering and set out for the place God had designated.</a:t>
            </a:r>
          </a:p>
        </p:txBody>
      </p:sp>
      <p:pic>
        <p:nvPicPr>
          <p:cNvPr id="6" name="Audio 5">
            <a:hlinkClick r:id="" action="ppaction://media"/>
            <a:extLst>
              <a:ext uri="{FF2B5EF4-FFF2-40B4-BE49-F238E27FC236}">
                <a16:creationId xmlns:a16="http://schemas.microsoft.com/office/drawing/2014/main" id="{C5E54534-6135-19CB-4AD3-2CF9FFC5BA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10941131"/>
      </p:ext>
    </p:extLst>
  </p:cSld>
  <p:clrMapOvr>
    <a:masterClrMapping/>
  </p:clrMapOvr>
  <mc:AlternateContent xmlns:mc="http://schemas.openxmlformats.org/markup-compatibility/2006" xmlns:p14="http://schemas.microsoft.com/office/powerpoint/2010/main">
    <mc:Choice Requires="p14">
      <p:transition spd="slow" p14:dur="2000" advTm="14424"/>
    </mc:Choice>
    <mc:Fallback xmlns="">
      <p:transition spd="slow" advTm="14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438</TotalTime>
  <Words>2507</Words>
  <Application>Microsoft Office PowerPoint</Application>
  <PresentationFormat>Widescreen</PresentationFormat>
  <Paragraphs>128</Paragraphs>
  <Slides>32</Slides>
  <Notes>1</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Aptos</vt:lpstr>
      <vt:lpstr>Arial</vt:lpstr>
      <vt:lpstr>ArialMT</vt:lpstr>
      <vt:lpstr>Calibri</vt:lpstr>
      <vt:lpstr>Calibri Light</vt:lpstr>
      <vt:lpstr>Inter</vt:lpstr>
      <vt:lpstr>Microsoft Himalaya </vt:lpstr>
      <vt:lpstr>PT Serif</vt:lpstr>
      <vt:lpstr>Segoe UI</vt:lpstr>
      <vt:lpstr>Symbol</vt:lpstr>
      <vt:lpstr>Times New Roman</vt:lpstr>
      <vt:lpstr>Office Theme</vt:lpstr>
      <vt:lpstr>05-12</vt:lpstr>
      <vt:lpstr>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10</cp:revision>
  <dcterms:created xsi:type="dcterms:W3CDTF">2021-07-20T09:23:46Z</dcterms:created>
  <dcterms:modified xsi:type="dcterms:W3CDTF">2024-06-18T11:21:19Z</dcterms:modified>
</cp:coreProperties>
</file>