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7" r:id="rId2"/>
    <p:sldId id="276" r:id="rId3"/>
    <p:sldId id="439" r:id="rId4"/>
    <p:sldId id="256" r:id="rId5"/>
    <p:sldId id="440" r:id="rId6"/>
    <p:sldId id="257" r:id="rId7"/>
    <p:sldId id="441" r:id="rId8"/>
    <p:sldId id="258" r:id="rId9"/>
    <p:sldId id="442" r:id="rId10"/>
    <p:sldId id="259" r:id="rId11"/>
    <p:sldId id="456" r:id="rId12"/>
    <p:sldId id="260" r:id="rId13"/>
    <p:sldId id="443" r:id="rId14"/>
    <p:sldId id="261" r:id="rId15"/>
    <p:sldId id="444" r:id="rId16"/>
    <p:sldId id="262" r:id="rId17"/>
    <p:sldId id="457" r:id="rId18"/>
    <p:sldId id="263" r:id="rId19"/>
    <p:sldId id="445" r:id="rId20"/>
    <p:sldId id="264" r:id="rId21"/>
    <p:sldId id="446" r:id="rId22"/>
    <p:sldId id="265" r:id="rId23"/>
    <p:sldId id="447" r:id="rId24"/>
    <p:sldId id="266" r:id="rId25"/>
    <p:sldId id="448" r:id="rId26"/>
    <p:sldId id="267" r:id="rId27"/>
    <p:sldId id="449" r:id="rId28"/>
    <p:sldId id="268" r:id="rId29"/>
    <p:sldId id="450" r:id="rId30"/>
    <p:sldId id="269" r:id="rId31"/>
    <p:sldId id="451" r:id="rId32"/>
    <p:sldId id="270" r:id="rId33"/>
    <p:sldId id="452" r:id="rId34"/>
    <p:sldId id="271" r:id="rId35"/>
    <p:sldId id="453" r:id="rId36"/>
    <p:sldId id="272" r:id="rId37"/>
    <p:sldId id="454" r:id="rId38"/>
    <p:sldId id="273" r:id="rId39"/>
    <p:sldId id="455" r:id="rId40"/>
    <p:sldId id="27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F08B80-210A-444A-82EF-8A4F5E5BA681}" v="21" dt="2024-06-18T08:28:27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0148" autoAdjust="0"/>
  </p:normalViewPr>
  <p:slideViewPr>
    <p:cSldViewPr snapToGrid="0">
      <p:cViewPr varScale="1">
        <p:scale>
          <a:sx n="94" d="100"/>
          <a:sy n="94" d="100"/>
        </p:scale>
        <p:origin x="124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0F08B80-210A-444A-82EF-8A4F5E5BA681}"/>
    <pc:docChg chg="undo custSel modSld">
      <pc:chgData name="Alfred Smith" userId="3c60a3631c0db8ad" providerId="LiveId" clId="{60F08B80-210A-444A-82EF-8A4F5E5BA681}" dt="2024-06-18T08:41:41.586" v="45"/>
      <pc:docMkLst>
        <pc:docMk/>
      </pc:docMkLst>
      <pc:sldChg chg="addSp delSp modSp modTransition modAnim">
        <pc:chgData name="Alfred Smith" userId="3c60a3631c0db8ad" providerId="LiveId" clId="{60F08B80-210A-444A-82EF-8A4F5E5BA681}" dt="2024-06-18T08:28:27.559" v="24"/>
        <pc:sldMkLst>
          <pc:docMk/>
          <pc:sldMk cId="3254452270" sldId="256"/>
        </pc:sldMkLst>
        <pc:spChg chg="add mod">
          <ac:chgData name="Alfred Smith" userId="3c60a3631c0db8ad" providerId="LiveId" clId="{60F08B80-210A-444A-82EF-8A4F5E5BA681}" dt="2024-06-18T08:28:27.559" v="24"/>
          <ac:spMkLst>
            <pc:docMk/>
            <pc:sldMk cId="3254452270" sldId="256"/>
            <ac:spMk id="3" creationId="{419D4D4C-B602-22A0-02FD-365FFA24C9D2}"/>
          </ac:spMkLst>
        </pc:spChg>
        <pc:picChg chg="del">
          <ac:chgData name="Alfred Smith" userId="3c60a3631c0db8ad" providerId="LiveId" clId="{60F08B80-210A-444A-82EF-8A4F5E5BA681}" dt="2024-05-27T13:31:00.697" v="1"/>
          <ac:picMkLst>
            <pc:docMk/>
            <pc:sldMk cId="3254452270" sldId="256"/>
            <ac:picMk id="4" creationId="{32A31F46-C3D6-433B-818B-53CDA38920F4}"/>
          </ac:picMkLst>
        </pc:picChg>
      </pc:sldChg>
      <pc:sldChg chg="delSp modTransition modAnim">
        <pc:chgData name="Alfred Smith" userId="3c60a3631c0db8ad" providerId="LiveId" clId="{60F08B80-210A-444A-82EF-8A4F5E5BA681}" dt="2024-05-27T13:31:03.073" v="2"/>
        <pc:sldMkLst>
          <pc:docMk/>
          <pc:sldMk cId="31134137" sldId="257"/>
        </pc:sldMkLst>
        <pc:picChg chg="del">
          <ac:chgData name="Alfred Smith" userId="3c60a3631c0db8ad" providerId="LiveId" clId="{60F08B80-210A-444A-82EF-8A4F5E5BA681}" dt="2024-05-27T13:31:03.073" v="2"/>
          <ac:picMkLst>
            <pc:docMk/>
            <pc:sldMk cId="31134137" sldId="257"/>
            <ac:picMk id="5" creationId="{8E67704D-A13B-49B5-8783-B7864351AAA5}"/>
          </ac:picMkLst>
        </pc:picChg>
      </pc:sldChg>
      <pc:sldChg chg="delSp modTransition modAnim">
        <pc:chgData name="Alfred Smith" userId="3c60a3631c0db8ad" providerId="LiveId" clId="{60F08B80-210A-444A-82EF-8A4F5E5BA681}" dt="2024-05-27T13:31:05.927" v="3"/>
        <pc:sldMkLst>
          <pc:docMk/>
          <pc:sldMk cId="2231718414" sldId="258"/>
        </pc:sldMkLst>
        <pc:picChg chg="del">
          <ac:chgData name="Alfred Smith" userId="3c60a3631c0db8ad" providerId="LiveId" clId="{60F08B80-210A-444A-82EF-8A4F5E5BA681}" dt="2024-05-27T13:31:05.927" v="3"/>
          <ac:picMkLst>
            <pc:docMk/>
            <pc:sldMk cId="2231718414" sldId="258"/>
            <ac:picMk id="4" creationId="{9ACEF34C-4AC6-4238-A3E5-DD31922B9C26}"/>
          </ac:picMkLst>
        </pc:picChg>
      </pc:sldChg>
      <pc:sldChg chg="delSp modTransition modAnim">
        <pc:chgData name="Alfred Smith" userId="3c60a3631c0db8ad" providerId="LiveId" clId="{60F08B80-210A-444A-82EF-8A4F5E5BA681}" dt="2024-05-27T13:31:08.335" v="4"/>
        <pc:sldMkLst>
          <pc:docMk/>
          <pc:sldMk cId="1923416267" sldId="259"/>
        </pc:sldMkLst>
        <pc:picChg chg="del">
          <ac:chgData name="Alfred Smith" userId="3c60a3631c0db8ad" providerId="LiveId" clId="{60F08B80-210A-444A-82EF-8A4F5E5BA681}" dt="2024-05-27T13:31:08.335" v="4"/>
          <ac:picMkLst>
            <pc:docMk/>
            <pc:sldMk cId="1923416267" sldId="259"/>
            <ac:picMk id="7" creationId="{43922BCE-C02C-4D34-ACAF-DCB79608778D}"/>
          </ac:picMkLst>
        </pc:picChg>
      </pc:sldChg>
      <pc:sldChg chg="delSp modTransition modAnim">
        <pc:chgData name="Alfred Smith" userId="3c60a3631c0db8ad" providerId="LiveId" clId="{60F08B80-210A-444A-82EF-8A4F5E5BA681}" dt="2024-05-27T13:31:11.449" v="5"/>
        <pc:sldMkLst>
          <pc:docMk/>
          <pc:sldMk cId="2634098629" sldId="260"/>
        </pc:sldMkLst>
        <pc:picChg chg="del">
          <ac:chgData name="Alfred Smith" userId="3c60a3631c0db8ad" providerId="LiveId" clId="{60F08B80-210A-444A-82EF-8A4F5E5BA681}" dt="2024-05-27T13:31:11.449" v="5"/>
          <ac:picMkLst>
            <pc:docMk/>
            <pc:sldMk cId="2634098629" sldId="260"/>
            <ac:picMk id="4" creationId="{9CD9BE84-FED5-4D10-BBF8-FA524BE13554}"/>
          </ac:picMkLst>
        </pc:picChg>
      </pc:sldChg>
      <pc:sldChg chg="delSp modTransition modAnim">
        <pc:chgData name="Alfred Smith" userId="3c60a3631c0db8ad" providerId="LiveId" clId="{60F08B80-210A-444A-82EF-8A4F5E5BA681}" dt="2024-05-27T13:31:14.321" v="6"/>
        <pc:sldMkLst>
          <pc:docMk/>
          <pc:sldMk cId="2612036477" sldId="261"/>
        </pc:sldMkLst>
        <pc:picChg chg="del">
          <ac:chgData name="Alfred Smith" userId="3c60a3631c0db8ad" providerId="LiveId" clId="{60F08B80-210A-444A-82EF-8A4F5E5BA681}" dt="2024-05-27T13:31:14.321" v="6"/>
          <ac:picMkLst>
            <pc:docMk/>
            <pc:sldMk cId="2612036477" sldId="261"/>
            <ac:picMk id="4" creationId="{02E35975-10FC-4B41-A8FA-95071A8707ED}"/>
          </ac:picMkLst>
        </pc:picChg>
      </pc:sldChg>
      <pc:sldChg chg="delSp modTransition modAnim">
        <pc:chgData name="Alfred Smith" userId="3c60a3631c0db8ad" providerId="LiveId" clId="{60F08B80-210A-444A-82EF-8A4F5E5BA681}" dt="2024-05-27T13:31:17.182" v="7"/>
        <pc:sldMkLst>
          <pc:docMk/>
          <pc:sldMk cId="1346849549" sldId="262"/>
        </pc:sldMkLst>
        <pc:picChg chg="del">
          <ac:chgData name="Alfred Smith" userId="3c60a3631c0db8ad" providerId="LiveId" clId="{60F08B80-210A-444A-82EF-8A4F5E5BA681}" dt="2024-05-27T13:31:17.182" v="7"/>
          <ac:picMkLst>
            <pc:docMk/>
            <pc:sldMk cId="1346849549" sldId="262"/>
            <ac:picMk id="9" creationId="{CD12EF01-D7F1-4075-8AC5-9D7488E1559D}"/>
          </ac:picMkLst>
        </pc:picChg>
      </pc:sldChg>
      <pc:sldChg chg="delSp modTransition modAnim">
        <pc:chgData name="Alfred Smith" userId="3c60a3631c0db8ad" providerId="LiveId" clId="{60F08B80-210A-444A-82EF-8A4F5E5BA681}" dt="2024-05-27T13:31:19.630" v="8"/>
        <pc:sldMkLst>
          <pc:docMk/>
          <pc:sldMk cId="58500364" sldId="263"/>
        </pc:sldMkLst>
        <pc:picChg chg="del">
          <ac:chgData name="Alfred Smith" userId="3c60a3631c0db8ad" providerId="LiveId" clId="{60F08B80-210A-444A-82EF-8A4F5E5BA681}" dt="2024-05-27T13:31:19.630" v="8"/>
          <ac:picMkLst>
            <pc:docMk/>
            <pc:sldMk cId="58500364" sldId="263"/>
            <ac:picMk id="6" creationId="{741EBA3E-4AF1-40D9-9C01-5B34463349ED}"/>
          </ac:picMkLst>
        </pc:picChg>
      </pc:sldChg>
      <pc:sldChg chg="delSp modTransition modAnim">
        <pc:chgData name="Alfred Smith" userId="3c60a3631c0db8ad" providerId="LiveId" clId="{60F08B80-210A-444A-82EF-8A4F5E5BA681}" dt="2024-05-27T13:31:22.852" v="9"/>
        <pc:sldMkLst>
          <pc:docMk/>
          <pc:sldMk cId="2301262398" sldId="264"/>
        </pc:sldMkLst>
        <pc:picChg chg="del">
          <ac:chgData name="Alfred Smith" userId="3c60a3631c0db8ad" providerId="LiveId" clId="{60F08B80-210A-444A-82EF-8A4F5E5BA681}" dt="2024-05-27T13:31:22.852" v="9"/>
          <ac:picMkLst>
            <pc:docMk/>
            <pc:sldMk cId="2301262398" sldId="264"/>
            <ac:picMk id="3" creationId="{CB17EE21-5803-4EC2-8DC5-7024B7874A9B}"/>
          </ac:picMkLst>
        </pc:picChg>
      </pc:sldChg>
      <pc:sldChg chg="delSp modTransition modAnim">
        <pc:chgData name="Alfred Smith" userId="3c60a3631c0db8ad" providerId="LiveId" clId="{60F08B80-210A-444A-82EF-8A4F5E5BA681}" dt="2024-05-27T13:31:25.499" v="10"/>
        <pc:sldMkLst>
          <pc:docMk/>
          <pc:sldMk cId="1756268033" sldId="265"/>
        </pc:sldMkLst>
        <pc:picChg chg="del">
          <ac:chgData name="Alfred Smith" userId="3c60a3631c0db8ad" providerId="LiveId" clId="{60F08B80-210A-444A-82EF-8A4F5E5BA681}" dt="2024-05-27T13:31:25.499" v="10"/>
          <ac:picMkLst>
            <pc:docMk/>
            <pc:sldMk cId="1756268033" sldId="265"/>
            <ac:picMk id="7" creationId="{A43853C9-F919-4A3D-9F5D-E6D8DA550A8E}"/>
          </ac:picMkLst>
        </pc:picChg>
      </pc:sldChg>
      <pc:sldChg chg="delSp modTransition modAnim">
        <pc:chgData name="Alfred Smith" userId="3c60a3631c0db8ad" providerId="LiveId" clId="{60F08B80-210A-444A-82EF-8A4F5E5BA681}" dt="2024-05-27T13:31:28.083" v="11"/>
        <pc:sldMkLst>
          <pc:docMk/>
          <pc:sldMk cId="686016466" sldId="266"/>
        </pc:sldMkLst>
        <pc:picChg chg="del">
          <ac:chgData name="Alfred Smith" userId="3c60a3631c0db8ad" providerId="LiveId" clId="{60F08B80-210A-444A-82EF-8A4F5E5BA681}" dt="2024-05-27T13:31:28.083" v="11"/>
          <ac:picMkLst>
            <pc:docMk/>
            <pc:sldMk cId="686016466" sldId="266"/>
            <ac:picMk id="8" creationId="{DB7C4E67-DE3D-4329-8509-E4925D9E35DE}"/>
          </ac:picMkLst>
        </pc:picChg>
      </pc:sldChg>
      <pc:sldChg chg="delSp modTransition modAnim">
        <pc:chgData name="Alfred Smith" userId="3c60a3631c0db8ad" providerId="LiveId" clId="{60F08B80-210A-444A-82EF-8A4F5E5BA681}" dt="2024-05-27T13:31:30.733" v="12"/>
        <pc:sldMkLst>
          <pc:docMk/>
          <pc:sldMk cId="121355425" sldId="267"/>
        </pc:sldMkLst>
        <pc:picChg chg="del">
          <ac:chgData name="Alfred Smith" userId="3c60a3631c0db8ad" providerId="LiveId" clId="{60F08B80-210A-444A-82EF-8A4F5E5BA681}" dt="2024-05-27T13:31:30.733" v="12"/>
          <ac:picMkLst>
            <pc:docMk/>
            <pc:sldMk cId="121355425" sldId="267"/>
            <ac:picMk id="4" creationId="{5629679E-5070-4803-AE22-2F03AC6860CE}"/>
          </ac:picMkLst>
        </pc:picChg>
      </pc:sldChg>
      <pc:sldChg chg="delSp modTransition modAnim">
        <pc:chgData name="Alfred Smith" userId="3c60a3631c0db8ad" providerId="LiveId" clId="{60F08B80-210A-444A-82EF-8A4F5E5BA681}" dt="2024-05-27T13:31:34.071" v="13"/>
        <pc:sldMkLst>
          <pc:docMk/>
          <pc:sldMk cId="1877695181" sldId="268"/>
        </pc:sldMkLst>
        <pc:picChg chg="del">
          <ac:chgData name="Alfred Smith" userId="3c60a3631c0db8ad" providerId="LiveId" clId="{60F08B80-210A-444A-82EF-8A4F5E5BA681}" dt="2024-05-27T13:31:34.071" v="13"/>
          <ac:picMkLst>
            <pc:docMk/>
            <pc:sldMk cId="1877695181" sldId="268"/>
            <ac:picMk id="2" creationId="{1CB7D987-A118-4F5A-8AE1-AD4FBCDDFA81}"/>
          </ac:picMkLst>
        </pc:picChg>
      </pc:sldChg>
      <pc:sldChg chg="delSp modTransition modAnim">
        <pc:chgData name="Alfred Smith" userId="3c60a3631c0db8ad" providerId="LiveId" clId="{60F08B80-210A-444A-82EF-8A4F5E5BA681}" dt="2024-05-27T13:31:36.562" v="14"/>
        <pc:sldMkLst>
          <pc:docMk/>
          <pc:sldMk cId="2719255309" sldId="269"/>
        </pc:sldMkLst>
        <pc:picChg chg="del">
          <ac:chgData name="Alfred Smith" userId="3c60a3631c0db8ad" providerId="LiveId" clId="{60F08B80-210A-444A-82EF-8A4F5E5BA681}" dt="2024-05-27T13:31:36.562" v="14"/>
          <ac:picMkLst>
            <pc:docMk/>
            <pc:sldMk cId="2719255309" sldId="269"/>
            <ac:picMk id="6" creationId="{34F6F8EE-1A7A-47E2-A711-E1F560352D8B}"/>
          </ac:picMkLst>
        </pc:picChg>
      </pc:sldChg>
      <pc:sldChg chg="delSp modTransition modAnim">
        <pc:chgData name="Alfred Smith" userId="3c60a3631c0db8ad" providerId="LiveId" clId="{60F08B80-210A-444A-82EF-8A4F5E5BA681}" dt="2024-05-27T13:31:40.159" v="15"/>
        <pc:sldMkLst>
          <pc:docMk/>
          <pc:sldMk cId="976516891" sldId="270"/>
        </pc:sldMkLst>
        <pc:picChg chg="del">
          <ac:chgData name="Alfred Smith" userId="3c60a3631c0db8ad" providerId="LiveId" clId="{60F08B80-210A-444A-82EF-8A4F5E5BA681}" dt="2024-05-27T13:31:40.159" v="15"/>
          <ac:picMkLst>
            <pc:docMk/>
            <pc:sldMk cId="976516891" sldId="270"/>
            <ac:picMk id="4" creationId="{4E7054D7-6541-41E8-B93F-FCE416A3CD69}"/>
          </ac:picMkLst>
        </pc:picChg>
      </pc:sldChg>
      <pc:sldChg chg="delSp modTransition modAnim">
        <pc:chgData name="Alfred Smith" userId="3c60a3631c0db8ad" providerId="LiveId" clId="{60F08B80-210A-444A-82EF-8A4F5E5BA681}" dt="2024-05-27T13:31:42.915" v="16"/>
        <pc:sldMkLst>
          <pc:docMk/>
          <pc:sldMk cId="3846832140" sldId="271"/>
        </pc:sldMkLst>
        <pc:picChg chg="del">
          <ac:chgData name="Alfred Smith" userId="3c60a3631c0db8ad" providerId="LiveId" clId="{60F08B80-210A-444A-82EF-8A4F5E5BA681}" dt="2024-05-27T13:31:42.915" v="16"/>
          <ac:picMkLst>
            <pc:docMk/>
            <pc:sldMk cId="3846832140" sldId="271"/>
            <ac:picMk id="2" creationId="{C8069523-F3D7-4FAA-915D-E7556F81CFBF}"/>
          </ac:picMkLst>
        </pc:picChg>
      </pc:sldChg>
      <pc:sldChg chg="delSp modTransition modAnim">
        <pc:chgData name="Alfred Smith" userId="3c60a3631c0db8ad" providerId="LiveId" clId="{60F08B80-210A-444A-82EF-8A4F5E5BA681}" dt="2024-05-27T13:31:45.634" v="17"/>
        <pc:sldMkLst>
          <pc:docMk/>
          <pc:sldMk cId="2325002747" sldId="272"/>
        </pc:sldMkLst>
        <pc:picChg chg="del">
          <ac:chgData name="Alfred Smith" userId="3c60a3631c0db8ad" providerId="LiveId" clId="{60F08B80-210A-444A-82EF-8A4F5E5BA681}" dt="2024-05-27T13:31:45.634" v="17"/>
          <ac:picMkLst>
            <pc:docMk/>
            <pc:sldMk cId="2325002747" sldId="272"/>
            <ac:picMk id="5" creationId="{615AADD2-07B7-480D-AA51-B9A33574686D}"/>
          </ac:picMkLst>
        </pc:picChg>
      </pc:sldChg>
      <pc:sldChg chg="delSp modTransition modAnim">
        <pc:chgData name="Alfred Smith" userId="3c60a3631c0db8ad" providerId="LiveId" clId="{60F08B80-210A-444A-82EF-8A4F5E5BA681}" dt="2024-05-27T13:31:48.599" v="18"/>
        <pc:sldMkLst>
          <pc:docMk/>
          <pc:sldMk cId="407332396" sldId="273"/>
        </pc:sldMkLst>
        <pc:picChg chg="del">
          <ac:chgData name="Alfred Smith" userId="3c60a3631c0db8ad" providerId="LiveId" clId="{60F08B80-210A-444A-82EF-8A4F5E5BA681}" dt="2024-05-27T13:31:48.599" v="18"/>
          <ac:picMkLst>
            <pc:docMk/>
            <pc:sldMk cId="407332396" sldId="273"/>
            <ac:picMk id="2" creationId="{52040516-C775-4FAA-8AFD-D79B3185CA3B}"/>
          </ac:picMkLst>
        </pc:picChg>
      </pc:sldChg>
      <pc:sldChg chg="delSp modTransition modAnim">
        <pc:chgData name="Alfred Smith" userId="3c60a3631c0db8ad" providerId="LiveId" clId="{60F08B80-210A-444A-82EF-8A4F5E5BA681}" dt="2024-05-27T13:31:53.607" v="19"/>
        <pc:sldMkLst>
          <pc:docMk/>
          <pc:sldMk cId="1553603145" sldId="274"/>
        </pc:sldMkLst>
        <pc:picChg chg="del">
          <ac:chgData name="Alfred Smith" userId="3c60a3631c0db8ad" providerId="LiveId" clId="{60F08B80-210A-444A-82EF-8A4F5E5BA681}" dt="2024-05-27T13:31:53.607" v="19"/>
          <ac:picMkLst>
            <pc:docMk/>
            <pc:sldMk cId="1553603145" sldId="274"/>
            <ac:picMk id="7" creationId="{12994507-3A28-47DD-9A9B-B734D93D3AAE}"/>
          </ac:picMkLst>
        </pc:picChg>
      </pc:sldChg>
      <pc:sldChg chg="delSp modTransition modAnim">
        <pc:chgData name="Alfred Smith" userId="3c60a3631c0db8ad" providerId="LiveId" clId="{60F08B80-210A-444A-82EF-8A4F5E5BA681}" dt="2024-05-27T13:30:58.477" v="0"/>
        <pc:sldMkLst>
          <pc:docMk/>
          <pc:sldMk cId="2103219857" sldId="276"/>
        </pc:sldMkLst>
        <pc:picChg chg="del">
          <ac:chgData name="Alfred Smith" userId="3c60a3631c0db8ad" providerId="LiveId" clId="{60F08B80-210A-444A-82EF-8A4F5E5BA681}" dt="2024-05-27T13:30:58.477" v="0"/>
          <ac:picMkLst>
            <pc:docMk/>
            <pc:sldMk cId="2103219857" sldId="276"/>
            <ac:picMk id="4" creationId="{F2A01535-7309-4E88-8823-C9FB48A42E60}"/>
          </ac:picMkLst>
        </pc:picChg>
      </pc:sldChg>
      <pc:sldChg chg="modSp mod">
        <pc:chgData name="Alfred Smith" userId="3c60a3631c0db8ad" providerId="LiveId" clId="{60F08B80-210A-444A-82EF-8A4F5E5BA681}" dt="2024-06-18T08:23:17.071" v="23" actId="12"/>
        <pc:sldMkLst>
          <pc:docMk/>
          <pc:sldMk cId="1472373845" sldId="277"/>
        </pc:sldMkLst>
        <pc:spChg chg="mod">
          <ac:chgData name="Alfred Smith" userId="3c60a3631c0db8ad" providerId="LiveId" clId="{60F08B80-210A-444A-82EF-8A4F5E5BA681}" dt="2024-06-18T08:23:17.071" v="23" actId="12"/>
          <ac:spMkLst>
            <pc:docMk/>
            <pc:sldMk cId="1472373845" sldId="277"/>
            <ac:spMk id="3" creationId="{FB71FB45-9F42-FDCB-89DA-0B3B6076DD7A}"/>
          </ac:spMkLst>
        </pc:spChg>
      </pc:sldChg>
      <pc:sldChg chg="modSp mod">
        <pc:chgData name="Alfred Smith" userId="3c60a3631c0db8ad" providerId="LiveId" clId="{60F08B80-210A-444A-82EF-8A4F5E5BA681}" dt="2024-06-18T08:37:20.235" v="25"/>
        <pc:sldMkLst>
          <pc:docMk/>
          <pc:sldMk cId="1419951361" sldId="440"/>
        </pc:sldMkLst>
        <pc:spChg chg="mod">
          <ac:chgData name="Alfred Smith" userId="3c60a3631c0db8ad" providerId="LiveId" clId="{60F08B80-210A-444A-82EF-8A4F5E5BA681}" dt="2024-06-18T08:37:20.235" v="25"/>
          <ac:spMkLst>
            <pc:docMk/>
            <pc:sldMk cId="1419951361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7:30.976" v="26"/>
        <pc:sldMkLst>
          <pc:docMk/>
          <pc:sldMk cId="2980121109" sldId="441"/>
        </pc:sldMkLst>
        <pc:spChg chg="mod">
          <ac:chgData name="Alfred Smith" userId="3c60a3631c0db8ad" providerId="LiveId" clId="{60F08B80-210A-444A-82EF-8A4F5E5BA681}" dt="2024-06-18T08:37:30.976" v="26"/>
          <ac:spMkLst>
            <pc:docMk/>
            <pc:sldMk cId="2980121109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7:44.666" v="27"/>
        <pc:sldMkLst>
          <pc:docMk/>
          <pc:sldMk cId="579455515" sldId="442"/>
        </pc:sldMkLst>
        <pc:spChg chg="mod">
          <ac:chgData name="Alfred Smith" userId="3c60a3631c0db8ad" providerId="LiveId" clId="{60F08B80-210A-444A-82EF-8A4F5E5BA681}" dt="2024-06-18T08:37:44.666" v="27"/>
          <ac:spMkLst>
            <pc:docMk/>
            <pc:sldMk cId="579455515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8:10.027" v="29"/>
        <pc:sldMkLst>
          <pc:docMk/>
          <pc:sldMk cId="4186629243" sldId="443"/>
        </pc:sldMkLst>
        <pc:spChg chg="mod">
          <ac:chgData name="Alfred Smith" userId="3c60a3631c0db8ad" providerId="LiveId" clId="{60F08B80-210A-444A-82EF-8A4F5E5BA681}" dt="2024-06-18T08:38:10.027" v="29"/>
          <ac:spMkLst>
            <pc:docMk/>
            <pc:sldMk cId="4186629243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8:27.094" v="30"/>
        <pc:sldMkLst>
          <pc:docMk/>
          <pc:sldMk cId="3770794589" sldId="444"/>
        </pc:sldMkLst>
        <pc:spChg chg="mod">
          <ac:chgData name="Alfred Smith" userId="3c60a3631c0db8ad" providerId="LiveId" clId="{60F08B80-210A-444A-82EF-8A4F5E5BA681}" dt="2024-06-18T08:38:27.094" v="30"/>
          <ac:spMkLst>
            <pc:docMk/>
            <pc:sldMk cId="377079458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8:56.461" v="32"/>
        <pc:sldMkLst>
          <pc:docMk/>
          <pc:sldMk cId="712363067" sldId="445"/>
        </pc:sldMkLst>
        <pc:spChg chg="mod">
          <ac:chgData name="Alfred Smith" userId="3c60a3631c0db8ad" providerId="LiveId" clId="{60F08B80-210A-444A-82EF-8A4F5E5BA681}" dt="2024-06-18T08:38:56.461" v="32"/>
          <ac:spMkLst>
            <pc:docMk/>
            <pc:sldMk cId="712363067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9:08.059" v="33"/>
        <pc:sldMkLst>
          <pc:docMk/>
          <pc:sldMk cId="2664640510" sldId="446"/>
        </pc:sldMkLst>
        <pc:spChg chg="mod">
          <ac:chgData name="Alfred Smith" userId="3c60a3631c0db8ad" providerId="LiveId" clId="{60F08B80-210A-444A-82EF-8A4F5E5BA681}" dt="2024-06-18T08:39:08.059" v="33"/>
          <ac:spMkLst>
            <pc:docMk/>
            <pc:sldMk cId="2664640510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9:31.705" v="34"/>
        <pc:sldMkLst>
          <pc:docMk/>
          <pc:sldMk cId="1965637511" sldId="447"/>
        </pc:sldMkLst>
        <pc:spChg chg="mod">
          <ac:chgData name="Alfred Smith" userId="3c60a3631c0db8ad" providerId="LiveId" clId="{60F08B80-210A-444A-82EF-8A4F5E5BA681}" dt="2024-06-18T08:39:31.705" v="34"/>
          <ac:spMkLst>
            <pc:docMk/>
            <pc:sldMk cId="1965637511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9:44.566" v="35"/>
        <pc:sldMkLst>
          <pc:docMk/>
          <pc:sldMk cId="1500150441" sldId="448"/>
        </pc:sldMkLst>
        <pc:spChg chg="mod">
          <ac:chgData name="Alfred Smith" userId="3c60a3631c0db8ad" providerId="LiveId" clId="{60F08B80-210A-444A-82EF-8A4F5E5BA681}" dt="2024-06-18T08:39:44.566" v="35"/>
          <ac:spMkLst>
            <pc:docMk/>
            <pc:sldMk cId="1500150441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40:01.944" v="36"/>
        <pc:sldMkLst>
          <pc:docMk/>
          <pc:sldMk cId="1270118517" sldId="449"/>
        </pc:sldMkLst>
        <pc:spChg chg="mod">
          <ac:chgData name="Alfred Smith" userId="3c60a3631c0db8ad" providerId="LiveId" clId="{60F08B80-210A-444A-82EF-8A4F5E5BA681}" dt="2024-06-18T08:40:01.944" v="36"/>
          <ac:spMkLst>
            <pc:docMk/>
            <pc:sldMk cId="1270118517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40:22.728" v="37"/>
        <pc:sldMkLst>
          <pc:docMk/>
          <pc:sldMk cId="3573856230" sldId="450"/>
        </pc:sldMkLst>
        <pc:spChg chg="mod">
          <ac:chgData name="Alfred Smith" userId="3c60a3631c0db8ad" providerId="LiveId" clId="{60F08B80-210A-444A-82EF-8A4F5E5BA681}" dt="2024-06-18T08:40:22.728" v="37"/>
          <ac:spMkLst>
            <pc:docMk/>
            <pc:sldMk cId="3573856230" sldId="450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40:38.522" v="38"/>
        <pc:sldMkLst>
          <pc:docMk/>
          <pc:sldMk cId="2490185082" sldId="451"/>
        </pc:sldMkLst>
        <pc:spChg chg="mod">
          <ac:chgData name="Alfred Smith" userId="3c60a3631c0db8ad" providerId="LiveId" clId="{60F08B80-210A-444A-82EF-8A4F5E5BA681}" dt="2024-06-18T08:40:38.522" v="38"/>
          <ac:spMkLst>
            <pc:docMk/>
            <pc:sldMk cId="2490185082" sldId="451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40:53.374" v="39"/>
        <pc:sldMkLst>
          <pc:docMk/>
          <pc:sldMk cId="2462809739" sldId="452"/>
        </pc:sldMkLst>
        <pc:spChg chg="mod">
          <ac:chgData name="Alfred Smith" userId="3c60a3631c0db8ad" providerId="LiveId" clId="{60F08B80-210A-444A-82EF-8A4F5E5BA681}" dt="2024-06-18T08:40:53.374" v="39"/>
          <ac:spMkLst>
            <pc:docMk/>
            <pc:sldMk cId="2462809739" sldId="452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41:10.578" v="40"/>
        <pc:sldMkLst>
          <pc:docMk/>
          <pc:sldMk cId="252274360" sldId="453"/>
        </pc:sldMkLst>
        <pc:spChg chg="mod">
          <ac:chgData name="Alfred Smith" userId="3c60a3631c0db8ad" providerId="LiveId" clId="{60F08B80-210A-444A-82EF-8A4F5E5BA681}" dt="2024-06-18T08:41:10.578" v="40"/>
          <ac:spMkLst>
            <pc:docMk/>
            <pc:sldMk cId="252274360" sldId="453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41:23.683" v="41"/>
        <pc:sldMkLst>
          <pc:docMk/>
          <pc:sldMk cId="2374850725" sldId="454"/>
        </pc:sldMkLst>
        <pc:spChg chg="mod">
          <ac:chgData name="Alfred Smith" userId="3c60a3631c0db8ad" providerId="LiveId" clId="{60F08B80-210A-444A-82EF-8A4F5E5BA681}" dt="2024-06-18T08:41:23.683" v="41"/>
          <ac:spMkLst>
            <pc:docMk/>
            <pc:sldMk cId="2374850725" sldId="454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41:41.586" v="45"/>
        <pc:sldMkLst>
          <pc:docMk/>
          <pc:sldMk cId="2336665197" sldId="455"/>
        </pc:sldMkLst>
        <pc:spChg chg="mod">
          <ac:chgData name="Alfred Smith" userId="3c60a3631c0db8ad" providerId="LiveId" clId="{60F08B80-210A-444A-82EF-8A4F5E5BA681}" dt="2024-06-18T08:41:41.586" v="45"/>
          <ac:spMkLst>
            <pc:docMk/>
            <pc:sldMk cId="2336665197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7:54.997" v="28"/>
        <pc:sldMkLst>
          <pc:docMk/>
          <pc:sldMk cId="3323290618" sldId="456"/>
        </pc:sldMkLst>
        <pc:spChg chg="mod">
          <ac:chgData name="Alfred Smith" userId="3c60a3631c0db8ad" providerId="LiveId" clId="{60F08B80-210A-444A-82EF-8A4F5E5BA681}" dt="2024-06-18T08:37:54.997" v="28"/>
          <ac:spMkLst>
            <pc:docMk/>
            <pc:sldMk cId="3323290618" sldId="456"/>
            <ac:spMk id="4" creationId="{9A13E2D8-2F59-44C1-B1D2-79C300C26DD4}"/>
          </ac:spMkLst>
        </pc:spChg>
      </pc:sldChg>
      <pc:sldChg chg="modSp mod">
        <pc:chgData name="Alfred Smith" userId="3c60a3631c0db8ad" providerId="LiveId" clId="{60F08B80-210A-444A-82EF-8A4F5E5BA681}" dt="2024-06-18T08:38:39.332" v="31"/>
        <pc:sldMkLst>
          <pc:docMk/>
          <pc:sldMk cId="2913678125" sldId="457"/>
        </pc:sldMkLst>
        <pc:spChg chg="mod">
          <ac:chgData name="Alfred Smith" userId="3c60a3631c0db8ad" providerId="LiveId" clId="{60F08B80-210A-444A-82EF-8A4F5E5BA681}" dt="2024-06-18T08:38:39.332" v="31"/>
          <ac:spMkLst>
            <pc:docMk/>
            <pc:sldMk cId="2913678125" sldId="457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6EADCE00-6321-4198-87C8-4830B70CB440}"/>
    <pc:docChg chg="custSel modSld">
      <pc:chgData name="Leonie Smith" userId="fed1330f33f5650e" providerId="LiveId" clId="{6EADCE00-6321-4198-87C8-4830B70CB440}" dt="2024-03-26T02:45:06.342" v="151"/>
      <pc:docMkLst>
        <pc:docMk/>
      </pc:docMkLst>
      <pc:sldChg chg="addSp delSp modSp mod modTransition modNotesTx">
        <pc:chgData name="Leonie Smith" userId="fed1330f33f5650e" providerId="LiveId" clId="{6EADCE00-6321-4198-87C8-4830B70CB440}" dt="2024-01-30T03:35:37.055" v="106" actId="20577"/>
        <pc:sldMkLst>
          <pc:docMk/>
          <pc:sldMk cId="1472373845" sldId="277"/>
        </pc:sldMkLst>
        <pc:picChg chg="add del mod">
          <ac:chgData name="Leonie Smith" userId="fed1330f33f5650e" providerId="LiveId" clId="{6EADCE00-6321-4198-87C8-4830B70CB440}" dt="2024-01-26T03:30:06.589" v="2"/>
          <ac:picMkLst>
            <pc:docMk/>
            <pc:sldMk cId="1472373845" sldId="277"/>
            <ac:picMk id="6" creationId="{1E99B2C4-B541-8AB1-79F3-7845BEE361BA}"/>
          </ac:picMkLst>
        </pc:picChg>
        <pc:picChg chg="add mod">
          <ac:chgData name="Leonie Smith" userId="fed1330f33f5650e" providerId="LiveId" clId="{6EADCE00-6321-4198-87C8-4830B70CB440}" dt="2024-01-26T03:30:06.589" v="2"/>
          <ac:picMkLst>
            <pc:docMk/>
            <pc:sldMk cId="1472373845" sldId="277"/>
            <ac:picMk id="7" creationId="{5142FA77-CBB2-C619-5DA3-2ACA6895BF68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0:34" v="112"/>
        <pc:sldMkLst>
          <pc:docMk/>
          <pc:sldMk cId="3759221820" sldId="439"/>
        </pc:sldMkLst>
        <pc:picChg chg="add del mod ord">
          <ac:chgData name="Leonie Smith" userId="fed1330f33f5650e" providerId="LiveId" clId="{6EADCE00-6321-4198-87C8-4830B70CB440}" dt="2024-03-26T02:40:19.014" v="109"/>
          <ac:picMkLst>
            <pc:docMk/>
            <pc:sldMk cId="3759221820" sldId="439"/>
            <ac:picMk id="5" creationId="{A9BE0A29-DE09-8660-C581-61FB507196C2}"/>
          </ac:picMkLst>
        </pc:picChg>
        <pc:picChg chg="add del mod ord">
          <ac:chgData name="Leonie Smith" userId="fed1330f33f5650e" providerId="LiveId" clId="{6EADCE00-6321-4198-87C8-4830B70CB440}" dt="2024-01-30T03:28:13.414" v="54"/>
          <ac:picMkLst>
            <pc:docMk/>
            <pc:sldMk cId="3759221820" sldId="439"/>
            <ac:picMk id="7" creationId="{B1DC3935-3F50-067C-578C-FF09F0DDB133}"/>
          </ac:picMkLst>
        </pc:picChg>
        <pc:picChg chg="add del mod">
          <ac:chgData name="Leonie Smith" userId="fed1330f33f5650e" providerId="LiveId" clId="{6EADCE00-6321-4198-87C8-4830B70CB440}" dt="2024-03-26T02:40:26.769" v="111"/>
          <ac:picMkLst>
            <pc:docMk/>
            <pc:sldMk cId="3759221820" sldId="439"/>
            <ac:picMk id="7" creationId="{D8C33EC0-ABC9-C065-C968-6F2952D5AD90}"/>
          </ac:picMkLst>
        </pc:picChg>
        <pc:picChg chg="add del mod">
          <ac:chgData name="Leonie Smith" userId="fed1330f33f5650e" providerId="LiveId" clId="{6EADCE00-6321-4198-87C8-4830B70CB440}" dt="2024-03-26T02:40:13.123" v="108"/>
          <ac:picMkLst>
            <pc:docMk/>
            <pc:sldMk cId="3759221820" sldId="439"/>
            <ac:picMk id="8" creationId="{67A6AEE2-9DDF-5D85-1EBF-AEB2DA776E20}"/>
          </ac:picMkLst>
        </pc:picChg>
        <pc:picChg chg="add del mod">
          <ac:chgData name="Leonie Smith" userId="fed1330f33f5650e" providerId="LiveId" clId="{6EADCE00-6321-4198-87C8-4830B70CB440}" dt="2024-01-26T03:30:47.895" v="5"/>
          <ac:picMkLst>
            <pc:docMk/>
            <pc:sldMk cId="3759221820" sldId="439"/>
            <ac:picMk id="9" creationId="{9261DFE5-C27A-97FC-64C5-C87491F3A026}"/>
          </ac:picMkLst>
        </pc:picChg>
        <pc:picChg chg="add del mod ord">
          <ac:chgData name="Leonie Smith" userId="fed1330f33f5650e" providerId="LiveId" clId="{6EADCE00-6321-4198-87C8-4830B70CB440}" dt="2024-03-26T02:40:34" v="112"/>
          <ac:picMkLst>
            <pc:docMk/>
            <pc:sldMk cId="3759221820" sldId="439"/>
            <ac:picMk id="11" creationId="{D9BA1755-F34A-B96E-852F-BAC9470C52F7}"/>
          </ac:picMkLst>
        </pc:picChg>
        <pc:picChg chg="add mod">
          <ac:chgData name="Leonie Smith" userId="fed1330f33f5650e" providerId="LiveId" clId="{6EADCE00-6321-4198-87C8-4830B70CB440}" dt="2024-03-26T02:40:34" v="112"/>
          <ac:picMkLst>
            <pc:docMk/>
            <pc:sldMk cId="3759221820" sldId="439"/>
            <ac:picMk id="12" creationId="{76C8EF23-3076-281C-1062-73455C20148C}"/>
          </ac:picMkLst>
        </pc:picChg>
        <pc:picChg chg="add del mod ord">
          <ac:chgData name="Leonie Smith" userId="fed1330f33f5650e" providerId="LiveId" clId="{6EADCE00-6321-4198-87C8-4830B70CB440}" dt="2024-01-26T03:30:57.771" v="6"/>
          <ac:picMkLst>
            <pc:docMk/>
            <pc:sldMk cId="3759221820" sldId="439"/>
            <ac:picMk id="12" creationId="{A5FD8E84-A173-49A4-613E-B3E5BEF19F31}"/>
          </ac:picMkLst>
        </pc:picChg>
        <pc:picChg chg="add del mod">
          <ac:chgData name="Leonie Smith" userId="fed1330f33f5650e" providerId="LiveId" clId="{6EADCE00-6321-4198-87C8-4830B70CB440}" dt="2024-01-30T03:28:05.893" v="53"/>
          <ac:picMkLst>
            <pc:docMk/>
            <pc:sldMk cId="3759221820" sldId="439"/>
            <ac:picMk id="13" creationId="{08A8C8AB-5F2B-5894-4D6D-C11F1600BDBA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0:59.617" v="115"/>
        <pc:sldMkLst>
          <pc:docMk/>
          <pc:sldMk cId="1419951361" sldId="440"/>
        </pc:sldMkLst>
        <pc:picChg chg="add del mod ord">
          <ac:chgData name="Leonie Smith" userId="fed1330f33f5650e" providerId="LiveId" clId="{6EADCE00-6321-4198-87C8-4830B70CB440}" dt="2024-01-30T03:28:31.092" v="57"/>
          <ac:picMkLst>
            <pc:docMk/>
            <pc:sldMk cId="1419951361" sldId="440"/>
            <ac:picMk id="3" creationId="{6BCCE28F-C555-5E82-61A2-23A73B778CDD}"/>
          </ac:picMkLst>
        </pc:picChg>
        <pc:picChg chg="add del mod ord">
          <ac:chgData name="Leonie Smith" userId="fed1330f33f5650e" providerId="LiveId" clId="{6EADCE00-6321-4198-87C8-4830B70CB440}" dt="2024-03-26T02:40:59.617" v="115"/>
          <ac:picMkLst>
            <pc:docMk/>
            <pc:sldMk cId="1419951361" sldId="440"/>
            <ac:picMk id="3" creationId="{77484351-E13C-A5D6-9BBD-9490AA71E87D}"/>
          </ac:picMkLst>
        </pc:picChg>
        <pc:picChg chg="add del mod">
          <ac:chgData name="Leonie Smith" userId="fed1330f33f5650e" providerId="LiveId" clId="{6EADCE00-6321-4198-87C8-4830B70CB440}" dt="2024-03-26T02:40:45.304" v="114"/>
          <ac:picMkLst>
            <pc:docMk/>
            <pc:sldMk cId="1419951361" sldId="440"/>
            <ac:picMk id="5" creationId="{D0E794F6-904D-C440-A3B2-D4B6A4D1EEC3}"/>
          </ac:picMkLst>
        </pc:picChg>
        <pc:picChg chg="add del mod">
          <ac:chgData name="Leonie Smith" userId="fed1330f33f5650e" providerId="LiveId" clId="{6EADCE00-6321-4198-87C8-4830B70CB440}" dt="2024-01-26T03:31:41.700" v="9"/>
          <ac:picMkLst>
            <pc:docMk/>
            <pc:sldMk cId="1419951361" sldId="440"/>
            <ac:picMk id="7" creationId="{4434E610-8DE3-4C56-F012-C5FA516B467F}"/>
          </ac:picMkLst>
        </pc:picChg>
        <pc:picChg chg="add mod">
          <ac:chgData name="Leonie Smith" userId="fed1330f33f5650e" providerId="LiveId" clId="{6EADCE00-6321-4198-87C8-4830B70CB440}" dt="2024-03-26T02:40:59.617" v="115"/>
          <ac:picMkLst>
            <pc:docMk/>
            <pc:sldMk cId="1419951361" sldId="440"/>
            <ac:picMk id="7" creationId="{F0EE4BBD-F255-CA1E-9D48-0C44F3E2C404}"/>
          </ac:picMkLst>
        </pc:picChg>
        <pc:picChg chg="add del mod ord">
          <ac:chgData name="Leonie Smith" userId="fed1330f33f5650e" providerId="LiveId" clId="{6EADCE00-6321-4198-87C8-4830B70CB440}" dt="2024-01-26T03:31:55.731" v="10"/>
          <ac:picMkLst>
            <pc:docMk/>
            <pc:sldMk cId="1419951361" sldId="440"/>
            <ac:picMk id="12" creationId="{AE8A1FEC-F256-20F6-D26A-7FF84E87D96D}"/>
          </ac:picMkLst>
        </pc:picChg>
        <pc:picChg chg="add del mod">
          <ac:chgData name="Leonie Smith" userId="fed1330f33f5650e" providerId="LiveId" clId="{6EADCE00-6321-4198-87C8-4830B70CB440}" dt="2024-01-30T03:28:18.239" v="56"/>
          <ac:picMkLst>
            <pc:docMk/>
            <pc:sldMk cId="1419951361" sldId="440"/>
            <ac:picMk id="13" creationId="{50F0DF3C-556E-1044-EDB7-91639C76B9DD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1:13.684" v="118"/>
        <pc:sldMkLst>
          <pc:docMk/>
          <pc:sldMk cId="2980121109" sldId="441"/>
        </pc:sldMkLst>
        <pc:picChg chg="add del mod ord">
          <ac:chgData name="Leonie Smith" userId="fed1330f33f5650e" providerId="LiveId" clId="{6EADCE00-6321-4198-87C8-4830B70CB440}" dt="2024-03-26T02:41:13.684" v="118"/>
          <ac:picMkLst>
            <pc:docMk/>
            <pc:sldMk cId="2980121109" sldId="441"/>
            <ac:picMk id="3" creationId="{1140D8DB-9ACC-67B4-C964-D41FDED62DC6}"/>
          </ac:picMkLst>
        </pc:picChg>
        <pc:picChg chg="add del mod ord">
          <ac:chgData name="Leonie Smith" userId="fed1330f33f5650e" providerId="LiveId" clId="{6EADCE00-6321-4198-87C8-4830B70CB440}" dt="2024-01-30T03:28:43.442" v="60"/>
          <ac:picMkLst>
            <pc:docMk/>
            <pc:sldMk cId="2980121109" sldId="441"/>
            <ac:picMk id="3" creationId="{3DF4EC61-8DF8-8303-7837-D62F73B07BC9}"/>
          </ac:picMkLst>
        </pc:picChg>
        <pc:picChg chg="add del mod">
          <ac:chgData name="Leonie Smith" userId="fed1330f33f5650e" providerId="LiveId" clId="{6EADCE00-6321-4198-87C8-4830B70CB440}" dt="2024-01-30T03:28:35.241" v="59"/>
          <ac:picMkLst>
            <pc:docMk/>
            <pc:sldMk cId="2980121109" sldId="441"/>
            <ac:picMk id="5" creationId="{BAAA521C-987F-6E54-0B8A-DE8B941F3FF6}"/>
          </ac:picMkLst>
        </pc:picChg>
        <pc:picChg chg="add mod">
          <ac:chgData name="Leonie Smith" userId="fed1330f33f5650e" providerId="LiveId" clId="{6EADCE00-6321-4198-87C8-4830B70CB440}" dt="2024-03-26T02:41:13.684" v="118"/>
          <ac:picMkLst>
            <pc:docMk/>
            <pc:sldMk cId="2980121109" sldId="441"/>
            <ac:picMk id="5" creationId="{D3D206BD-7072-1078-8102-A3025D216FEB}"/>
          </ac:picMkLst>
        </pc:picChg>
        <pc:picChg chg="add del mod">
          <ac:chgData name="Leonie Smith" userId="fed1330f33f5650e" providerId="LiveId" clId="{6EADCE00-6321-4198-87C8-4830B70CB440}" dt="2024-03-26T02:41:05.038" v="117"/>
          <ac:picMkLst>
            <pc:docMk/>
            <pc:sldMk cId="2980121109" sldId="441"/>
            <ac:picMk id="7" creationId="{A33070A3-89E8-9519-6006-00706E53C351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1:39.999" v="121"/>
        <pc:sldMkLst>
          <pc:docMk/>
          <pc:sldMk cId="579455515" sldId="442"/>
        </pc:sldMkLst>
        <pc:picChg chg="add del mod ord">
          <ac:chgData name="Leonie Smith" userId="fed1330f33f5650e" providerId="LiveId" clId="{6EADCE00-6321-4198-87C8-4830B70CB440}" dt="2024-01-30T03:29:05.457" v="63"/>
          <ac:picMkLst>
            <pc:docMk/>
            <pc:sldMk cId="579455515" sldId="442"/>
            <ac:picMk id="3" creationId="{600167A1-A514-3348-0490-9E1E435CC0F8}"/>
          </ac:picMkLst>
        </pc:picChg>
        <pc:picChg chg="add del mod ord">
          <ac:chgData name="Leonie Smith" userId="fed1330f33f5650e" providerId="LiveId" clId="{6EADCE00-6321-4198-87C8-4830B70CB440}" dt="2024-03-26T02:41:39.999" v="121"/>
          <ac:picMkLst>
            <pc:docMk/>
            <pc:sldMk cId="579455515" sldId="442"/>
            <ac:picMk id="5" creationId="{195EE57F-8394-E2E5-777E-5248AAD78F7F}"/>
          </ac:picMkLst>
        </pc:picChg>
        <pc:picChg chg="add del mod">
          <ac:chgData name="Leonie Smith" userId="fed1330f33f5650e" providerId="LiveId" clId="{6EADCE00-6321-4198-87C8-4830B70CB440}" dt="2024-01-30T03:28:49.415" v="62"/>
          <ac:picMkLst>
            <pc:docMk/>
            <pc:sldMk cId="579455515" sldId="442"/>
            <ac:picMk id="5" creationId="{233EEB32-8860-B079-7CAB-EFDB9278DB48}"/>
          </ac:picMkLst>
        </pc:picChg>
        <pc:picChg chg="add del mod">
          <ac:chgData name="Leonie Smith" userId="fed1330f33f5650e" providerId="LiveId" clId="{6EADCE00-6321-4198-87C8-4830B70CB440}" dt="2024-03-26T02:41:22.827" v="120"/>
          <ac:picMkLst>
            <pc:docMk/>
            <pc:sldMk cId="579455515" sldId="442"/>
            <ac:picMk id="7" creationId="{24220F1D-DAE3-47DF-F099-53CB8B4F9B9C}"/>
          </ac:picMkLst>
        </pc:picChg>
        <pc:picChg chg="add mod">
          <ac:chgData name="Leonie Smith" userId="fed1330f33f5650e" providerId="LiveId" clId="{6EADCE00-6321-4198-87C8-4830B70CB440}" dt="2024-03-26T02:41:39.999" v="121"/>
          <ac:picMkLst>
            <pc:docMk/>
            <pc:sldMk cId="579455515" sldId="442"/>
            <ac:picMk id="8" creationId="{AE66D567-7006-8670-E919-C4A740785688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2:31.927" v="133"/>
        <pc:sldMkLst>
          <pc:docMk/>
          <pc:sldMk cId="4186629243" sldId="443"/>
        </pc:sldMkLst>
        <pc:picChg chg="add del mod ord">
          <ac:chgData name="Leonie Smith" userId="fed1330f33f5650e" providerId="LiveId" clId="{6EADCE00-6321-4198-87C8-4830B70CB440}" dt="2024-03-26T02:41:52.793" v="124"/>
          <ac:picMkLst>
            <pc:docMk/>
            <pc:sldMk cId="4186629243" sldId="443"/>
            <ac:picMk id="3" creationId="{C99CEF8F-D387-694C-43E9-8ACCB005A32E}"/>
          </ac:picMkLst>
        </pc:picChg>
        <pc:picChg chg="add del mod ord">
          <ac:chgData name="Leonie Smith" userId="fed1330f33f5650e" providerId="LiveId" clId="{6EADCE00-6321-4198-87C8-4830B70CB440}" dt="2024-01-30T03:29:38.321" v="66"/>
          <ac:picMkLst>
            <pc:docMk/>
            <pc:sldMk cId="4186629243" sldId="443"/>
            <ac:picMk id="5" creationId="{12D96554-1C4E-70BB-FD08-BF8F238EE4ED}"/>
          </ac:picMkLst>
        </pc:picChg>
        <pc:picChg chg="add del mod">
          <ac:chgData name="Leonie Smith" userId="fed1330f33f5650e" providerId="LiveId" clId="{6EADCE00-6321-4198-87C8-4830B70CB440}" dt="2024-01-26T03:32:59.601" v="16"/>
          <ac:picMkLst>
            <pc:docMk/>
            <pc:sldMk cId="4186629243" sldId="443"/>
            <ac:picMk id="5" creationId="{39905982-CBE9-43FC-22AE-0DB77C15FD01}"/>
          </ac:picMkLst>
        </pc:picChg>
        <pc:picChg chg="add del mod">
          <ac:chgData name="Leonie Smith" userId="fed1330f33f5650e" providerId="LiveId" clId="{6EADCE00-6321-4198-87C8-4830B70CB440}" dt="2024-03-26T02:41:54.151" v="126"/>
          <ac:picMkLst>
            <pc:docMk/>
            <pc:sldMk cId="4186629243" sldId="443"/>
            <ac:picMk id="5" creationId="{DCE93682-7AD6-3006-C619-5F59F35D1134}"/>
          </ac:picMkLst>
        </pc:picChg>
        <pc:picChg chg="add del mod">
          <ac:chgData name="Leonie Smith" userId="fed1330f33f5650e" providerId="LiveId" clId="{6EADCE00-6321-4198-87C8-4830B70CB440}" dt="2024-03-26T02:41:46.701" v="123"/>
          <ac:picMkLst>
            <pc:docMk/>
            <pc:sldMk cId="4186629243" sldId="443"/>
            <ac:picMk id="7" creationId="{DE1B2558-8C03-1ECC-E09E-1BAFC95A20E8}"/>
          </ac:picMkLst>
        </pc:picChg>
        <pc:picChg chg="add del mod ord">
          <ac:chgData name="Leonie Smith" userId="fed1330f33f5650e" providerId="LiveId" clId="{6EADCE00-6321-4198-87C8-4830B70CB440}" dt="2024-01-26T03:33:10.668" v="17"/>
          <ac:picMkLst>
            <pc:docMk/>
            <pc:sldMk cId="4186629243" sldId="443"/>
            <ac:picMk id="9" creationId="{0CBDEEC4-EA49-1511-CE6B-0D5B39B1A974}"/>
          </ac:picMkLst>
        </pc:picChg>
        <pc:picChg chg="add del mod">
          <ac:chgData name="Leonie Smith" userId="fed1330f33f5650e" providerId="LiveId" clId="{6EADCE00-6321-4198-87C8-4830B70CB440}" dt="2024-01-30T03:29:27.366" v="65"/>
          <ac:picMkLst>
            <pc:docMk/>
            <pc:sldMk cId="4186629243" sldId="443"/>
            <ac:picMk id="10" creationId="{CE079001-B97E-DAA6-081A-7E84DAA11316}"/>
          </ac:picMkLst>
        </pc:picChg>
        <pc:picChg chg="add del mod ord">
          <ac:chgData name="Leonie Smith" userId="fed1330f33f5650e" providerId="LiveId" clId="{6EADCE00-6321-4198-87C8-4830B70CB440}" dt="2024-03-26T02:42:02.331" v="127"/>
          <ac:picMkLst>
            <pc:docMk/>
            <pc:sldMk cId="4186629243" sldId="443"/>
            <ac:picMk id="10" creationId="{FF183EA8-DB27-B6E1-3CE1-1AAC640DC22C}"/>
          </ac:picMkLst>
        </pc:picChg>
        <pc:picChg chg="add del mod">
          <ac:chgData name="Leonie Smith" userId="fed1330f33f5650e" providerId="LiveId" clId="{6EADCE00-6321-4198-87C8-4830B70CB440}" dt="2024-03-26T02:42:04.818" v="129"/>
          <ac:picMkLst>
            <pc:docMk/>
            <pc:sldMk cId="4186629243" sldId="443"/>
            <ac:picMk id="11" creationId="{187072BF-0D0D-E9B2-4441-F44E2E4C9046}"/>
          </ac:picMkLst>
        </pc:picChg>
        <pc:picChg chg="add del mod ord">
          <ac:chgData name="Leonie Smith" userId="fed1330f33f5650e" providerId="LiveId" clId="{6EADCE00-6321-4198-87C8-4830B70CB440}" dt="2024-03-26T02:42:16.121" v="130"/>
          <ac:picMkLst>
            <pc:docMk/>
            <pc:sldMk cId="4186629243" sldId="443"/>
            <ac:picMk id="14" creationId="{D9237545-2740-ED7B-E6CC-8FA017E8A8F0}"/>
          </ac:picMkLst>
        </pc:picChg>
        <pc:picChg chg="add del mod">
          <ac:chgData name="Leonie Smith" userId="fed1330f33f5650e" providerId="LiveId" clId="{6EADCE00-6321-4198-87C8-4830B70CB440}" dt="2024-03-26T02:42:20.510" v="132"/>
          <ac:picMkLst>
            <pc:docMk/>
            <pc:sldMk cId="4186629243" sldId="443"/>
            <ac:picMk id="15" creationId="{C9CCE392-8063-72C0-A604-4798A19EBCD4}"/>
          </ac:picMkLst>
        </pc:picChg>
        <pc:picChg chg="add del mod ord">
          <ac:chgData name="Leonie Smith" userId="fed1330f33f5650e" providerId="LiveId" clId="{6EADCE00-6321-4198-87C8-4830B70CB440}" dt="2024-03-26T02:42:31.927" v="133"/>
          <ac:picMkLst>
            <pc:docMk/>
            <pc:sldMk cId="4186629243" sldId="443"/>
            <ac:picMk id="18" creationId="{026DF7AA-AAD1-170B-4D90-1360C83A7AA6}"/>
          </ac:picMkLst>
        </pc:picChg>
        <pc:picChg chg="add mod">
          <ac:chgData name="Leonie Smith" userId="fed1330f33f5650e" providerId="LiveId" clId="{6EADCE00-6321-4198-87C8-4830B70CB440}" dt="2024-03-26T02:42:31.927" v="133"/>
          <ac:picMkLst>
            <pc:docMk/>
            <pc:sldMk cId="4186629243" sldId="443"/>
            <ac:picMk id="19" creationId="{049E4675-D055-253F-3104-0446035DEDCF}"/>
          </ac:picMkLst>
        </pc:picChg>
      </pc:sldChg>
      <pc:sldChg chg="addSp modSp">
        <pc:chgData name="Leonie Smith" userId="fed1330f33f5650e" providerId="LiveId" clId="{6EADCE00-6321-4198-87C8-4830B70CB440}" dt="2024-01-26T03:33:25.749" v="18"/>
        <pc:sldMkLst>
          <pc:docMk/>
          <pc:sldMk cId="3770794589" sldId="444"/>
        </pc:sldMkLst>
        <pc:picChg chg="add mod">
          <ac:chgData name="Leonie Smith" userId="fed1330f33f5650e" providerId="LiveId" clId="{6EADCE00-6321-4198-87C8-4830B70CB440}" dt="2024-01-26T03:33:25.749" v="18"/>
          <ac:picMkLst>
            <pc:docMk/>
            <pc:sldMk cId="3770794589" sldId="444"/>
            <ac:picMk id="5" creationId="{03C0C25D-C048-5117-F42D-A491618A0A4D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3:15.764" v="139"/>
        <pc:sldMkLst>
          <pc:docMk/>
          <pc:sldMk cId="712363067" sldId="445"/>
        </pc:sldMkLst>
        <pc:picChg chg="add del mod ord">
          <ac:chgData name="Leonie Smith" userId="fed1330f33f5650e" providerId="LiveId" clId="{6EADCE00-6321-4198-87C8-4830B70CB440}" dt="2024-01-30T03:30:45.414" v="72"/>
          <ac:picMkLst>
            <pc:docMk/>
            <pc:sldMk cId="712363067" sldId="445"/>
            <ac:picMk id="3" creationId="{AB940721-4648-3A4D-9508-465EBE390AC8}"/>
          </ac:picMkLst>
        </pc:picChg>
        <pc:picChg chg="add del mod ord">
          <ac:chgData name="Leonie Smith" userId="fed1330f33f5650e" providerId="LiveId" clId="{6EADCE00-6321-4198-87C8-4830B70CB440}" dt="2024-03-26T02:43:15.764" v="139"/>
          <ac:picMkLst>
            <pc:docMk/>
            <pc:sldMk cId="712363067" sldId="445"/>
            <ac:picMk id="3" creationId="{D20E7D67-C7E7-1271-4105-927E541311C7}"/>
          </ac:picMkLst>
        </pc:picChg>
        <pc:picChg chg="add mod">
          <ac:chgData name="Leonie Smith" userId="fed1330f33f5650e" providerId="LiveId" clId="{6EADCE00-6321-4198-87C8-4830B70CB440}" dt="2024-03-26T02:43:15.764" v="139"/>
          <ac:picMkLst>
            <pc:docMk/>
            <pc:sldMk cId="712363067" sldId="445"/>
            <ac:picMk id="5" creationId="{14AE91FA-BA11-1343-5956-F4BFE81D54E7}"/>
          </ac:picMkLst>
        </pc:picChg>
        <pc:picChg chg="add del mod">
          <ac:chgData name="Leonie Smith" userId="fed1330f33f5650e" providerId="LiveId" clId="{6EADCE00-6321-4198-87C8-4830B70CB440}" dt="2024-01-30T03:30:27.735" v="71"/>
          <ac:picMkLst>
            <pc:docMk/>
            <pc:sldMk cId="712363067" sldId="445"/>
            <ac:picMk id="5" creationId="{8548B57D-7FD9-EDAF-EBB9-C485CBBC03CF}"/>
          </ac:picMkLst>
        </pc:picChg>
        <pc:picChg chg="add del mod">
          <ac:chgData name="Leonie Smith" userId="fed1330f33f5650e" providerId="LiveId" clId="{6EADCE00-6321-4198-87C8-4830B70CB440}" dt="2024-03-26T02:42:58.643" v="138"/>
          <ac:picMkLst>
            <pc:docMk/>
            <pc:sldMk cId="712363067" sldId="445"/>
            <ac:picMk id="7" creationId="{1E5FB401-3192-8891-3586-D739C3AFB25A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1-26T03:35:52.939" v="24"/>
        <pc:sldMkLst>
          <pc:docMk/>
          <pc:sldMk cId="2664640510" sldId="446"/>
        </pc:sldMkLst>
        <pc:picChg chg="add del mod">
          <ac:chgData name="Leonie Smith" userId="fed1330f33f5650e" providerId="LiveId" clId="{6EADCE00-6321-4198-87C8-4830B70CB440}" dt="2024-01-26T03:35:33.374" v="23"/>
          <ac:picMkLst>
            <pc:docMk/>
            <pc:sldMk cId="2664640510" sldId="446"/>
            <ac:picMk id="5" creationId="{4A816563-A837-3E21-E087-EDC4227E480F}"/>
          </ac:picMkLst>
        </pc:picChg>
        <pc:picChg chg="add del mod ord">
          <ac:chgData name="Leonie Smith" userId="fed1330f33f5650e" providerId="LiveId" clId="{6EADCE00-6321-4198-87C8-4830B70CB440}" dt="2024-01-26T03:35:52.939" v="24"/>
          <ac:picMkLst>
            <pc:docMk/>
            <pc:sldMk cId="2664640510" sldId="446"/>
            <ac:picMk id="9" creationId="{F3C66F3A-8404-9957-7971-F6FE79A99DB9}"/>
          </ac:picMkLst>
        </pc:picChg>
        <pc:picChg chg="add mod">
          <ac:chgData name="Leonie Smith" userId="fed1330f33f5650e" providerId="LiveId" clId="{6EADCE00-6321-4198-87C8-4830B70CB440}" dt="2024-01-26T03:35:52.939" v="24"/>
          <ac:picMkLst>
            <pc:docMk/>
            <pc:sldMk cId="2664640510" sldId="446"/>
            <ac:picMk id="10" creationId="{9A1C72AC-2814-828D-A193-B82B6A70DC21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1-30T03:32:30.133" v="78"/>
        <pc:sldMkLst>
          <pc:docMk/>
          <pc:sldMk cId="1965637511" sldId="447"/>
        </pc:sldMkLst>
        <pc:picChg chg="add del mod">
          <ac:chgData name="Leonie Smith" userId="fed1330f33f5650e" providerId="LiveId" clId="{6EADCE00-6321-4198-87C8-4830B70CB440}" dt="2024-01-26T03:36:03.703" v="27"/>
          <ac:picMkLst>
            <pc:docMk/>
            <pc:sldMk cId="1965637511" sldId="447"/>
            <ac:picMk id="5" creationId="{9A6D6A1E-6FC7-D52E-5920-1F09F2079D7A}"/>
          </ac:picMkLst>
        </pc:picChg>
        <pc:picChg chg="add del mod ord">
          <ac:chgData name="Leonie Smith" userId="fed1330f33f5650e" providerId="LiveId" clId="{6EADCE00-6321-4198-87C8-4830B70CB440}" dt="2024-01-26T03:36:19.898" v="28"/>
          <ac:picMkLst>
            <pc:docMk/>
            <pc:sldMk cId="1965637511" sldId="447"/>
            <ac:picMk id="9" creationId="{6E2A6335-79C6-E085-D9AD-477F67A1A6DB}"/>
          </ac:picMkLst>
        </pc:picChg>
        <pc:picChg chg="add del mod">
          <ac:chgData name="Leonie Smith" userId="fed1330f33f5650e" providerId="LiveId" clId="{6EADCE00-6321-4198-87C8-4830B70CB440}" dt="2024-01-26T03:36:37.757" v="30"/>
          <ac:picMkLst>
            <pc:docMk/>
            <pc:sldMk cId="1965637511" sldId="447"/>
            <ac:picMk id="10" creationId="{EB1C49CB-4AC6-0039-6D96-6CBFB897EA4D}"/>
          </ac:picMkLst>
        </pc:picChg>
        <pc:picChg chg="add del mod ord">
          <ac:chgData name="Leonie Smith" userId="fed1330f33f5650e" providerId="LiveId" clId="{6EADCE00-6321-4198-87C8-4830B70CB440}" dt="2024-01-30T03:32:03.271" v="75"/>
          <ac:picMkLst>
            <pc:docMk/>
            <pc:sldMk cId="1965637511" sldId="447"/>
            <ac:picMk id="10" creationId="{F45B79F8-7A5F-4EF3-8A60-97CFDDF48E3C}"/>
          </ac:picMkLst>
        </pc:picChg>
        <pc:picChg chg="add del mod">
          <ac:chgData name="Leonie Smith" userId="fed1330f33f5650e" providerId="LiveId" clId="{6EADCE00-6321-4198-87C8-4830B70CB440}" dt="2024-01-30T03:32:04.955" v="77"/>
          <ac:picMkLst>
            <pc:docMk/>
            <pc:sldMk cId="1965637511" sldId="447"/>
            <ac:picMk id="11" creationId="{9A7A4BC3-F657-F353-582E-66EB0C3F7F8B}"/>
          </ac:picMkLst>
        </pc:picChg>
        <pc:picChg chg="add del mod ord">
          <ac:chgData name="Leonie Smith" userId="fed1330f33f5650e" providerId="LiveId" clId="{6EADCE00-6321-4198-87C8-4830B70CB440}" dt="2024-01-26T03:37:02.520" v="31"/>
          <ac:picMkLst>
            <pc:docMk/>
            <pc:sldMk cId="1965637511" sldId="447"/>
            <ac:picMk id="13" creationId="{03719F8B-3A30-A549-8623-54B5B1EE9258}"/>
          </ac:picMkLst>
        </pc:picChg>
        <pc:picChg chg="add del mod">
          <ac:chgData name="Leonie Smith" userId="fed1330f33f5650e" providerId="LiveId" clId="{6EADCE00-6321-4198-87C8-4830B70CB440}" dt="2024-01-26T03:37:14.011" v="33"/>
          <ac:picMkLst>
            <pc:docMk/>
            <pc:sldMk cId="1965637511" sldId="447"/>
            <ac:picMk id="14" creationId="{314AE488-60A4-0101-6DFC-DE684ADB39E7}"/>
          </ac:picMkLst>
        </pc:picChg>
        <pc:picChg chg="add del mod ord">
          <ac:chgData name="Leonie Smith" userId="fed1330f33f5650e" providerId="LiveId" clId="{6EADCE00-6321-4198-87C8-4830B70CB440}" dt="2024-01-30T03:32:30.133" v="78"/>
          <ac:picMkLst>
            <pc:docMk/>
            <pc:sldMk cId="1965637511" sldId="447"/>
            <ac:picMk id="14" creationId="{8BEC2A94-8D0A-3D38-509D-BC87BFAD1C99}"/>
          </ac:picMkLst>
        </pc:picChg>
        <pc:picChg chg="add mod">
          <ac:chgData name="Leonie Smith" userId="fed1330f33f5650e" providerId="LiveId" clId="{6EADCE00-6321-4198-87C8-4830B70CB440}" dt="2024-01-30T03:32:30.133" v="78"/>
          <ac:picMkLst>
            <pc:docMk/>
            <pc:sldMk cId="1965637511" sldId="447"/>
            <ac:picMk id="15" creationId="{CDC23700-CF48-C692-74BB-33F801BFBB5F}"/>
          </ac:picMkLst>
        </pc:picChg>
        <pc:picChg chg="add del mod ord">
          <ac:chgData name="Leonie Smith" userId="fed1330f33f5650e" providerId="LiveId" clId="{6EADCE00-6321-4198-87C8-4830B70CB440}" dt="2024-01-26T03:37:26.971" v="34"/>
          <ac:picMkLst>
            <pc:docMk/>
            <pc:sldMk cId="1965637511" sldId="447"/>
            <ac:picMk id="17" creationId="{975F4E30-1AD6-FD84-1BEA-B0D5F2711F35}"/>
          </ac:picMkLst>
        </pc:picChg>
        <pc:picChg chg="add del mod">
          <ac:chgData name="Leonie Smith" userId="fed1330f33f5650e" providerId="LiveId" clId="{6EADCE00-6321-4198-87C8-4830B70CB440}" dt="2024-01-26T03:37:28.566" v="36"/>
          <ac:picMkLst>
            <pc:docMk/>
            <pc:sldMk cId="1965637511" sldId="447"/>
            <ac:picMk id="18" creationId="{DFD42B26-7870-8E72-3DEA-815497C72D24}"/>
          </ac:picMkLst>
        </pc:picChg>
        <pc:picChg chg="add del mod ord">
          <ac:chgData name="Leonie Smith" userId="fed1330f33f5650e" providerId="LiveId" clId="{6EADCE00-6321-4198-87C8-4830B70CB440}" dt="2024-01-26T03:37:46.655" v="37"/>
          <ac:picMkLst>
            <pc:docMk/>
            <pc:sldMk cId="1965637511" sldId="447"/>
            <ac:picMk id="21" creationId="{F4C80FA8-1255-793A-81CC-D0BB3AEA4AF2}"/>
          </ac:picMkLst>
        </pc:picChg>
        <pc:picChg chg="add del mod">
          <ac:chgData name="Leonie Smith" userId="fed1330f33f5650e" providerId="LiveId" clId="{6EADCE00-6321-4198-87C8-4830B70CB440}" dt="2024-01-26T03:38:32.116" v="39"/>
          <ac:picMkLst>
            <pc:docMk/>
            <pc:sldMk cId="1965637511" sldId="447"/>
            <ac:picMk id="22" creationId="{C902F45A-726C-10C1-B60D-B60044DD2381}"/>
          </ac:picMkLst>
        </pc:picChg>
        <pc:picChg chg="add del mod ord">
          <ac:chgData name="Leonie Smith" userId="fed1330f33f5650e" providerId="LiveId" clId="{6EADCE00-6321-4198-87C8-4830B70CB440}" dt="2024-01-26T03:38:57.733" v="40"/>
          <ac:picMkLst>
            <pc:docMk/>
            <pc:sldMk cId="1965637511" sldId="447"/>
            <ac:picMk id="25" creationId="{F46360C4-DECF-A8EB-C5C2-29CE3AFB121F}"/>
          </ac:picMkLst>
        </pc:picChg>
        <pc:picChg chg="add del mod">
          <ac:chgData name="Leonie Smith" userId="fed1330f33f5650e" providerId="LiveId" clId="{6EADCE00-6321-4198-87C8-4830B70CB440}" dt="2024-01-30T03:31:57.260" v="74"/>
          <ac:picMkLst>
            <pc:docMk/>
            <pc:sldMk cId="1965637511" sldId="447"/>
            <ac:picMk id="26" creationId="{BCF71DEC-2D6F-7DB1-DF2E-CD4F59C9363E}"/>
          </ac:picMkLst>
        </pc:picChg>
      </pc:sldChg>
      <pc:sldChg chg="addSp modSp">
        <pc:chgData name="Leonie Smith" userId="fed1330f33f5650e" providerId="LiveId" clId="{6EADCE00-6321-4198-87C8-4830B70CB440}" dt="2024-01-26T03:39:14.451" v="41"/>
        <pc:sldMkLst>
          <pc:docMk/>
          <pc:sldMk cId="1500150441" sldId="448"/>
        </pc:sldMkLst>
        <pc:picChg chg="add mod">
          <ac:chgData name="Leonie Smith" userId="fed1330f33f5650e" providerId="LiveId" clId="{6EADCE00-6321-4198-87C8-4830B70CB440}" dt="2024-01-26T03:39:14.451" v="41"/>
          <ac:picMkLst>
            <pc:docMk/>
            <pc:sldMk cId="1500150441" sldId="448"/>
            <ac:picMk id="5" creationId="{CC9387AA-E611-7934-61E0-94B8348ACFA7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4:08.505" v="145"/>
        <pc:sldMkLst>
          <pc:docMk/>
          <pc:sldMk cId="1270118517" sldId="449"/>
        </pc:sldMkLst>
        <pc:picChg chg="add del mod ord">
          <ac:chgData name="Leonie Smith" userId="fed1330f33f5650e" providerId="LiveId" clId="{6EADCE00-6321-4198-87C8-4830B70CB440}" dt="2024-03-26T02:43:47.613" v="142"/>
          <ac:picMkLst>
            <pc:docMk/>
            <pc:sldMk cId="1270118517" sldId="449"/>
            <ac:picMk id="3" creationId="{5F3D263A-F426-05EE-4842-C9AF7CF02DD2}"/>
          </ac:picMkLst>
        </pc:picChg>
        <pc:picChg chg="add del mod">
          <ac:chgData name="Leonie Smith" userId="fed1330f33f5650e" providerId="LiveId" clId="{6EADCE00-6321-4198-87C8-4830B70CB440}" dt="2024-03-26T02:43:52.762" v="144"/>
          <ac:picMkLst>
            <pc:docMk/>
            <pc:sldMk cId="1270118517" sldId="449"/>
            <ac:picMk id="5" creationId="{05FD3CAA-9AD5-96E1-07B4-9EF498DA99FC}"/>
          </ac:picMkLst>
        </pc:picChg>
        <pc:picChg chg="add del mod">
          <ac:chgData name="Leonie Smith" userId="fed1330f33f5650e" providerId="LiveId" clId="{6EADCE00-6321-4198-87C8-4830B70CB440}" dt="2024-01-30T03:32:58.834" v="80"/>
          <ac:picMkLst>
            <pc:docMk/>
            <pc:sldMk cId="1270118517" sldId="449"/>
            <ac:picMk id="5" creationId="{140F8FCD-02BD-4EA1-BD26-E1C5C16BF3A7}"/>
          </ac:picMkLst>
        </pc:picChg>
        <pc:picChg chg="add del mod ord">
          <ac:chgData name="Leonie Smith" userId="fed1330f33f5650e" providerId="LiveId" clId="{6EADCE00-6321-4198-87C8-4830B70CB440}" dt="2024-01-30T03:33:05.959" v="81"/>
          <ac:picMkLst>
            <pc:docMk/>
            <pc:sldMk cId="1270118517" sldId="449"/>
            <ac:picMk id="9" creationId="{0145B8C7-F102-C413-DF67-C392AF5D5BD1}"/>
          </ac:picMkLst>
        </pc:picChg>
        <pc:picChg chg="add del mod ord">
          <ac:chgData name="Leonie Smith" userId="fed1330f33f5650e" providerId="LiveId" clId="{6EADCE00-6321-4198-87C8-4830B70CB440}" dt="2024-03-26T02:44:08.505" v="145"/>
          <ac:picMkLst>
            <pc:docMk/>
            <pc:sldMk cId="1270118517" sldId="449"/>
            <ac:picMk id="9" creationId="{87DCBB22-68F3-A9DB-BD56-DD54BB978EF1}"/>
          </ac:picMkLst>
        </pc:picChg>
        <pc:picChg chg="add del mod">
          <ac:chgData name="Leonie Smith" userId="fed1330f33f5650e" providerId="LiveId" clId="{6EADCE00-6321-4198-87C8-4830B70CB440}" dt="2024-01-30T03:33:08.894" v="83"/>
          <ac:picMkLst>
            <pc:docMk/>
            <pc:sldMk cId="1270118517" sldId="449"/>
            <ac:picMk id="10" creationId="{B44DC5A7-69E1-C992-5162-6306EEC6ACF6}"/>
          </ac:picMkLst>
        </pc:picChg>
        <pc:picChg chg="add mod">
          <ac:chgData name="Leonie Smith" userId="fed1330f33f5650e" providerId="LiveId" clId="{6EADCE00-6321-4198-87C8-4830B70CB440}" dt="2024-03-26T02:44:08.505" v="145"/>
          <ac:picMkLst>
            <pc:docMk/>
            <pc:sldMk cId="1270118517" sldId="449"/>
            <ac:picMk id="10" creationId="{D1D2062D-5F82-B489-56E6-44861C5D9B1C}"/>
          </ac:picMkLst>
        </pc:picChg>
        <pc:picChg chg="add del mod ord">
          <ac:chgData name="Leonie Smith" userId="fed1330f33f5650e" providerId="LiveId" clId="{6EADCE00-6321-4198-87C8-4830B70CB440}" dt="2024-01-30T03:33:14.160" v="84"/>
          <ac:picMkLst>
            <pc:docMk/>
            <pc:sldMk cId="1270118517" sldId="449"/>
            <ac:picMk id="13" creationId="{97D821ED-0769-2ED2-EBF1-559A0E35A10F}"/>
          </ac:picMkLst>
        </pc:picChg>
        <pc:picChg chg="add del mod">
          <ac:chgData name="Leonie Smith" userId="fed1330f33f5650e" providerId="LiveId" clId="{6EADCE00-6321-4198-87C8-4830B70CB440}" dt="2024-01-30T03:33:15.644" v="86"/>
          <ac:picMkLst>
            <pc:docMk/>
            <pc:sldMk cId="1270118517" sldId="449"/>
            <ac:picMk id="14" creationId="{DA2301DD-0C9E-7BC5-5B7B-821D1B899397}"/>
          </ac:picMkLst>
        </pc:picChg>
        <pc:picChg chg="add del mod ord">
          <ac:chgData name="Leonie Smith" userId="fed1330f33f5650e" providerId="LiveId" clId="{6EADCE00-6321-4198-87C8-4830B70CB440}" dt="2024-01-30T03:33:30.645" v="87"/>
          <ac:picMkLst>
            <pc:docMk/>
            <pc:sldMk cId="1270118517" sldId="449"/>
            <ac:picMk id="17" creationId="{9868EBB6-6D06-8FAC-8877-A390C7636260}"/>
          </ac:picMkLst>
        </pc:picChg>
        <pc:picChg chg="add del mod">
          <ac:chgData name="Leonie Smith" userId="fed1330f33f5650e" providerId="LiveId" clId="{6EADCE00-6321-4198-87C8-4830B70CB440}" dt="2024-03-26T02:43:36.331" v="141"/>
          <ac:picMkLst>
            <pc:docMk/>
            <pc:sldMk cId="1270118517" sldId="449"/>
            <ac:picMk id="18" creationId="{986405FE-172E-E924-8FDC-5E6375527EA2}"/>
          </ac:picMkLst>
        </pc:picChg>
      </pc:sldChg>
      <pc:sldChg chg="addSp modSp">
        <pc:chgData name="Leonie Smith" userId="fed1330f33f5650e" providerId="LiveId" clId="{6EADCE00-6321-4198-87C8-4830B70CB440}" dt="2024-01-26T03:39:50.729" v="43"/>
        <pc:sldMkLst>
          <pc:docMk/>
          <pc:sldMk cId="3573856230" sldId="450"/>
        </pc:sldMkLst>
        <pc:picChg chg="add mod">
          <ac:chgData name="Leonie Smith" userId="fed1330f33f5650e" providerId="LiveId" clId="{6EADCE00-6321-4198-87C8-4830B70CB440}" dt="2024-01-26T03:39:50.729" v="43"/>
          <ac:picMkLst>
            <pc:docMk/>
            <pc:sldMk cId="3573856230" sldId="450"/>
            <ac:picMk id="5" creationId="{4C73F5AD-46D2-AD13-30C2-96C6CFA80990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4:34.547" v="148"/>
        <pc:sldMkLst>
          <pc:docMk/>
          <pc:sldMk cId="2490185082" sldId="451"/>
        </pc:sldMkLst>
        <pc:picChg chg="add del mod ord">
          <ac:chgData name="Leonie Smith" userId="fed1330f33f5650e" providerId="LiveId" clId="{6EADCE00-6321-4198-87C8-4830B70CB440}" dt="2024-03-26T02:44:34.547" v="148"/>
          <ac:picMkLst>
            <pc:docMk/>
            <pc:sldMk cId="2490185082" sldId="451"/>
            <ac:picMk id="3" creationId="{100CC9EA-F5F1-EFCC-CABD-96A22CD359DC}"/>
          </ac:picMkLst>
        </pc:picChg>
        <pc:picChg chg="add del mod ord">
          <ac:chgData name="Leonie Smith" userId="fed1330f33f5650e" providerId="LiveId" clId="{6EADCE00-6321-4198-87C8-4830B70CB440}" dt="2024-01-30T03:34:13.308" v="90"/>
          <ac:picMkLst>
            <pc:docMk/>
            <pc:sldMk cId="2490185082" sldId="451"/>
            <ac:picMk id="5" creationId="{1AE375C1-3986-2D75-7A86-59C7D3839E9A}"/>
          </ac:picMkLst>
        </pc:picChg>
        <pc:picChg chg="add mod">
          <ac:chgData name="Leonie Smith" userId="fed1330f33f5650e" providerId="LiveId" clId="{6EADCE00-6321-4198-87C8-4830B70CB440}" dt="2024-03-26T02:44:34.547" v="148"/>
          <ac:picMkLst>
            <pc:docMk/>
            <pc:sldMk cId="2490185082" sldId="451"/>
            <ac:picMk id="5" creationId="{BAEC48F8-FBEA-9EC1-4973-DA8075A2D29C}"/>
          </ac:picMkLst>
        </pc:picChg>
        <pc:picChg chg="add del mod">
          <ac:chgData name="Leonie Smith" userId="fed1330f33f5650e" providerId="LiveId" clId="{6EADCE00-6321-4198-87C8-4830B70CB440}" dt="2024-01-26T03:40:10.981" v="46"/>
          <ac:picMkLst>
            <pc:docMk/>
            <pc:sldMk cId="2490185082" sldId="451"/>
            <ac:picMk id="5" creationId="{D3FDF686-D029-8604-2001-5F074AFAFA40}"/>
          </ac:picMkLst>
        </pc:picChg>
        <pc:picChg chg="add del mod">
          <ac:chgData name="Leonie Smith" userId="fed1330f33f5650e" providerId="LiveId" clId="{6EADCE00-6321-4198-87C8-4830B70CB440}" dt="2024-03-26T02:44:15.936" v="147"/>
          <ac:picMkLst>
            <pc:docMk/>
            <pc:sldMk cId="2490185082" sldId="451"/>
            <ac:picMk id="7" creationId="{1DB8D9DF-5FE6-FE18-7EBC-B8830025FA06}"/>
          </ac:picMkLst>
        </pc:picChg>
        <pc:picChg chg="add del mod ord">
          <ac:chgData name="Leonie Smith" userId="fed1330f33f5650e" providerId="LiveId" clId="{6EADCE00-6321-4198-87C8-4830B70CB440}" dt="2024-01-26T03:40:27.330" v="47"/>
          <ac:picMkLst>
            <pc:docMk/>
            <pc:sldMk cId="2490185082" sldId="451"/>
            <ac:picMk id="9" creationId="{8BAEC17A-3BD8-E486-4CF2-780607517244}"/>
          </ac:picMkLst>
        </pc:picChg>
        <pc:picChg chg="add del mod">
          <ac:chgData name="Leonie Smith" userId="fed1330f33f5650e" providerId="LiveId" clId="{6EADCE00-6321-4198-87C8-4830B70CB440}" dt="2024-01-30T03:33:56.004" v="89"/>
          <ac:picMkLst>
            <pc:docMk/>
            <pc:sldMk cId="2490185082" sldId="451"/>
            <ac:picMk id="10" creationId="{41DB9681-B58D-B262-ABCD-35863BBA25BB}"/>
          </ac:picMkLst>
        </pc:picChg>
      </pc:sldChg>
      <pc:sldChg chg="addSp modSp">
        <pc:chgData name="Leonie Smith" userId="fed1330f33f5650e" providerId="LiveId" clId="{6EADCE00-6321-4198-87C8-4830B70CB440}" dt="2024-01-26T03:40:41.489" v="48"/>
        <pc:sldMkLst>
          <pc:docMk/>
          <pc:sldMk cId="2462809739" sldId="452"/>
        </pc:sldMkLst>
        <pc:picChg chg="add mod">
          <ac:chgData name="Leonie Smith" userId="fed1330f33f5650e" providerId="LiveId" clId="{6EADCE00-6321-4198-87C8-4830B70CB440}" dt="2024-01-26T03:40:41.489" v="48"/>
          <ac:picMkLst>
            <pc:docMk/>
            <pc:sldMk cId="2462809739" sldId="452"/>
            <ac:picMk id="5" creationId="{33B734D1-CC26-7B93-13BD-C8E1F97C3B2F}"/>
          </ac:picMkLst>
        </pc:picChg>
      </pc:sldChg>
      <pc:sldChg chg="addSp modSp">
        <pc:chgData name="Leonie Smith" userId="fed1330f33f5650e" providerId="LiveId" clId="{6EADCE00-6321-4198-87C8-4830B70CB440}" dt="2024-01-26T03:40:58.694" v="49"/>
        <pc:sldMkLst>
          <pc:docMk/>
          <pc:sldMk cId="252274360" sldId="453"/>
        </pc:sldMkLst>
        <pc:picChg chg="add mod">
          <ac:chgData name="Leonie Smith" userId="fed1330f33f5650e" providerId="LiveId" clId="{6EADCE00-6321-4198-87C8-4830B70CB440}" dt="2024-01-26T03:40:58.694" v="49"/>
          <ac:picMkLst>
            <pc:docMk/>
            <pc:sldMk cId="252274360" sldId="453"/>
            <ac:picMk id="5" creationId="{A080877F-1F3A-63B9-2D98-30C5F3428A4D}"/>
          </ac:picMkLst>
        </pc:picChg>
      </pc:sldChg>
      <pc:sldChg chg="addSp modSp">
        <pc:chgData name="Leonie Smith" userId="fed1330f33f5650e" providerId="LiveId" clId="{6EADCE00-6321-4198-87C8-4830B70CB440}" dt="2024-01-26T03:41:14.864" v="50"/>
        <pc:sldMkLst>
          <pc:docMk/>
          <pc:sldMk cId="2374850725" sldId="454"/>
        </pc:sldMkLst>
        <pc:picChg chg="add mod">
          <ac:chgData name="Leonie Smith" userId="fed1330f33f5650e" providerId="LiveId" clId="{6EADCE00-6321-4198-87C8-4830B70CB440}" dt="2024-01-26T03:41:14.864" v="50"/>
          <ac:picMkLst>
            <pc:docMk/>
            <pc:sldMk cId="2374850725" sldId="454"/>
            <ac:picMk id="5" creationId="{DF17882A-51DC-7AB1-1849-F988AE3C8B18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5:06.342" v="151"/>
        <pc:sldMkLst>
          <pc:docMk/>
          <pc:sldMk cId="2336665197" sldId="455"/>
        </pc:sldMkLst>
        <pc:picChg chg="add del mod ord">
          <ac:chgData name="Leonie Smith" userId="fed1330f33f5650e" providerId="LiveId" clId="{6EADCE00-6321-4198-87C8-4830B70CB440}" dt="2024-03-26T02:45:06.342" v="151"/>
          <ac:picMkLst>
            <pc:docMk/>
            <pc:sldMk cId="2336665197" sldId="455"/>
            <ac:picMk id="3" creationId="{206D8F6B-E86D-C5E9-9DB1-9A9CD1DE598F}"/>
          </ac:picMkLst>
        </pc:picChg>
        <pc:picChg chg="add del mod">
          <ac:chgData name="Leonie Smith" userId="fed1330f33f5650e" providerId="LiveId" clId="{6EADCE00-6321-4198-87C8-4830B70CB440}" dt="2024-01-30T03:35:02.479" v="92"/>
          <ac:picMkLst>
            <pc:docMk/>
            <pc:sldMk cId="2336665197" sldId="455"/>
            <ac:picMk id="5" creationId="{760FDCB1-10BA-F870-27A8-D67CDB229E34}"/>
          </ac:picMkLst>
        </pc:picChg>
        <pc:picChg chg="add mod">
          <ac:chgData name="Leonie Smith" userId="fed1330f33f5650e" providerId="LiveId" clId="{6EADCE00-6321-4198-87C8-4830B70CB440}" dt="2024-03-26T02:45:06.342" v="151"/>
          <ac:picMkLst>
            <pc:docMk/>
            <pc:sldMk cId="2336665197" sldId="455"/>
            <ac:picMk id="5" creationId="{EEDB0718-00F6-40B8-5F6C-8FB8E2F69740}"/>
          </ac:picMkLst>
        </pc:picChg>
        <pc:picChg chg="add del mod ord">
          <ac:chgData name="Leonie Smith" userId="fed1330f33f5650e" providerId="LiveId" clId="{6EADCE00-6321-4198-87C8-4830B70CB440}" dt="2024-01-30T03:35:19.745" v="93"/>
          <ac:picMkLst>
            <pc:docMk/>
            <pc:sldMk cId="2336665197" sldId="455"/>
            <ac:picMk id="11" creationId="{6BF650CA-068E-95BF-43AE-5555F534065C}"/>
          </ac:picMkLst>
        </pc:picChg>
        <pc:picChg chg="add del mod">
          <ac:chgData name="Leonie Smith" userId="fed1330f33f5650e" providerId="LiveId" clId="{6EADCE00-6321-4198-87C8-4830B70CB440}" dt="2024-03-26T02:44:48.380" v="150"/>
          <ac:picMkLst>
            <pc:docMk/>
            <pc:sldMk cId="2336665197" sldId="455"/>
            <ac:picMk id="12" creationId="{A89B20B3-609D-D539-ABBE-A8A9AF1FD70E}"/>
          </ac:picMkLst>
        </pc:picChg>
      </pc:sldChg>
      <pc:sldChg chg="addSp modSp">
        <pc:chgData name="Leonie Smith" userId="fed1330f33f5650e" providerId="LiveId" clId="{6EADCE00-6321-4198-87C8-4830B70CB440}" dt="2024-01-26T03:32:45.581" v="13"/>
        <pc:sldMkLst>
          <pc:docMk/>
          <pc:sldMk cId="3323290618" sldId="456"/>
        </pc:sldMkLst>
        <pc:picChg chg="add mod">
          <ac:chgData name="Leonie Smith" userId="fed1330f33f5650e" providerId="LiveId" clId="{6EADCE00-6321-4198-87C8-4830B70CB440}" dt="2024-01-26T03:32:45.581" v="13"/>
          <ac:picMkLst>
            <pc:docMk/>
            <pc:sldMk cId="3323290618" sldId="456"/>
            <ac:picMk id="5" creationId="{E07957E2-8055-BC45-6F52-BCB70D022BF0}"/>
          </ac:picMkLst>
        </pc:picChg>
      </pc:sldChg>
      <pc:sldChg chg="addSp delSp modSp mod modTransition modAnim">
        <pc:chgData name="Leonie Smith" userId="fed1330f33f5650e" providerId="LiveId" clId="{6EADCE00-6321-4198-87C8-4830B70CB440}" dt="2024-03-26T02:42:54.150" v="136"/>
        <pc:sldMkLst>
          <pc:docMk/>
          <pc:sldMk cId="2913678125" sldId="457"/>
        </pc:sldMkLst>
        <pc:picChg chg="add del mod ord">
          <ac:chgData name="Leonie Smith" userId="fed1330f33f5650e" providerId="LiveId" clId="{6EADCE00-6321-4198-87C8-4830B70CB440}" dt="2024-03-26T02:42:54.150" v="136"/>
          <ac:picMkLst>
            <pc:docMk/>
            <pc:sldMk cId="2913678125" sldId="457"/>
            <ac:picMk id="3" creationId="{E75BCEE4-1719-B6BB-2AC0-297CD386BA99}"/>
          </ac:picMkLst>
        </pc:picChg>
        <pc:picChg chg="add mod">
          <ac:chgData name="Leonie Smith" userId="fed1330f33f5650e" providerId="LiveId" clId="{6EADCE00-6321-4198-87C8-4830B70CB440}" dt="2024-03-26T02:42:54.150" v="136"/>
          <ac:picMkLst>
            <pc:docMk/>
            <pc:sldMk cId="2913678125" sldId="457"/>
            <ac:picMk id="5" creationId="{B83FDE5E-AB00-8F8A-B1E5-896D95FA86C4}"/>
          </ac:picMkLst>
        </pc:picChg>
        <pc:picChg chg="add del mod">
          <ac:chgData name="Leonie Smith" userId="fed1330f33f5650e" providerId="LiveId" clId="{6EADCE00-6321-4198-87C8-4830B70CB440}" dt="2024-01-30T03:30:06.952" v="68"/>
          <ac:picMkLst>
            <pc:docMk/>
            <pc:sldMk cId="2913678125" sldId="457"/>
            <ac:picMk id="5" creationId="{E8C5A9F9-0A43-C62C-9609-4F42DE01348D}"/>
          </ac:picMkLst>
        </pc:picChg>
        <pc:picChg chg="add del mod ord">
          <ac:chgData name="Leonie Smith" userId="fed1330f33f5650e" providerId="LiveId" clId="{6EADCE00-6321-4198-87C8-4830B70CB440}" dt="2024-01-30T03:30:22.558" v="69"/>
          <ac:picMkLst>
            <pc:docMk/>
            <pc:sldMk cId="2913678125" sldId="457"/>
            <ac:picMk id="9" creationId="{D537465C-0305-2855-0F34-735756FCF40A}"/>
          </ac:picMkLst>
        </pc:picChg>
        <pc:picChg chg="add del mod">
          <ac:chgData name="Leonie Smith" userId="fed1330f33f5650e" providerId="LiveId" clId="{6EADCE00-6321-4198-87C8-4830B70CB440}" dt="2024-03-26T02:42:38.599" v="135"/>
          <ac:picMkLst>
            <pc:docMk/>
            <pc:sldMk cId="2913678125" sldId="457"/>
            <ac:picMk id="10" creationId="{1E5CB33E-469D-8126-7F73-CCAE6D55E531}"/>
          </ac:picMkLst>
        </pc:picChg>
      </pc:sldChg>
    </pc:docChg>
  </pc:docChgLst>
  <pc:docChgLst>
    <pc:chgData name="Leonie Smith" userId="fed1330f33f5650e" providerId="LiveId" clId="{944DBB22-6B27-4DB0-9E5A-B6DC0A291750}"/>
    <pc:docChg chg="modSld">
      <pc:chgData name="Leonie Smith" userId="fed1330f33f5650e" providerId="LiveId" clId="{944DBB22-6B27-4DB0-9E5A-B6DC0A291750}" dt="2023-12-29T10:26:51.700" v="217" actId="403"/>
      <pc:docMkLst>
        <pc:docMk/>
      </pc:docMkLst>
      <pc:sldChg chg="modSp mod">
        <pc:chgData name="Leonie Smith" userId="fed1330f33f5650e" providerId="LiveId" clId="{944DBB22-6B27-4DB0-9E5A-B6DC0A291750}" dt="2023-12-29T10:21:59.699" v="12" actId="403"/>
        <pc:sldMkLst>
          <pc:docMk/>
          <pc:sldMk cId="3759221820" sldId="439"/>
        </pc:sldMkLst>
        <pc:spChg chg="mod">
          <ac:chgData name="Leonie Smith" userId="fed1330f33f5650e" providerId="LiveId" clId="{944DBB22-6B27-4DB0-9E5A-B6DC0A291750}" dt="2023-12-29T10:21:59.699" v="12" actId="403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2:27.210" v="24" actId="403"/>
        <pc:sldMkLst>
          <pc:docMk/>
          <pc:sldMk cId="1419951361" sldId="440"/>
        </pc:sldMkLst>
        <pc:spChg chg="mod">
          <ac:chgData name="Leonie Smith" userId="fed1330f33f5650e" providerId="LiveId" clId="{944DBB22-6B27-4DB0-9E5A-B6DC0A291750}" dt="2023-12-29T10:22:27.210" v="24" actId="403"/>
          <ac:spMkLst>
            <pc:docMk/>
            <pc:sldMk cId="1419951361" sldId="440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2:41.303" v="36" actId="403"/>
        <pc:sldMkLst>
          <pc:docMk/>
          <pc:sldMk cId="2980121109" sldId="441"/>
        </pc:sldMkLst>
        <pc:spChg chg="mod">
          <ac:chgData name="Leonie Smith" userId="fed1330f33f5650e" providerId="LiveId" clId="{944DBB22-6B27-4DB0-9E5A-B6DC0A291750}" dt="2023-12-29T10:22:41.303" v="36" actId="403"/>
          <ac:spMkLst>
            <pc:docMk/>
            <pc:sldMk cId="2980121109" sldId="441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3:06.425" v="47" actId="403"/>
        <pc:sldMkLst>
          <pc:docMk/>
          <pc:sldMk cId="579455515" sldId="442"/>
        </pc:sldMkLst>
        <pc:spChg chg="mod">
          <ac:chgData name="Leonie Smith" userId="fed1330f33f5650e" providerId="LiveId" clId="{944DBB22-6B27-4DB0-9E5A-B6DC0A291750}" dt="2023-12-29T10:23:06.425" v="47" actId="403"/>
          <ac:spMkLst>
            <pc:docMk/>
            <pc:sldMk cId="579455515" sldId="442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3:36.527" v="72" actId="403"/>
        <pc:sldMkLst>
          <pc:docMk/>
          <pc:sldMk cId="4186629243" sldId="443"/>
        </pc:sldMkLst>
        <pc:spChg chg="mod">
          <ac:chgData name="Leonie Smith" userId="fed1330f33f5650e" providerId="LiveId" clId="{944DBB22-6B27-4DB0-9E5A-B6DC0A291750}" dt="2023-12-29T10:23:36.527" v="72" actId="403"/>
          <ac:spMkLst>
            <pc:docMk/>
            <pc:sldMk cId="4186629243" sldId="443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3:59.938" v="84" actId="403"/>
        <pc:sldMkLst>
          <pc:docMk/>
          <pc:sldMk cId="3770794589" sldId="444"/>
        </pc:sldMkLst>
        <pc:spChg chg="mod">
          <ac:chgData name="Leonie Smith" userId="fed1330f33f5650e" providerId="LiveId" clId="{944DBB22-6B27-4DB0-9E5A-B6DC0A291750}" dt="2023-12-29T10:23:59.938" v="84" actId="403"/>
          <ac:spMkLst>
            <pc:docMk/>
            <pc:sldMk cId="3770794589" sldId="444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4:31.490" v="107" actId="403"/>
        <pc:sldMkLst>
          <pc:docMk/>
          <pc:sldMk cId="712363067" sldId="445"/>
        </pc:sldMkLst>
        <pc:spChg chg="mod">
          <ac:chgData name="Leonie Smith" userId="fed1330f33f5650e" providerId="LiveId" clId="{944DBB22-6B27-4DB0-9E5A-B6DC0A291750}" dt="2023-12-29T10:24:31.490" v="107" actId="403"/>
          <ac:spMkLst>
            <pc:docMk/>
            <pc:sldMk cId="712363067" sldId="445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4:48.941" v="117" actId="403"/>
        <pc:sldMkLst>
          <pc:docMk/>
          <pc:sldMk cId="2664640510" sldId="446"/>
        </pc:sldMkLst>
        <pc:spChg chg="mod">
          <ac:chgData name="Leonie Smith" userId="fed1330f33f5650e" providerId="LiveId" clId="{944DBB22-6B27-4DB0-9E5A-B6DC0A291750}" dt="2023-12-29T10:24:48.941" v="117" actId="403"/>
          <ac:spMkLst>
            <pc:docMk/>
            <pc:sldMk cId="2664640510" sldId="446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5:06.562" v="126" actId="403"/>
        <pc:sldMkLst>
          <pc:docMk/>
          <pc:sldMk cId="1965637511" sldId="447"/>
        </pc:sldMkLst>
        <pc:spChg chg="mod">
          <ac:chgData name="Leonie Smith" userId="fed1330f33f5650e" providerId="LiveId" clId="{944DBB22-6B27-4DB0-9E5A-B6DC0A291750}" dt="2023-12-29T10:25:06.562" v="126" actId="403"/>
          <ac:spMkLst>
            <pc:docMk/>
            <pc:sldMk cId="1965637511" sldId="447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5:20.134" v="137" actId="403"/>
        <pc:sldMkLst>
          <pc:docMk/>
          <pc:sldMk cId="1500150441" sldId="448"/>
        </pc:sldMkLst>
        <pc:spChg chg="mod">
          <ac:chgData name="Leonie Smith" userId="fed1330f33f5650e" providerId="LiveId" clId="{944DBB22-6B27-4DB0-9E5A-B6DC0A291750}" dt="2023-12-29T10:25:20.134" v="137" actId="403"/>
          <ac:spMkLst>
            <pc:docMk/>
            <pc:sldMk cId="1500150441" sldId="448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5:34.122" v="148" actId="403"/>
        <pc:sldMkLst>
          <pc:docMk/>
          <pc:sldMk cId="1270118517" sldId="449"/>
        </pc:sldMkLst>
        <pc:spChg chg="mod">
          <ac:chgData name="Leonie Smith" userId="fed1330f33f5650e" providerId="LiveId" clId="{944DBB22-6B27-4DB0-9E5A-B6DC0A291750}" dt="2023-12-29T10:25:34.122" v="148" actId="403"/>
          <ac:spMkLst>
            <pc:docMk/>
            <pc:sldMk cId="1270118517" sldId="449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5:44.646" v="159" actId="403"/>
        <pc:sldMkLst>
          <pc:docMk/>
          <pc:sldMk cId="3573856230" sldId="450"/>
        </pc:sldMkLst>
        <pc:spChg chg="mod">
          <ac:chgData name="Leonie Smith" userId="fed1330f33f5650e" providerId="LiveId" clId="{944DBB22-6B27-4DB0-9E5A-B6DC0A291750}" dt="2023-12-29T10:25:44.646" v="159" actId="403"/>
          <ac:spMkLst>
            <pc:docMk/>
            <pc:sldMk cId="3573856230" sldId="450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5:57.529" v="170" actId="403"/>
        <pc:sldMkLst>
          <pc:docMk/>
          <pc:sldMk cId="2490185082" sldId="451"/>
        </pc:sldMkLst>
        <pc:spChg chg="mod">
          <ac:chgData name="Leonie Smith" userId="fed1330f33f5650e" providerId="LiveId" clId="{944DBB22-6B27-4DB0-9E5A-B6DC0A291750}" dt="2023-12-29T10:25:57.529" v="170" actId="403"/>
          <ac:spMkLst>
            <pc:docMk/>
            <pc:sldMk cId="2490185082" sldId="451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6:10.336" v="182" actId="403"/>
        <pc:sldMkLst>
          <pc:docMk/>
          <pc:sldMk cId="2462809739" sldId="452"/>
        </pc:sldMkLst>
        <pc:spChg chg="mod">
          <ac:chgData name="Leonie Smith" userId="fed1330f33f5650e" providerId="LiveId" clId="{944DBB22-6B27-4DB0-9E5A-B6DC0A291750}" dt="2023-12-29T10:26:10.336" v="182" actId="403"/>
          <ac:spMkLst>
            <pc:docMk/>
            <pc:sldMk cId="2462809739" sldId="452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6:26.106" v="195" actId="404"/>
        <pc:sldMkLst>
          <pc:docMk/>
          <pc:sldMk cId="252274360" sldId="453"/>
        </pc:sldMkLst>
        <pc:spChg chg="mod">
          <ac:chgData name="Leonie Smith" userId="fed1330f33f5650e" providerId="LiveId" clId="{944DBB22-6B27-4DB0-9E5A-B6DC0A291750}" dt="2023-12-29T10:26:26.106" v="195" actId="404"/>
          <ac:spMkLst>
            <pc:docMk/>
            <pc:sldMk cId="252274360" sldId="453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6:39.681" v="206" actId="403"/>
        <pc:sldMkLst>
          <pc:docMk/>
          <pc:sldMk cId="2374850725" sldId="454"/>
        </pc:sldMkLst>
        <pc:spChg chg="mod">
          <ac:chgData name="Leonie Smith" userId="fed1330f33f5650e" providerId="LiveId" clId="{944DBB22-6B27-4DB0-9E5A-B6DC0A291750}" dt="2023-12-29T10:26:39.681" v="206" actId="403"/>
          <ac:spMkLst>
            <pc:docMk/>
            <pc:sldMk cId="2374850725" sldId="454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6:51.700" v="217" actId="403"/>
        <pc:sldMkLst>
          <pc:docMk/>
          <pc:sldMk cId="2336665197" sldId="455"/>
        </pc:sldMkLst>
        <pc:spChg chg="mod">
          <ac:chgData name="Leonie Smith" userId="fed1330f33f5650e" providerId="LiveId" clId="{944DBB22-6B27-4DB0-9E5A-B6DC0A291750}" dt="2023-12-29T10:26:51.700" v="217" actId="403"/>
          <ac:spMkLst>
            <pc:docMk/>
            <pc:sldMk cId="2336665197" sldId="455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3:23.102" v="59" actId="403"/>
        <pc:sldMkLst>
          <pc:docMk/>
          <pc:sldMk cId="3323290618" sldId="456"/>
        </pc:sldMkLst>
        <pc:spChg chg="mod">
          <ac:chgData name="Leonie Smith" userId="fed1330f33f5650e" providerId="LiveId" clId="{944DBB22-6B27-4DB0-9E5A-B6DC0A291750}" dt="2023-12-29T10:23:23.102" v="59" actId="403"/>
          <ac:spMkLst>
            <pc:docMk/>
            <pc:sldMk cId="3323290618" sldId="456"/>
            <ac:spMk id="6" creationId="{416C064E-628E-47C0-A712-DB178FE9901E}"/>
          </ac:spMkLst>
        </pc:spChg>
      </pc:sldChg>
      <pc:sldChg chg="modSp mod">
        <pc:chgData name="Leonie Smith" userId="fed1330f33f5650e" providerId="LiveId" clId="{944DBB22-6B27-4DB0-9E5A-B6DC0A291750}" dt="2023-12-29T10:24:16.559" v="96" actId="403"/>
        <pc:sldMkLst>
          <pc:docMk/>
          <pc:sldMk cId="2913678125" sldId="457"/>
        </pc:sldMkLst>
        <pc:spChg chg="mod">
          <ac:chgData name="Leonie Smith" userId="fed1330f33f5650e" providerId="LiveId" clId="{944DBB22-6B27-4DB0-9E5A-B6DC0A291750}" dt="2023-12-29T10:24:16.559" v="96" actId="403"/>
          <ac:spMkLst>
            <pc:docMk/>
            <pc:sldMk cId="2913678125" sldId="457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0A8F6183-9235-4FF6-97A4-3CB5DEAE7A02}"/>
    <pc:docChg chg="custSel modSld">
      <pc:chgData name="Leonie Smith" userId="fed1330f33f5650e" providerId="LiveId" clId="{0A8F6183-9235-4FF6-97A4-3CB5DEAE7A02}" dt="2023-09-05T04:20:14.627" v="1" actId="21"/>
      <pc:docMkLst>
        <pc:docMk/>
      </pc:docMkLst>
      <pc:sldChg chg="addSp delSp modSp mod delAnim">
        <pc:chgData name="Leonie Smith" userId="fed1330f33f5650e" providerId="LiveId" clId="{0A8F6183-9235-4FF6-97A4-3CB5DEAE7A02}" dt="2023-09-05T04:20:14.627" v="1" actId="21"/>
        <pc:sldMkLst>
          <pc:docMk/>
          <pc:sldMk cId="1472373845" sldId="277"/>
        </pc:sldMkLst>
        <pc:picChg chg="add del mod">
          <ac:chgData name="Leonie Smith" userId="fed1330f33f5650e" providerId="LiveId" clId="{0A8F6183-9235-4FF6-97A4-3CB5DEAE7A02}" dt="2023-09-05T04:20:14.627" v="1" actId="21"/>
          <ac:picMkLst>
            <pc:docMk/>
            <pc:sldMk cId="1472373845" sldId="277"/>
            <ac:picMk id="7" creationId="{DB7FE375-BA37-2A91-5C9B-F06E34A05751}"/>
          </ac:picMkLst>
        </pc:picChg>
      </pc:sldChg>
    </pc:docChg>
  </pc:docChgLst>
  <pc:docChgLst>
    <pc:chgData name="Leonie Smith" userId="fed1330f33f5650e" providerId="LiveId" clId="{D3437E5E-2A40-4353-8A46-44AD97F7A6CF}"/>
    <pc:docChg chg="custSel modSld">
      <pc:chgData name="Leonie Smith" userId="fed1330f33f5650e" providerId="LiveId" clId="{D3437E5E-2A40-4353-8A46-44AD97F7A6CF}" dt="2023-01-20T08:46:30.251" v="38"/>
      <pc:docMkLst>
        <pc:docMk/>
      </pc:docMkLst>
      <pc:sldChg chg="addSp delSp modSp mod">
        <pc:chgData name="Leonie Smith" userId="fed1330f33f5650e" providerId="LiveId" clId="{D3437E5E-2A40-4353-8A46-44AD97F7A6CF}" dt="2023-01-20T08:42:18.024" v="7"/>
        <pc:sldMkLst>
          <pc:docMk/>
          <pc:sldMk cId="3254452270" sldId="256"/>
        </pc:sldMkLst>
        <pc:spChg chg="add mod">
          <ac:chgData name="Leonie Smith" userId="fed1330f33f5650e" providerId="LiveId" clId="{D3437E5E-2A40-4353-8A46-44AD97F7A6CF}" dt="2023-01-20T08:42:18.024" v="7"/>
          <ac:spMkLst>
            <pc:docMk/>
            <pc:sldMk cId="3254452270" sldId="256"/>
            <ac:spMk id="2" creationId="{805D4832-F131-17FF-1D83-69CFC2FAF44E}"/>
          </ac:spMkLst>
        </pc:spChg>
        <pc:spChg chg="del">
          <ac:chgData name="Leonie Smith" userId="fed1330f33f5650e" providerId="LiveId" clId="{D3437E5E-2A40-4353-8A46-44AD97F7A6CF}" dt="2023-01-20T08:41:53.781" v="4" actId="21"/>
          <ac:spMkLst>
            <pc:docMk/>
            <pc:sldMk cId="3254452270" sldId="256"/>
            <ac:spMk id="6" creationId="{2A45B90E-7B85-4121-9CAC-F6BE995AA889}"/>
          </ac:spMkLst>
        </pc:spChg>
      </pc:sldChg>
      <pc:sldChg chg="modSp mod">
        <pc:chgData name="Leonie Smith" userId="fed1330f33f5650e" providerId="LiveId" clId="{D3437E5E-2A40-4353-8A46-44AD97F7A6CF}" dt="2023-01-20T08:42:27.658" v="9"/>
        <pc:sldMkLst>
          <pc:docMk/>
          <pc:sldMk cId="2103219857" sldId="276"/>
        </pc:sldMkLst>
        <pc:spChg chg="mod">
          <ac:chgData name="Leonie Smith" userId="fed1330f33f5650e" providerId="LiveId" clId="{D3437E5E-2A40-4353-8A46-44AD97F7A6CF}" dt="2023-01-20T08:42:27.658" v="9"/>
          <ac:spMkLst>
            <pc:docMk/>
            <pc:sldMk cId="2103219857" sldId="276"/>
            <ac:spMk id="6" creationId="{516A29B0-BBBC-4573-9145-A0A1F9D8C533}"/>
          </ac:spMkLst>
        </pc:spChg>
      </pc:sldChg>
      <pc:sldChg chg="modSp mod">
        <pc:chgData name="Leonie Smith" userId="fed1330f33f5650e" providerId="LiveId" clId="{D3437E5E-2A40-4353-8A46-44AD97F7A6CF}" dt="2023-01-20T08:46:30.251" v="38"/>
        <pc:sldMkLst>
          <pc:docMk/>
          <pc:sldMk cId="1472373845" sldId="277"/>
        </pc:sldMkLst>
        <pc:spChg chg="mod">
          <ac:chgData name="Leonie Smith" userId="fed1330f33f5650e" providerId="LiveId" clId="{D3437E5E-2A40-4353-8A46-44AD97F7A6CF}" dt="2023-01-20T08:46:30.251" v="38"/>
          <ac:spMkLst>
            <pc:docMk/>
            <pc:sldMk cId="1472373845" sldId="277"/>
            <ac:spMk id="3" creationId="{FB71FB45-9F42-FDCB-89DA-0B3B6076DD7A}"/>
          </ac:spMkLst>
        </pc:spChg>
      </pc:sldChg>
      <pc:sldChg chg="modSp mod">
        <pc:chgData name="Leonie Smith" userId="fed1330f33f5650e" providerId="LiveId" clId="{D3437E5E-2A40-4353-8A46-44AD97F7A6CF}" dt="2023-01-20T08:43:07.653" v="20" actId="403"/>
        <pc:sldMkLst>
          <pc:docMk/>
          <pc:sldMk cId="1419951361" sldId="440"/>
        </pc:sldMkLst>
        <pc:spChg chg="mod">
          <ac:chgData name="Leonie Smith" userId="fed1330f33f5650e" providerId="LiveId" clId="{D3437E5E-2A40-4353-8A46-44AD97F7A6CF}" dt="2023-01-20T08:43:07.653" v="20" actId="403"/>
          <ac:spMkLst>
            <pc:docMk/>
            <pc:sldMk cId="1419951361" sldId="440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3:16.326" v="21"/>
        <pc:sldMkLst>
          <pc:docMk/>
          <pc:sldMk cId="2980121109" sldId="441"/>
        </pc:sldMkLst>
        <pc:spChg chg="mod">
          <ac:chgData name="Leonie Smith" userId="fed1330f33f5650e" providerId="LiveId" clId="{D3437E5E-2A40-4353-8A46-44AD97F7A6CF}" dt="2023-01-20T08:43:16.326" v="21"/>
          <ac:spMkLst>
            <pc:docMk/>
            <pc:sldMk cId="2980121109" sldId="441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3:27.565" v="22"/>
        <pc:sldMkLst>
          <pc:docMk/>
          <pc:sldMk cId="579455515" sldId="442"/>
        </pc:sldMkLst>
        <pc:spChg chg="mod">
          <ac:chgData name="Leonie Smith" userId="fed1330f33f5650e" providerId="LiveId" clId="{D3437E5E-2A40-4353-8A46-44AD97F7A6CF}" dt="2023-01-20T08:43:27.565" v="22"/>
          <ac:spMkLst>
            <pc:docMk/>
            <pc:sldMk cId="579455515" sldId="442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3:47.303" v="24"/>
        <pc:sldMkLst>
          <pc:docMk/>
          <pc:sldMk cId="4186629243" sldId="443"/>
        </pc:sldMkLst>
        <pc:spChg chg="mod">
          <ac:chgData name="Leonie Smith" userId="fed1330f33f5650e" providerId="LiveId" clId="{D3437E5E-2A40-4353-8A46-44AD97F7A6CF}" dt="2023-01-20T08:43:47.303" v="24"/>
          <ac:spMkLst>
            <pc:docMk/>
            <pc:sldMk cId="4186629243" sldId="443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3:56.610" v="25"/>
        <pc:sldMkLst>
          <pc:docMk/>
          <pc:sldMk cId="3770794589" sldId="444"/>
        </pc:sldMkLst>
        <pc:spChg chg="mod">
          <ac:chgData name="Leonie Smith" userId="fed1330f33f5650e" providerId="LiveId" clId="{D3437E5E-2A40-4353-8A46-44AD97F7A6CF}" dt="2023-01-20T08:43:56.610" v="25"/>
          <ac:spMkLst>
            <pc:docMk/>
            <pc:sldMk cId="3770794589" sldId="444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4:20.413" v="27"/>
        <pc:sldMkLst>
          <pc:docMk/>
          <pc:sldMk cId="712363067" sldId="445"/>
        </pc:sldMkLst>
        <pc:spChg chg="mod">
          <ac:chgData name="Leonie Smith" userId="fed1330f33f5650e" providerId="LiveId" clId="{D3437E5E-2A40-4353-8A46-44AD97F7A6CF}" dt="2023-01-20T08:44:20.413" v="27"/>
          <ac:spMkLst>
            <pc:docMk/>
            <pc:sldMk cId="712363067" sldId="445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4:34.128" v="28"/>
        <pc:sldMkLst>
          <pc:docMk/>
          <pc:sldMk cId="2664640510" sldId="446"/>
        </pc:sldMkLst>
        <pc:spChg chg="mod">
          <ac:chgData name="Leonie Smith" userId="fed1330f33f5650e" providerId="LiveId" clId="{D3437E5E-2A40-4353-8A46-44AD97F7A6CF}" dt="2023-01-20T08:44:34.128" v="28"/>
          <ac:spMkLst>
            <pc:docMk/>
            <pc:sldMk cId="2664640510" sldId="446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4:45.462" v="29"/>
        <pc:sldMkLst>
          <pc:docMk/>
          <pc:sldMk cId="1965637511" sldId="447"/>
        </pc:sldMkLst>
        <pc:spChg chg="mod">
          <ac:chgData name="Leonie Smith" userId="fed1330f33f5650e" providerId="LiveId" clId="{D3437E5E-2A40-4353-8A46-44AD97F7A6CF}" dt="2023-01-20T08:44:45.462" v="29"/>
          <ac:spMkLst>
            <pc:docMk/>
            <pc:sldMk cId="1965637511" sldId="447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4:58.667" v="30"/>
        <pc:sldMkLst>
          <pc:docMk/>
          <pc:sldMk cId="1500150441" sldId="448"/>
        </pc:sldMkLst>
        <pc:spChg chg="mod">
          <ac:chgData name="Leonie Smith" userId="fed1330f33f5650e" providerId="LiveId" clId="{D3437E5E-2A40-4353-8A46-44AD97F7A6CF}" dt="2023-01-20T08:44:58.667" v="30"/>
          <ac:spMkLst>
            <pc:docMk/>
            <pc:sldMk cId="1500150441" sldId="448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5:07.045" v="31"/>
        <pc:sldMkLst>
          <pc:docMk/>
          <pc:sldMk cId="1270118517" sldId="449"/>
        </pc:sldMkLst>
        <pc:spChg chg="mod">
          <ac:chgData name="Leonie Smith" userId="fed1330f33f5650e" providerId="LiveId" clId="{D3437E5E-2A40-4353-8A46-44AD97F7A6CF}" dt="2023-01-20T08:45:07.045" v="31"/>
          <ac:spMkLst>
            <pc:docMk/>
            <pc:sldMk cId="1270118517" sldId="449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5:17.719" v="32"/>
        <pc:sldMkLst>
          <pc:docMk/>
          <pc:sldMk cId="3573856230" sldId="450"/>
        </pc:sldMkLst>
        <pc:spChg chg="mod">
          <ac:chgData name="Leonie Smith" userId="fed1330f33f5650e" providerId="LiveId" clId="{D3437E5E-2A40-4353-8A46-44AD97F7A6CF}" dt="2023-01-20T08:45:17.719" v="32"/>
          <ac:spMkLst>
            <pc:docMk/>
            <pc:sldMk cId="3573856230" sldId="450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5:29.049" v="33"/>
        <pc:sldMkLst>
          <pc:docMk/>
          <pc:sldMk cId="2490185082" sldId="451"/>
        </pc:sldMkLst>
        <pc:spChg chg="mod">
          <ac:chgData name="Leonie Smith" userId="fed1330f33f5650e" providerId="LiveId" clId="{D3437E5E-2A40-4353-8A46-44AD97F7A6CF}" dt="2023-01-20T08:45:29.049" v="33"/>
          <ac:spMkLst>
            <pc:docMk/>
            <pc:sldMk cId="2490185082" sldId="451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5:40.135" v="34"/>
        <pc:sldMkLst>
          <pc:docMk/>
          <pc:sldMk cId="2462809739" sldId="452"/>
        </pc:sldMkLst>
        <pc:spChg chg="mod">
          <ac:chgData name="Leonie Smith" userId="fed1330f33f5650e" providerId="LiveId" clId="{D3437E5E-2A40-4353-8A46-44AD97F7A6CF}" dt="2023-01-20T08:45:40.135" v="34"/>
          <ac:spMkLst>
            <pc:docMk/>
            <pc:sldMk cId="2462809739" sldId="452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5:49.559" v="35"/>
        <pc:sldMkLst>
          <pc:docMk/>
          <pc:sldMk cId="252274360" sldId="453"/>
        </pc:sldMkLst>
        <pc:spChg chg="mod">
          <ac:chgData name="Leonie Smith" userId="fed1330f33f5650e" providerId="LiveId" clId="{D3437E5E-2A40-4353-8A46-44AD97F7A6CF}" dt="2023-01-20T08:45:49.559" v="35"/>
          <ac:spMkLst>
            <pc:docMk/>
            <pc:sldMk cId="252274360" sldId="453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5:58.756" v="36"/>
        <pc:sldMkLst>
          <pc:docMk/>
          <pc:sldMk cId="2374850725" sldId="454"/>
        </pc:sldMkLst>
        <pc:spChg chg="mod">
          <ac:chgData name="Leonie Smith" userId="fed1330f33f5650e" providerId="LiveId" clId="{D3437E5E-2A40-4353-8A46-44AD97F7A6CF}" dt="2023-01-20T08:45:58.756" v="36"/>
          <ac:spMkLst>
            <pc:docMk/>
            <pc:sldMk cId="2374850725" sldId="454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6:10.023" v="37"/>
        <pc:sldMkLst>
          <pc:docMk/>
          <pc:sldMk cId="2336665197" sldId="455"/>
        </pc:sldMkLst>
        <pc:spChg chg="mod">
          <ac:chgData name="Leonie Smith" userId="fed1330f33f5650e" providerId="LiveId" clId="{D3437E5E-2A40-4353-8A46-44AD97F7A6CF}" dt="2023-01-20T08:46:10.023" v="37"/>
          <ac:spMkLst>
            <pc:docMk/>
            <pc:sldMk cId="2336665197" sldId="455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3:37.167" v="23"/>
        <pc:sldMkLst>
          <pc:docMk/>
          <pc:sldMk cId="3323290618" sldId="456"/>
        </pc:sldMkLst>
        <pc:spChg chg="mod">
          <ac:chgData name="Leonie Smith" userId="fed1330f33f5650e" providerId="LiveId" clId="{D3437E5E-2A40-4353-8A46-44AD97F7A6CF}" dt="2023-01-20T08:43:37.167" v="23"/>
          <ac:spMkLst>
            <pc:docMk/>
            <pc:sldMk cId="3323290618" sldId="456"/>
            <ac:spMk id="4" creationId="{9A13E2D8-2F59-44C1-B1D2-79C300C26DD4}"/>
          </ac:spMkLst>
        </pc:spChg>
      </pc:sldChg>
      <pc:sldChg chg="modSp mod">
        <pc:chgData name="Leonie Smith" userId="fed1330f33f5650e" providerId="LiveId" clId="{D3437E5E-2A40-4353-8A46-44AD97F7A6CF}" dt="2023-01-20T08:44:05.799" v="26"/>
        <pc:sldMkLst>
          <pc:docMk/>
          <pc:sldMk cId="2913678125" sldId="457"/>
        </pc:sldMkLst>
        <pc:spChg chg="mod">
          <ac:chgData name="Leonie Smith" userId="fed1330f33f5650e" providerId="LiveId" clId="{D3437E5E-2A40-4353-8A46-44AD97F7A6CF}" dt="2023-01-20T08:44:05.799" v="26"/>
          <ac:spMkLst>
            <pc:docMk/>
            <pc:sldMk cId="2913678125" sldId="457"/>
            <ac:spMk id="4" creationId="{9A13E2D8-2F59-44C1-B1D2-79C300C26D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45B4C-BAB5-4769-AC43-B8B1B55E1348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BFB70-8A89-43CD-A2AD-89300E6197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672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 </a:t>
            </a:r>
            <a:r>
              <a:rPr lang="en-IN"/>
              <a:t>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9288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295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1441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6828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9759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4308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62794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4041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3730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400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216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004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656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8622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010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6106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811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910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623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22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2ECC-EB7D-4657-8AA4-22329A740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C5FA6-2E5B-481C-AD81-CAF67B2EA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53FB4-8959-4207-9D52-0523C4352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E0B3A-2111-4A4C-B970-6050F887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4A667-F74A-45C7-BA51-4C79E227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628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20B4C-FD4F-4CFE-86A1-DD6E26D4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1860F-3B09-4963-8C01-BEC361366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7EBD8-C88F-4674-912B-E327A89D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19F0-89F3-4BBC-90AA-999BE7CD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C96D5-D8AC-41D6-9443-1946CC58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699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DA4F0-5714-40D5-9DCE-186F1E221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14A25-C266-4515-8DB3-9222D254C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CCBA8-A388-405D-B583-4811048A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84854-C77D-49E1-BF8E-7157BBDF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25509-6B49-442F-AE1E-0C18C0EB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622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8F4E-8014-4908-B9AD-2B39087E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9E5BF-313F-4EA9-82FD-481A15733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A7AA-04C8-45AA-BA42-47B9C48F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423A0-AAA4-4ABD-8E9F-396C65712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ACCB7-BD3F-4403-A068-9E40A83B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8117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BBC2-5BEF-4838-82A0-22543E63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085A8-0241-484E-831E-59262EC61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F5253-84ED-413F-8ACC-DF442913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CAC7F-602B-4940-8AF0-1D29C98C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85C4-20DF-4491-82DF-717EF5BF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402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455C-E45E-4299-98E4-24BAC5B7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9A763-0182-44F1-9605-E9049401C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3F0D9-ED52-4DA8-8B30-A784E3A1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394E3-0311-49D3-9AD2-E4373EA1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7559D-AC38-4631-B055-13B22F8B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9E675-6660-46D0-A4C9-1C1096F8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6402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524E-6286-43A2-BE07-983AC681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654CE-CFBF-46EC-8D68-4922F8B4F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EDD70-8A3A-46E6-ACA8-2288642E0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DBF770-4A19-4FCE-B30F-DFD6C106F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DD1E9-0CD0-4CA5-B076-575296968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927C-0E13-4B80-A725-696FB848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119365-1DEA-4E69-B617-A39D0746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CBE15-ABBC-4A73-8776-A2EF6DB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349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44B67-799E-4821-8E54-249FF72A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06217-6AD5-494C-B5F7-D9AECCEF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96E84-D942-47F2-B2D5-759A9F15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94D8E-2101-4B0A-8B99-40277A10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474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0D366-C096-41DD-A9FF-D5DC913F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29356-541A-453D-B011-9C9EA47D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6DA29-2617-466C-A6F5-F8E8FE6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126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40922-0E27-42B9-A93D-1EAD5A64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261B-D63A-4915-928E-881C3E77A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07D1B-E3A0-4AFB-B060-9ECDE4D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DEDF3-ECE7-4855-AA7F-07648B81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DF5AE-1B72-4D2C-B328-5D1EB2CD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28A89-1C55-4A36-8B90-1FB5286B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8096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49F1-19C3-4A63-9F7C-059E76B1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B1E26-95E8-44D8-AA26-12561BE4A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38DCF-1E8E-447C-8F5F-4FE11ED6E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B1EE5-6734-4493-907D-8819E54F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BE446-E0E8-43FC-94CA-92C10B85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EC438-2F92-4C34-8890-AAFD54D6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490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559EF-8186-488B-855C-1E2ED8C9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2502A-8F2D-44DA-A0B2-04B98C64D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B97FD-122C-4AA6-803E-C2C0315FD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17E19-CDD1-4BAE-8258-FB9D64B0404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85493-9280-4181-8D0C-8C73F2597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04DB-E1D7-48DF-9A7F-F3ECBFC89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308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9795-5774-6EDF-79BB-664288BA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05-2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1FB45-9F42-FDCB-89DA-0B3B6076D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42FA77-CBB2-C619-5DA3-2ACA6895B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23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"/>
    </mc:Choice>
    <mc:Fallback xmlns="">
      <p:transition spd="slow" advTm="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DF824-A006-4511-985A-BC68FEE9F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00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1B39C-5FAA-4605-92A4-F877D513CB9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13:3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341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to the site where he had built the altar. And there Abram called on the name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ཁོང་གིས་ཐོག་མར་མཆོད་ཁྲི་བཞེངས་པའི་གནས་དེའང་ཡིན༌ནོ། །ཁོང་གིས་གནས་དེ་རུ་དཀོན་མཆོག་ཡ་ཝཱེའི་མཚན་ནས་བོས༌པའོ།།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7957E2-8055-BC45-6F52-BCB70D022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32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2"/>
    </mc:Choice>
    <mc:Fallback xmlns="">
      <p:transition spd="slow" advTm="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95FA8-1DA2-4E69-A24D-FD41F2CE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589"/>
            <a:ext cx="12192000" cy="7181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2A5EE-3994-4EC2-90DB-23CCCE67A7B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13:4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4098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Lot, who was traveling with Abram, also had flocks and herds and tents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ཨབ་རམ་དང་མཉམ་དུ་སོང་བའི་ལོད་ཐུ་ལའང་བ་ཁྱུ༌དང༌། ར་ལུག་གི་ཁྱུ༌དང༌། སྦྲ་གུར་བཅས་ལྡན༌ནོ།། 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49E4675-D055-253F-3104-0446035DE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66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"/>
    </mc:Choice>
    <mc:Fallback xmlns="">
      <p:transition spd="slow" advTm="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BA44B-1D0A-4658-ADDB-DA9000DC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6862"/>
            <a:ext cx="12208934" cy="7244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158663-087B-4A41-A3B3-69E2AD8B042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13:5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203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land was unable to support both of them while they stayed together, for they had so many possessions that they were unable to coexist.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ཁོ་རྣམས་ལ་རྒྱུ་ནོར་དེ་འདྲ་མང་པོ་ཡོད་པས་ཡུལ་དེར་ཁོ་རྣམས་མ་ཤོང་བ་དང་ལྷན་དུའང་སྡོད་མ་ནུས༌པར།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C0C25D-C048-5117-F42D-A491618A0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07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6"/>
    </mc:Choice>
    <mc:Fallback xmlns="">
      <p:transition spd="slow" advTm="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9C1D1-7D6C-4A11-83D6-2EDF81550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93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B0E6C-49DE-481D-88FC-C469214166D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13:6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6849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there was discord between the herdsmen of Abram and the herdsmen of Lot. At that time the Canaanites and the Perizzites were also living in the land.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ཨབ་རམ་གྱི་རྫི་བོ་དང་ལོད་ཐུའི་རྫི་བོ་རྣམས་ཀྱི་བར་དུ་འཁྲུག་རྩོད་བྱུང་བ༌རེད། དུས༌དེར། ཀ་ན་ཨན་མི་རིགས་དང་ཕེ་རེ་ཟི་མི་རིགས་ཀྱང་གནས་དེར་བསྡད་ཡོད༌དོ།།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3FDE5E-AB00-8F8A-B1E5-896D95FA8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36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9"/>
    </mc:Choice>
    <mc:Fallback xmlns="">
      <p:transition spd="slow" advTm="1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DC891-A158-4BC9-961E-717BEAEC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9244"/>
            <a:ext cx="12192000" cy="7047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13FA1-A0ED-4711-8F31-644A4467DB3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850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said to Lot, “Please let there be no contention between you and me, or between your herdsmen and my herdsmen. After all, we are brothers.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དེ་ནས་ཨབ་རམ་གྱིས་ལོད་ཐུ་ལ་འདི་སྐད༌དུ། ངེད་གཉིས་འཁྲུག་རྩོད་བྱ་མི་འོས༌ལ། ཁྱོད་ཀྱི་རྫི་བོ་དང་བདག་གི་རྫི་བོ་གཉིས་ཀྱང་རྩོད་མི་འོས༌སོ། །ཅིའི་ཕྱིར་ཞེ༌ན། རང་ཅག་ནི་སྤུན་མཆེད་ཡིན་པའི་ཕྱིར༌རོ།།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AE91FA-BA11-1343-5956-F4BFE81D5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23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2"/>
    </mc:Choice>
    <mc:Fallback xmlns="">
      <p:transition spd="slow" advTm="1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ADA-A4C9-46FB-9D18-D0C9767C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A238B-3CC8-4B01-92B4-F537560E3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B20C6-CB1A-44C1-9873-9BE6B3DF9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871" y="0"/>
            <a:ext cx="126098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A29B0-BBBC-4573-9145-A0A1F9D8C533}"/>
              </a:ext>
            </a:extLst>
          </p:cNvPr>
          <p:cNvSpPr txBox="1"/>
          <p:nvPr/>
        </p:nvSpPr>
        <p:spPr>
          <a:xfrm>
            <a:off x="1072340" y="405538"/>
            <a:ext cx="75636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13:1-18 </a:t>
            </a:r>
            <a:endParaRPr lang="en-ZA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ཨབ་རམ་དང་ལོད་སོ་སོར་འགྲོ་བ།</a:t>
            </a:r>
            <a:endParaRPr lang="en-ZA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19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D90A9-E881-4565-B008-0601F80DF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7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DB37A-3FB1-4EF5-AF11-D3BA9F6426A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1262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 not the whole land before you? Now separate yourself from me. If you go to the left, I will go to the right; if you go to the right, I will go to the left.”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ས་གཞི་ཐམས་ཅད་ཁྱོད་ཀྱི་མིག་མདུན་དུ་ཡོད་པ་མ་ཡིན༌ནམ། ཁྱོད་བདག་དང་ཁ་འབྲལ་བར༌གྱིས། ཁྱོད་རང་གཡོན་ཕྱོགས་སུ་སོང༌ན། ང་རང་གཡས་ཕྱོགས་སུ༌འགྲོའོ། །ཁྱོད་རང་གཡས་ཕྱོགས་སུ་སོང༌ན། ང་རང་གཡོན་ཕྱོགས་སུ་འགྲོ་བར་བྱའོ་ཞེས་སྨྲས༌སོ།།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A1C72AC-2814-828D-A193-B82B6A70D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46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9"/>
    </mc:Choice>
    <mc:Fallback xmlns="">
      <p:transition spd="slow" advTm="1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18A40-CBC7-4DFD-8305-F25F8282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570B6-311C-45BD-B93A-AB59AD6731E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6268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Lot looked out and saw that the whole plain of the Jordan, all the way to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Zoar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was well watered like the garden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like the land of Egypt. (This was before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destroyed Sodom and Gomorrah.)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དེ་ནས་ལོད་ཐུས་མགོ་ཡར་བཀྱགས་ཏེ་ཡོར་དན་གཙང་པོའི་ཡུལ་འཁོར་ཐམས་ཅད་ལ་བལྟས་པ༌ན། ས་ཆ་ཡོངས་སུ་ཆུ་ཤིན་ཏུ་མང་བ༌མཐོང༌། ཡུལ་དེ་ནི་ཚོ་ཨར་གྱི་བར་དུ་དཀོན་མཆོག་ཡ་ཝཱེས་སཱ་དོམ་དང་གཱ་མོ་ར་གཉིས་འཇོམས་པར་མ་མཛད་སྔོན་གྱི་དཀོན་མཆོག་ཡ་ཝཱེའི་ལྡུམ་ར་དང་འདྲ༌ཞིང༌། ཨེ་ཅིབ་ཀྱི་ཡུལ་དང་མཚུངས༌པས།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DC23700-CF48-C692-74BB-33F801BFB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56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8"/>
    </mc:Choice>
    <mc:Fallback xmlns="">
      <p:transition spd="slow" advTm="2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0CEC5-DA39-4ACE-88AA-B2A9CF14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92" y="0"/>
            <a:ext cx="12238892" cy="6916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A8ADCB-F7E1-450E-97E8-C89D9B48642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6016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Lot chose the whole plain of the Jordan for himself and set out toward the east. And Abram and Lot parted company.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ལོད་ཐུ་ཡིས་ཡོར་དན་གཙང་པོའི་ཡུལ་འཁོར་ཐམས་ཅད་བདམས༌ཏེ། ཤར་ཕྱོགས་སུ་གནས་སྤར་བ་དང་ཁོ་རྣམས་ཕན་ཚུན་ཁ་གྱེས་པ༌རེད།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9387AA-E611-7934-61E0-94B8348AC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01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8"/>
    </mc:Choice>
    <mc:Fallback xmlns="">
      <p:transition spd="slow" advTm="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034A18-7128-4C08-911A-6F54B0B5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7600" y="-164124"/>
            <a:ext cx="17876281" cy="10433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8F871-9A6C-4BB8-8619-09149CE6712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355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lived in the land of Canaan, but Lot settled in the cities of the plain and pitched his tent toward Sodom.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དེ་ནས་ཨབ་རམ་ཞེས་བྱ་བ་ཀ་ན་ཨན་ཡུལ་དུ་བསྡད་པ༌དང༌། ལོད་ཐུ་ཡུལ་འཁོར་གྱི་གྲོང་ཁྱེར་རྣམས་སུ་བསྡད༌ཅིང༌། ཡང་རིམ་གྱིས་སྦྲ་གུར་རྣམས་སཱ་དོམ་བར་དུ་གནས་སྤར༌ཏོ།།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1D2062D-5F82-B489-56E6-44861C5D9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01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3"/>
    </mc:Choice>
    <mc:Fallback xmlns="">
      <p:transition spd="slow" advTm="1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844986-9E9C-436B-82E3-EA06008B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7570"/>
            <a:ext cx="12192000" cy="7959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94F64-D48A-4EC9-97B4-064E32B61A6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7695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men of Sodom were wicked, sinning greatly against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དེ་ཡང་སཱ་དོམ་གྱི་མི་རྣམས་ངན་པ་ཤ་སྟག་ཡིན༌ཞིང༌། དཀོན་མཆོག་ཡ་ཝཱེའི་སྤྱན་སྔར་སྡིག་པ་ཚབས་ཆེན་བྱེད༌དོ།།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73F5AD-46D2-AD13-30C2-96C6CFA80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8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3"/>
    </mc:Choice>
    <mc:Fallback xmlns="">
      <p:transition spd="slow" advTm="8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Abram and Lot separate – Gen 13:1-18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66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13:1-18 </a:t>
            </a:r>
            <a:endParaRPr lang="en-ZA" sz="66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6600" b="1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ཨབ་རམ་དང་ལོད་སོ་སོར་འགྲོ་བ།</a:t>
            </a:r>
            <a:endParaRPr lang="en-ZA" sz="6600" b="1" cap="all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6C8EF23-3076-281C-1062-73455C201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"/>
    </mc:Choice>
    <mc:Fallback xmlns="">
      <p:transition spd="slow" advTm="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79992-4F41-4B9C-8270-E1C40613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172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9F00DD-A921-4A02-9FEF-24E4F6BD59D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19255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b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</a:b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Lot had departed,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Abram, “Now lift up your eyes from the place where you are, and look to the north and south and east and west, 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དེ་ནས་ལོད་ཐུ་ཞེས་བྱ་བ་ཨབ་རམ་དང་ཁ་གྱེས༌རྗེས། དཀོན་མཆོག་ཡ་ཝཱེས་ཨབ་རམ་ལ་འདི་སྐད༌དུ། ཁྱོད་ཀྱིས་རང་གི་གནས་ཡུལ་ནས་མགོ་ཡར་བཀྱགས་ཏེ་ཤར་ལྷོ་ནུབ་བྱང་གི་ཕྱོགས་སུ་ལྟོས༌དང༌།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EC48F8-FBEA-9EC1-4973-DA8075A2D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01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6"/>
    </mc:Choice>
    <mc:Fallback xmlns="">
      <p:transition spd="slow" advTm="1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E5E33-D03A-4389-AC24-F6AA97533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8915"/>
            <a:ext cx="12192000" cy="7266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09E6C-70BC-4050-B412-C7D565ABB5F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6516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all the land that you see, I will give to you and your offspring forever.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ྱོད་ཀྱི་མིག་གིས་མཐོང་ཚད་ཐམས་ཅད་བདག་གིས་ཁྱོད་དང་ཁྱོད་ཀྱི་བུ་རྒྱུད་ལ་གཏན་དུ་སྦྱིན་པར་འགྱུར༌ར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B734D1-CC26-7B93-13BD-C8E1F97C3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28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"/>
    </mc:Choice>
    <mc:Fallback xmlns="">
      <p:transition spd="slow"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9E510-604C-4A68-A9BD-BC11EA48A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9631"/>
            <a:ext cx="12236398" cy="7127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2BFE2A-6312-44BF-9029-9421A2B2157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</a:t>
            </a:r>
            <a:r>
              <a:rPr lang="en-I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15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32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make your offspring like the dust of the earth, so that if one could count the dust of the earth, then your offspring could be counted.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བདག་གིས་ཁྱོད་ཀྱི་རིགས་རྒྱུད་རྣམས་རྡུལ་གྲངས་དང་མཉམ་པར་བྱ་ངེས༌ཡིན། སུ་ཞིག་གིས་ས་ཡི་རྡུལ་གྲངས་ལ་རྩིས་ལེན་ཐུབ༌ན། ད་གཟོད་ཁྱོད་ཀྱི་རིགས་རྒྱུད་ལའང་རྩིས་ལེན་ནུས༌སོ།།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80877F-1F3A-63B9-2D98-30C5F3428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2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5"/>
    </mc:Choice>
    <mc:Fallback xmlns="">
      <p:transition spd="slow" advTm="1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2626C-283F-4CBA-9974-00A307C2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8D572-B0EC-42B7-AACA-BCE0D925C69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5002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Get up and walk around the land, through its length and breadth, for I will give it to you.”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ཁྱོད་ཡར་ལོངས༌དང༌། ཡུལ་འདིའི་ཕྱོགས་ཀུན་ལ་སོང༌ཞིག རྒྱུ་མཚན་ནི་བདག་གིས་ས་འདི་ཁྱོད་ལ་སྦྱིན་ངེས་ཡིན་པའི་ཕྱིར་རོ་ཞེས་གསུངས༌སོ།།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17882A-51DC-7AB1-1849-F988AE3C8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48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"/>
    </mc:Choice>
    <mc:Fallback xmlns="">
      <p:transition spd="slow" advTm="10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80C60-AF0B-47C8-BD01-E0AB0C17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2857"/>
            <a:ext cx="12192000" cy="7350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FE6C9-CF5E-4E04-AD7D-535A0F0B53E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332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-1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</a:b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moved his tent and went to live near the Oaks  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Mamre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at Hebron, where he built an altar to the </a:t>
            </a:r>
            <a:r>
              <a:rPr lang="en-US" sz="4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དེ་ནས་ཨབ་རམ་གྱིས་རང་གི་སྦྲ་གུར་གནས་སྤར༌ཞིང༌། ཧེབ་རོན་གྱི་མཱན་རེའེ་ཞེས་བྱ་བའི་བེ་ཤིང་སྐྱེད་ཚལ་གྱི་ཉེ་འགྲམ་དུ་བསྡད་པ་དང་། གནས་དེ་རུ་དཀོན་མཆོག་ཡ་ཝཱེ་ལ་མཆོད་ཁྲི་ཞིག་བཞེངས༌སོ།།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DB0718-00F6-40B8-5F6C-8FB8E2F69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66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9"/>
    </mc:Choice>
    <mc:Fallback xmlns="">
      <p:transition spd="slow" advTm="1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3FE9A-61B3-4FC0-B0C9-C40138D0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871" y="0"/>
            <a:ext cx="126098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D4832-F131-17FF-1D83-69CFC2FAF44E}"/>
              </a:ext>
            </a:extLst>
          </p:cNvPr>
          <p:cNvSpPr txBox="1"/>
          <p:nvPr/>
        </p:nvSpPr>
        <p:spPr>
          <a:xfrm>
            <a:off x="1072340" y="405538"/>
            <a:ext cx="75636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13:1-18 </a:t>
            </a:r>
            <a:endParaRPr lang="en-ZA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ཨབ་རམ་དང་ལོད་སོ་སོར་འགྲོ་བ།</a:t>
            </a:r>
            <a:endParaRPr lang="en-ZA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D4D4C-B602-22A0-02FD-365FFA24C9D2}"/>
              </a:ext>
            </a:extLst>
          </p:cNvPr>
          <p:cNvSpPr txBox="1"/>
          <p:nvPr/>
        </p:nvSpPr>
        <p:spPr>
          <a:xfrm>
            <a:off x="-91324" y="625517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52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BAFD-03DC-4402-BF33-4A7CC78F5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795"/>
            <a:ext cx="12192000" cy="7407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3661E-5473-4DA2-A33C-70CE1507246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3603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went up out of Egypt into the Negev—he and his wife and all his possessions—and Lot was with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དེ་ནས་ཨབ་རམ་གྱིས་ཁོའི་ཆུང་མ་དང་ལོད་ཐུ༌དང༌། རང་ལ་དབང་བ་ཐམས་ཅད་ཁྱེར༌ཏེ། ཨེ་ཅིབ་ཡུལ་ནས་ཡར་ནེ་གུབ་ཡུལ་དུ་ཕྱིན་པ༌དང༌།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EE4BBD-F255-CA1E-9D48-0C44F3E2C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99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3"/>
    </mc:Choice>
    <mc:Fallback xmlns="">
      <p:transition spd="slow" advTm="1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EE0CC-784A-47DE-B4FA-005F8FA4D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98"/>
            <a:ext cx="12192000" cy="6886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EB274-922C-4540-B44D-4DA421CAF5D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13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Abram had become extremely wealthy in livestock and silver and gold.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ཨབ་རམ་ལ་གསེར་དང་དངུལ་དང་ཕྱུགས་ཟོག་ཤིན་ཏུ་མང་པོ་མཆིས༌སོ།།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D206BD-7072-1078-8102-A3025D216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01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"/>
    </mc:Choice>
    <mc:Fallback xmlns="">
      <p:transition spd="slow" advTm="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D5079-CF24-4A11-B0DE-36DB50326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158" y="0"/>
            <a:ext cx="135823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36A19-88C3-4982-9044-54E054C9D5C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13:2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3171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From the Negev he journeyed from place to place toward Bethel, until he came to the place between Bethel and Ai where his tent had formerly been pitched,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,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དེ་ནས་ཨབ་རམ་དང་བཅས་པ་ནེ་གུབ་ཡུལ་ནས་རིམ་གྱིས་པེད་ཨེལ་གྱི་ཕྱོགས་སུ་སོང༌སྟེ། པེད་ཨེལ་དང་ཨེ་ཡུ་གཉིས་ཀྱི་བར་དུ་སླེབས་སོ། །དེ་ནི་སྔོན་ཆད་ཁོ་རྣམས་ཀྱིས་སྦྲ་གུར་ཕུབ་པའི་གནས་དེ་ཡིན༌ལ། 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E66D567-7006-8670-E919-C4A740785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94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8"/>
    </mc:Choice>
    <mc:Fallback xmlns="">
      <p:transition spd="slow" advTm="1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1530</Words>
  <Application>Microsoft Office PowerPoint</Application>
  <PresentationFormat>Widescreen</PresentationFormat>
  <Paragraphs>94</Paragraphs>
  <Slides>40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Inter</vt:lpstr>
      <vt:lpstr>Microsoft Himalaya</vt:lpstr>
      <vt:lpstr>Microsoft Himalaya </vt:lpstr>
      <vt:lpstr>PT Serif</vt:lpstr>
      <vt:lpstr>Symbol</vt:lpstr>
      <vt:lpstr>Times New Roman</vt:lpstr>
      <vt:lpstr>Office Theme</vt:lpstr>
      <vt:lpstr>05-2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11</cp:revision>
  <dcterms:created xsi:type="dcterms:W3CDTF">2021-04-18T10:49:52Z</dcterms:created>
  <dcterms:modified xsi:type="dcterms:W3CDTF">2024-06-18T08:41:42Z</dcterms:modified>
</cp:coreProperties>
</file>