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8" r:id="rId2"/>
    <p:sldId id="277" r:id="rId3"/>
    <p:sldId id="439" r:id="rId4"/>
    <p:sldId id="264" r:id="rId5"/>
    <p:sldId id="440" r:id="rId6"/>
    <p:sldId id="256" r:id="rId7"/>
    <p:sldId id="441" r:id="rId8"/>
    <p:sldId id="265" r:id="rId9"/>
    <p:sldId id="442" r:id="rId10"/>
    <p:sldId id="257" r:id="rId11"/>
    <p:sldId id="443" r:id="rId12"/>
    <p:sldId id="258" r:id="rId13"/>
    <p:sldId id="444" r:id="rId14"/>
    <p:sldId id="267" r:id="rId15"/>
    <p:sldId id="445" r:id="rId16"/>
    <p:sldId id="260" r:id="rId17"/>
    <p:sldId id="446" r:id="rId18"/>
    <p:sldId id="268" r:id="rId19"/>
    <p:sldId id="447" r:id="rId20"/>
    <p:sldId id="261" r:id="rId21"/>
    <p:sldId id="448" r:id="rId22"/>
    <p:sldId id="262" r:id="rId23"/>
    <p:sldId id="449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668E79-0413-48F8-8DA7-CCCF50BF6B84}" v="17" dt="2024-06-18T08:28:18.0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4115" autoAdjust="0"/>
  </p:normalViewPr>
  <p:slideViewPr>
    <p:cSldViewPr snapToGrid="0">
      <p:cViewPr varScale="1">
        <p:scale>
          <a:sx n="86" d="100"/>
          <a:sy n="86" d="100"/>
        </p:scale>
        <p:origin x="15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0F3EF12-B379-4D43-8383-FCA358F07A81}"/>
    <pc:docChg chg="custSel modSld">
      <pc:chgData name="Leonie Smith" userId="fed1330f33f5650e" providerId="LiveId" clId="{F0F3EF12-B379-4D43-8383-FCA358F07A81}" dt="2024-03-26T02:49:40.611" v="111"/>
      <pc:docMkLst>
        <pc:docMk/>
      </pc:docMkLst>
      <pc:sldChg chg="addSp modSp modNotesTx">
        <pc:chgData name="Leonie Smith" userId="fed1330f33f5650e" providerId="LiveId" clId="{F0F3EF12-B379-4D43-8383-FCA358F07A81}" dt="2024-01-30T03:42:24.680" v="81" actId="20577"/>
        <pc:sldMkLst>
          <pc:docMk/>
          <pc:sldMk cId="947500540" sldId="278"/>
        </pc:sldMkLst>
        <pc:picChg chg="add mod">
          <ac:chgData name="Leonie Smith" userId="fed1330f33f5650e" providerId="LiveId" clId="{F0F3EF12-B379-4D43-8383-FCA358F07A81}" dt="2024-01-26T03:42:03.270" v="0"/>
          <ac:picMkLst>
            <pc:docMk/>
            <pc:sldMk cId="947500540" sldId="278"/>
            <ac:picMk id="6" creationId="{DCE7C965-D5F7-2564-507D-CEA9756D5AA9}"/>
          </ac:picMkLst>
        </pc:picChg>
      </pc:sldChg>
      <pc:sldChg chg="addSp delSp modSp mod modTransition modAnim">
        <pc:chgData name="Leonie Smith" userId="fed1330f33f5650e" providerId="LiveId" clId="{F0F3EF12-B379-4D43-8383-FCA358F07A81}" dt="2024-03-26T02:45:53.595" v="84"/>
        <pc:sldMkLst>
          <pc:docMk/>
          <pc:sldMk cId="3759221820" sldId="439"/>
        </pc:sldMkLst>
        <pc:picChg chg="add del mod">
          <ac:chgData name="Leonie Smith" userId="fed1330f33f5650e" providerId="LiveId" clId="{F0F3EF12-B379-4D43-8383-FCA358F07A81}" dt="2024-01-30T03:36:20.198" v="37"/>
          <ac:picMkLst>
            <pc:docMk/>
            <pc:sldMk cId="3759221820" sldId="439"/>
            <ac:picMk id="5" creationId="{252C48CD-8B1B-81D8-EE3C-A102FDFFB146}"/>
          </ac:picMkLst>
        </pc:picChg>
        <pc:picChg chg="add del mod ord">
          <ac:chgData name="Leonie Smith" userId="fed1330f33f5650e" providerId="LiveId" clId="{F0F3EF12-B379-4D43-8383-FCA358F07A81}" dt="2024-03-26T02:45:53.595" v="84"/>
          <ac:picMkLst>
            <pc:docMk/>
            <pc:sldMk cId="3759221820" sldId="439"/>
            <ac:picMk id="5" creationId="{DCBE8D67-C509-70FE-DA3C-D25BB196B4D4}"/>
          </ac:picMkLst>
        </pc:picChg>
        <pc:picChg chg="add mod">
          <ac:chgData name="Leonie Smith" userId="fed1330f33f5650e" providerId="LiveId" clId="{F0F3EF12-B379-4D43-8383-FCA358F07A81}" dt="2024-03-26T02:45:53.595" v="84"/>
          <ac:picMkLst>
            <pc:docMk/>
            <pc:sldMk cId="3759221820" sldId="439"/>
            <ac:picMk id="7" creationId="{91DF4AC9-F5FF-95CA-EA74-816EDC6E9F94}"/>
          </ac:picMkLst>
        </pc:picChg>
        <pc:picChg chg="add del mod ord">
          <ac:chgData name="Leonie Smith" userId="fed1330f33f5650e" providerId="LiveId" clId="{F0F3EF12-B379-4D43-8383-FCA358F07A81}" dt="2024-01-30T03:36:27.999" v="38"/>
          <ac:picMkLst>
            <pc:docMk/>
            <pc:sldMk cId="3759221820" sldId="439"/>
            <ac:picMk id="8" creationId="{623848F8-13C9-5E02-4B2E-C822E00239F8}"/>
          </ac:picMkLst>
        </pc:picChg>
        <pc:picChg chg="add del mod">
          <ac:chgData name="Leonie Smith" userId="fed1330f33f5650e" providerId="LiveId" clId="{F0F3EF12-B379-4D43-8383-FCA358F07A81}" dt="2024-03-26T02:45:46.612" v="83"/>
          <ac:picMkLst>
            <pc:docMk/>
            <pc:sldMk cId="3759221820" sldId="439"/>
            <ac:picMk id="9" creationId="{BA067E99-0981-48BF-4EA8-1261D958E7D3}"/>
          </ac:picMkLst>
        </pc:picChg>
      </pc:sldChg>
      <pc:sldChg chg="addSp delSp modSp mod modTransition modAnim">
        <pc:chgData name="Leonie Smith" userId="fed1330f33f5650e" providerId="LiveId" clId="{F0F3EF12-B379-4D43-8383-FCA358F07A81}" dt="2024-01-26T03:43:43.270" v="8"/>
        <pc:sldMkLst>
          <pc:docMk/>
          <pc:sldMk cId="2594523544" sldId="440"/>
        </pc:sldMkLst>
        <pc:picChg chg="add del mod">
          <ac:chgData name="Leonie Smith" userId="fed1330f33f5650e" providerId="LiveId" clId="{F0F3EF12-B379-4D43-8383-FCA358F07A81}" dt="2024-01-26T03:43:03.799" v="4"/>
          <ac:picMkLst>
            <pc:docMk/>
            <pc:sldMk cId="2594523544" sldId="440"/>
            <ac:picMk id="5" creationId="{DD1651BB-F21B-589C-9D93-698763A14457}"/>
          </ac:picMkLst>
        </pc:picChg>
        <pc:picChg chg="add del mod ord">
          <ac:chgData name="Leonie Smith" userId="fed1330f33f5650e" providerId="LiveId" clId="{F0F3EF12-B379-4D43-8383-FCA358F07A81}" dt="2024-01-26T03:43:15.279" v="5"/>
          <ac:picMkLst>
            <pc:docMk/>
            <pc:sldMk cId="2594523544" sldId="440"/>
            <ac:picMk id="9" creationId="{6AA8580F-AF4B-E0AE-8167-C51EB4218584}"/>
          </ac:picMkLst>
        </pc:picChg>
        <pc:picChg chg="add del mod">
          <ac:chgData name="Leonie Smith" userId="fed1330f33f5650e" providerId="LiveId" clId="{F0F3EF12-B379-4D43-8383-FCA358F07A81}" dt="2024-01-26T03:43:26.780" v="7"/>
          <ac:picMkLst>
            <pc:docMk/>
            <pc:sldMk cId="2594523544" sldId="440"/>
            <ac:picMk id="10" creationId="{151297DB-EE3C-D699-3402-F08C4623BFBB}"/>
          </ac:picMkLst>
        </pc:picChg>
        <pc:picChg chg="add del mod ord">
          <ac:chgData name="Leonie Smith" userId="fed1330f33f5650e" providerId="LiveId" clId="{F0F3EF12-B379-4D43-8383-FCA358F07A81}" dt="2024-01-26T03:43:43.270" v="8"/>
          <ac:picMkLst>
            <pc:docMk/>
            <pc:sldMk cId="2594523544" sldId="440"/>
            <ac:picMk id="13" creationId="{9D11001A-AAE0-1C1E-9081-833F003D6C23}"/>
          </ac:picMkLst>
        </pc:picChg>
        <pc:picChg chg="add mod">
          <ac:chgData name="Leonie Smith" userId="fed1330f33f5650e" providerId="LiveId" clId="{F0F3EF12-B379-4D43-8383-FCA358F07A81}" dt="2024-01-26T03:43:43.270" v="8"/>
          <ac:picMkLst>
            <pc:docMk/>
            <pc:sldMk cId="2594523544" sldId="440"/>
            <ac:picMk id="14" creationId="{15AE870B-9A61-07C9-8A9A-0F13B6652FA7}"/>
          </ac:picMkLst>
        </pc:picChg>
      </pc:sldChg>
      <pc:sldChg chg="addSp modSp">
        <pc:chgData name="Leonie Smith" userId="fed1330f33f5650e" providerId="LiveId" clId="{F0F3EF12-B379-4D43-8383-FCA358F07A81}" dt="2024-01-26T03:44:22.959" v="9"/>
        <pc:sldMkLst>
          <pc:docMk/>
          <pc:sldMk cId="1843171870" sldId="441"/>
        </pc:sldMkLst>
        <pc:picChg chg="add mod">
          <ac:chgData name="Leonie Smith" userId="fed1330f33f5650e" providerId="LiveId" clId="{F0F3EF12-B379-4D43-8383-FCA358F07A81}" dt="2024-01-26T03:44:22.959" v="9"/>
          <ac:picMkLst>
            <pc:docMk/>
            <pc:sldMk cId="1843171870" sldId="441"/>
            <ac:picMk id="5" creationId="{651F823F-6449-6D82-F68C-4FB73138B2F1}"/>
          </ac:picMkLst>
        </pc:picChg>
      </pc:sldChg>
      <pc:sldChg chg="addSp delSp modSp mod modTransition modAnim">
        <pc:chgData name="Leonie Smith" userId="fed1330f33f5650e" providerId="LiveId" clId="{F0F3EF12-B379-4D43-8383-FCA358F07A81}" dt="2024-03-26T02:46:44.968" v="87"/>
        <pc:sldMkLst>
          <pc:docMk/>
          <pc:sldMk cId="1232494467" sldId="442"/>
        </pc:sldMkLst>
        <pc:picChg chg="add del mod ord">
          <ac:chgData name="Leonie Smith" userId="fed1330f33f5650e" providerId="LiveId" clId="{F0F3EF12-B379-4D43-8383-FCA358F07A81}" dt="2024-03-26T02:46:44.968" v="87"/>
          <ac:picMkLst>
            <pc:docMk/>
            <pc:sldMk cId="1232494467" sldId="442"/>
            <ac:picMk id="3" creationId="{6856548A-1E95-318C-7810-F8C898278E38}"/>
          </ac:picMkLst>
        </pc:picChg>
        <pc:picChg chg="add del mod ord">
          <ac:chgData name="Leonie Smith" userId="fed1330f33f5650e" providerId="LiveId" clId="{F0F3EF12-B379-4D43-8383-FCA358F07A81}" dt="2024-01-30T03:37:57.857" v="41"/>
          <ac:picMkLst>
            <pc:docMk/>
            <pc:sldMk cId="1232494467" sldId="442"/>
            <ac:picMk id="5" creationId="{0730D666-EBBD-B490-C9CE-6EF4212C14D4}"/>
          </ac:picMkLst>
        </pc:picChg>
        <pc:picChg chg="add mod">
          <ac:chgData name="Leonie Smith" userId="fed1330f33f5650e" providerId="LiveId" clId="{F0F3EF12-B379-4D43-8383-FCA358F07A81}" dt="2024-03-26T02:46:44.968" v="87"/>
          <ac:picMkLst>
            <pc:docMk/>
            <pc:sldMk cId="1232494467" sldId="442"/>
            <ac:picMk id="5" creationId="{815EE91A-A4DD-1EC2-8DB4-E024147448B0}"/>
          </ac:picMkLst>
        </pc:picChg>
        <pc:picChg chg="add del mod">
          <ac:chgData name="Leonie Smith" userId="fed1330f33f5650e" providerId="LiveId" clId="{F0F3EF12-B379-4D43-8383-FCA358F07A81}" dt="2024-01-26T03:45:10.293" v="12"/>
          <ac:picMkLst>
            <pc:docMk/>
            <pc:sldMk cId="1232494467" sldId="442"/>
            <ac:picMk id="5" creationId="{E6EEBF2E-1AA5-C708-9715-F6363FB8F7FB}"/>
          </ac:picMkLst>
        </pc:picChg>
        <pc:picChg chg="add del mod">
          <ac:chgData name="Leonie Smith" userId="fed1330f33f5650e" providerId="LiveId" clId="{F0F3EF12-B379-4D43-8383-FCA358F07A81}" dt="2024-03-26T02:46:23.969" v="86"/>
          <ac:picMkLst>
            <pc:docMk/>
            <pc:sldMk cId="1232494467" sldId="442"/>
            <ac:picMk id="7" creationId="{1FA546D5-3AEB-D478-E8CF-2B725BB8DCE2}"/>
          </ac:picMkLst>
        </pc:picChg>
        <pc:picChg chg="add del mod ord">
          <ac:chgData name="Leonie Smith" userId="fed1330f33f5650e" providerId="LiveId" clId="{F0F3EF12-B379-4D43-8383-FCA358F07A81}" dt="2024-01-26T03:45:22.918" v="13"/>
          <ac:picMkLst>
            <pc:docMk/>
            <pc:sldMk cId="1232494467" sldId="442"/>
            <ac:picMk id="13" creationId="{C3008888-7CB9-5964-3438-22FBE1B5BFD6}"/>
          </ac:picMkLst>
        </pc:picChg>
        <pc:picChg chg="add del mod">
          <ac:chgData name="Leonie Smith" userId="fed1330f33f5650e" providerId="LiveId" clId="{F0F3EF12-B379-4D43-8383-FCA358F07A81}" dt="2024-01-26T03:45:25.811" v="15"/>
          <ac:picMkLst>
            <pc:docMk/>
            <pc:sldMk cId="1232494467" sldId="442"/>
            <ac:picMk id="14" creationId="{34BDE3ED-D332-9DCA-B780-314101B9A065}"/>
          </ac:picMkLst>
        </pc:picChg>
        <pc:picChg chg="add del mod ord">
          <ac:chgData name="Leonie Smith" userId="fed1330f33f5650e" providerId="LiveId" clId="{F0F3EF12-B379-4D43-8383-FCA358F07A81}" dt="2024-01-26T03:45:46.134" v="16"/>
          <ac:picMkLst>
            <pc:docMk/>
            <pc:sldMk cId="1232494467" sldId="442"/>
            <ac:picMk id="17" creationId="{C199610B-9B42-4460-4F54-888585CC4536}"/>
          </ac:picMkLst>
        </pc:picChg>
        <pc:picChg chg="add del mod">
          <ac:chgData name="Leonie Smith" userId="fed1330f33f5650e" providerId="LiveId" clId="{F0F3EF12-B379-4D43-8383-FCA358F07A81}" dt="2024-01-30T03:37:37.980" v="40"/>
          <ac:picMkLst>
            <pc:docMk/>
            <pc:sldMk cId="1232494467" sldId="442"/>
            <ac:picMk id="18" creationId="{D174118B-3391-4C4C-7B2B-5FFF551F3197}"/>
          </ac:picMkLst>
        </pc:picChg>
      </pc:sldChg>
      <pc:sldChg chg="addSp delSp modSp mod modTransition modAnim">
        <pc:chgData name="Leonie Smith" userId="fed1330f33f5650e" providerId="LiveId" clId="{F0F3EF12-B379-4D43-8383-FCA358F07A81}" dt="2024-03-26T02:47:56.084" v="102"/>
        <pc:sldMkLst>
          <pc:docMk/>
          <pc:sldMk cId="508432313" sldId="443"/>
        </pc:sldMkLst>
        <pc:picChg chg="add del mod ord">
          <ac:chgData name="Leonie Smith" userId="fed1330f33f5650e" providerId="LiveId" clId="{F0F3EF12-B379-4D43-8383-FCA358F07A81}" dt="2024-03-26T02:47:00.739" v="90"/>
          <ac:picMkLst>
            <pc:docMk/>
            <pc:sldMk cId="508432313" sldId="443"/>
            <ac:picMk id="3" creationId="{C34CF809-255C-7645-3B8A-D35AA16C3100}"/>
          </ac:picMkLst>
        </pc:picChg>
        <pc:picChg chg="add del mod ord">
          <ac:chgData name="Leonie Smith" userId="fed1330f33f5650e" providerId="LiveId" clId="{F0F3EF12-B379-4D43-8383-FCA358F07A81}" dt="2024-01-30T03:38:29.120" v="44"/>
          <ac:picMkLst>
            <pc:docMk/>
            <pc:sldMk cId="508432313" sldId="443"/>
            <ac:picMk id="3" creationId="{E11FAE3B-CEC1-64A5-95A9-F680F5C41ED0}"/>
          </ac:picMkLst>
        </pc:picChg>
        <pc:picChg chg="add del mod">
          <ac:chgData name="Leonie Smith" userId="fed1330f33f5650e" providerId="LiveId" clId="{F0F3EF12-B379-4D43-8383-FCA358F07A81}" dt="2024-03-26T02:46:51.835" v="89"/>
          <ac:picMkLst>
            <pc:docMk/>
            <pc:sldMk cId="508432313" sldId="443"/>
            <ac:picMk id="5" creationId="{08C316F3-B130-5A7E-1A53-1F8999C13568}"/>
          </ac:picMkLst>
        </pc:picChg>
        <pc:picChg chg="add del mod">
          <ac:chgData name="Leonie Smith" userId="fed1330f33f5650e" providerId="LiveId" clId="{F0F3EF12-B379-4D43-8383-FCA358F07A81}" dt="2024-01-26T03:46:35.473" v="19"/>
          <ac:picMkLst>
            <pc:docMk/>
            <pc:sldMk cId="508432313" sldId="443"/>
            <ac:picMk id="5" creationId="{56B8445F-BA5B-3774-97D4-C20D27CBE299}"/>
          </ac:picMkLst>
        </pc:picChg>
        <pc:picChg chg="add del mod">
          <ac:chgData name="Leonie Smith" userId="fed1330f33f5650e" providerId="LiveId" clId="{F0F3EF12-B379-4D43-8383-FCA358F07A81}" dt="2024-03-26T02:47:02.440" v="92"/>
          <ac:picMkLst>
            <pc:docMk/>
            <pc:sldMk cId="508432313" sldId="443"/>
            <ac:picMk id="7" creationId="{DD565EC1-356D-431D-A4F5-74340920FEB6}"/>
          </ac:picMkLst>
        </pc:picChg>
        <pc:picChg chg="add del mod ord">
          <ac:chgData name="Leonie Smith" userId="fed1330f33f5650e" providerId="LiveId" clId="{F0F3EF12-B379-4D43-8383-FCA358F07A81}" dt="2024-01-26T03:47:02.562" v="20"/>
          <ac:picMkLst>
            <pc:docMk/>
            <pc:sldMk cId="508432313" sldId="443"/>
            <ac:picMk id="9" creationId="{6EAD5A62-A0AC-4C14-7DE2-4380D134158C}"/>
          </ac:picMkLst>
        </pc:picChg>
        <pc:picChg chg="add del mod ord">
          <ac:chgData name="Leonie Smith" userId="fed1330f33f5650e" providerId="LiveId" clId="{F0F3EF12-B379-4D43-8383-FCA358F07A81}" dt="2024-03-26T02:47:07.499" v="93"/>
          <ac:picMkLst>
            <pc:docMk/>
            <pc:sldMk cId="508432313" sldId="443"/>
            <ac:picMk id="10" creationId="{F5604B34-005D-91E1-EBC7-727C763B75C4}"/>
          </ac:picMkLst>
        </pc:picChg>
        <pc:picChg chg="add del mod">
          <ac:chgData name="Leonie Smith" userId="fed1330f33f5650e" providerId="LiveId" clId="{F0F3EF12-B379-4D43-8383-FCA358F07A81}" dt="2024-01-30T03:38:03.354" v="43"/>
          <ac:picMkLst>
            <pc:docMk/>
            <pc:sldMk cId="508432313" sldId="443"/>
            <ac:picMk id="10" creationId="{F78F06DF-5ECF-8A4A-E416-83784CAE9BFA}"/>
          </ac:picMkLst>
        </pc:picChg>
        <pc:picChg chg="add del mod">
          <ac:chgData name="Leonie Smith" userId="fed1330f33f5650e" providerId="LiveId" clId="{F0F3EF12-B379-4D43-8383-FCA358F07A81}" dt="2024-03-26T02:47:08.962" v="95"/>
          <ac:picMkLst>
            <pc:docMk/>
            <pc:sldMk cId="508432313" sldId="443"/>
            <ac:picMk id="11" creationId="{DF36DBA8-7B2C-3A97-1CAA-DF4570F60391}"/>
          </ac:picMkLst>
        </pc:picChg>
        <pc:picChg chg="add del mod ord">
          <ac:chgData name="Leonie Smith" userId="fed1330f33f5650e" providerId="LiveId" clId="{F0F3EF12-B379-4D43-8383-FCA358F07A81}" dt="2024-03-26T02:47:13.627" v="96"/>
          <ac:picMkLst>
            <pc:docMk/>
            <pc:sldMk cId="508432313" sldId="443"/>
            <ac:picMk id="14" creationId="{A1E250CC-9CC8-16DC-E27C-337845830702}"/>
          </ac:picMkLst>
        </pc:picChg>
        <pc:picChg chg="add del mod">
          <ac:chgData name="Leonie Smith" userId="fed1330f33f5650e" providerId="LiveId" clId="{F0F3EF12-B379-4D43-8383-FCA358F07A81}" dt="2024-03-26T02:47:15.199" v="98"/>
          <ac:picMkLst>
            <pc:docMk/>
            <pc:sldMk cId="508432313" sldId="443"/>
            <ac:picMk id="15" creationId="{D3835716-D064-A5F7-4462-48882C4ADEAB}"/>
          </ac:picMkLst>
        </pc:picChg>
        <pc:picChg chg="add del mod ord">
          <ac:chgData name="Leonie Smith" userId="fed1330f33f5650e" providerId="LiveId" clId="{F0F3EF12-B379-4D43-8383-FCA358F07A81}" dt="2024-03-26T02:47:26.059" v="99"/>
          <ac:picMkLst>
            <pc:docMk/>
            <pc:sldMk cId="508432313" sldId="443"/>
            <ac:picMk id="18" creationId="{352CF804-5585-3739-E4FF-FEBBAB62869E}"/>
          </ac:picMkLst>
        </pc:picChg>
        <pc:picChg chg="add del mod">
          <ac:chgData name="Leonie Smith" userId="fed1330f33f5650e" providerId="LiveId" clId="{F0F3EF12-B379-4D43-8383-FCA358F07A81}" dt="2024-03-26T02:47:28.434" v="101"/>
          <ac:picMkLst>
            <pc:docMk/>
            <pc:sldMk cId="508432313" sldId="443"/>
            <ac:picMk id="19" creationId="{337ADA07-624B-10DF-15FD-F862149FA2BA}"/>
          </ac:picMkLst>
        </pc:picChg>
        <pc:picChg chg="add del mod ord">
          <ac:chgData name="Leonie Smith" userId="fed1330f33f5650e" providerId="LiveId" clId="{F0F3EF12-B379-4D43-8383-FCA358F07A81}" dt="2024-03-26T02:47:56.084" v="102"/>
          <ac:picMkLst>
            <pc:docMk/>
            <pc:sldMk cId="508432313" sldId="443"/>
            <ac:picMk id="22" creationId="{F060A725-C337-978B-0E88-DCAD31179BF2}"/>
          </ac:picMkLst>
        </pc:picChg>
        <pc:picChg chg="add mod">
          <ac:chgData name="Leonie Smith" userId="fed1330f33f5650e" providerId="LiveId" clId="{F0F3EF12-B379-4D43-8383-FCA358F07A81}" dt="2024-03-26T02:47:56.084" v="102"/>
          <ac:picMkLst>
            <pc:docMk/>
            <pc:sldMk cId="508432313" sldId="443"/>
            <ac:picMk id="23" creationId="{A70086EC-9E72-7935-5BC6-0AD3BB6AA5B7}"/>
          </ac:picMkLst>
        </pc:picChg>
      </pc:sldChg>
      <pc:sldChg chg="addSp delSp modSp mod modTransition modAnim">
        <pc:chgData name="Leonie Smith" userId="fed1330f33f5650e" providerId="LiveId" clId="{F0F3EF12-B379-4D43-8383-FCA358F07A81}" dt="2024-03-26T02:48:23.396" v="105"/>
        <pc:sldMkLst>
          <pc:docMk/>
          <pc:sldMk cId="2871664889" sldId="444"/>
        </pc:sldMkLst>
        <pc:picChg chg="add del mod ord">
          <ac:chgData name="Leonie Smith" userId="fed1330f33f5650e" providerId="LiveId" clId="{F0F3EF12-B379-4D43-8383-FCA358F07A81}" dt="2024-03-26T02:48:23.396" v="105"/>
          <ac:picMkLst>
            <pc:docMk/>
            <pc:sldMk cId="2871664889" sldId="444"/>
            <ac:picMk id="3" creationId="{91C348E6-1119-BE6F-A616-794B4AEE330C}"/>
          </ac:picMkLst>
        </pc:picChg>
        <pc:picChg chg="add del mod ord">
          <ac:chgData name="Leonie Smith" userId="fed1330f33f5650e" providerId="LiveId" clId="{F0F3EF12-B379-4D43-8383-FCA358F07A81}" dt="2024-01-30T03:38:47.487" v="47"/>
          <ac:picMkLst>
            <pc:docMk/>
            <pc:sldMk cId="2871664889" sldId="444"/>
            <ac:picMk id="3" creationId="{9C40C93C-3DE8-35B8-B1A0-966EE58857FB}"/>
          </ac:picMkLst>
        </pc:picChg>
        <pc:picChg chg="add del mod">
          <ac:chgData name="Leonie Smith" userId="fed1330f33f5650e" providerId="LiveId" clId="{F0F3EF12-B379-4D43-8383-FCA358F07A81}" dt="2024-01-26T03:47:29.106" v="23"/>
          <ac:picMkLst>
            <pc:docMk/>
            <pc:sldMk cId="2871664889" sldId="444"/>
            <ac:picMk id="5" creationId="{11BADD03-E3F9-7D47-2086-4FA6CE0058E2}"/>
          </ac:picMkLst>
        </pc:picChg>
        <pc:picChg chg="add del mod">
          <ac:chgData name="Leonie Smith" userId="fed1330f33f5650e" providerId="LiveId" clId="{F0F3EF12-B379-4D43-8383-FCA358F07A81}" dt="2024-01-30T03:38:49.032" v="49"/>
          <ac:picMkLst>
            <pc:docMk/>
            <pc:sldMk cId="2871664889" sldId="444"/>
            <ac:picMk id="5" creationId="{719167BE-2E7B-962F-476F-245E2F175585}"/>
          </ac:picMkLst>
        </pc:picChg>
        <pc:picChg chg="add mod">
          <ac:chgData name="Leonie Smith" userId="fed1330f33f5650e" providerId="LiveId" clId="{F0F3EF12-B379-4D43-8383-FCA358F07A81}" dt="2024-03-26T02:48:23.396" v="105"/>
          <ac:picMkLst>
            <pc:docMk/>
            <pc:sldMk cId="2871664889" sldId="444"/>
            <ac:picMk id="5" creationId="{DE6C4F89-F5A6-CB03-B07F-851861E1A4AC}"/>
          </ac:picMkLst>
        </pc:picChg>
        <pc:picChg chg="add del mod ord">
          <ac:chgData name="Leonie Smith" userId="fed1330f33f5650e" providerId="LiveId" clId="{F0F3EF12-B379-4D43-8383-FCA358F07A81}" dt="2024-01-26T03:47:49.888" v="24"/>
          <ac:picMkLst>
            <pc:docMk/>
            <pc:sldMk cId="2871664889" sldId="444"/>
            <ac:picMk id="9" creationId="{5EA2413B-C92D-E58C-584E-C440EF24A7FC}"/>
          </ac:picMkLst>
        </pc:picChg>
        <pc:picChg chg="add del mod ord">
          <ac:chgData name="Leonie Smith" userId="fed1330f33f5650e" providerId="LiveId" clId="{F0F3EF12-B379-4D43-8383-FCA358F07A81}" dt="2024-01-30T03:38:55.504" v="50"/>
          <ac:picMkLst>
            <pc:docMk/>
            <pc:sldMk cId="2871664889" sldId="444"/>
            <ac:picMk id="9" creationId="{BE2E5197-6BD5-93CF-1093-A7772EF8B655}"/>
          </ac:picMkLst>
        </pc:picChg>
        <pc:picChg chg="add del mod">
          <ac:chgData name="Leonie Smith" userId="fed1330f33f5650e" providerId="LiveId" clId="{F0F3EF12-B379-4D43-8383-FCA358F07A81}" dt="2024-01-30T03:38:35.654" v="46"/>
          <ac:picMkLst>
            <pc:docMk/>
            <pc:sldMk cId="2871664889" sldId="444"/>
            <ac:picMk id="10" creationId="{1DAEDE65-9D0F-01CF-4F64-EB2612F385BC}"/>
          </ac:picMkLst>
        </pc:picChg>
        <pc:picChg chg="add del mod">
          <ac:chgData name="Leonie Smith" userId="fed1330f33f5650e" providerId="LiveId" clId="{F0F3EF12-B379-4D43-8383-FCA358F07A81}" dt="2024-01-30T03:39:40.564" v="52"/>
          <ac:picMkLst>
            <pc:docMk/>
            <pc:sldMk cId="2871664889" sldId="444"/>
            <ac:picMk id="11" creationId="{1BAE2EF6-0764-0298-BA57-04B3559029FD}"/>
          </ac:picMkLst>
        </pc:picChg>
        <pc:picChg chg="add del mod ord">
          <ac:chgData name="Leonie Smith" userId="fed1330f33f5650e" providerId="LiveId" clId="{F0F3EF12-B379-4D43-8383-FCA358F07A81}" dt="2024-01-30T03:40:01.339" v="53"/>
          <ac:picMkLst>
            <pc:docMk/>
            <pc:sldMk cId="2871664889" sldId="444"/>
            <ac:picMk id="17" creationId="{A0F79D52-E5FB-25BF-9C3E-F245BF6C7C73}"/>
          </ac:picMkLst>
        </pc:picChg>
        <pc:picChg chg="add del mod">
          <ac:chgData name="Leonie Smith" userId="fed1330f33f5650e" providerId="LiveId" clId="{F0F3EF12-B379-4D43-8383-FCA358F07A81}" dt="2024-03-26T02:48:01.160" v="104"/>
          <ac:picMkLst>
            <pc:docMk/>
            <pc:sldMk cId="2871664889" sldId="444"/>
            <ac:picMk id="18" creationId="{5BE5D8DA-6194-94B0-5C40-00237C6A50BF}"/>
          </ac:picMkLst>
        </pc:picChg>
      </pc:sldChg>
      <pc:sldChg chg="addSp delSp modSp mod modTransition modAnim">
        <pc:chgData name="Leonie Smith" userId="fed1330f33f5650e" providerId="LiveId" clId="{F0F3EF12-B379-4D43-8383-FCA358F07A81}" dt="2024-01-30T03:40:51.894" v="59"/>
        <pc:sldMkLst>
          <pc:docMk/>
          <pc:sldMk cId="460770174" sldId="445"/>
        </pc:sldMkLst>
        <pc:picChg chg="add del mod ord">
          <ac:chgData name="Leonie Smith" userId="fed1330f33f5650e" providerId="LiveId" clId="{F0F3EF12-B379-4D43-8383-FCA358F07A81}" dt="2024-01-30T03:40:39.655" v="56"/>
          <ac:picMkLst>
            <pc:docMk/>
            <pc:sldMk cId="460770174" sldId="445"/>
            <ac:picMk id="8" creationId="{96254E74-1B40-1C4B-E3A1-3A89C8E81628}"/>
          </ac:picMkLst>
        </pc:picChg>
        <pc:picChg chg="add del mod">
          <ac:chgData name="Leonie Smith" userId="fed1330f33f5650e" providerId="LiveId" clId="{F0F3EF12-B379-4D43-8383-FCA358F07A81}" dt="2024-01-26T03:48:33.708" v="27"/>
          <ac:picMkLst>
            <pc:docMk/>
            <pc:sldMk cId="460770174" sldId="445"/>
            <ac:picMk id="9" creationId="{628F76A8-1B03-B3BF-5E91-F1FB9AD532F3}"/>
          </ac:picMkLst>
        </pc:picChg>
        <pc:picChg chg="add del mod">
          <ac:chgData name="Leonie Smith" userId="fed1330f33f5650e" providerId="LiveId" clId="{F0F3EF12-B379-4D43-8383-FCA358F07A81}" dt="2024-01-30T03:40:42.823" v="58"/>
          <ac:picMkLst>
            <pc:docMk/>
            <pc:sldMk cId="460770174" sldId="445"/>
            <ac:picMk id="9" creationId="{CC71A7CD-1DB6-CD82-BD23-B9BECF16F392}"/>
          </ac:picMkLst>
        </pc:picChg>
        <pc:picChg chg="add del mod ord">
          <ac:chgData name="Leonie Smith" userId="fed1330f33f5650e" providerId="LiveId" clId="{F0F3EF12-B379-4D43-8383-FCA358F07A81}" dt="2024-01-30T03:40:51.894" v="59"/>
          <ac:picMkLst>
            <pc:docMk/>
            <pc:sldMk cId="460770174" sldId="445"/>
            <ac:picMk id="12" creationId="{9688D165-A0E8-F9C9-32C0-F59EA50DC241}"/>
          </ac:picMkLst>
        </pc:picChg>
        <pc:picChg chg="add del mod ord">
          <ac:chgData name="Leonie Smith" userId="fed1330f33f5650e" providerId="LiveId" clId="{F0F3EF12-B379-4D43-8383-FCA358F07A81}" dt="2024-01-26T03:48:43.358" v="28"/>
          <ac:picMkLst>
            <pc:docMk/>
            <pc:sldMk cId="460770174" sldId="445"/>
            <ac:picMk id="12" creationId="{F2ED01D2-2F10-3FC5-640C-74DC3CBE9182}"/>
          </ac:picMkLst>
        </pc:picChg>
        <pc:picChg chg="add del mod">
          <ac:chgData name="Leonie Smith" userId="fed1330f33f5650e" providerId="LiveId" clId="{F0F3EF12-B379-4D43-8383-FCA358F07A81}" dt="2024-01-30T03:40:33.234" v="55"/>
          <ac:picMkLst>
            <pc:docMk/>
            <pc:sldMk cId="460770174" sldId="445"/>
            <ac:picMk id="13" creationId="{E439315D-E805-B972-520F-EA20207E04E2}"/>
          </ac:picMkLst>
        </pc:picChg>
        <pc:picChg chg="add mod">
          <ac:chgData name="Leonie Smith" userId="fed1330f33f5650e" providerId="LiveId" clId="{F0F3EF12-B379-4D43-8383-FCA358F07A81}" dt="2024-01-30T03:40:51.894" v="59"/>
          <ac:picMkLst>
            <pc:docMk/>
            <pc:sldMk cId="460770174" sldId="445"/>
            <ac:picMk id="14" creationId="{83681E40-6CAB-FA66-CD08-95904A994ED1}"/>
          </ac:picMkLst>
        </pc:picChg>
      </pc:sldChg>
      <pc:sldChg chg="addSp delSp modSp mod modTransition modAnim">
        <pc:chgData name="Leonie Smith" userId="fed1330f33f5650e" providerId="LiveId" clId="{F0F3EF12-B379-4D43-8383-FCA358F07A81}" dt="2024-01-26T03:49:16.253" v="32"/>
        <pc:sldMkLst>
          <pc:docMk/>
          <pc:sldMk cId="659537341" sldId="446"/>
        </pc:sldMkLst>
        <pc:picChg chg="add del mod">
          <ac:chgData name="Leonie Smith" userId="fed1330f33f5650e" providerId="LiveId" clId="{F0F3EF12-B379-4D43-8383-FCA358F07A81}" dt="2024-01-26T03:49:01.712" v="31"/>
          <ac:picMkLst>
            <pc:docMk/>
            <pc:sldMk cId="659537341" sldId="446"/>
            <ac:picMk id="7" creationId="{2F00A625-30DC-6C7C-A047-0C49BF795B7E}"/>
          </ac:picMkLst>
        </pc:picChg>
        <pc:picChg chg="add del mod ord">
          <ac:chgData name="Leonie Smith" userId="fed1330f33f5650e" providerId="LiveId" clId="{F0F3EF12-B379-4D43-8383-FCA358F07A81}" dt="2024-01-26T03:49:16.253" v="32"/>
          <ac:picMkLst>
            <pc:docMk/>
            <pc:sldMk cId="659537341" sldId="446"/>
            <ac:picMk id="10" creationId="{7F1CCABB-B974-4F62-FB26-5E69F074F042}"/>
          </ac:picMkLst>
        </pc:picChg>
        <pc:picChg chg="add mod">
          <ac:chgData name="Leonie Smith" userId="fed1330f33f5650e" providerId="LiveId" clId="{F0F3EF12-B379-4D43-8383-FCA358F07A81}" dt="2024-01-26T03:49:16.253" v="32"/>
          <ac:picMkLst>
            <pc:docMk/>
            <pc:sldMk cId="659537341" sldId="446"/>
            <ac:picMk id="11" creationId="{F201CDDB-DCDD-5E62-B829-94CA6BB1CB62}"/>
          </ac:picMkLst>
        </pc:picChg>
      </pc:sldChg>
      <pc:sldChg chg="addSp delSp modSp mod modTransition modAnim">
        <pc:chgData name="Leonie Smith" userId="fed1330f33f5650e" providerId="LiveId" clId="{F0F3EF12-B379-4D43-8383-FCA358F07A81}" dt="2024-03-26T02:49:14.515" v="108"/>
        <pc:sldMkLst>
          <pc:docMk/>
          <pc:sldMk cId="3397999967" sldId="447"/>
        </pc:sldMkLst>
        <pc:picChg chg="add del mod ord">
          <ac:chgData name="Leonie Smith" userId="fed1330f33f5650e" providerId="LiveId" clId="{F0F3EF12-B379-4D43-8383-FCA358F07A81}" dt="2024-03-26T02:49:14.515" v="108"/>
          <ac:picMkLst>
            <pc:docMk/>
            <pc:sldMk cId="3397999967" sldId="447"/>
            <ac:picMk id="5" creationId="{A3E38BF0-E780-672B-C4D8-AA148228028F}"/>
          </ac:picMkLst>
        </pc:picChg>
        <pc:picChg chg="add del mod">
          <ac:chgData name="Leonie Smith" userId="fed1330f33f5650e" providerId="LiveId" clId="{F0F3EF12-B379-4D43-8383-FCA358F07A81}" dt="2024-01-30T03:41:23.964" v="61"/>
          <ac:picMkLst>
            <pc:docMk/>
            <pc:sldMk cId="3397999967" sldId="447"/>
            <ac:picMk id="5" creationId="{E2015386-372F-C7BA-2202-24142D8C14CE}"/>
          </ac:picMkLst>
        </pc:picChg>
        <pc:picChg chg="add mod">
          <ac:chgData name="Leonie Smith" userId="fed1330f33f5650e" providerId="LiveId" clId="{F0F3EF12-B379-4D43-8383-FCA358F07A81}" dt="2024-03-26T02:49:14.515" v="108"/>
          <ac:picMkLst>
            <pc:docMk/>
            <pc:sldMk cId="3397999967" sldId="447"/>
            <ac:picMk id="7" creationId="{EC9246CE-39B9-A548-87D2-F0CBAAAFB03A}"/>
          </ac:picMkLst>
        </pc:picChg>
        <pc:picChg chg="add del mod ord">
          <ac:chgData name="Leonie Smith" userId="fed1330f33f5650e" providerId="LiveId" clId="{F0F3EF12-B379-4D43-8383-FCA358F07A81}" dt="2024-01-30T03:41:38.037" v="62"/>
          <ac:picMkLst>
            <pc:docMk/>
            <pc:sldMk cId="3397999967" sldId="447"/>
            <ac:picMk id="11" creationId="{2A5F2A9A-051D-40EB-BB62-C9C2B1D02E58}"/>
          </ac:picMkLst>
        </pc:picChg>
        <pc:picChg chg="add del mod">
          <ac:chgData name="Leonie Smith" userId="fed1330f33f5650e" providerId="LiveId" clId="{F0F3EF12-B379-4D43-8383-FCA358F07A81}" dt="2024-03-26T02:48:59.326" v="107"/>
          <ac:picMkLst>
            <pc:docMk/>
            <pc:sldMk cId="3397999967" sldId="447"/>
            <ac:picMk id="12" creationId="{8E6422A5-8879-D8F5-E02C-1232D109CDB2}"/>
          </ac:picMkLst>
        </pc:picChg>
      </pc:sldChg>
      <pc:sldChg chg="addSp delSp modSp mod modTransition modAnim">
        <pc:chgData name="Leonie Smith" userId="fed1330f33f5650e" providerId="LiveId" clId="{F0F3EF12-B379-4D43-8383-FCA358F07A81}" dt="2024-01-30T03:41:53.751" v="65"/>
        <pc:sldMkLst>
          <pc:docMk/>
          <pc:sldMk cId="2490690623" sldId="448"/>
        </pc:sldMkLst>
        <pc:picChg chg="add del mod ord">
          <ac:chgData name="Leonie Smith" userId="fed1330f33f5650e" providerId="LiveId" clId="{F0F3EF12-B379-4D43-8383-FCA358F07A81}" dt="2024-01-30T03:41:53.751" v="65"/>
          <ac:picMkLst>
            <pc:docMk/>
            <pc:sldMk cId="2490690623" sldId="448"/>
            <ac:picMk id="3" creationId="{2A8CE8F2-FFF4-7297-29FA-C1E9B7982C02}"/>
          </ac:picMkLst>
        </pc:picChg>
        <pc:picChg chg="add del mod">
          <ac:chgData name="Leonie Smith" userId="fed1330f33f5650e" providerId="LiveId" clId="{F0F3EF12-B379-4D43-8383-FCA358F07A81}" dt="2024-01-30T03:41:42.151" v="64"/>
          <ac:picMkLst>
            <pc:docMk/>
            <pc:sldMk cId="2490690623" sldId="448"/>
            <ac:picMk id="5" creationId="{C13BCF70-BFE2-F6BF-A83B-C239DDC3EF88}"/>
          </ac:picMkLst>
        </pc:picChg>
        <pc:picChg chg="add mod">
          <ac:chgData name="Leonie Smith" userId="fed1330f33f5650e" providerId="LiveId" clId="{F0F3EF12-B379-4D43-8383-FCA358F07A81}" dt="2024-01-30T03:41:53.751" v="65"/>
          <ac:picMkLst>
            <pc:docMk/>
            <pc:sldMk cId="2490690623" sldId="448"/>
            <ac:picMk id="7" creationId="{581954E6-58C6-B9BB-5670-0F85C91F4D67}"/>
          </ac:picMkLst>
        </pc:picChg>
      </pc:sldChg>
      <pc:sldChg chg="addSp delSp modSp mod modTransition modAnim">
        <pc:chgData name="Leonie Smith" userId="fed1330f33f5650e" providerId="LiveId" clId="{F0F3EF12-B379-4D43-8383-FCA358F07A81}" dt="2024-03-26T02:49:40.611" v="111"/>
        <pc:sldMkLst>
          <pc:docMk/>
          <pc:sldMk cId="1634616928" sldId="449"/>
        </pc:sldMkLst>
        <pc:picChg chg="add del mod ord">
          <ac:chgData name="Leonie Smith" userId="fed1330f33f5650e" providerId="LiveId" clId="{F0F3EF12-B379-4D43-8383-FCA358F07A81}" dt="2024-01-30T03:42:09.345" v="68"/>
          <ac:picMkLst>
            <pc:docMk/>
            <pc:sldMk cId="1634616928" sldId="449"/>
            <ac:picMk id="3" creationId="{7A6A8561-3505-320E-91B4-B5B9F7438D5A}"/>
          </ac:picMkLst>
        </pc:picChg>
        <pc:picChg chg="add del mod">
          <ac:chgData name="Leonie Smith" userId="fed1330f33f5650e" providerId="LiveId" clId="{F0F3EF12-B379-4D43-8383-FCA358F07A81}" dt="2024-01-30T03:42:00.178" v="67"/>
          <ac:picMkLst>
            <pc:docMk/>
            <pc:sldMk cId="1634616928" sldId="449"/>
            <ac:picMk id="5" creationId="{50E4CFCC-EA08-3617-2238-AD00007077C0}"/>
          </ac:picMkLst>
        </pc:picChg>
        <pc:picChg chg="add del mod ord">
          <ac:chgData name="Leonie Smith" userId="fed1330f33f5650e" providerId="LiveId" clId="{F0F3EF12-B379-4D43-8383-FCA358F07A81}" dt="2024-03-26T02:49:40.611" v="111"/>
          <ac:picMkLst>
            <pc:docMk/>
            <pc:sldMk cId="1634616928" sldId="449"/>
            <ac:picMk id="5" creationId="{A22BBDD8-65F2-9769-27CC-9E23A9AC682B}"/>
          </ac:picMkLst>
        </pc:picChg>
        <pc:picChg chg="add del mod">
          <ac:chgData name="Leonie Smith" userId="fed1330f33f5650e" providerId="LiveId" clId="{F0F3EF12-B379-4D43-8383-FCA358F07A81}" dt="2024-03-26T02:49:30.221" v="110"/>
          <ac:picMkLst>
            <pc:docMk/>
            <pc:sldMk cId="1634616928" sldId="449"/>
            <ac:picMk id="7" creationId="{DC906FB1-13C6-0CEE-51E4-F6CAE9990C73}"/>
          </ac:picMkLst>
        </pc:picChg>
        <pc:picChg chg="add mod">
          <ac:chgData name="Leonie Smith" userId="fed1330f33f5650e" providerId="LiveId" clId="{F0F3EF12-B379-4D43-8383-FCA358F07A81}" dt="2024-03-26T02:49:40.611" v="111"/>
          <ac:picMkLst>
            <pc:docMk/>
            <pc:sldMk cId="1634616928" sldId="449"/>
            <ac:picMk id="8" creationId="{A8CC87A2-3DC2-2B11-B5AE-F6F7F91F34C3}"/>
          </ac:picMkLst>
        </pc:picChg>
      </pc:sldChg>
    </pc:docChg>
  </pc:docChgLst>
  <pc:docChgLst>
    <pc:chgData name="Alfred Smith" userId="3c60a3631c0db8ad" providerId="LiveId" clId="{6A668E79-0413-48F8-8DA7-CCCF50BF6B84}"/>
    <pc:docChg chg="undo custSel addSld delSld modSld">
      <pc:chgData name="Alfred Smith" userId="3c60a3631c0db8ad" providerId="LiveId" clId="{6A668E79-0413-48F8-8DA7-CCCF50BF6B84}" dt="2024-06-18T09:47:13.546" v="65" actId="6549"/>
      <pc:docMkLst>
        <pc:docMk/>
      </pc:docMkLst>
      <pc:sldChg chg="delSp modTransition modAnim">
        <pc:chgData name="Alfred Smith" userId="3c60a3631c0db8ad" providerId="LiveId" clId="{6A668E79-0413-48F8-8DA7-CCCF50BF6B84}" dt="2024-05-27T13:28:11.028" v="14"/>
        <pc:sldMkLst>
          <pc:docMk/>
          <pc:sldMk cId="3098376479" sldId="256"/>
        </pc:sldMkLst>
        <pc:picChg chg="del">
          <ac:chgData name="Alfred Smith" userId="3c60a3631c0db8ad" providerId="LiveId" clId="{6A668E79-0413-48F8-8DA7-CCCF50BF6B84}" dt="2024-05-27T13:28:11.028" v="14"/>
          <ac:picMkLst>
            <pc:docMk/>
            <pc:sldMk cId="3098376479" sldId="256"/>
            <ac:picMk id="6" creationId="{FE10EA6E-5F6C-4805-B186-414487D524C8}"/>
          </ac:picMkLst>
        </pc:picChg>
      </pc:sldChg>
      <pc:sldChg chg="delSp modTransition modAnim">
        <pc:chgData name="Alfred Smith" userId="3c60a3631c0db8ad" providerId="LiveId" clId="{6A668E79-0413-48F8-8DA7-CCCF50BF6B84}" dt="2024-05-27T13:28:29.701" v="16"/>
        <pc:sldMkLst>
          <pc:docMk/>
          <pc:sldMk cId="3472860915" sldId="257"/>
        </pc:sldMkLst>
        <pc:picChg chg="del">
          <ac:chgData name="Alfred Smith" userId="3c60a3631c0db8ad" providerId="LiveId" clId="{6A668E79-0413-48F8-8DA7-CCCF50BF6B84}" dt="2024-05-27T13:28:29.701" v="16"/>
          <ac:picMkLst>
            <pc:docMk/>
            <pc:sldMk cId="3472860915" sldId="257"/>
            <ac:picMk id="7" creationId="{A98DAEDB-6953-4AB1-BC34-EB20BBA49C42}"/>
          </ac:picMkLst>
        </pc:picChg>
      </pc:sldChg>
      <pc:sldChg chg="delSp modTransition modAnim">
        <pc:chgData name="Alfred Smith" userId="3c60a3631c0db8ad" providerId="LiveId" clId="{6A668E79-0413-48F8-8DA7-CCCF50BF6B84}" dt="2024-05-27T13:28:33.758" v="17"/>
        <pc:sldMkLst>
          <pc:docMk/>
          <pc:sldMk cId="554503771" sldId="258"/>
        </pc:sldMkLst>
        <pc:picChg chg="del">
          <ac:chgData name="Alfred Smith" userId="3c60a3631c0db8ad" providerId="LiveId" clId="{6A668E79-0413-48F8-8DA7-CCCF50BF6B84}" dt="2024-05-27T13:28:33.758" v="17"/>
          <ac:picMkLst>
            <pc:docMk/>
            <pc:sldMk cId="554503771" sldId="258"/>
            <ac:picMk id="6" creationId="{BC9A33AC-C09A-4BC6-8E02-902914B1D558}"/>
          </ac:picMkLst>
        </pc:picChg>
      </pc:sldChg>
      <pc:sldChg chg="delSp modTransition modAnim">
        <pc:chgData name="Alfred Smith" userId="3c60a3631c0db8ad" providerId="LiveId" clId="{6A668E79-0413-48F8-8DA7-CCCF50BF6B84}" dt="2024-05-27T13:28:41.406" v="19"/>
        <pc:sldMkLst>
          <pc:docMk/>
          <pc:sldMk cId="2120526373" sldId="260"/>
        </pc:sldMkLst>
        <pc:picChg chg="del">
          <ac:chgData name="Alfred Smith" userId="3c60a3631c0db8ad" providerId="LiveId" clId="{6A668E79-0413-48F8-8DA7-CCCF50BF6B84}" dt="2024-05-27T13:28:41.406" v="19"/>
          <ac:picMkLst>
            <pc:docMk/>
            <pc:sldMk cId="2120526373" sldId="260"/>
            <ac:picMk id="13" creationId="{CD8A5E89-8532-40F4-A759-B04692330AEE}"/>
          </ac:picMkLst>
        </pc:picChg>
      </pc:sldChg>
      <pc:sldChg chg="delSp modTransition modAnim">
        <pc:chgData name="Alfred Smith" userId="3c60a3631c0db8ad" providerId="LiveId" clId="{6A668E79-0413-48F8-8DA7-CCCF50BF6B84}" dt="2024-05-27T13:28:48.240" v="21"/>
        <pc:sldMkLst>
          <pc:docMk/>
          <pc:sldMk cId="512407170" sldId="261"/>
        </pc:sldMkLst>
        <pc:picChg chg="del">
          <ac:chgData name="Alfred Smith" userId="3c60a3631c0db8ad" providerId="LiveId" clId="{6A668E79-0413-48F8-8DA7-CCCF50BF6B84}" dt="2024-05-27T13:28:48.240" v="21"/>
          <ac:picMkLst>
            <pc:docMk/>
            <pc:sldMk cId="512407170" sldId="261"/>
            <ac:picMk id="4" creationId="{BD4E4A97-39C2-4AC1-A7B2-C3D9C575749B}"/>
          </ac:picMkLst>
        </pc:picChg>
      </pc:sldChg>
      <pc:sldChg chg="delSp modTransition modAnim">
        <pc:chgData name="Alfred Smith" userId="3c60a3631c0db8ad" providerId="LiveId" clId="{6A668E79-0413-48F8-8DA7-CCCF50BF6B84}" dt="2024-05-27T13:28:51.399" v="22"/>
        <pc:sldMkLst>
          <pc:docMk/>
          <pc:sldMk cId="2426973262" sldId="262"/>
        </pc:sldMkLst>
        <pc:picChg chg="del">
          <ac:chgData name="Alfred Smith" userId="3c60a3631c0db8ad" providerId="LiveId" clId="{6A668E79-0413-48F8-8DA7-CCCF50BF6B84}" dt="2024-05-27T13:28:51.399" v="22"/>
          <ac:picMkLst>
            <pc:docMk/>
            <pc:sldMk cId="2426973262" sldId="262"/>
            <ac:picMk id="4" creationId="{6304EE58-F7EF-4AF4-BE8D-644FB8E97459}"/>
          </ac:picMkLst>
        </pc:picChg>
      </pc:sldChg>
      <pc:sldChg chg="delSp modTransition modAnim">
        <pc:chgData name="Alfred Smith" userId="3c60a3631c0db8ad" providerId="LiveId" clId="{6A668E79-0413-48F8-8DA7-CCCF50BF6B84}" dt="2024-05-27T13:28:55.043" v="23"/>
        <pc:sldMkLst>
          <pc:docMk/>
          <pc:sldMk cId="1854319060" sldId="263"/>
        </pc:sldMkLst>
        <pc:picChg chg="del">
          <ac:chgData name="Alfred Smith" userId="3c60a3631c0db8ad" providerId="LiveId" clId="{6A668E79-0413-48F8-8DA7-CCCF50BF6B84}" dt="2024-05-27T13:28:55.043" v="23"/>
          <ac:picMkLst>
            <pc:docMk/>
            <pc:sldMk cId="1854319060" sldId="263"/>
            <ac:picMk id="2" creationId="{621962FE-25C3-4108-8F32-1F918FDEB17C}"/>
          </ac:picMkLst>
        </pc:picChg>
      </pc:sldChg>
      <pc:sldChg chg="addSp delSp modSp modTransition modAnim">
        <pc:chgData name="Alfred Smith" userId="3c60a3631c0db8ad" providerId="LiveId" clId="{6A668E79-0413-48F8-8DA7-CCCF50BF6B84}" dt="2024-06-18T08:28:18.092" v="28"/>
        <pc:sldMkLst>
          <pc:docMk/>
          <pc:sldMk cId="3825192487" sldId="264"/>
        </pc:sldMkLst>
        <pc:spChg chg="add mod">
          <ac:chgData name="Alfred Smith" userId="3c60a3631c0db8ad" providerId="LiveId" clId="{6A668E79-0413-48F8-8DA7-CCCF50BF6B84}" dt="2024-06-18T08:28:18.092" v="28"/>
          <ac:spMkLst>
            <pc:docMk/>
            <pc:sldMk cId="3825192487" sldId="264"/>
            <ac:spMk id="2" creationId="{84481C58-63B7-798A-03C1-37CE66DFE8F3}"/>
          </ac:spMkLst>
        </pc:spChg>
        <pc:picChg chg="del">
          <ac:chgData name="Alfred Smith" userId="3c60a3631c0db8ad" providerId="LiveId" clId="{6A668E79-0413-48F8-8DA7-CCCF50BF6B84}" dt="2024-05-27T13:28:05.080" v="13"/>
          <ac:picMkLst>
            <pc:docMk/>
            <pc:sldMk cId="3825192487" sldId="264"/>
            <ac:picMk id="2" creationId="{9E9F011A-8F11-4EE6-865A-148C6A6694B2}"/>
          </ac:picMkLst>
        </pc:picChg>
      </pc:sldChg>
      <pc:sldChg chg="delSp modTransition modAnim">
        <pc:chgData name="Alfred Smith" userId="3c60a3631c0db8ad" providerId="LiveId" clId="{6A668E79-0413-48F8-8DA7-CCCF50BF6B84}" dt="2024-05-27T13:28:15.029" v="15"/>
        <pc:sldMkLst>
          <pc:docMk/>
          <pc:sldMk cId="3726840763" sldId="265"/>
        </pc:sldMkLst>
        <pc:picChg chg="del">
          <ac:chgData name="Alfred Smith" userId="3c60a3631c0db8ad" providerId="LiveId" clId="{6A668E79-0413-48F8-8DA7-CCCF50BF6B84}" dt="2024-05-27T13:28:15.029" v="15"/>
          <ac:picMkLst>
            <pc:docMk/>
            <pc:sldMk cId="3726840763" sldId="265"/>
            <ac:picMk id="9" creationId="{AB0B66AF-8509-4B2C-9BA0-8C12256A01A6}"/>
          </ac:picMkLst>
        </pc:picChg>
      </pc:sldChg>
      <pc:sldChg chg="delSp modTransition modAnim">
        <pc:chgData name="Alfred Smith" userId="3c60a3631c0db8ad" providerId="LiveId" clId="{6A668E79-0413-48F8-8DA7-CCCF50BF6B84}" dt="2024-05-27T13:28:37.312" v="18"/>
        <pc:sldMkLst>
          <pc:docMk/>
          <pc:sldMk cId="3467577272" sldId="267"/>
        </pc:sldMkLst>
        <pc:picChg chg="del">
          <ac:chgData name="Alfred Smith" userId="3c60a3631c0db8ad" providerId="LiveId" clId="{6A668E79-0413-48F8-8DA7-CCCF50BF6B84}" dt="2024-05-27T13:28:37.312" v="18"/>
          <ac:picMkLst>
            <pc:docMk/>
            <pc:sldMk cId="3467577272" sldId="267"/>
            <ac:picMk id="6" creationId="{8B21B6FD-98FE-4911-8164-BFC684CB85F0}"/>
          </ac:picMkLst>
        </pc:picChg>
      </pc:sldChg>
      <pc:sldChg chg="delSp modTransition modAnim">
        <pc:chgData name="Alfred Smith" userId="3c60a3631c0db8ad" providerId="LiveId" clId="{6A668E79-0413-48F8-8DA7-CCCF50BF6B84}" dt="2024-05-27T13:28:44.501" v="20"/>
        <pc:sldMkLst>
          <pc:docMk/>
          <pc:sldMk cId="856279140" sldId="268"/>
        </pc:sldMkLst>
        <pc:picChg chg="del">
          <ac:chgData name="Alfred Smith" userId="3c60a3631c0db8ad" providerId="LiveId" clId="{6A668E79-0413-48F8-8DA7-CCCF50BF6B84}" dt="2024-05-27T13:28:44.501" v="20"/>
          <ac:picMkLst>
            <pc:docMk/>
            <pc:sldMk cId="856279140" sldId="268"/>
            <ac:picMk id="7" creationId="{F0919C39-739A-4C4D-A256-F5F3D432EAE5}"/>
          </ac:picMkLst>
        </pc:picChg>
      </pc:sldChg>
      <pc:sldChg chg="addSp delSp add del mod modTransition addAnim delAnim modAnim">
        <pc:chgData name="Alfred Smith" userId="3c60a3631c0db8ad" providerId="LiveId" clId="{6A668E79-0413-48F8-8DA7-CCCF50BF6B84}" dt="2024-05-27T13:28:00.800" v="12"/>
        <pc:sldMkLst>
          <pc:docMk/>
          <pc:sldMk cId="3429395868" sldId="277"/>
        </pc:sldMkLst>
        <pc:picChg chg="add del">
          <ac:chgData name="Alfred Smith" userId="3c60a3631c0db8ad" providerId="LiveId" clId="{6A668E79-0413-48F8-8DA7-CCCF50BF6B84}" dt="2024-05-27T13:27:53.822" v="11" actId="21"/>
          <ac:picMkLst>
            <pc:docMk/>
            <pc:sldMk cId="3429395868" sldId="277"/>
            <ac:picMk id="5" creationId="{7FE5201A-7977-4CB5-B63E-186348708883}"/>
          </ac:picMkLst>
        </pc:picChg>
        <pc:picChg chg="add del">
          <ac:chgData name="Alfred Smith" userId="3c60a3631c0db8ad" providerId="LiveId" clId="{6A668E79-0413-48F8-8DA7-CCCF50BF6B84}" dt="2024-05-27T13:28:00.800" v="12"/>
          <ac:picMkLst>
            <pc:docMk/>
            <pc:sldMk cId="3429395868" sldId="277"/>
            <ac:picMk id="6" creationId="{9640F847-ECD2-42F4-BCD1-C039729B9831}"/>
          </ac:picMkLst>
        </pc:picChg>
      </pc:sldChg>
      <pc:sldChg chg="add del">
        <pc:chgData name="Alfred Smith" userId="3c60a3631c0db8ad" providerId="LiveId" clId="{6A668E79-0413-48F8-8DA7-CCCF50BF6B84}" dt="2024-05-27T13:27:23.732" v="3"/>
        <pc:sldMkLst>
          <pc:docMk/>
          <pc:sldMk cId="3810814446" sldId="277"/>
        </pc:sldMkLst>
      </pc:sldChg>
      <pc:sldChg chg="modSp mod">
        <pc:chgData name="Alfred Smith" userId="3c60a3631c0db8ad" providerId="LiveId" clId="{6A668E79-0413-48F8-8DA7-CCCF50BF6B84}" dt="2024-06-18T08:23:38.118" v="27" actId="12"/>
        <pc:sldMkLst>
          <pc:docMk/>
          <pc:sldMk cId="947500540" sldId="278"/>
        </pc:sldMkLst>
        <pc:spChg chg="mod">
          <ac:chgData name="Alfred Smith" userId="3c60a3631c0db8ad" providerId="LiveId" clId="{6A668E79-0413-48F8-8DA7-CCCF50BF6B84}" dt="2024-06-18T08:23:38.118" v="27" actId="12"/>
          <ac:spMkLst>
            <pc:docMk/>
            <pc:sldMk cId="947500540" sldId="278"/>
            <ac:spMk id="3" creationId="{378FCC17-639E-A746-2C00-F40FA58A2F02}"/>
          </ac:spMkLst>
        </pc:spChg>
      </pc:sldChg>
      <pc:sldChg chg="addSp delSp mod addAnim delAnim">
        <pc:chgData name="Alfred Smith" userId="3c60a3631c0db8ad" providerId="LiveId" clId="{6A668E79-0413-48F8-8DA7-CCCF50BF6B84}" dt="2024-05-27T13:27:24.904" v="4" actId="478"/>
        <pc:sldMkLst>
          <pc:docMk/>
          <pc:sldMk cId="3759221820" sldId="439"/>
        </pc:sldMkLst>
        <pc:picChg chg="add del">
          <ac:chgData name="Alfred Smith" userId="3c60a3631c0db8ad" providerId="LiveId" clId="{6A668E79-0413-48F8-8DA7-CCCF50BF6B84}" dt="2024-05-27T13:27:24.904" v="4" actId="478"/>
          <ac:picMkLst>
            <pc:docMk/>
            <pc:sldMk cId="3759221820" sldId="439"/>
            <ac:picMk id="7" creationId="{91DF4AC9-F5FF-95CA-EA74-816EDC6E9F94}"/>
          </ac:picMkLst>
        </pc:picChg>
      </pc:sldChg>
      <pc:sldChg chg="modSp mod">
        <pc:chgData name="Alfred Smith" userId="3c60a3631c0db8ad" providerId="LiveId" clId="{6A668E79-0413-48F8-8DA7-CCCF50BF6B84}" dt="2024-06-18T09:34:06.580" v="30" actId="404"/>
        <pc:sldMkLst>
          <pc:docMk/>
          <pc:sldMk cId="2594523544" sldId="440"/>
        </pc:sldMkLst>
        <pc:spChg chg="mod">
          <ac:chgData name="Alfred Smith" userId="3c60a3631c0db8ad" providerId="LiveId" clId="{6A668E79-0413-48F8-8DA7-CCCF50BF6B84}" dt="2024-06-18T09:34:06.580" v="30" actId="404"/>
          <ac:spMkLst>
            <pc:docMk/>
            <pc:sldMk cId="2594523544" sldId="440"/>
            <ac:spMk id="4" creationId="{9A13E2D8-2F59-44C1-B1D2-79C300C26DD4}"/>
          </ac:spMkLst>
        </pc:spChg>
      </pc:sldChg>
      <pc:sldChg chg="modSp mod">
        <pc:chgData name="Alfred Smith" userId="3c60a3631c0db8ad" providerId="LiveId" clId="{6A668E79-0413-48F8-8DA7-CCCF50BF6B84}" dt="2024-06-18T09:35:16.654" v="33"/>
        <pc:sldMkLst>
          <pc:docMk/>
          <pc:sldMk cId="1232494467" sldId="442"/>
        </pc:sldMkLst>
        <pc:spChg chg="mod">
          <ac:chgData name="Alfred Smith" userId="3c60a3631c0db8ad" providerId="LiveId" clId="{6A668E79-0413-48F8-8DA7-CCCF50BF6B84}" dt="2024-06-18T09:35:16.654" v="33"/>
          <ac:spMkLst>
            <pc:docMk/>
            <pc:sldMk cId="1232494467" sldId="442"/>
            <ac:spMk id="4" creationId="{9A13E2D8-2F59-44C1-B1D2-79C300C26DD4}"/>
          </ac:spMkLst>
        </pc:spChg>
      </pc:sldChg>
      <pc:sldChg chg="modSp mod">
        <pc:chgData name="Alfred Smith" userId="3c60a3631c0db8ad" providerId="LiveId" clId="{6A668E79-0413-48F8-8DA7-CCCF50BF6B84}" dt="2024-06-18T09:44:03.293" v="35" actId="404"/>
        <pc:sldMkLst>
          <pc:docMk/>
          <pc:sldMk cId="508432313" sldId="443"/>
        </pc:sldMkLst>
        <pc:spChg chg="mod">
          <ac:chgData name="Alfred Smith" userId="3c60a3631c0db8ad" providerId="LiveId" clId="{6A668E79-0413-48F8-8DA7-CCCF50BF6B84}" dt="2024-06-18T09:44:03.293" v="35" actId="404"/>
          <ac:spMkLst>
            <pc:docMk/>
            <pc:sldMk cId="508432313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6A668E79-0413-48F8-8DA7-CCCF50BF6B84}" dt="2024-06-18T09:44:29.053" v="36"/>
        <pc:sldMkLst>
          <pc:docMk/>
          <pc:sldMk cId="2871664889" sldId="444"/>
        </pc:sldMkLst>
        <pc:spChg chg="mod">
          <ac:chgData name="Alfred Smith" userId="3c60a3631c0db8ad" providerId="LiveId" clId="{6A668E79-0413-48F8-8DA7-CCCF50BF6B84}" dt="2024-06-18T09:44:29.053" v="36"/>
          <ac:spMkLst>
            <pc:docMk/>
            <pc:sldMk cId="2871664889" sldId="444"/>
            <ac:spMk id="4" creationId="{9A13E2D8-2F59-44C1-B1D2-79C300C26DD4}"/>
          </ac:spMkLst>
        </pc:spChg>
      </pc:sldChg>
      <pc:sldChg chg="modSp mod">
        <pc:chgData name="Alfred Smith" userId="3c60a3631c0db8ad" providerId="LiveId" clId="{6A668E79-0413-48F8-8DA7-CCCF50BF6B84}" dt="2024-06-18T09:44:55.928" v="37"/>
        <pc:sldMkLst>
          <pc:docMk/>
          <pc:sldMk cId="659537341" sldId="446"/>
        </pc:sldMkLst>
        <pc:spChg chg="mod">
          <ac:chgData name="Alfred Smith" userId="3c60a3631c0db8ad" providerId="LiveId" clId="{6A668E79-0413-48F8-8DA7-CCCF50BF6B84}" dt="2024-06-18T09:44:55.928" v="37"/>
          <ac:spMkLst>
            <pc:docMk/>
            <pc:sldMk cId="659537341" sldId="446"/>
            <ac:spMk id="4" creationId="{9A13E2D8-2F59-44C1-B1D2-79C300C26DD4}"/>
          </ac:spMkLst>
        </pc:spChg>
      </pc:sldChg>
      <pc:sldChg chg="modSp mod">
        <pc:chgData name="Alfred Smith" userId="3c60a3631c0db8ad" providerId="LiveId" clId="{6A668E79-0413-48F8-8DA7-CCCF50BF6B84}" dt="2024-06-18T09:45:21.824" v="40" actId="6549"/>
        <pc:sldMkLst>
          <pc:docMk/>
          <pc:sldMk cId="3397999967" sldId="447"/>
        </pc:sldMkLst>
        <pc:spChg chg="mod">
          <ac:chgData name="Alfred Smith" userId="3c60a3631c0db8ad" providerId="LiveId" clId="{6A668E79-0413-48F8-8DA7-CCCF50BF6B84}" dt="2024-06-18T09:45:21.824" v="40" actId="6549"/>
          <ac:spMkLst>
            <pc:docMk/>
            <pc:sldMk cId="3397999967" sldId="447"/>
            <ac:spMk id="4" creationId="{9A13E2D8-2F59-44C1-B1D2-79C300C26DD4}"/>
          </ac:spMkLst>
        </pc:spChg>
      </pc:sldChg>
      <pc:sldChg chg="modSp mod">
        <pc:chgData name="Alfred Smith" userId="3c60a3631c0db8ad" providerId="LiveId" clId="{6A668E79-0413-48F8-8DA7-CCCF50BF6B84}" dt="2024-06-18T09:46:03.369" v="61" actId="20577"/>
        <pc:sldMkLst>
          <pc:docMk/>
          <pc:sldMk cId="2490690623" sldId="448"/>
        </pc:sldMkLst>
        <pc:spChg chg="mod">
          <ac:chgData name="Alfred Smith" userId="3c60a3631c0db8ad" providerId="LiveId" clId="{6A668E79-0413-48F8-8DA7-CCCF50BF6B84}" dt="2024-06-18T09:46:03.369" v="61" actId="20577"/>
          <ac:spMkLst>
            <pc:docMk/>
            <pc:sldMk cId="2490690623" sldId="448"/>
            <ac:spMk id="4" creationId="{9A13E2D8-2F59-44C1-B1D2-79C300C26DD4}"/>
          </ac:spMkLst>
        </pc:spChg>
      </pc:sldChg>
      <pc:sldChg chg="modSp mod">
        <pc:chgData name="Alfred Smith" userId="3c60a3631c0db8ad" providerId="LiveId" clId="{6A668E79-0413-48F8-8DA7-CCCF50BF6B84}" dt="2024-06-18T09:47:13.546" v="65" actId="6549"/>
        <pc:sldMkLst>
          <pc:docMk/>
          <pc:sldMk cId="1634616928" sldId="449"/>
        </pc:sldMkLst>
        <pc:spChg chg="mod">
          <ac:chgData name="Alfred Smith" userId="3c60a3631c0db8ad" providerId="LiveId" clId="{6A668E79-0413-48F8-8DA7-CCCF50BF6B84}" dt="2024-06-18T09:47:13.546" v="65" actId="6549"/>
          <ac:spMkLst>
            <pc:docMk/>
            <pc:sldMk cId="1634616928" sldId="449"/>
            <ac:spMk id="4" creationId="{9A13E2D8-2F59-44C1-B1D2-79C300C26DD4}"/>
          </ac:spMkLst>
        </pc:spChg>
      </pc:sldChg>
    </pc:docChg>
  </pc:docChgLst>
  <pc:docChgLst>
    <pc:chgData name="Leonie Smith" userId="fed1330f33f5650e" providerId="LiveId" clId="{62A1CBC6-9DF0-4A2A-9EB6-3BF72900EDB9}"/>
    <pc:docChg chg="modSld">
      <pc:chgData name="Leonie Smith" userId="fed1330f33f5650e" providerId="LiveId" clId="{62A1CBC6-9DF0-4A2A-9EB6-3BF72900EDB9}" dt="2023-12-29T10:32:34.212" v="117" actId="403"/>
      <pc:docMkLst>
        <pc:docMk/>
      </pc:docMkLst>
      <pc:sldChg chg="modSp mod">
        <pc:chgData name="Leonie Smith" userId="fed1330f33f5650e" providerId="LiveId" clId="{62A1CBC6-9DF0-4A2A-9EB6-3BF72900EDB9}" dt="2023-12-29T10:29:24.592" v="19" actId="20577"/>
        <pc:sldMkLst>
          <pc:docMk/>
          <pc:sldMk cId="3759221820" sldId="439"/>
        </pc:sldMkLst>
        <pc:spChg chg="mod">
          <ac:chgData name="Leonie Smith" userId="fed1330f33f5650e" providerId="LiveId" clId="{62A1CBC6-9DF0-4A2A-9EB6-3BF72900EDB9}" dt="2023-12-29T10:29:24.592" v="19" actId="20577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Leonie Smith" userId="fed1330f33f5650e" providerId="LiveId" clId="{62A1CBC6-9DF0-4A2A-9EB6-3BF72900EDB9}" dt="2023-12-29T10:29:47.483" v="31" actId="403"/>
        <pc:sldMkLst>
          <pc:docMk/>
          <pc:sldMk cId="2594523544" sldId="440"/>
        </pc:sldMkLst>
        <pc:spChg chg="mod">
          <ac:chgData name="Leonie Smith" userId="fed1330f33f5650e" providerId="LiveId" clId="{62A1CBC6-9DF0-4A2A-9EB6-3BF72900EDB9}" dt="2023-12-29T10:29:47.483" v="31" actId="403"/>
          <ac:spMkLst>
            <pc:docMk/>
            <pc:sldMk cId="2594523544" sldId="440"/>
            <ac:spMk id="6" creationId="{416C064E-628E-47C0-A712-DB178FE9901E}"/>
          </ac:spMkLst>
        </pc:spChg>
      </pc:sldChg>
      <pc:sldChg chg="modSp mod">
        <pc:chgData name="Leonie Smith" userId="fed1330f33f5650e" providerId="LiveId" clId="{62A1CBC6-9DF0-4A2A-9EB6-3BF72900EDB9}" dt="2023-12-29T10:30:09.174" v="39" actId="403"/>
        <pc:sldMkLst>
          <pc:docMk/>
          <pc:sldMk cId="1843171870" sldId="441"/>
        </pc:sldMkLst>
        <pc:spChg chg="mod">
          <ac:chgData name="Leonie Smith" userId="fed1330f33f5650e" providerId="LiveId" clId="{62A1CBC6-9DF0-4A2A-9EB6-3BF72900EDB9}" dt="2023-12-29T10:30:09.174" v="39" actId="403"/>
          <ac:spMkLst>
            <pc:docMk/>
            <pc:sldMk cId="1843171870" sldId="441"/>
            <ac:spMk id="6" creationId="{416C064E-628E-47C0-A712-DB178FE9901E}"/>
          </ac:spMkLst>
        </pc:spChg>
      </pc:sldChg>
      <pc:sldChg chg="modSp mod">
        <pc:chgData name="Leonie Smith" userId="fed1330f33f5650e" providerId="LiveId" clId="{62A1CBC6-9DF0-4A2A-9EB6-3BF72900EDB9}" dt="2023-12-29T10:30:24.950" v="49" actId="403"/>
        <pc:sldMkLst>
          <pc:docMk/>
          <pc:sldMk cId="1232494467" sldId="442"/>
        </pc:sldMkLst>
        <pc:spChg chg="mod">
          <ac:chgData name="Leonie Smith" userId="fed1330f33f5650e" providerId="LiveId" clId="{62A1CBC6-9DF0-4A2A-9EB6-3BF72900EDB9}" dt="2023-12-29T10:30:24.950" v="49" actId="403"/>
          <ac:spMkLst>
            <pc:docMk/>
            <pc:sldMk cId="1232494467" sldId="442"/>
            <ac:spMk id="6" creationId="{416C064E-628E-47C0-A712-DB178FE9901E}"/>
          </ac:spMkLst>
        </pc:spChg>
      </pc:sldChg>
      <pc:sldChg chg="modSp mod">
        <pc:chgData name="Leonie Smith" userId="fed1330f33f5650e" providerId="LiveId" clId="{62A1CBC6-9DF0-4A2A-9EB6-3BF72900EDB9}" dt="2023-12-29T10:30:40.147" v="58" actId="403"/>
        <pc:sldMkLst>
          <pc:docMk/>
          <pc:sldMk cId="508432313" sldId="443"/>
        </pc:sldMkLst>
        <pc:spChg chg="mod">
          <ac:chgData name="Leonie Smith" userId="fed1330f33f5650e" providerId="LiveId" clId="{62A1CBC6-9DF0-4A2A-9EB6-3BF72900EDB9}" dt="2023-12-29T10:30:40.147" v="58" actId="403"/>
          <ac:spMkLst>
            <pc:docMk/>
            <pc:sldMk cId="508432313" sldId="443"/>
            <ac:spMk id="6" creationId="{416C064E-628E-47C0-A712-DB178FE9901E}"/>
          </ac:spMkLst>
        </pc:spChg>
      </pc:sldChg>
      <pc:sldChg chg="modSp mod">
        <pc:chgData name="Leonie Smith" userId="fed1330f33f5650e" providerId="LiveId" clId="{62A1CBC6-9DF0-4A2A-9EB6-3BF72900EDB9}" dt="2023-12-29T10:31:01.793" v="68" actId="403"/>
        <pc:sldMkLst>
          <pc:docMk/>
          <pc:sldMk cId="2871664889" sldId="444"/>
        </pc:sldMkLst>
        <pc:spChg chg="mod">
          <ac:chgData name="Leonie Smith" userId="fed1330f33f5650e" providerId="LiveId" clId="{62A1CBC6-9DF0-4A2A-9EB6-3BF72900EDB9}" dt="2023-12-29T10:31:01.793" v="68" actId="403"/>
          <ac:spMkLst>
            <pc:docMk/>
            <pc:sldMk cId="2871664889" sldId="444"/>
            <ac:spMk id="6" creationId="{416C064E-628E-47C0-A712-DB178FE9901E}"/>
          </ac:spMkLst>
        </pc:spChg>
      </pc:sldChg>
      <pc:sldChg chg="modSp mod">
        <pc:chgData name="Leonie Smith" userId="fed1330f33f5650e" providerId="LiveId" clId="{62A1CBC6-9DF0-4A2A-9EB6-3BF72900EDB9}" dt="2023-12-29T10:31:20.135" v="80" actId="403"/>
        <pc:sldMkLst>
          <pc:docMk/>
          <pc:sldMk cId="659537341" sldId="446"/>
        </pc:sldMkLst>
        <pc:spChg chg="mod">
          <ac:chgData name="Leonie Smith" userId="fed1330f33f5650e" providerId="LiveId" clId="{62A1CBC6-9DF0-4A2A-9EB6-3BF72900EDB9}" dt="2023-12-29T10:31:20.135" v="80" actId="403"/>
          <ac:spMkLst>
            <pc:docMk/>
            <pc:sldMk cId="659537341" sldId="446"/>
            <ac:spMk id="6" creationId="{416C064E-628E-47C0-A712-DB178FE9901E}"/>
          </ac:spMkLst>
        </pc:spChg>
      </pc:sldChg>
      <pc:sldChg chg="modSp mod">
        <pc:chgData name="Leonie Smith" userId="fed1330f33f5650e" providerId="LiveId" clId="{62A1CBC6-9DF0-4A2A-9EB6-3BF72900EDB9}" dt="2023-12-29T10:32:03.885" v="93" actId="404"/>
        <pc:sldMkLst>
          <pc:docMk/>
          <pc:sldMk cId="3397999967" sldId="447"/>
        </pc:sldMkLst>
        <pc:spChg chg="mod">
          <ac:chgData name="Leonie Smith" userId="fed1330f33f5650e" providerId="LiveId" clId="{62A1CBC6-9DF0-4A2A-9EB6-3BF72900EDB9}" dt="2023-12-29T10:32:03.885" v="93" actId="404"/>
          <ac:spMkLst>
            <pc:docMk/>
            <pc:sldMk cId="3397999967" sldId="447"/>
            <ac:spMk id="6" creationId="{416C064E-628E-47C0-A712-DB178FE9901E}"/>
          </ac:spMkLst>
        </pc:spChg>
      </pc:sldChg>
      <pc:sldChg chg="modSp mod">
        <pc:chgData name="Leonie Smith" userId="fed1330f33f5650e" providerId="LiveId" clId="{62A1CBC6-9DF0-4A2A-9EB6-3BF72900EDB9}" dt="2023-12-29T10:32:15.806" v="105" actId="403"/>
        <pc:sldMkLst>
          <pc:docMk/>
          <pc:sldMk cId="2490690623" sldId="448"/>
        </pc:sldMkLst>
        <pc:spChg chg="mod">
          <ac:chgData name="Leonie Smith" userId="fed1330f33f5650e" providerId="LiveId" clId="{62A1CBC6-9DF0-4A2A-9EB6-3BF72900EDB9}" dt="2023-12-29T10:32:15.806" v="105" actId="403"/>
          <ac:spMkLst>
            <pc:docMk/>
            <pc:sldMk cId="2490690623" sldId="448"/>
            <ac:spMk id="6" creationId="{416C064E-628E-47C0-A712-DB178FE9901E}"/>
          </ac:spMkLst>
        </pc:spChg>
      </pc:sldChg>
      <pc:sldChg chg="modSp mod">
        <pc:chgData name="Leonie Smith" userId="fed1330f33f5650e" providerId="LiveId" clId="{62A1CBC6-9DF0-4A2A-9EB6-3BF72900EDB9}" dt="2023-12-29T10:32:34.212" v="117" actId="403"/>
        <pc:sldMkLst>
          <pc:docMk/>
          <pc:sldMk cId="1634616928" sldId="449"/>
        </pc:sldMkLst>
        <pc:spChg chg="mod">
          <ac:chgData name="Leonie Smith" userId="fed1330f33f5650e" providerId="LiveId" clId="{62A1CBC6-9DF0-4A2A-9EB6-3BF72900EDB9}" dt="2023-12-29T10:32:34.212" v="117" actId="403"/>
          <ac:spMkLst>
            <pc:docMk/>
            <pc:sldMk cId="1634616928" sldId="449"/>
            <ac:spMk id="6" creationId="{416C064E-628E-47C0-A712-DB178FE9901E}"/>
          </ac:spMkLst>
        </pc:spChg>
      </pc:sldChg>
    </pc:docChg>
  </pc:docChgLst>
  <pc:docChgLst>
    <pc:chgData name="Leonie Smith" userId="fed1330f33f5650e" providerId="LiveId" clId="{CDAD0231-B49D-4921-A24A-FA5F0336B633}"/>
    <pc:docChg chg="custSel addSld modSld sldOrd">
      <pc:chgData name="Leonie Smith" userId="fed1330f33f5650e" providerId="LiveId" clId="{CDAD0231-B49D-4921-A24A-FA5F0336B633}" dt="2022-01-15T08:27:47.435" v="64" actId="478"/>
      <pc:docMkLst>
        <pc:docMk/>
      </pc:docMkLst>
      <pc:sldChg chg="addSp modSp mod">
        <pc:chgData name="Leonie Smith" userId="fed1330f33f5650e" providerId="LiveId" clId="{CDAD0231-B49D-4921-A24A-FA5F0336B633}" dt="2022-01-15T08:24:41.339" v="18" actId="20577"/>
        <pc:sldMkLst>
          <pc:docMk/>
          <pc:sldMk cId="3098376479" sldId="256"/>
        </pc:sldMkLst>
        <pc:spChg chg="add mod">
          <ac:chgData name="Leonie Smith" userId="fed1330f33f5650e" providerId="LiveId" clId="{CDAD0231-B49D-4921-A24A-FA5F0336B633}" dt="2022-01-15T08:24:41.339" v="18" actId="20577"/>
          <ac:spMkLst>
            <pc:docMk/>
            <pc:sldMk cId="3098376479" sldId="256"/>
            <ac:spMk id="4" creationId="{FD80AC7A-42BE-4F77-BEE4-6E9586A85E7D}"/>
          </ac:spMkLst>
        </pc:spChg>
      </pc:sldChg>
      <pc:sldChg chg="addSp modSp mod">
        <pc:chgData name="Leonie Smith" userId="fed1330f33f5650e" providerId="LiveId" clId="{CDAD0231-B49D-4921-A24A-FA5F0336B633}" dt="2022-01-15T08:25:43.451" v="30" actId="20577"/>
        <pc:sldMkLst>
          <pc:docMk/>
          <pc:sldMk cId="3472860915" sldId="257"/>
        </pc:sldMkLst>
        <pc:spChg chg="add mod">
          <ac:chgData name="Leonie Smith" userId="fed1330f33f5650e" providerId="LiveId" clId="{CDAD0231-B49D-4921-A24A-FA5F0336B633}" dt="2022-01-15T08:25:43.451" v="30" actId="20577"/>
          <ac:spMkLst>
            <pc:docMk/>
            <pc:sldMk cId="3472860915" sldId="257"/>
            <ac:spMk id="5" creationId="{5622D93F-33D8-481A-97AA-3709054AA08D}"/>
          </ac:spMkLst>
        </pc:spChg>
      </pc:sldChg>
      <pc:sldChg chg="addSp modSp mod">
        <pc:chgData name="Leonie Smith" userId="fed1330f33f5650e" providerId="LiveId" clId="{CDAD0231-B49D-4921-A24A-FA5F0336B633}" dt="2022-01-15T08:25:56.849" v="36" actId="20577"/>
        <pc:sldMkLst>
          <pc:docMk/>
          <pc:sldMk cId="554503771" sldId="258"/>
        </pc:sldMkLst>
        <pc:spChg chg="add mod">
          <ac:chgData name="Leonie Smith" userId="fed1330f33f5650e" providerId="LiveId" clId="{CDAD0231-B49D-4921-A24A-FA5F0336B633}" dt="2022-01-15T08:25:56.849" v="36" actId="20577"/>
          <ac:spMkLst>
            <pc:docMk/>
            <pc:sldMk cId="554503771" sldId="258"/>
            <ac:spMk id="4" creationId="{BC014581-DD6C-47F1-8A8A-6EFAC5A69DEE}"/>
          </ac:spMkLst>
        </pc:spChg>
      </pc:sldChg>
      <pc:sldChg chg="addSp modSp mod">
        <pc:chgData name="Leonie Smith" userId="fed1330f33f5650e" providerId="LiveId" clId="{CDAD0231-B49D-4921-A24A-FA5F0336B633}" dt="2022-01-15T08:26:23.095" v="42" actId="20577"/>
        <pc:sldMkLst>
          <pc:docMk/>
          <pc:sldMk cId="2120526373" sldId="260"/>
        </pc:sldMkLst>
        <pc:spChg chg="add mod">
          <ac:chgData name="Leonie Smith" userId="fed1330f33f5650e" providerId="LiveId" clId="{CDAD0231-B49D-4921-A24A-FA5F0336B633}" dt="2022-01-15T08:26:23.095" v="42" actId="20577"/>
          <ac:spMkLst>
            <pc:docMk/>
            <pc:sldMk cId="2120526373" sldId="260"/>
            <ac:spMk id="5" creationId="{5FA11304-ED80-43CC-9E8D-7F30EC3838BD}"/>
          </ac:spMkLst>
        </pc:spChg>
      </pc:sldChg>
      <pc:sldChg chg="addSp modSp mod">
        <pc:chgData name="Leonie Smith" userId="fed1330f33f5650e" providerId="LiveId" clId="{CDAD0231-B49D-4921-A24A-FA5F0336B633}" dt="2022-01-15T08:27:14.148" v="49" actId="20577"/>
        <pc:sldMkLst>
          <pc:docMk/>
          <pc:sldMk cId="512407170" sldId="261"/>
        </pc:sldMkLst>
        <pc:spChg chg="add mod">
          <ac:chgData name="Leonie Smith" userId="fed1330f33f5650e" providerId="LiveId" clId="{CDAD0231-B49D-4921-A24A-FA5F0336B633}" dt="2022-01-15T08:27:14.148" v="49" actId="20577"/>
          <ac:spMkLst>
            <pc:docMk/>
            <pc:sldMk cId="512407170" sldId="261"/>
            <ac:spMk id="5" creationId="{0B3BBE08-CAAA-4B42-BFD2-5E4905E231DC}"/>
          </ac:spMkLst>
        </pc:spChg>
      </pc:sldChg>
      <pc:sldChg chg="addSp modSp mod">
        <pc:chgData name="Leonie Smith" userId="fed1330f33f5650e" providerId="LiveId" clId="{CDAD0231-B49D-4921-A24A-FA5F0336B633}" dt="2022-01-15T08:27:27.653" v="52" actId="20577"/>
        <pc:sldMkLst>
          <pc:docMk/>
          <pc:sldMk cId="2426973262" sldId="262"/>
        </pc:sldMkLst>
        <pc:spChg chg="add mod">
          <ac:chgData name="Leonie Smith" userId="fed1330f33f5650e" providerId="LiveId" clId="{CDAD0231-B49D-4921-A24A-FA5F0336B633}" dt="2022-01-15T08:27:27.653" v="52" actId="20577"/>
          <ac:spMkLst>
            <pc:docMk/>
            <pc:sldMk cId="2426973262" sldId="262"/>
            <ac:spMk id="5" creationId="{A5A3B282-56F7-4E7B-A0AB-4ED88123C769}"/>
          </ac:spMkLst>
        </pc:spChg>
      </pc:sldChg>
      <pc:sldChg chg="addSp delSp modSp mod">
        <pc:chgData name="Leonie Smith" userId="fed1330f33f5650e" providerId="LiveId" clId="{CDAD0231-B49D-4921-A24A-FA5F0336B633}" dt="2022-01-15T08:27:47.435" v="64" actId="478"/>
        <pc:sldMkLst>
          <pc:docMk/>
          <pc:sldMk cId="1854319060" sldId="263"/>
        </pc:sldMkLst>
        <pc:spChg chg="add del mod">
          <ac:chgData name="Leonie Smith" userId="fed1330f33f5650e" providerId="LiveId" clId="{CDAD0231-B49D-4921-A24A-FA5F0336B633}" dt="2022-01-15T08:27:47.435" v="64" actId="478"/>
          <ac:spMkLst>
            <pc:docMk/>
            <pc:sldMk cId="1854319060" sldId="263"/>
            <ac:spMk id="4" creationId="{D85DB6BC-4F58-4BA5-9946-FA247623246B}"/>
          </ac:spMkLst>
        </pc:spChg>
      </pc:sldChg>
      <pc:sldChg chg="modSp mod">
        <pc:chgData name="Leonie Smith" userId="fed1330f33f5650e" providerId="LiveId" clId="{CDAD0231-B49D-4921-A24A-FA5F0336B633}" dt="2022-01-15T08:15:32.288" v="4" actId="1076"/>
        <pc:sldMkLst>
          <pc:docMk/>
          <pc:sldMk cId="3825192487" sldId="264"/>
        </pc:sldMkLst>
        <pc:spChg chg="mod">
          <ac:chgData name="Leonie Smith" userId="fed1330f33f5650e" providerId="LiveId" clId="{CDAD0231-B49D-4921-A24A-FA5F0336B633}" dt="2022-01-15T08:15:32.288" v="4" actId="1076"/>
          <ac:spMkLst>
            <pc:docMk/>
            <pc:sldMk cId="3825192487" sldId="264"/>
            <ac:spMk id="5" creationId="{B69DCE30-481F-4C0D-9139-AB4CA9EDE83A}"/>
          </ac:spMkLst>
        </pc:spChg>
      </pc:sldChg>
      <pc:sldChg chg="addSp modSp mod">
        <pc:chgData name="Leonie Smith" userId="fed1330f33f5650e" providerId="LiveId" clId="{CDAD0231-B49D-4921-A24A-FA5F0336B633}" dt="2022-01-15T08:25:24.990" v="24" actId="20577"/>
        <pc:sldMkLst>
          <pc:docMk/>
          <pc:sldMk cId="3726840763" sldId="265"/>
        </pc:sldMkLst>
        <pc:spChg chg="add mod">
          <ac:chgData name="Leonie Smith" userId="fed1330f33f5650e" providerId="LiveId" clId="{CDAD0231-B49D-4921-A24A-FA5F0336B633}" dt="2022-01-15T08:25:24.990" v="24" actId="20577"/>
          <ac:spMkLst>
            <pc:docMk/>
            <pc:sldMk cId="3726840763" sldId="265"/>
            <ac:spMk id="6" creationId="{71C7F2BC-607C-478F-849C-59123F7AEE12}"/>
          </ac:spMkLst>
        </pc:spChg>
      </pc:sldChg>
      <pc:sldChg chg="addSp modSp mod">
        <pc:chgData name="Leonie Smith" userId="fed1330f33f5650e" providerId="LiveId" clId="{CDAD0231-B49D-4921-A24A-FA5F0336B633}" dt="2022-01-15T08:26:10.058" v="39" actId="20577"/>
        <pc:sldMkLst>
          <pc:docMk/>
          <pc:sldMk cId="3467577272" sldId="267"/>
        </pc:sldMkLst>
        <pc:spChg chg="add mod">
          <ac:chgData name="Leonie Smith" userId="fed1330f33f5650e" providerId="LiveId" clId="{CDAD0231-B49D-4921-A24A-FA5F0336B633}" dt="2022-01-15T08:26:10.058" v="39" actId="20577"/>
          <ac:spMkLst>
            <pc:docMk/>
            <pc:sldMk cId="3467577272" sldId="267"/>
            <ac:spMk id="4" creationId="{DC26932A-A305-4CBB-B050-84D4B210C73C}"/>
          </ac:spMkLst>
        </pc:spChg>
      </pc:sldChg>
      <pc:sldChg chg="addSp modSp mod">
        <pc:chgData name="Leonie Smith" userId="fed1330f33f5650e" providerId="LiveId" clId="{CDAD0231-B49D-4921-A24A-FA5F0336B633}" dt="2022-01-15T08:27:00.223" v="45" actId="20577"/>
        <pc:sldMkLst>
          <pc:docMk/>
          <pc:sldMk cId="856279140" sldId="268"/>
        </pc:sldMkLst>
        <pc:spChg chg="add mod">
          <ac:chgData name="Leonie Smith" userId="fed1330f33f5650e" providerId="LiveId" clId="{CDAD0231-B49D-4921-A24A-FA5F0336B633}" dt="2022-01-15T08:27:00.223" v="45" actId="20577"/>
          <ac:spMkLst>
            <pc:docMk/>
            <pc:sldMk cId="856279140" sldId="268"/>
            <ac:spMk id="6" creationId="{6406B6BE-5E39-4686-BCB6-E12C1B6B26F4}"/>
          </ac:spMkLst>
        </pc:spChg>
      </pc:sldChg>
      <pc:sldChg chg="addSp modSp add mod ord">
        <pc:chgData name="Leonie Smith" userId="fed1330f33f5650e" providerId="LiveId" clId="{CDAD0231-B49D-4921-A24A-FA5F0336B633}" dt="2022-01-15T08:15:58.023" v="7"/>
        <pc:sldMkLst>
          <pc:docMk/>
          <pc:sldMk cId="3429395868" sldId="277"/>
        </pc:sldMkLst>
        <pc:spChg chg="add mod">
          <ac:chgData name="Leonie Smith" userId="fed1330f33f5650e" providerId="LiveId" clId="{CDAD0231-B49D-4921-A24A-FA5F0336B633}" dt="2022-01-15T08:15:58.023" v="7"/>
          <ac:spMkLst>
            <pc:docMk/>
            <pc:sldMk cId="3429395868" sldId="277"/>
            <ac:spMk id="7" creationId="{456EE5B1-B76D-4F93-9ECF-6CA71ADCD733}"/>
          </ac:spMkLst>
        </pc:spChg>
        <pc:picChg chg="add mod ord">
          <ac:chgData name="Leonie Smith" userId="fed1330f33f5650e" providerId="LiveId" clId="{CDAD0231-B49D-4921-A24A-FA5F0336B633}" dt="2022-01-15T08:15:50.292" v="6" actId="171"/>
          <ac:picMkLst>
            <pc:docMk/>
            <pc:sldMk cId="3429395868" sldId="277"/>
            <ac:picMk id="5" creationId="{7FE5201A-7977-4CB5-B63E-18634870888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A0487-57EE-4BDE-9A5A-D53EA9042B2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249EC-A084-49E6-8955-98803835DAE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705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Checked </a:t>
            </a:r>
            <a:r>
              <a:rPr lang="en-IN"/>
              <a:t>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81096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92956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304800">
              <a:lnSpc>
                <a:spcPts val="2400"/>
              </a:lnSpc>
              <a:spcAft>
                <a:spcPts val="1000"/>
              </a:spcAft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9629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52400">
              <a:lnSpc>
                <a:spcPts val="2400"/>
              </a:lnSpc>
              <a:spcAft>
                <a:spcPts val="1000"/>
              </a:spcAft>
            </a:pP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2100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377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5387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8115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096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973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0068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1724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49EC-A084-49E6-8955-98803835DAEC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3191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F482-7CA7-4671-8691-D6CA99AA7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7EDA7-2750-4E51-905C-F52E860F4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E941D-6C97-4233-9086-5739B10B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F3EE9-7D9C-49DB-B048-CE899D2E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105BE-1652-416C-8766-50916BF1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502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0C993-34F7-4FF1-8D92-0B25EDD7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D1C7F-3922-4F02-852A-EF7D8688C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2461F-1940-4C73-AA8B-9499DBF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286DB-3B1D-4BFD-B8DA-DD5145FA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2139A-0DAB-41F0-8297-B713463A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527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C6408-25FB-4BA0-BEF1-74B4552C52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1AD013-9FB8-42F6-A842-4926C1B50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33165-BCA7-4FDD-8CA9-CEF396E8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0A561-42A2-4772-9866-CAC8DCD9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D5FD9-1206-4079-991E-E6CD1119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476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DA221-060C-4196-AF17-54BDC466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F8E7-ED22-452D-86B7-1699658DE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6DC82-4FDD-4EF1-BABC-7523734B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D46AE-BB0F-4070-9FE0-58B91C8C0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A8961-8E21-480F-9F2A-A75859B85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333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E9B71-FC83-48BB-8AD6-6205C8E2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83F4A-864A-4AA3-B4C0-FC1EAEDB7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C0ED3-6201-497F-BB89-ABA893E5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215A5-03CF-4B2A-899A-9FA84DD5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979DC-2A77-466D-B58D-25C5DFF1C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842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7A6BF-F89D-4586-8DFD-8AB666E46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B380F-5523-4AC5-9737-FF58B3EAE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9824A-9D7A-4B93-BDEE-94AF384A2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151DA-DA02-4869-AB91-B8B2B5A6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E9446-ECC8-4B23-B09D-C2A9780DE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03617-2B04-41DB-B5FC-215B00CE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241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6C07-C0A9-4F96-80B0-68489D158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87A54-0D4A-49F2-9A7B-B189F8844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CB551-9C73-423A-87F2-1FAEAC1AB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3CEA7-A3BC-494D-84F1-656BF35B5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B568B-4D71-4C65-8962-0951ED096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FE7FD-9828-4EAD-8835-313B3616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A63FA2-0844-4E0D-A482-60A4D8689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2C976-4432-400B-8A1E-C10501C1E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920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3D50-00CA-4EED-9D68-8721E7660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1FAAA-8F7A-482E-A416-281591C6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E3465-E28C-4B32-BADA-DCB16BBD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B0D12-1DDF-46B2-983D-EEFB377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838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4B16F-E368-4615-9DEA-13374486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D17C4-ECA4-4358-B04D-63FB7811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15CBB-77DD-4DB3-AD92-B3945A08C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750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C667F-0D63-49F9-984C-8B178DEA1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2A2F2-59A0-48BA-908B-D1CB0AECE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B2793-38DF-4214-9173-04399CC62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C8C1A-88F1-44FB-9B15-1289E3CA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FBE39-9B74-4E21-AC18-1F96116E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3E55E-8073-410C-8796-9E5FE0A5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389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94CBD-1608-4112-B870-44AAD6187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50315-D6F9-4C1F-803F-3C1B3C8C4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85495-5DB6-4FA7-8669-328B2B9F2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8E6E2-AC0A-4BEC-B0C5-3ABDF108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A4D10-9216-4614-A0EB-955E9047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C132D-4DDF-4F9E-9259-13C91CE4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8614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2A656-89DD-49D2-89F1-117DC5C3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04B55-017B-4316-ABE8-5F9CBBDA3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960FD-534E-4B1E-A0EA-BC3586765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363F7-E12E-4CCB-A8B1-B2C29A7C429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DC4C7-BFD3-4863-AF98-8B8FEB146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B6E0D-A320-41C3-98BC-5D5FA7EDF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8AB4D-5B60-420C-AE24-FD923C89CCC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847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DD8B6-7CF3-B888-F5EC-21C5B6203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05-3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FCC17-639E-A746-2C00-F40FA58A2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E7C965-D5F7-2564-507D-CEA9756D5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75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3"/>
    </mc:Choice>
    <mc:Fallback xmlns="">
      <p:transition spd="slow" advTm="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FD0797-063F-4C28-B0C0-065CB773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29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2D93F-33D8-481A-97AA-3709054AA08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14:11,12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2860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000" i="1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13A man escaped and came to report everything to Abram.</a:t>
            </a:r>
            <a:r>
              <a:rPr lang="en-ZA" sz="40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when Abram heard that his relative had been captured, he mobilized the 318 trained men born in his household, and they set out in pursuit as far as Dan.</a:t>
            </a:r>
            <a:endParaRPr lang="en-ZA" sz="4000" dirty="0">
              <a:solidFill>
                <a:srgbClr val="44444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Inter"/>
              </a:rPr>
              <a:t>13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དེ་ཡང་ཕྱིར་བྲོས་འོངས་པའི་མི་ཞིག་གིས་ཨིབ་རི་པ་ཨབ་རམ་ལ་གནས་ཚུལ་དེའི་སྐོར༌སྨྲས། ཨབ་རམ་ནི་སྐབས་དེར་ཨེ་མོར་མི་རིགས་ཀྱི་མཱན་རེའེ་ཞེས་བྱ་བའི་བེ་ཤིང་སྐྱེད་ཚལ་གྱི་ཉེ་འགྲམ་དུ་བསྡད་ཡོད༌ཅིང༌། མཱན་རེའེ་བྱ་བ་ནི་ཨེ་ཤ་ཀོལ་དང་ཨ་ནེར་གཉིས་ཀྱི་སྤུན་ཡིན༌ལ། ཁོ་རྣམས་ཀྱིས་ཨབ་རམ་དང་མནའ་འབྲེལ་བྱས་མྱོང༌ངོ༌།། </a:t>
            </a:r>
            <a:endParaRPr lang="en-ZA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70086EC-9E72-7935-5BC6-0AD3BB6AA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84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04"/>
    </mc:Choice>
    <mc:Fallback xmlns="">
      <p:transition spd="slow" advTm="2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A125C-718C-47FC-9B62-73963E276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30736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14581-DD6C-47F1-8A8A-6EFAC5A69DE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14:13,14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5450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Abram returned from defeating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Chedorlaomer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and the kings allied with him, the king of Sodom went out to meet him in the Valley of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Shaveh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(that is, the King’s Valley).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17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ཡང་ཨབ་རམ་བྱ་བ་ཀཱ་དོར་ལཱ་ཨོ་མེར་དང་དེའི་མནའ་འབྲེལ་རྒྱལ་པོ་གཞན་རྣམས་ལས་རྣམ་པར་རྒྱལ་ཏེ་ཕྱིར་ལོག་པའི་དུས༌སུ། སཱ་དོམ་གྱི་རྒྱལ་པོ་འོངས་ནས་ཤཱ་ཝེ་ལུང་པ་རུ་ཁོང་ལ་བསུ་བ༌བྱས། ཤཱ་ཝེ་ལུང་པ་ལ་རྒྱལ་པོའི་ལུང་པ་ཞེས་ཀྱང༌ཟེར།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6C4F89-F5A6-CB03-B07F-851861E1A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16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3"/>
    </mc:Choice>
    <mc:Fallback xmlns="">
      <p:transition spd="slow" advTm="1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8CAACB-43FC-4FC5-A46D-F863496DD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0689" y="-768096"/>
            <a:ext cx="19104965" cy="10021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26932A-A305-4CBB-B050-84D4B210C73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14:17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7577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dirty="0"/>
              <a:t>After winning the battle, Abraham went to Jerusalem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3681E40-6CAB-FA66-CD08-95904A994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07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3"/>
    </mc:Choice>
    <mc:Fallback xmlns="">
      <p:transition spd="slow" advTm="5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EA053D-215A-4A5A-8F97-589AAFD65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4134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A11304-ED80-43CC-9E8D-7F30EC3838B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14:18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20526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Melchizedek king of Salem brought out bread and wine—since he was priest of God Most High —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18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དེ་ནས་སཱ་ལེམ་གྱི་རྒྱལ་པོ་མཱལ་ཀི་ཚེ་དེག་གིས་ཀྱང་བག་ལེབ་དང་རྒུན་ཆང་ཁྱེར་ནས་བསུ་བ་བྱེད་དུ༌ཕེབས། ཁོང་ནི་བླ་ན་མེད་པའི་དཀོན་མཆོག་གི་མཆོད་དཔོན་ཞིག་ཡིན༌ནོ།།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201CDDB-DCDD-5E62-B829-94CA6BB1C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953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8"/>
    </mc:Choice>
    <mc:Fallback xmlns="">
      <p:transition spd="slow" advTm="11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CA647-D616-40A0-93E0-C572EEEE5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AFF10-2942-41F5-AAD4-14A01F9E1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AA202-9C42-4A37-A449-C25D67C10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655" y="0"/>
            <a:ext cx="1251065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6B6BE-5E39-4686-BCB6-E12C1B6B26F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14:18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6279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he blessed Abram and said: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“Blessed be Abram by God Most High,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Creator of heaven and earth,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19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ཁོང་གིས་ཨབ་རམ་ལ་བྱིན་གྱིས་བརླབས་ཏེ་འདི་སྐད༌དུ།</a:t>
            </a:r>
          </a:p>
          <a:p>
            <a:r>
              <a:rPr lang="bo-CN" sz="6000" dirty="0">
                <a:solidFill>
                  <a:srgbClr val="121212"/>
                </a:solidFill>
                <a:latin typeface="Inter"/>
              </a:rPr>
              <a:t>གནམ་ས་གཉིས་ཀྱི་བྱེད་པོ༌དང༌།།</a:t>
            </a:r>
          </a:p>
          <a:p>
            <a:r>
              <a:rPr lang="bo-CN" sz="6000" dirty="0">
                <a:solidFill>
                  <a:srgbClr val="121212"/>
                </a:solidFill>
                <a:latin typeface="Inter"/>
              </a:rPr>
              <a:t>བླ་ན་མེད་པའི་དཀོན་མཆོག༌གིས།།</a:t>
            </a:r>
          </a:p>
          <a:p>
            <a:r>
              <a:rPr lang="bo-CN" sz="6000" dirty="0">
                <a:solidFill>
                  <a:srgbClr val="121212"/>
                </a:solidFill>
                <a:latin typeface="Inter"/>
              </a:rPr>
              <a:t>ཨབ་རམ་ཁྱོད་ལ་བྱིན་བརླབས༌མཛོད།།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9246CE-39B9-A548-87D2-F0CBAAAFB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799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9"/>
    </mc:Choice>
    <mc:Fallback xmlns="">
      <p:transition spd="slow" advTm="1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7ADA-A4C9-46FB-9D18-D0C9767C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A238B-3CC8-4B01-92B4-F537560E3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5201A-7977-4CB5-B63E-186348708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42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6EE5B1-B76D-4F93-9ECF-6CA71ADCD733}"/>
              </a:ext>
            </a:extLst>
          </p:cNvPr>
          <p:cNvSpPr txBox="1"/>
          <p:nvPr/>
        </p:nvSpPr>
        <p:spPr>
          <a:xfrm>
            <a:off x="7447788" y="215900"/>
            <a:ext cx="622706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ཨབ་རམ་གྱིས་ལོད་སྐྱབས་པ།</a:t>
            </a:r>
            <a:endParaRPr lang="en-ZA" sz="4400" b="1" cap="all" dirty="0">
              <a:solidFill>
                <a:schemeClr val="bg1"/>
              </a:solidFill>
              <a:latin typeface="Microsoft Himalaya "/>
              <a:cs typeface="+mj-cs"/>
            </a:endParaRPr>
          </a:p>
          <a:p>
            <a:r>
              <a:rPr lang="bo-C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རྒྱལ་པོ་མེལ་ཀི་ཛེ་དེག</a:t>
            </a:r>
            <a:endParaRPr lang="en-ZA" sz="4400" b="1" cap="all" dirty="0">
              <a:solidFill>
                <a:schemeClr val="bg1"/>
              </a:solidFill>
              <a:latin typeface="Microsoft Himalaya "/>
              <a:cs typeface="+mj-cs"/>
            </a:endParaRPr>
          </a:p>
          <a:p>
            <a:r>
              <a:rPr lang="en-ZA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14:1-24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3429395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9CC7E-4C09-4AD2-93DA-3EFCD7168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002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3BBE08-CAAA-4B42-BFD2-5E4905E231D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14:19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2407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blessed be God Most High,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who has delivered your enemies into your hand.”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20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དགྲ་བོ་ཐམས་ཅད་ཁྱོད་སྤྲད༌པའི།།</a:t>
            </a:r>
          </a:p>
          <a:p>
            <a:r>
              <a:rPr lang="bo-CN" sz="6600" dirty="0">
                <a:solidFill>
                  <a:srgbClr val="121212"/>
                </a:solidFill>
                <a:latin typeface="Inter"/>
              </a:rPr>
              <a:t>བླ་ན་མེད་པའི་དཀོན་མཆོག༌ལ།།</a:t>
            </a:r>
          </a:p>
          <a:p>
            <a:r>
              <a:rPr lang="bo-CN" sz="6600" dirty="0">
                <a:solidFill>
                  <a:srgbClr val="121212"/>
                </a:solidFill>
                <a:latin typeface="Inter"/>
              </a:rPr>
              <a:t>བསྟོད་ཅིང་བསྔགས་པར་འོས་སོ༌ལོ། །ཞེས་གསུངས༌སོ།།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1954E6-58C6-B9BB-5670-0F85C91F4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06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5"/>
    </mc:Choice>
    <mc:Fallback xmlns="">
      <p:transition spd="slow" advTm="8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4A7DA-64C7-4286-8057-751C803A1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7226"/>
            <a:ext cx="12192000" cy="7085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A3B282-56F7-4E7B-A0AB-4ED88123C76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14:20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6973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</a:pPr>
            <a:r>
              <a:rPr lang="en-US" sz="5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Abram gave Melchizedek a tenth of everything.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Inter"/>
              </a:rPr>
              <a:t>ཨབ་རམ་གྱིས་རང་ལ་ཐོབ་པའི་བཅུ་ཆ་གཅིག་ནི་མཱལ་ཀི་ཚེ་དེག་ལ་ཕུལ༌ཏོ།།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8CC87A2-3DC2-2B11-B5AE-F6F7F91F3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46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5"/>
    </mc:Choice>
    <mc:Fallback xmlns="">
      <p:transition spd="slow" advTm="7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50E73-D6C9-4B8D-8C75-2466CC258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4193"/>
            <a:ext cx="12192000" cy="73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9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Abram rescues Lot and meets Melchizedek </a:t>
            </a:r>
            <a:r>
              <a:rPr lang="en-ZA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Gen 14:1-24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ཨབ་རམ་གྱིས་ལོད་སྐྱབས་པ།</a:t>
            </a:r>
            <a:endParaRPr lang="en-ZA" sz="8000" b="1" cap="all" dirty="0">
              <a:latin typeface="Microsoft Himalaya "/>
              <a:cs typeface="+mj-cs"/>
            </a:endParaRPr>
          </a:p>
          <a:p>
            <a:r>
              <a:rPr lang="bo-CN" sz="8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རྒྱལ་པོ་མེལ་ཀི་ཛེ་དེག</a:t>
            </a:r>
            <a:endParaRPr lang="en-IN" sz="8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བཀོད་པ།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ArialMT"/>
              </a:rPr>
              <a:t> </a:t>
            </a:r>
            <a:r>
              <a:rPr lang="en-ZA" sz="6600" b="1" cap="all" dirty="0">
                <a:latin typeface="Microsoft Himalaya "/>
                <a:cs typeface="+mj-cs"/>
              </a:rPr>
              <a:t>14:1-24</a:t>
            </a:r>
            <a:endParaRPr lang="en-ZA" sz="3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1DF4AC9-F5FF-95CA-EA74-816EDC6E9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"/>
    </mc:Choice>
    <mc:Fallback xmlns="">
      <p:transition spd="slow" advTm="3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539DF6-B2D7-4285-ABB8-F7537B023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242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9DCE30-481F-4C0D-9139-AB4CA9EDE83A}"/>
              </a:ext>
            </a:extLst>
          </p:cNvPr>
          <p:cNvSpPr txBox="1"/>
          <p:nvPr/>
        </p:nvSpPr>
        <p:spPr>
          <a:xfrm>
            <a:off x="7447788" y="215900"/>
            <a:ext cx="622706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ཨབ་རམ་གྱིས་ལོད་སྐྱབས་པ།</a:t>
            </a:r>
            <a:endParaRPr lang="en-ZA" sz="4400" b="1" cap="all" dirty="0">
              <a:solidFill>
                <a:schemeClr val="bg1"/>
              </a:solidFill>
              <a:latin typeface="Microsoft Himalaya "/>
              <a:cs typeface="+mj-cs"/>
            </a:endParaRPr>
          </a:p>
          <a:p>
            <a:r>
              <a:rPr lang="bo-C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རྒྱལ་པོ་མེལ་ཀི་ཛེ་དེག</a:t>
            </a:r>
            <a:endParaRPr lang="en-ZA" sz="4400" b="1" cap="all" dirty="0">
              <a:solidFill>
                <a:schemeClr val="bg1"/>
              </a:solidFill>
              <a:latin typeface="Microsoft Himalaya "/>
              <a:cs typeface="+mj-cs"/>
            </a:endParaRPr>
          </a:p>
          <a:p>
            <a:r>
              <a:rPr lang="en-ZA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14:1-24</a:t>
            </a:r>
            <a:endParaRPr lang="en-ZA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481C58-63B7-798A-03C1-37CE66DFE8F3}"/>
              </a:ext>
            </a:extLst>
          </p:cNvPr>
          <p:cNvSpPr txBox="1"/>
          <p:nvPr/>
        </p:nvSpPr>
        <p:spPr>
          <a:xfrm>
            <a:off x="-91324" y="625517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192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king of Sodom, the king of Gomorrah, the king of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Admah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king of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Zeboiim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and the king of Bela (that is,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Zoar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) marched out and arrayed themselves for battle in the Valley of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Siddim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</a:t>
            </a:r>
            <a:endParaRPr lang="en-ZA" sz="4400" dirty="0">
              <a:solidFill>
                <a:srgbClr val="44444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8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དེ་ནས་སཱ་དོམ༌དང༌། གཱ་མོ༌ར། ཨད༌མཱ། ཚཱ་བོ༌ཡིམ། པེ་ལཱའམ་ཚོ་ཨར་བཅས་ཀྱི་རྒྱལ་པོ་རྣམས་སླེབས་པ༌དང༌། སིད་དིམ་ལུང་པ་ནས་གཡུལ་བཤམས་ཏེ་ཁོ་རྣམས་ལ་གཡུལ་འགྱེད་པ༌སྟེ། </a:t>
            </a:r>
            <a:endParaRPr lang="en-Z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5AE870B-9A61-07C9-8A9A-0F13B6652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452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3"/>
    </mc:Choice>
    <mc:Fallback xmlns="">
      <p:transition spd="slow" advTm="13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B457E-D963-43D3-803A-8F3FB72AF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6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0AC7A-42BE-4F77-BEE4-6E9586A85E7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14:8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8376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54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9. </a:t>
            </a:r>
            <a:r>
              <a:rPr lang="en-ZA" sz="5400" i="1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There were four kings against five.</a:t>
            </a:r>
            <a:r>
              <a:rPr lang="en-ZA" sz="54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r>
              <a:rPr lang="en-ZA" sz="54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10The kings of Sodom and Gomorrah ran away from the battle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777A7B"/>
                </a:solidFill>
                <a:latin typeface="Inter"/>
              </a:rPr>
              <a:t>9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ཨེ་ལཱམ་གྱི་རྒྱལ་པོ་ཀཱ་དོར་ལཱ་ཨོ་མེར༌དང༌། གོ་ཡེམ་གྱི་རྒྱལ་པོ་ཐིད༌ཨལ། ཤིན་ཨར་གྱི་རྒྱལ་པོ་ཨམ་རཱ་ཕིལ། ཨེལ་ལ་སཱར་གྱི་རྒྱལ་པོ་ཨར་ཡོག་བཅས་ཡིན༌ཞིང༌། རྒྱལ་པོ་བཞི་པོས་རྒྱལ་པོ་ལྔ་པོར་གཡུལ་འགྱེད༌པའོ།། </a:t>
            </a:r>
            <a:r>
              <a:rPr lang="bo-CN" sz="4400" dirty="0">
                <a:solidFill>
                  <a:srgbClr val="777A7B"/>
                </a:solidFill>
                <a:latin typeface="Inter"/>
              </a:rPr>
              <a:t>10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དེ་ཡང་སིད་དིམ་ལུང་པར་རྒྱ་སྐྱེགས་ཀྱིས་བཀང་བའི་དོང་མང་པོ་ཡོད༌ལ། སཱ་དོམ་གྱི་རྒྱལ་པོ་དང་གཱ་མོ་ར་ཡི་རྒྱལ་པོ་གཉིས་བྲོས་ཏེ་རྒྱ་སྐྱེགས་ཀྱི་དོང་ནང་དུ་ལྷུང་ཞིང་གཞན་རྣམས་རི་ཁྲོད་དུ༌བྲོས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1F823F-6449-6D82-F68C-4FB73138B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31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9"/>
    </mc:Choice>
    <mc:Fallback xmlns="">
      <p:transition spd="slow" advTm="2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9FB80-277D-4B13-BA2F-25861218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70001-E18A-45BD-9B22-9EAA20664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A9F6D-1F4A-4681-845C-7372DDBED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06306" y="0"/>
            <a:ext cx="25812611" cy="15518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C7F2BC-607C-478F-849C-59123F7AEE1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14:9,10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684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four kings seized all the goods of Sodom and Gomorrah and all their food, and they went on their way.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also carried off Abram’s nephew Lot and his possessions, since Lot was living in Sodom.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11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དེ་ནས་རྒྱལ་པོ་བཞི་པོས་སཱ་དོམ་དང་གཱ་མོ་ར་ཡི་རྒྱུ་ནོར་དང་འབྲུ་རིགས་ཐམས་ཅད་ཕྲོགས་ཤིང་། 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12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ཨབ་རམ་གྱི་ཚ་བོ་ལོད་ཐུ་དང་ཁོའི་རྒྱུ་ནོར་ཡང་ཕྲོགས་ནས་སོང༌། ཅིའི་ཕྱིར་ཞེ༌ན། དུས་དེར་ལོད་ཐུ་ནི་སཱ་དོམ་དུ་བསྡད་ཡོད་པའི་ཕྱིར༌རོ།།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5EE91A-A4DD-1EC2-8DB4-E02414744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24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2"/>
    </mc:Choice>
    <mc:Fallback xmlns="">
      <p:transition spd="slow" advTm="1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1034</Words>
  <Application>Microsoft Office PowerPoint</Application>
  <PresentationFormat>Widescreen</PresentationFormat>
  <Paragraphs>75</Paragraphs>
  <Slides>24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Inter</vt:lpstr>
      <vt:lpstr>Microsoft Himalaya </vt:lpstr>
      <vt:lpstr>PT Serif</vt:lpstr>
      <vt:lpstr>Symbol</vt:lpstr>
      <vt:lpstr>Times New Roman</vt:lpstr>
      <vt:lpstr>Office Theme</vt:lpstr>
      <vt:lpstr>05-3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2021-04-20T04:01:28Z</dcterms:created>
  <dcterms:modified xsi:type="dcterms:W3CDTF">2024-06-18T09:47:18Z</dcterms:modified>
</cp:coreProperties>
</file>