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9" r:id="rId2"/>
    <p:sldId id="278" r:id="rId3"/>
    <p:sldId id="279" r:id="rId4"/>
    <p:sldId id="256" r:id="rId5"/>
    <p:sldId id="282" r:id="rId6"/>
    <p:sldId id="257" r:id="rId7"/>
    <p:sldId id="281" r:id="rId8"/>
    <p:sldId id="258" r:id="rId9"/>
    <p:sldId id="283" r:id="rId10"/>
    <p:sldId id="259" r:id="rId11"/>
    <p:sldId id="284" r:id="rId12"/>
    <p:sldId id="260" r:id="rId13"/>
    <p:sldId id="285" r:id="rId14"/>
    <p:sldId id="261" r:id="rId15"/>
    <p:sldId id="286" r:id="rId16"/>
    <p:sldId id="262" r:id="rId17"/>
    <p:sldId id="287" r:id="rId18"/>
    <p:sldId id="263" r:id="rId19"/>
    <p:sldId id="288" r:id="rId20"/>
    <p:sldId id="264" r:id="rId21"/>
    <p:sldId id="289" r:id="rId22"/>
    <p:sldId id="265" r:id="rId23"/>
    <p:sldId id="290" r:id="rId24"/>
    <p:sldId id="276" r:id="rId25"/>
    <p:sldId id="291" r:id="rId26"/>
    <p:sldId id="267" r:id="rId27"/>
    <p:sldId id="292" r:id="rId28"/>
    <p:sldId id="268" r:id="rId29"/>
    <p:sldId id="293" r:id="rId30"/>
    <p:sldId id="269" r:id="rId31"/>
    <p:sldId id="294" r:id="rId32"/>
    <p:sldId id="270" r:id="rId33"/>
    <p:sldId id="295" r:id="rId34"/>
    <p:sldId id="271" r:id="rId35"/>
    <p:sldId id="297" r:id="rId36"/>
    <p:sldId id="272" r:id="rId37"/>
    <p:sldId id="296" r:id="rId38"/>
    <p:sldId id="273" r:id="rId39"/>
    <p:sldId id="298" r:id="rId40"/>
    <p:sldId id="27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1" autoAdjust="0"/>
    <p:restoredTop sz="68529" autoAdjust="0"/>
  </p:normalViewPr>
  <p:slideViewPr>
    <p:cSldViewPr snapToGrid="0">
      <p:cViewPr varScale="1">
        <p:scale>
          <a:sx n="80" d="100"/>
          <a:sy n="80" d="100"/>
        </p:scale>
        <p:origin x="15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0BC0003-00AD-4E42-8A2D-435C641F50D3}"/>
    <pc:docChg chg="undo custSel modSld">
      <pc:chgData name="Alfred Smith" userId="3c60a3631c0db8ad" providerId="LiveId" clId="{60BC0003-00AD-4E42-8A2D-435C641F50D3}" dt="2024-06-18T09:56:41.317" v="50"/>
      <pc:docMkLst>
        <pc:docMk/>
      </pc:docMkLst>
      <pc:sldChg chg="addSp delSp modSp modTransition modAnim">
        <pc:chgData name="Alfred Smith" userId="3c60a3631c0db8ad" providerId="LiveId" clId="{60BC0003-00AD-4E42-8A2D-435C641F50D3}" dt="2024-06-18T08:28:05.728" v="26"/>
        <pc:sldMkLst>
          <pc:docMk/>
          <pc:sldMk cId="4098069322" sldId="256"/>
        </pc:sldMkLst>
        <pc:spChg chg="add mod">
          <ac:chgData name="Alfred Smith" userId="3c60a3631c0db8ad" providerId="LiveId" clId="{60BC0003-00AD-4E42-8A2D-435C641F50D3}" dt="2024-06-18T08:28:05.728" v="26"/>
          <ac:spMkLst>
            <pc:docMk/>
            <pc:sldMk cId="4098069322" sldId="256"/>
            <ac:spMk id="2" creationId="{30F89E62-FEEE-704C-A314-6F303C8E65D9}"/>
          </ac:spMkLst>
        </pc:spChg>
        <pc:picChg chg="del">
          <ac:chgData name="Alfred Smith" userId="3c60a3631c0db8ad" providerId="LiveId" clId="{60BC0003-00AD-4E42-8A2D-435C641F50D3}" dt="2024-05-27T13:36:02.172" v="3"/>
          <ac:picMkLst>
            <pc:docMk/>
            <pc:sldMk cId="4098069322" sldId="256"/>
            <ac:picMk id="7" creationId="{A437F088-7CC8-4734-AE26-CF264E9B713F}"/>
          </ac:picMkLst>
        </pc:picChg>
      </pc:sldChg>
      <pc:sldChg chg="delSp modTransition modAnim">
        <pc:chgData name="Alfred Smith" userId="3c60a3631c0db8ad" providerId="LiveId" clId="{60BC0003-00AD-4E42-8A2D-435C641F50D3}" dt="2024-05-27T13:36:04.997" v="4"/>
        <pc:sldMkLst>
          <pc:docMk/>
          <pc:sldMk cId="3099934384" sldId="257"/>
        </pc:sldMkLst>
        <pc:picChg chg="del">
          <ac:chgData name="Alfred Smith" userId="3c60a3631c0db8ad" providerId="LiveId" clId="{60BC0003-00AD-4E42-8A2D-435C641F50D3}" dt="2024-05-27T13:36:04.997" v="4"/>
          <ac:picMkLst>
            <pc:docMk/>
            <pc:sldMk cId="3099934384" sldId="257"/>
            <ac:picMk id="8" creationId="{F7E4E4B2-5B88-486A-A42B-FAFA361CF7DE}"/>
          </ac:picMkLst>
        </pc:picChg>
      </pc:sldChg>
      <pc:sldChg chg="delSp modTransition modAnim">
        <pc:chgData name="Alfred Smith" userId="3c60a3631c0db8ad" providerId="LiveId" clId="{60BC0003-00AD-4E42-8A2D-435C641F50D3}" dt="2024-05-27T13:36:07.614" v="5"/>
        <pc:sldMkLst>
          <pc:docMk/>
          <pc:sldMk cId="2475641783" sldId="258"/>
        </pc:sldMkLst>
        <pc:picChg chg="del">
          <ac:chgData name="Alfred Smith" userId="3c60a3631c0db8ad" providerId="LiveId" clId="{60BC0003-00AD-4E42-8A2D-435C641F50D3}" dt="2024-05-27T13:36:07.614" v="5"/>
          <ac:picMkLst>
            <pc:docMk/>
            <pc:sldMk cId="2475641783" sldId="258"/>
            <ac:picMk id="8" creationId="{F5983DB4-AC57-4C0D-ADFF-FF0D82DFBB0A}"/>
          </ac:picMkLst>
        </pc:picChg>
      </pc:sldChg>
      <pc:sldChg chg="delSp modTransition modAnim">
        <pc:chgData name="Alfred Smith" userId="3c60a3631c0db8ad" providerId="LiveId" clId="{60BC0003-00AD-4E42-8A2D-435C641F50D3}" dt="2024-05-27T13:36:09.912" v="6"/>
        <pc:sldMkLst>
          <pc:docMk/>
          <pc:sldMk cId="131852093" sldId="259"/>
        </pc:sldMkLst>
        <pc:picChg chg="del">
          <ac:chgData name="Alfred Smith" userId="3c60a3631c0db8ad" providerId="LiveId" clId="{60BC0003-00AD-4E42-8A2D-435C641F50D3}" dt="2024-05-27T13:36:09.912" v="6"/>
          <ac:picMkLst>
            <pc:docMk/>
            <pc:sldMk cId="131852093" sldId="259"/>
            <ac:picMk id="4" creationId="{7CABCA85-9636-48E0-9E8A-DE4D6A353F39}"/>
          </ac:picMkLst>
        </pc:picChg>
      </pc:sldChg>
      <pc:sldChg chg="delSp modTransition modAnim">
        <pc:chgData name="Alfred Smith" userId="3c60a3631c0db8ad" providerId="LiveId" clId="{60BC0003-00AD-4E42-8A2D-435C641F50D3}" dt="2024-05-27T13:36:12.187" v="7"/>
        <pc:sldMkLst>
          <pc:docMk/>
          <pc:sldMk cId="679108263" sldId="260"/>
        </pc:sldMkLst>
        <pc:picChg chg="del">
          <ac:chgData name="Alfred Smith" userId="3c60a3631c0db8ad" providerId="LiveId" clId="{60BC0003-00AD-4E42-8A2D-435C641F50D3}" dt="2024-05-27T13:36:12.187" v="7"/>
          <ac:picMkLst>
            <pc:docMk/>
            <pc:sldMk cId="679108263" sldId="260"/>
            <ac:picMk id="7" creationId="{C57914CC-FBC8-43D2-8FBA-A464F131CFFB}"/>
          </ac:picMkLst>
        </pc:picChg>
      </pc:sldChg>
      <pc:sldChg chg="delSp modTransition modAnim">
        <pc:chgData name="Alfred Smith" userId="3c60a3631c0db8ad" providerId="LiveId" clId="{60BC0003-00AD-4E42-8A2D-435C641F50D3}" dt="2024-05-27T13:36:14.654" v="8"/>
        <pc:sldMkLst>
          <pc:docMk/>
          <pc:sldMk cId="3082524366" sldId="261"/>
        </pc:sldMkLst>
        <pc:picChg chg="del">
          <ac:chgData name="Alfred Smith" userId="3c60a3631c0db8ad" providerId="LiveId" clId="{60BC0003-00AD-4E42-8A2D-435C641F50D3}" dt="2024-05-27T13:36:14.654" v="8"/>
          <ac:picMkLst>
            <pc:docMk/>
            <pc:sldMk cId="3082524366" sldId="261"/>
            <ac:picMk id="9" creationId="{EB385036-124F-4046-A115-33D9B7EA5AE4}"/>
          </ac:picMkLst>
        </pc:picChg>
      </pc:sldChg>
      <pc:sldChg chg="delSp modTransition modAnim">
        <pc:chgData name="Alfred Smith" userId="3c60a3631c0db8ad" providerId="LiveId" clId="{60BC0003-00AD-4E42-8A2D-435C641F50D3}" dt="2024-05-27T13:36:17.164" v="9"/>
        <pc:sldMkLst>
          <pc:docMk/>
          <pc:sldMk cId="4031694401" sldId="262"/>
        </pc:sldMkLst>
        <pc:picChg chg="del">
          <ac:chgData name="Alfred Smith" userId="3c60a3631c0db8ad" providerId="LiveId" clId="{60BC0003-00AD-4E42-8A2D-435C641F50D3}" dt="2024-05-27T13:36:17.164" v="9"/>
          <ac:picMkLst>
            <pc:docMk/>
            <pc:sldMk cId="4031694401" sldId="262"/>
            <ac:picMk id="10" creationId="{48F0FF1A-C7DA-49A7-B0C7-CDC235C32A05}"/>
          </ac:picMkLst>
        </pc:picChg>
      </pc:sldChg>
      <pc:sldChg chg="delSp modTransition modAnim">
        <pc:chgData name="Alfred Smith" userId="3c60a3631c0db8ad" providerId="LiveId" clId="{60BC0003-00AD-4E42-8A2D-435C641F50D3}" dt="2024-05-27T13:36:19.827" v="10"/>
        <pc:sldMkLst>
          <pc:docMk/>
          <pc:sldMk cId="1779862104" sldId="263"/>
        </pc:sldMkLst>
        <pc:picChg chg="del">
          <ac:chgData name="Alfred Smith" userId="3c60a3631c0db8ad" providerId="LiveId" clId="{60BC0003-00AD-4E42-8A2D-435C641F50D3}" dt="2024-05-27T13:36:19.827" v="10"/>
          <ac:picMkLst>
            <pc:docMk/>
            <pc:sldMk cId="1779862104" sldId="263"/>
            <ac:picMk id="7" creationId="{097949DA-3880-4740-AA63-185751CD74CA}"/>
          </ac:picMkLst>
        </pc:picChg>
      </pc:sldChg>
      <pc:sldChg chg="delSp modTransition modAnim">
        <pc:chgData name="Alfred Smith" userId="3c60a3631c0db8ad" providerId="LiveId" clId="{60BC0003-00AD-4E42-8A2D-435C641F50D3}" dt="2024-05-27T13:36:22.395" v="11"/>
        <pc:sldMkLst>
          <pc:docMk/>
          <pc:sldMk cId="1386755097" sldId="264"/>
        </pc:sldMkLst>
        <pc:picChg chg="del">
          <ac:chgData name="Alfred Smith" userId="3c60a3631c0db8ad" providerId="LiveId" clId="{60BC0003-00AD-4E42-8A2D-435C641F50D3}" dt="2024-05-27T13:36:22.395" v="11"/>
          <ac:picMkLst>
            <pc:docMk/>
            <pc:sldMk cId="1386755097" sldId="264"/>
            <ac:picMk id="7" creationId="{2FCF9749-FAF5-4D8C-B9AE-7419D924C898}"/>
          </ac:picMkLst>
        </pc:picChg>
      </pc:sldChg>
      <pc:sldChg chg="delSp modTransition modAnim">
        <pc:chgData name="Alfred Smith" userId="3c60a3631c0db8ad" providerId="LiveId" clId="{60BC0003-00AD-4E42-8A2D-435C641F50D3}" dt="2024-05-27T13:36:25.187" v="12"/>
        <pc:sldMkLst>
          <pc:docMk/>
          <pc:sldMk cId="2944509812" sldId="265"/>
        </pc:sldMkLst>
        <pc:picChg chg="del">
          <ac:chgData name="Alfred Smith" userId="3c60a3631c0db8ad" providerId="LiveId" clId="{60BC0003-00AD-4E42-8A2D-435C641F50D3}" dt="2024-05-27T13:36:25.187" v="12"/>
          <ac:picMkLst>
            <pc:docMk/>
            <pc:sldMk cId="2944509812" sldId="265"/>
            <ac:picMk id="11" creationId="{EB14EAFF-900A-4803-8D62-537FE9CA2B22}"/>
          </ac:picMkLst>
        </pc:picChg>
      </pc:sldChg>
      <pc:sldChg chg="delSp modTransition modAnim">
        <pc:chgData name="Alfred Smith" userId="3c60a3631c0db8ad" providerId="LiveId" clId="{60BC0003-00AD-4E42-8A2D-435C641F50D3}" dt="2024-05-27T13:36:29.920" v="14"/>
        <pc:sldMkLst>
          <pc:docMk/>
          <pc:sldMk cId="1610172514" sldId="267"/>
        </pc:sldMkLst>
        <pc:picChg chg="del">
          <ac:chgData name="Alfred Smith" userId="3c60a3631c0db8ad" providerId="LiveId" clId="{60BC0003-00AD-4E42-8A2D-435C641F50D3}" dt="2024-05-27T13:36:29.920" v="14"/>
          <ac:picMkLst>
            <pc:docMk/>
            <pc:sldMk cId="1610172514" sldId="267"/>
            <ac:picMk id="4" creationId="{80E5A040-7987-446B-B8B2-E63EA353EA7B}"/>
          </ac:picMkLst>
        </pc:picChg>
      </pc:sldChg>
      <pc:sldChg chg="delSp modTransition modAnim">
        <pc:chgData name="Alfred Smith" userId="3c60a3631c0db8ad" providerId="LiveId" clId="{60BC0003-00AD-4E42-8A2D-435C641F50D3}" dt="2024-05-27T13:36:32.557" v="15"/>
        <pc:sldMkLst>
          <pc:docMk/>
          <pc:sldMk cId="2435755642" sldId="268"/>
        </pc:sldMkLst>
        <pc:picChg chg="del">
          <ac:chgData name="Alfred Smith" userId="3c60a3631c0db8ad" providerId="LiveId" clId="{60BC0003-00AD-4E42-8A2D-435C641F50D3}" dt="2024-05-27T13:36:32.557" v="15"/>
          <ac:picMkLst>
            <pc:docMk/>
            <pc:sldMk cId="2435755642" sldId="268"/>
            <ac:picMk id="4" creationId="{A26EE9F8-4686-4AE4-86A6-D52461099389}"/>
          </ac:picMkLst>
        </pc:picChg>
      </pc:sldChg>
      <pc:sldChg chg="delSp modTransition modAnim">
        <pc:chgData name="Alfred Smith" userId="3c60a3631c0db8ad" providerId="LiveId" clId="{60BC0003-00AD-4E42-8A2D-435C641F50D3}" dt="2024-05-27T13:36:35.029" v="16"/>
        <pc:sldMkLst>
          <pc:docMk/>
          <pc:sldMk cId="346981347" sldId="269"/>
        </pc:sldMkLst>
        <pc:picChg chg="del">
          <ac:chgData name="Alfred Smith" userId="3c60a3631c0db8ad" providerId="LiveId" clId="{60BC0003-00AD-4E42-8A2D-435C641F50D3}" dt="2024-05-27T13:36:35.029" v="16"/>
          <ac:picMkLst>
            <pc:docMk/>
            <pc:sldMk cId="346981347" sldId="269"/>
            <ac:picMk id="8" creationId="{A63CA60B-6CAF-4BC0-8592-B1E31C96C7B6}"/>
          </ac:picMkLst>
        </pc:picChg>
      </pc:sldChg>
      <pc:sldChg chg="delSp modTransition modAnim">
        <pc:chgData name="Alfred Smith" userId="3c60a3631c0db8ad" providerId="LiveId" clId="{60BC0003-00AD-4E42-8A2D-435C641F50D3}" dt="2024-05-27T13:36:37.537" v="17"/>
        <pc:sldMkLst>
          <pc:docMk/>
          <pc:sldMk cId="1571241219" sldId="270"/>
        </pc:sldMkLst>
        <pc:picChg chg="del">
          <ac:chgData name="Alfred Smith" userId="3c60a3631c0db8ad" providerId="LiveId" clId="{60BC0003-00AD-4E42-8A2D-435C641F50D3}" dt="2024-05-27T13:36:37.537" v="17"/>
          <ac:picMkLst>
            <pc:docMk/>
            <pc:sldMk cId="1571241219" sldId="270"/>
            <ac:picMk id="4" creationId="{8122F70E-970D-49A6-9A19-D45A462E0D0E}"/>
          </ac:picMkLst>
        </pc:picChg>
      </pc:sldChg>
      <pc:sldChg chg="delSp modTransition modAnim">
        <pc:chgData name="Alfred Smith" userId="3c60a3631c0db8ad" providerId="LiveId" clId="{60BC0003-00AD-4E42-8A2D-435C641F50D3}" dt="2024-05-27T13:36:40.668" v="18"/>
        <pc:sldMkLst>
          <pc:docMk/>
          <pc:sldMk cId="1380224520" sldId="271"/>
        </pc:sldMkLst>
        <pc:picChg chg="del">
          <ac:chgData name="Alfred Smith" userId="3c60a3631c0db8ad" providerId="LiveId" clId="{60BC0003-00AD-4E42-8A2D-435C641F50D3}" dt="2024-05-27T13:36:40.668" v="18"/>
          <ac:picMkLst>
            <pc:docMk/>
            <pc:sldMk cId="1380224520" sldId="271"/>
            <ac:picMk id="9" creationId="{19465410-10C8-4372-ADF2-35A1D0582CF3}"/>
          </ac:picMkLst>
        </pc:picChg>
      </pc:sldChg>
      <pc:sldChg chg="delSp modTransition modAnim">
        <pc:chgData name="Alfred Smith" userId="3c60a3631c0db8ad" providerId="LiveId" clId="{60BC0003-00AD-4E42-8A2D-435C641F50D3}" dt="2024-05-27T13:36:43.261" v="19"/>
        <pc:sldMkLst>
          <pc:docMk/>
          <pc:sldMk cId="2534133888" sldId="272"/>
        </pc:sldMkLst>
        <pc:picChg chg="del">
          <ac:chgData name="Alfred Smith" userId="3c60a3631c0db8ad" providerId="LiveId" clId="{60BC0003-00AD-4E42-8A2D-435C641F50D3}" dt="2024-05-27T13:36:43.261" v="19"/>
          <ac:picMkLst>
            <pc:docMk/>
            <pc:sldMk cId="2534133888" sldId="272"/>
            <ac:picMk id="2" creationId="{2F2A3335-8E93-4538-90CB-7859FBE554E4}"/>
          </ac:picMkLst>
        </pc:picChg>
      </pc:sldChg>
      <pc:sldChg chg="delSp modTransition modAnim">
        <pc:chgData name="Alfred Smith" userId="3c60a3631c0db8ad" providerId="LiveId" clId="{60BC0003-00AD-4E42-8A2D-435C641F50D3}" dt="2024-05-27T13:36:46.101" v="20"/>
        <pc:sldMkLst>
          <pc:docMk/>
          <pc:sldMk cId="3800824834" sldId="273"/>
        </pc:sldMkLst>
        <pc:picChg chg="del">
          <ac:chgData name="Alfred Smith" userId="3c60a3631c0db8ad" providerId="LiveId" clId="{60BC0003-00AD-4E42-8A2D-435C641F50D3}" dt="2024-05-27T13:36:46.101" v="20"/>
          <ac:picMkLst>
            <pc:docMk/>
            <pc:sldMk cId="3800824834" sldId="273"/>
            <ac:picMk id="6" creationId="{14C890B3-E17C-4628-998D-E47B4EF04AD6}"/>
          </ac:picMkLst>
        </pc:picChg>
      </pc:sldChg>
      <pc:sldChg chg="delSp modTransition modAnim">
        <pc:chgData name="Alfred Smith" userId="3c60a3631c0db8ad" providerId="LiveId" clId="{60BC0003-00AD-4E42-8A2D-435C641F50D3}" dt="2024-05-27T13:36:49.158" v="21"/>
        <pc:sldMkLst>
          <pc:docMk/>
          <pc:sldMk cId="3310603114" sldId="274"/>
        </pc:sldMkLst>
        <pc:picChg chg="del">
          <ac:chgData name="Alfred Smith" userId="3c60a3631c0db8ad" providerId="LiveId" clId="{60BC0003-00AD-4E42-8A2D-435C641F50D3}" dt="2024-05-27T13:36:49.158" v="21"/>
          <ac:picMkLst>
            <pc:docMk/>
            <pc:sldMk cId="3310603114" sldId="274"/>
            <ac:picMk id="2" creationId="{D6E5BB12-107F-438B-B6CA-E4FAA3534B9E}"/>
          </ac:picMkLst>
        </pc:picChg>
      </pc:sldChg>
      <pc:sldChg chg="delSp modTransition modAnim">
        <pc:chgData name="Alfred Smith" userId="3c60a3631c0db8ad" providerId="LiveId" clId="{60BC0003-00AD-4E42-8A2D-435C641F50D3}" dt="2024-05-27T13:36:27.531" v="13"/>
        <pc:sldMkLst>
          <pc:docMk/>
          <pc:sldMk cId="2394824031" sldId="276"/>
        </pc:sldMkLst>
        <pc:picChg chg="del">
          <ac:chgData name="Alfred Smith" userId="3c60a3631c0db8ad" providerId="LiveId" clId="{60BC0003-00AD-4E42-8A2D-435C641F50D3}" dt="2024-05-27T13:36:27.531" v="13"/>
          <ac:picMkLst>
            <pc:docMk/>
            <pc:sldMk cId="2394824031" sldId="276"/>
            <ac:picMk id="7" creationId="{B47BAC05-A1BC-4E00-9657-11C238B80240}"/>
          </ac:picMkLst>
        </pc:picChg>
      </pc:sldChg>
      <pc:sldChg chg="addSp delSp mod modTransition modAnim">
        <pc:chgData name="Alfred Smith" userId="3c60a3631c0db8ad" providerId="LiveId" clId="{60BC0003-00AD-4E42-8A2D-435C641F50D3}" dt="2024-05-27T13:35:58.306" v="2"/>
        <pc:sldMkLst>
          <pc:docMk/>
          <pc:sldMk cId="3974200573" sldId="278"/>
        </pc:sldMkLst>
        <pc:picChg chg="add del">
          <ac:chgData name="Alfred Smith" userId="3c60a3631c0db8ad" providerId="LiveId" clId="{60BC0003-00AD-4E42-8A2D-435C641F50D3}" dt="2024-05-27T13:35:52.182" v="1" actId="478"/>
          <ac:picMkLst>
            <pc:docMk/>
            <pc:sldMk cId="3974200573" sldId="278"/>
            <ac:picMk id="5" creationId="{13A4381A-973D-45D6-B545-9EE7404ACDA3}"/>
          </ac:picMkLst>
        </pc:picChg>
        <pc:picChg chg="del">
          <ac:chgData name="Alfred Smith" userId="3c60a3631c0db8ad" providerId="LiveId" clId="{60BC0003-00AD-4E42-8A2D-435C641F50D3}" dt="2024-05-27T13:35:58.306" v="2"/>
          <ac:picMkLst>
            <pc:docMk/>
            <pc:sldMk cId="3974200573" sldId="278"/>
            <ac:picMk id="6" creationId="{BE857F7E-0691-44C7-9FDE-44BA734F5B3F}"/>
          </ac:picMkLst>
        </pc:picChg>
      </pc:sldChg>
      <pc:sldChg chg="modSp mod">
        <pc:chgData name="Alfred Smith" userId="3c60a3631c0db8ad" providerId="LiveId" clId="{60BC0003-00AD-4E42-8A2D-435C641F50D3}" dt="2024-06-18T09:50:59.274" v="30" actId="6549"/>
        <pc:sldMkLst>
          <pc:docMk/>
          <pc:sldMk cId="295644623" sldId="281"/>
        </pc:sldMkLst>
        <pc:spChg chg="mod">
          <ac:chgData name="Alfred Smith" userId="3c60a3631c0db8ad" providerId="LiveId" clId="{60BC0003-00AD-4E42-8A2D-435C641F50D3}" dt="2024-06-18T09:50:59.274" v="30" actId="6549"/>
          <ac:spMkLst>
            <pc:docMk/>
            <pc:sldMk cId="295644623" sldId="281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0:35.722" v="28" actId="6549"/>
        <pc:sldMkLst>
          <pc:docMk/>
          <pc:sldMk cId="3302321619" sldId="282"/>
        </pc:sldMkLst>
        <pc:spChg chg="mod">
          <ac:chgData name="Alfred Smith" userId="3c60a3631c0db8ad" providerId="LiveId" clId="{60BC0003-00AD-4E42-8A2D-435C641F50D3}" dt="2024-06-18T09:50:35.722" v="28" actId="6549"/>
          <ac:spMkLst>
            <pc:docMk/>
            <pc:sldMk cId="3302321619" sldId="282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1:13.356" v="31"/>
        <pc:sldMkLst>
          <pc:docMk/>
          <pc:sldMk cId="3548861893" sldId="283"/>
        </pc:sldMkLst>
        <pc:spChg chg="mod">
          <ac:chgData name="Alfred Smith" userId="3c60a3631c0db8ad" providerId="LiveId" clId="{60BC0003-00AD-4E42-8A2D-435C641F50D3}" dt="2024-06-18T09:51:13.356" v="31"/>
          <ac:spMkLst>
            <pc:docMk/>
            <pc:sldMk cId="3548861893" sldId="283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1:32.503" v="32"/>
        <pc:sldMkLst>
          <pc:docMk/>
          <pc:sldMk cId="3851489877" sldId="284"/>
        </pc:sldMkLst>
        <pc:spChg chg="mod">
          <ac:chgData name="Alfred Smith" userId="3c60a3631c0db8ad" providerId="LiveId" clId="{60BC0003-00AD-4E42-8A2D-435C641F50D3}" dt="2024-06-18T09:51:32.503" v="32"/>
          <ac:spMkLst>
            <pc:docMk/>
            <pc:sldMk cId="3851489877" sldId="284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1:48.621" v="33"/>
        <pc:sldMkLst>
          <pc:docMk/>
          <pc:sldMk cId="3550036027" sldId="285"/>
        </pc:sldMkLst>
        <pc:spChg chg="mod">
          <ac:chgData name="Alfred Smith" userId="3c60a3631c0db8ad" providerId="LiveId" clId="{60BC0003-00AD-4E42-8A2D-435C641F50D3}" dt="2024-06-18T09:51:48.621" v="33"/>
          <ac:spMkLst>
            <pc:docMk/>
            <pc:sldMk cId="3550036027" sldId="285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2:04.629" v="34"/>
        <pc:sldMkLst>
          <pc:docMk/>
          <pc:sldMk cId="3386089520" sldId="286"/>
        </pc:sldMkLst>
        <pc:spChg chg="mod">
          <ac:chgData name="Alfred Smith" userId="3c60a3631c0db8ad" providerId="LiveId" clId="{60BC0003-00AD-4E42-8A2D-435C641F50D3}" dt="2024-06-18T09:52:04.629" v="34"/>
          <ac:spMkLst>
            <pc:docMk/>
            <pc:sldMk cId="3386089520" sldId="286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2:21.562" v="35"/>
        <pc:sldMkLst>
          <pc:docMk/>
          <pc:sldMk cId="2179348684" sldId="287"/>
        </pc:sldMkLst>
        <pc:spChg chg="mod">
          <ac:chgData name="Alfred Smith" userId="3c60a3631c0db8ad" providerId="LiveId" clId="{60BC0003-00AD-4E42-8A2D-435C641F50D3}" dt="2024-06-18T09:52:21.562" v="35"/>
          <ac:spMkLst>
            <pc:docMk/>
            <pc:sldMk cId="2179348684" sldId="287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2:38.707" v="36"/>
        <pc:sldMkLst>
          <pc:docMk/>
          <pc:sldMk cId="4220822677" sldId="288"/>
        </pc:sldMkLst>
        <pc:spChg chg="mod">
          <ac:chgData name="Alfred Smith" userId="3c60a3631c0db8ad" providerId="LiveId" clId="{60BC0003-00AD-4E42-8A2D-435C641F50D3}" dt="2024-06-18T09:52:38.707" v="36"/>
          <ac:spMkLst>
            <pc:docMk/>
            <pc:sldMk cId="4220822677" sldId="288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3:16.073" v="39"/>
        <pc:sldMkLst>
          <pc:docMk/>
          <pc:sldMk cId="993271801" sldId="289"/>
        </pc:sldMkLst>
        <pc:spChg chg="mod">
          <ac:chgData name="Alfred Smith" userId="3c60a3631c0db8ad" providerId="LiveId" clId="{60BC0003-00AD-4E42-8A2D-435C641F50D3}" dt="2024-06-18T09:53:16.073" v="39"/>
          <ac:spMkLst>
            <pc:docMk/>
            <pc:sldMk cId="993271801" sldId="289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3:44.919" v="40"/>
        <pc:sldMkLst>
          <pc:docMk/>
          <pc:sldMk cId="3404906997" sldId="290"/>
        </pc:sldMkLst>
        <pc:spChg chg="mod">
          <ac:chgData name="Alfred Smith" userId="3c60a3631c0db8ad" providerId="LiveId" clId="{60BC0003-00AD-4E42-8A2D-435C641F50D3}" dt="2024-06-18T09:53:44.919" v="40"/>
          <ac:spMkLst>
            <pc:docMk/>
            <pc:sldMk cId="3404906997" sldId="290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4:04.599" v="41"/>
        <pc:sldMkLst>
          <pc:docMk/>
          <pc:sldMk cId="1014673085" sldId="291"/>
        </pc:sldMkLst>
        <pc:spChg chg="mod">
          <ac:chgData name="Alfred Smith" userId="3c60a3631c0db8ad" providerId="LiveId" clId="{60BC0003-00AD-4E42-8A2D-435C641F50D3}" dt="2024-06-18T09:54:04.599" v="41"/>
          <ac:spMkLst>
            <pc:docMk/>
            <pc:sldMk cId="1014673085" sldId="291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4:23.138" v="42"/>
        <pc:sldMkLst>
          <pc:docMk/>
          <pc:sldMk cId="2191874235" sldId="292"/>
        </pc:sldMkLst>
        <pc:spChg chg="mod">
          <ac:chgData name="Alfred Smith" userId="3c60a3631c0db8ad" providerId="LiveId" clId="{60BC0003-00AD-4E42-8A2D-435C641F50D3}" dt="2024-06-18T09:54:23.138" v="42"/>
          <ac:spMkLst>
            <pc:docMk/>
            <pc:sldMk cId="2191874235" sldId="292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4:40.965" v="43"/>
        <pc:sldMkLst>
          <pc:docMk/>
          <pc:sldMk cId="1649892906" sldId="293"/>
        </pc:sldMkLst>
        <pc:spChg chg="mod">
          <ac:chgData name="Alfred Smith" userId="3c60a3631c0db8ad" providerId="LiveId" clId="{60BC0003-00AD-4E42-8A2D-435C641F50D3}" dt="2024-06-18T09:54:40.965" v="43"/>
          <ac:spMkLst>
            <pc:docMk/>
            <pc:sldMk cId="1649892906" sldId="293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5:03.694" v="44"/>
        <pc:sldMkLst>
          <pc:docMk/>
          <pc:sldMk cId="2301074751" sldId="294"/>
        </pc:sldMkLst>
        <pc:spChg chg="mod">
          <ac:chgData name="Alfred Smith" userId="3c60a3631c0db8ad" providerId="LiveId" clId="{60BC0003-00AD-4E42-8A2D-435C641F50D3}" dt="2024-06-18T09:55:03.694" v="44"/>
          <ac:spMkLst>
            <pc:docMk/>
            <pc:sldMk cId="2301074751" sldId="294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5:32.384" v="47"/>
        <pc:sldMkLst>
          <pc:docMk/>
          <pc:sldMk cId="3572932725" sldId="295"/>
        </pc:sldMkLst>
        <pc:spChg chg="mod">
          <ac:chgData name="Alfred Smith" userId="3c60a3631c0db8ad" providerId="LiveId" clId="{60BC0003-00AD-4E42-8A2D-435C641F50D3}" dt="2024-06-18T09:55:32.384" v="47"/>
          <ac:spMkLst>
            <pc:docMk/>
            <pc:sldMk cId="3572932725" sldId="295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6:19.089" v="49"/>
        <pc:sldMkLst>
          <pc:docMk/>
          <pc:sldMk cId="3915745606" sldId="296"/>
        </pc:sldMkLst>
        <pc:spChg chg="mod">
          <ac:chgData name="Alfred Smith" userId="3c60a3631c0db8ad" providerId="LiveId" clId="{60BC0003-00AD-4E42-8A2D-435C641F50D3}" dt="2024-06-18T09:56:19.089" v="49"/>
          <ac:spMkLst>
            <pc:docMk/>
            <pc:sldMk cId="3915745606" sldId="296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5:54.015" v="48"/>
        <pc:sldMkLst>
          <pc:docMk/>
          <pc:sldMk cId="83183225" sldId="297"/>
        </pc:sldMkLst>
        <pc:spChg chg="mod">
          <ac:chgData name="Alfred Smith" userId="3c60a3631c0db8ad" providerId="LiveId" clId="{60BC0003-00AD-4E42-8A2D-435C641F50D3}" dt="2024-06-18T09:55:54.015" v="48"/>
          <ac:spMkLst>
            <pc:docMk/>
            <pc:sldMk cId="83183225" sldId="297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9:56:41.317" v="50"/>
        <pc:sldMkLst>
          <pc:docMk/>
          <pc:sldMk cId="3738142954" sldId="298"/>
        </pc:sldMkLst>
        <pc:spChg chg="mod">
          <ac:chgData name="Alfred Smith" userId="3c60a3631c0db8ad" providerId="LiveId" clId="{60BC0003-00AD-4E42-8A2D-435C641F50D3}" dt="2024-06-18T09:56:41.317" v="50"/>
          <ac:spMkLst>
            <pc:docMk/>
            <pc:sldMk cId="3738142954" sldId="298"/>
            <ac:spMk id="4" creationId="{EE2AC625-9141-A801-F431-DD5F79396320}"/>
          </ac:spMkLst>
        </pc:spChg>
      </pc:sldChg>
      <pc:sldChg chg="modSp mod">
        <pc:chgData name="Alfred Smith" userId="3c60a3631c0db8ad" providerId="LiveId" clId="{60BC0003-00AD-4E42-8A2D-435C641F50D3}" dt="2024-06-18T08:23:51.784" v="25" actId="12"/>
        <pc:sldMkLst>
          <pc:docMk/>
          <pc:sldMk cId="1499918570" sldId="299"/>
        </pc:sldMkLst>
        <pc:spChg chg="mod">
          <ac:chgData name="Alfred Smith" userId="3c60a3631c0db8ad" providerId="LiveId" clId="{60BC0003-00AD-4E42-8A2D-435C641F50D3}" dt="2024-06-18T08:23:51.784" v="25" actId="12"/>
          <ac:spMkLst>
            <pc:docMk/>
            <pc:sldMk cId="1499918570" sldId="299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552D4D22-E050-4E84-AB1B-EA1F3BABDD1C}"/>
    <pc:docChg chg="custSel modSld">
      <pc:chgData name="Leonie Smith" userId="fed1330f33f5650e" providerId="LiveId" clId="{552D4D22-E050-4E84-AB1B-EA1F3BABDD1C}" dt="2024-03-26T02:56:13.846" v="98"/>
      <pc:docMkLst>
        <pc:docMk/>
      </pc:docMkLst>
      <pc:sldChg chg="addSp delSp modSp mod modTransition modAnim">
        <pc:chgData name="Leonie Smith" userId="fed1330f33f5650e" providerId="LiveId" clId="{552D4D22-E050-4E84-AB1B-EA1F3BABDD1C}" dt="2024-03-26T02:50:22.299" v="62"/>
        <pc:sldMkLst>
          <pc:docMk/>
          <pc:sldMk cId="454763615" sldId="279"/>
        </pc:sldMkLst>
        <pc:picChg chg="add del mod">
          <ac:chgData name="Leonie Smith" userId="fed1330f33f5650e" providerId="LiveId" clId="{552D4D22-E050-4E84-AB1B-EA1F3BABDD1C}" dt="2024-03-26T02:50:14.401" v="61"/>
          <ac:picMkLst>
            <pc:docMk/>
            <pc:sldMk cId="454763615" sldId="279"/>
            <ac:picMk id="6" creationId="{4F9C3780-E966-4125-DC95-92F8F01B1446}"/>
          </ac:picMkLst>
        </pc:picChg>
        <pc:picChg chg="add del mod ord">
          <ac:chgData name="Leonie Smith" userId="fed1330f33f5650e" providerId="LiveId" clId="{552D4D22-E050-4E84-AB1B-EA1F3BABDD1C}" dt="2024-03-26T02:50:22.299" v="62"/>
          <ac:picMkLst>
            <pc:docMk/>
            <pc:sldMk cId="454763615" sldId="279"/>
            <ac:picMk id="7" creationId="{2449299D-B23C-5B73-1CA3-CD47A1A505A9}"/>
          </ac:picMkLst>
        </pc:picChg>
        <pc:picChg chg="add mod">
          <ac:chgData name="Leonie Smith" userId="fed1330f33f5650e" providerId="LiveId" clId="{552D4D22-E050-4E84-AB1B-EA1F3BABDD1C}" dt="2024-03-26T02:50:22.299" v="62"/>
          <ac:picMkLst>
            <pc:docMk/>
            <pc:sldMk cId="454763615" sldId="279"/>
            <ac:picMk id="8" creationId="{0159767A-946C-B107-E057-99759F79A83D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3-26T02:51:57.208" v="71"/>
        <pc:sldMkLst>
          <pc:docMk/>
          <pc:sldMk cId="295644623" sldId="281"/>
        </pc:sldMkLst>
        <pc:picChg chg="add del mod ord">
          <ac:chgData name="Leonie Smith" userId="fed1330f33f5650e" providerId="LiveId" clId="{552D4D22-E050-4E84-AB1B-EA1F3BABDD1C}" dt="2024-03-26T02:51:17.748" v="68"/>
          <ac:picMkLst>
            <pc:docMk/>
            <pc:sldMk cId="295644623" sldId="281"/>
            <ac:picMk id="5" creationId="{B324D756-50F5-1E76-0E77-A4F94BA218B6}"/>
          </ac:picMkLst>
        </pc:picChg>
        <pc:picChg chg="add del mod">
          <ac:chgData name="Leonie Smith" userId="fed1330f33f5650e" providerId="LiveId" clId="{552D4D22-E050-4E84-AB1B-EA1F3BABDD1C}" dt="2024-03-26T02:51:00.292" v="67"/>
          <ac:picMkLst>
            <pc:docMk/>
            <pc:sldMk cId="295644623" sldId="281"/>
            <ac:picMk id="6" creationId="{38253AC8-5FDF-CEEC-3D80-4138832EE74A}"/>
          </ac:picMkLst>
        </pc:picChg>
        <pc:picChg chg="add del mod">
          <ac:chgData name="Leonie Smith" userId="fed1330f33f5650e" providerId="LiveId" clId="{552D4D22-E050-4E84-AB1B-EA1F3BABDD1C}" dt="2024-03-26T02:51:38.194" v="70"/>
          <ac:picMkLst>
            <pc:docMk/>
            <pc:sldMk cId="295644623" sldId="281"/>
            <ac:picMk id="7" creationId="{C5755386-D807-8CB3-2862-C01DBC23A820}"/>
          </ac:picMkLst>
        </pc:picChg>
        <pc:picChg chg="add del mod ord">
          <ac:chgData name="Leonie Smith" userId="fed1330f33f5650e" providerId="LiveId" clId="{552D4D22-E050-4E84-AB1B-EA1F3BABDD1C}" dt="2024-03-26T02:51:57.208" v="71"/>
          <ac:picMkLst>
            <pc:docMk/>
            <pc:sldMk cId="295644623" sldId="281"/>
            <ac:picMk id="10" creationId="{7C21B01A-1C94-E6E4-0964-F35FA0428049}"/>
          </ac:picMkLst>
        </pc:picChg>
        <pc:picChg chg="add mod">
          <ac:chgData name="Leonie Smith" userId="fed1330f33f5650e" providerId="LiveId" clId="{552D4D22-E050-4E84-AB1B-EA1F3BABDD1C}" dt="2024-03-26T02:51:57.208" v="71"/>
          <ac:picMkLst>
            <pc:docMk/>
            <pc:sldMk cId="295644623" sldId="281"/>
            <ac:picMk id="11" creationId="{090AC4B3-47C5-2F4E-F91F-5E6C5C9F94C7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3-26T02:50:54.612" v="65"/>
        <pc:sldMkLst>
          <pc:docMk/>
          <pc:sldMk cId="3302321619" sldId="282"/>
        </pc:sldMkLst>
        <pc:picChg chg="add del mod ord">
          <ac:chgData name="Leonie Smith" userId="fed1330f33f5650e" providerId="LiveId" clId="{552D4D22-E050-4E84-AB1B-EA1F3BABDD1C}" dt="2024-03-26T02:50:54.612" v="65"/>
          <ac:picMkLst>
            <pc:docMk/>
            <pc:sldMk cId="3302321619" sldId="282"/>
            <ac:picMk id="5" creationId="{1E3444F1-8D2E-40D8-4E58-0F50287800EA}"/>
          </ac:picMkLst>
        </pc:picChg>
        <pc:picChg chg="add del mod">
          <ac:chgData name="Leonie Smith" userId="fed1330f33f5650e" providerId="LiveId" clId="{552D4D22-E050-4E84-AB1B-EA1F3BABDD1C}" dt="2024-01-30T03:44:19.542" v="4"/>
          <ac:picMkLst>
            <pc:docMk/>
            <pc:sldMk cId="3302321619" sldId="282"/>
            <ac:picMk id="6" creationId="{3733989B-1B0B-B2D6-E37E-7A29B08E8F69}"/>
          </ac:picMkLst>
        </pc:picChg>
        <pc:picChg chg="add mod">
          <ac:chgData name="Leonie Smith" userId="fed1330f33f5650e" providerId="LiveId" clId="{552D4D22-E050-4E84-AB1B-EA1F3BABDD1C}" dt="2024-03-26T02:50:54.612" v="65"/>
          <ac:picMkLst>
            <pc:docMk/>
            <pc:sldMk cId="3302321619" sldId="282"/>
            <ac:picMk id="6" creationId="{DBFEA66E-97AC-81C0-B7C1-95D458420B7F}"/>
          </ac:picMkLst>
        </pc:picChg>
        <pc:picChg chg="add del mod ord">
          <ac:chgData name="Leonie Smith" userId="fed1330f33f5650e" providerId="LiveId" clId="{552D4D22-E050-4E84-AB1B-EA1F3BABDD1C}" dt="2024-01-30T03:44:39.458" v="5"/>
          <ac:picMkLst>
            <pc:docMk/>
            <pc:sldMk cId="3302321619" sldId="282"/>
            <ac:picMk id="9" creationId="{6BCFDE80-9C90-08AB-2FE8-4D474E67F892}"/>
          </ac:picMkLst>
        </pc:picChg>
        <pc:picChg chg="add del mod">
          <ac:chgData name="Leonie Smith" userId="fed1330f33f5650e" providerId="LiveId" clId="{552D4D22-E050-4E84-AB1B-EA1F3BABDD1C}" dt="2024-03-26T02:50:32.723" v="64"/>
          <ac:picMkLst>
            <pc:docMk/>
            <pc:sldMk cId="3302321619" sldId="282"/>
            <ac:picMk id="10" creationId="{55740A7B-1273-A877-C413-FAB3C8B1D8E6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3-26T02:52:16.379" v="74"/>
        <pc:sldMkLst>
          <pc:docMk/>
          <pc:sldMk cId="3548861893" sldId="283"/>
        </pc:sldMkLst>
        <pc:picChg chg="add del mod ord">
          <ac:chgData name="Leonie Smith" userId="fed1330f33f5650e" providerId="LiveId" clId="{552D4D22-E050-4E84-AB1B-EA1F3BABDD1C}" dt="2024-03-26T02:52:16.379" v="74"/>
          <ac:picMkLst>
            <pc:docMk/>
            <pc:sldMk cId="3548861893" sldId="283"/>
            <ac:picMk id="5" creationId="{577E1702-8360-2CE1-EC29-B24FE3E431FC}"/>
          </ac:picMkLst>
        </pc:picChg>
        <pc:picChg chg="add del mod">
          <ac:chgData name="Leonie Smith" userId="fed1330f33f5650e" providerId="LiveId" clId="{552D4D22-E050-4E84-AB1B-EA1F3BABDD1C}" dt="2024-03-26T02:52:02.340" v="73"/>
          <ac:picMkLst>
            <pc:docMk/>
            <pc:sldMk cId="3548861893" sldId="283"/>
            <ac:picMk id="6" creationId="{C737A12D-A90A-0A1D-E7A5-5FF111925D29}"/>
          </ac:picMkLst>
        </pc:picChg>
        <pc:picChg chg="add mod">
          <ac:chgData name="Leonie Smith" userId="fed1330f33f5650e" providerId="LiveId" clId="{552D4D22-E050-4E84-AB1B-EA1F3BABDD1C}" dt="2024-03-26T02:52:16.379" v="74"/>
          <ac:picMkLst>
            <pc:docMk/>
            <pc:sldMk cId="3548861893" sldId="283"/>
            <ac:picMk id="7" creationId="{EDC4ED48-C150-7831-6C0A-91082E7FBF1C}"/>
          </ac:picMkLst>
        </pc:picChg>
      </pc:sldChg>
      <pc:sldChg chg="addSp modSp">
        <pc:chgData name="Leonie Smith" userId="fed1330f33f5650e" providerId="LiveId" clId="{552D4D22-E050-4E84-AB1B-EA1F3BABDD1C}" dt="2024-01-30T03:46:01.435" v="8"/>
        <pc:sldMkLst>
          <pc:docMk/>
          <pc:sldMk cId="3851489877" sldId="284"/>
        </pc:sldMkLst>
        <pc:picChg chg="add mod">
          <ac:chgData name="Leonie Smith" userId="fed1330f33f5650e" providerId="LiveId" clId="{552D4D22-E050-4E84-AB1B-EA1F3BABDD1C}" dt="2024-01-30T03:46:01.435" v="8"/>
          <ac:picMkLst>
            <pc:docMk/>
            <pc:sldMk cId="3851489877" sldId="284"/>
            <ac:picMk id="6" creationId="{62107F36-6CB4-8B2F-7479-859FC3CF86B7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3-26T02:52:48.884" v="77"/>
        <pc:sldMkLst>
          <pc:docMk/>
          <pc:sldMk cId="3550036027" sldId="285"/>
        </pc:sldMkLst>
        <pc:picChg chg="add del mod ord">
          <ac:chgData name="Leonie Smith" userId="fed1330f33f5650e" providerId="LiveId" clId="{552D4D22-E050-4E84-AB1B-EA1F3BABDD1C}" dt="2024-03-26T02:52:48.884" v="77"/>
          <ac:picMkLst>
            <pc:docMk/>
            <pc:sldMk cId="3550036027" sldId="285"/>
            <ac:picMk id="5" creationId="{CD136EA1-0C24-A8D7-4BCC-B8993A8E7AD6}"/>
          </ac:picMkLst>
        </pc:picChg>
        <pc:picChg chg="add mod">
          <ac:chgData name="Leonie Smith" userId="fed1330f33f5650e" providerId="LiveId" clId="{552D4D22-E050-4E84-AB1B-EA1F3BABDD1C}" dt="2024-03-26T02:52:48.884" v="77"/>
          <ac:picMkLst>
            <pc:docMk/>
            <pc:sldMk cId="3550036027" sldId="285"/>
            <ac:picMk id="6" creationId="{06F478FF-44C3-B458-C06B-BB73A98BADB1}"/>
          </ac:picMkLst>
        </pc:picChg>
        <pc:picChg chg="add del mod">
          <ac:chgData name="Leonie Smith" userId="fed1330f33f5650e" providerId="LiveId" clId="{552D4D22-E050-4E84-AB1B-EA1F3BABDD1C}" dt="2024-01-30T03:46:14.553" v="11"/>
          <ac:picMkLst>
            <pc:docMk/>
            <pc:sldMk cId="3550036027" sldId="285"/>
            <ac:picMk id="6" creationId="{4E107D56-B6AD-E237-1BC5-D9F088FFE3BD}"/>
          </ac:picMkLst>
        </pc:picChg>
        <pc:picChg chg="add del mod ord">
          <ac:chgData name="Leonie Smith" userId="fed1330f33f5650e" providerId="LiveId" clId="{552D4D22-E050-4E84-AB1B-EA1F3BABDD1C}" dt="2024-01-30T03:46:36.907" v="12"/>
          <ac:picMkLst>
            <pc:docMk/>
            <pc:sldMk cId="3550036027" sldId="285"/>
            <ac:picMk id="9" creationId="{4BB30DE1-B4D9-E377-A349-63C6A4D50549}"/>
          </ac:picMkLst>
        </pc:picChg>
        <pc:picChg chg="add del mod">
          <ac:chgData name="Leonie Smith" userId="fed1330f33f5650e" providerId="LiveId" clId="{552D4D22-E050-4E84-AB1B-EA1F3BABDD1C}" dt="2024-03-26T02:52:25.990" v="76"/>
          <ac:picMkLst>
            <pc:docMk/>
            <pc:sldMk cId="3550036027" sldId="285"/>
            <ac:picMk id="10" creationId="{C8F3C69B-1301-5AAB-C798-B4136ADD2FFB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3-26T02:53:27.716" v="83"/>
        <pc:sldMkLst>
          <pc:docMk/>
          <pc:sldMk cId="3386089520" sldId="286"/>
        </pc:sldMkLst>
        <pc:picChg chg="add del mod ord">
          <ac:chgData name="Leonie Smith" userId="fed1330f33f5650e" providerId="LiveId" clId="{552D4D22-E050-4E84-AB1B-EA1F3BABDD1C}" dt="2024-03-26T02:53:11.957" v="80"/>
          <ac:picMkLst>
            <pc:docMk/>
            <pc:sldMk cId="3386089520" sldId="286"/>
            <ac:picMk id="6" creationId="{1CC7A844-9E2D-080F-3F06-E5EBB0231BF4}"/>
          </ac:picMkLst>
        </pc:picChg>
        <pc:picChg chg="add del mod">
          <ac:chgData name="Leonie Smith" userId="fed1330f33f5650e" providerId="LiveId" clId="{552D4D22-E050-4E84-AB1B-EA1F3BABDD1C}" dt="2024-01-30T03:46:54.427" v="15"/>
          <ac:picMkLst>
            <pc:docMk/>
            <pc:sldMk cId="3386089520" sldId="286"/>
            <ac:picMk id="6" creationId="{FA6E3774-ADA3-BFE2-7812-3618011C81C3}"/>
          </ac:picMkLst>
        </pc:picChg>
        <pc:picChg chg="add del mod">
          <ac:chgData name="Leonie Smith" userId="fed1330f33f5650e" providerId="LiveId" clId="{552D4D22-E050-4E84-AB1B-EA1F3BABDD1C}" dt="2024-03-26T02:53:15.661" v="82"/>
          <ac:picMkLst>
            <pc:docMk/>
            <pc:sldMk cId="3386089520" sldId="286"/>
            <ac:picMk id="7" creationId="{6DE8D700-85EB-189A-90E4-4E5EF3350EEA}"/>
          </ac:picMkLst>
        </pc:picChg>
        <pc:picChg chg="add del mod ord">
          <ac:chgData name="Leonie Smith" userId="fed1330f33f5650e" providerId="LiveId" clId="{552D4D22-E050-4E84-AB1B-EA1F3BABDD1C}" dt="2024-01-30T03:47:05.962" v="16"/>
          <ac:picMkLst>
            <pc:docMk/>
            <pc:sldMk cId="3386089520" sldId="286"/>
            <ac:picMk id="9" creationId="{C503EFC9-84E5-8122-7A91-66F1A9CE654D}"/>
          </ac:picMkLst>
        </pc:picChg>
        <pc:picChg chg="add del mod">
          <ac:chgData name="Leonie Smith" userId="fed1330f33f5650e" providerId="LiveId" clId="{552D4D22-E050-4E84-AB1B-EA1F3BABDD1C}" dt="2024-03-26T02:53:00.629" v="79"/>
          <ac:picMkLst>
            <pc:docMk/>
            <pc:sldMk cId="3386089520" sldId="286"/>
            <ac:picMk id="10" creationId="{217926B9-5BC5-F584-1918-DC20941E25BD}"/>
          </ac:picMkLst>
        </pc:picChg>
        <pc:picChg chg="add del mod ord">
          <ac:chgData name="Leonie Smith" userId="fed1330f33f5650e" providerId="LiveId" clId="{552D4D22-E050-4E84-AB1B-EA1F3BABDD1C}" dt="2024-03-26T02:53:27.716" v="83"/>
          <ac:picMkLst>
            <pc:docMk/>
            <pc:sldMk cId="3386089520" sldId="286"/>
            <ac:picMk id="11" creationId="{288FD60C-59ED-7AAB-D084-ADC5A5EF4FD2}"/>
          </ac:picMkLst>
        </pc:picChg>
        <pc:picChg chg="add mod">
          <ac:chgData name="Leonie Smith" userId="fed1330f33f5650e" providerId="LiveId" clId="{552D4D22-E050-4E84-AB1B-EA1F3BABDD1C}" dt="2024-03-26T02:53:27.716" v="83"/>
          <ac:picMkLst>
            <pc:docMk/>
            <pc:sldMk cId="3386089520" sldId="286"/>
            <ac:picMk id="12" creationId="{DFD1203B-009F-86C7-7E17-443CC329859E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3-26T02:54:38.908" v="92"/>
        <pc:sldMkLst>
          <pc:docMk/>
          <pc:sldMk cId="2179348684" sldId="287"/>
        </pc:sldMkLst>
        <pc:picChg chg="add del mod ord">
          <ac:chgData name="Leonie Smith" userId="fed1330f33f5650e" providerId="LiveId" clId="{552D4D22-E050-4E84-AB1B-EA1F3BABDD1C}" dt="2024-03-26T02:53:51.019" v="86"/>
          <ac:picMkLst>
            <pc:docMk/>
            <pc:sldMk cId="2179348684" sldId="287"/>
            <ac:picMk id="5" creationId="{D05A986B-C35A-9C57-0749-26C35833296E}"/>
          </ac:picMkLst>
        </pc:picChg>
        <pc:picChg chg="add del mod">
          <ac:chgData name="Leonie Smith" userId="fed1330f33f5650e" providerId="LiveId" clId="{552D4D22-E050-4E84-AB1B-EA1F3BABDD1C}" dt="2024-01-30T03:47:33.614" v="19"/>
          <ac:picMkLst>
            <pc:docMk/>
            <pc:sldMk cId="2179348684" sldId="287"/>
            <ac:picMk id="6" creationId="{176ABCB9-E7B6-53DB-12A5-0B477D6C0EE0}"/>
          </ac:picMkLst>
        </pc:picChg>
        <pc:picChg chg="add del mod">
          <ac:chgData name="Leonie Smith" userId="fed1330f33f5650e" providerId="LiveId" clId="{552D4D22-E050-4E84-AB1B-EA1F3BABDD1C}" dt="2024-03-26T02:53:52.560" v="88"/>
          <ac:picMkLst>
            <pc:docMk/>
            <pc:sldMk cId="2179348684" sldId="287"/>
            <ac:picMk id="6" creationId="{9D27055E-4AE5-E395-D95D-D884B3047CA3}"/>
          </ac:picMkLst>
        </pc:picChg>
        <pc:picChg chg="add del mod ord">
          <ac:chgData name="Leonie Smith" userId="fed1330f33f5650e" providerId="LiveId" clId="{552D4D22-E050-4E84-AB1B-EA1F3BABDD1C}" dt="2024-03-26T02:54:11.520" v="89"/>
          <ac:picMkLst>
            <pc:docMk/>
            <pc:sldMk cId="2179348684" sldId="287"/>
            <ac:picMk id="9" creationId="{511155D3-42BA-FE3B-FC7E-EB72FC7CABF7}"/>
          </ac:picMkLst>
        </pc:picChg>
        <pc:picChg chg="add del mod ord">
          <ac:chgData name="Leonie Smith" userId="fed1330f33f5650e" providerId="LiveId" clId="{552D4D22-E050-4E84-AB1B-EA1F3BABDD1C}" dt="2024-01-30T03:47:39.013" v="20"/>
          <ac:picMkLst>
            <pc:docMk/>
            <pc:sldMk cId="2179348684" sldId="287"/>
            <ac:picMk id="9" creationId="{613F1A92-C478-0743-D465-D42C90A7DD2A}"/>
          </ac:picMkLst>
        </pc:picChg>
        <pc:picChg chg="add del mod">
          <ac:chgData name="Leonie Smith" userId="fed1330f33f5650e" providerId="LiveId" clId="{552D4D22-E050-4E84-AB1B-EA1F3BABDD1C}" dt="2024-01-30T03:47:40.835" v="22"/>
          <ac:picMkLst>
            <pc:docMk/>
            <pc:sldMk cId="2179348684" sldId="287"/>
            <ac:picMk id="10" creationId="{AC82A42D-0ADC-A039-2534-D2DDA2EABAE6}"/>
          </ac:picMkLst>
        </pc:picChg>
        <pc:picChg chg="add del mod">
          <ac:chgData name="Leonie Smith" userId="fed1330f33f5650e" providerId="LiveId" clId="{552D4D22-E050-4E84-AB1B-EA1F3BABDD1C}" dt="2024-03-26T02:54:18.802" v="91"/>
          <ac:picMkLst>
            <pc:docMk/>
            <pc:sldMk cId="2179348684" sldId="287"/>
            <ac:picMk id="10" creationId="{F32BD894-4DC1-D983-F8E5-AF3B30DDC813}"/>
          </ac:picMkLst>
        </pc:picChg>
        <pc:picChg chg="add del mod ord">
          <ac:chgData name="Leonie Smith" userId="fed1330f33f5650e" providerId="LiveId" clId="{552D4D22-E050-4E84-AB1B-EA1F3BABDD1C}" dt="2024-03-26T02:54:38.908" v="92"/>
          <ac:picMkLst>
            <pc:docMk/>
            <pc:sldMk cId="2179348684" sldId="287"/>
            <ac:picMk id="13" creationId="{28C49F23-EA4C-822A-EB80-B7A79C60618F}"/>
          </ac:picMkLst>
        </pc:picChg>
        <pc:picChg chg="add del mod ord">
          <ac:chgData name="Leonie Smith" userId="fed1330f33f5650e" providerId="LiveId" clId="{552D4D22-E050-4E84-AB1B-EA1F3BABDD1C}" dt="2024-01-30T03:47:59.486" v="23"/>
          <ac:picMkLst>
            <pc:docMk/>
            <pc:sldMk cId="2179348684" sldId="287"/>
            <ac:picMk id="13" creationId="{FA23E26B-4E13-4609-74AD-92086558C7CB}"/>
          </ac:picMkLst>
        </pc:picChg>
        <pc:picChg chg="add del mod">
          <ac:chgData name="Leonie Smith" userId="fed1330f33f5650e" providerId="LiveId" clId="{552D4D22-E050-4E84-AB1B-EA1F3BABDD1C}" dt="2024-03-26T02:53:43.160" v="85"/>
          <ac:picMkLst>
            <pc:docMk/>
            <pc:sldMk cId="2179348684" sldId="287"/>
            <ac:picMk id="14" creationId="{B59B7CCA-BA55-08E3-C855-DE2597D44D00}"/>
          </ac:picMkLst>
        </pc:picChg>
        <pc:picChg chg="add mod">
          <ac:chgData name="Leonie Smith" userId="fed1330f33f5650e" providerId="LiveId" clId="{552D4D22-E050-4E84-AB1B-EA1F3BABDD1C}" dt="2024-03-26T02:54:38.908" v="92"/>
          <ac:picMkLst>
            <pc:docMk/>
            <pc:sldMk cId="2179348684" sldId="287"/>
            <ac:picMk id="15" creationId="{050B14EF-8457-F811-D59A-8919932BDA12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3-26T02:55:01.162" v="95"/>
        <pc:sldMkLst>
          <pc:docMk/>
          <pc:sldMk cId="4220822677" sldId="288"/>
        </pc:sldMkLst>
        <pc:picChg chg="add del mod">
          <ac:chgData name="Leonie Smith" userId="fed1330f33f5650e" providerId="LiveId" clId="{552D4D22-E050-4E84-AB1B-EA1F3BABDD1C}" dt="2024-03-26T02:54:47.540" v="94"/>
          <ac:picMkLst>
            <pc:docMk/>
            <pc:sldMk cId="4220822677" sldId="288"/>
            <ac:picMk id="6" creationId="{CBC6AD11-430E-1991-28E5-26BDA6B207D0}"/>
          </ac:picMkLst>
        </pc:picChg>
        <pc:picChg chg="add del mod ord">
          <ac:chgData name="Leonie Smith" userId="fed1330f33f5650e" providerId="LiveId" clId="{552D4D22-E050-4E84-AB1B-EA1F3BABDD1C}" dt="2024-03-26T02:55:01.162" v="95"/>
          <ac:picMkLst>
            <pc:docMk/>
            <pc:sldMk cId="4220822677" sldId="288"/>
            <ac:picMk id="7" creationId="{64ADA525-3B0B-6F7C-128A-8494FDD497F0}"/>
          </ac:picMkLst>
        </pc:picChg>
        <pc:picChg chg="add mod">
          <ac:chgData name="Leonie Smith" userId="fed1330f33f5650e" providerId="LiveId" clId="{552D4D22-E050-4E84-AB1B-EA1F3BABDD1C}" dt="2024-03-26T02:55:01.162" v="95"/>
          <ac:picMkLst>
            <pc:docMk/>
            <pc:sldMk cId="4220822677" sldId="288"/>
            <ac:picMk id="8" creationId="{2B4E62C9-1E47-9251-7A4E-0EA60379ECFE}"/>
          </ac:picMkLst>
        </pc:picChg>
      </pc:sldChg>
      <pc:sldChg chg="addSp modSp">
        <pc:chgData name="Leonie Smith" userId="fed1330f33f5650e" providerId="LiveId" clId="{552D4D22-E050-4E84-AB1B-EA1F3BABDD1C}" dt="2024-01-30T03:48:37.139" v="25"/>
        <pc:sldMkLst>
          <pc:docMk/>
          <pc:sldMk cId="993271801" sldId="289"/>
        </pc:sldMkLst>
        <pc:picChg chg="add mod">
          <ac:chgData name="Leonie Smith" userId="fed1330f33f5650e" providerId="LiveId" clId="{552D4D22-E050-4E84-AB1B-EA1F3BABDD1C}" dt="2024-01-30T03:48:37.139" v="25"/>
          <ac:picMkLst>
            <pc:docMk/>
            <pc:sldMk cId="993271801" sldId="289"/>
            <ac:picMk id="6" creationId="{3EDFB88E-AF9B-1E29-6469-81DF11D9EBD0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1-30T03:50:23.114" v="36"/>
        <pc:sldMkLst>
          <pc:docMk/>
          <pc:sldMk cId="3404906997" sldId="290"/>
        </pc:sldMkLst>
        <pc:picChg chg="add del mod">
          <ac:chgData name="Leonie Smith" userId="fed1330f33f5650e" providerId="LiveId" clId="{552D4D22-E050-4E84-AB1B-EA1F3BABDD1C}" dt="2024-01-30T03:48:56.182" v="28"/>
          <ac:picMkLst>
            <pc:docMk/>
            <pc:sldMk cId="3404906997" sldId="290"/>
            <ac:picMk id="6" creationId="{AF050B3A-37A3-9A65-B207-6FB0BFDF01F3}"/>
          </ac:picMkLst>
        </pc:picChg>
        <pc:picChg chg="add del mod ord">
          <ac:chgData name="Leonie Smith" userId="fed1330f33f5650e" providerId="LiveId" clId="{552D4D22-E050-4E84-AB1B-EA1F3BABDD1C}" dt="2024-01-30T03:49:12.243" v="29"/>
          <ac:picMkLst>
            <pc:docMk/>
            <pc:sldMk cId="3404906997" sldId="290"/>
            <ac:picMk id="9" creationId="{271D5D5A-4E93-187F-4A66-E8724AA367BB}"/>
          </ac:picMkLst>
        </pc:picChg>
        <pc:picChg chg="add del mod">
          <ac:chgData name="Leonie Smith" userId="fed1330f33f5650e" providerId="LiveId" clId="{552D4D22-E050-4E84-AB1B-EA1F3BABDD1C}" dt="2024-01-30T03:50:06.109" v="35"/>
          <ac:picMkLst>
            <pc:docMk/>
            <pc:sldMk cId="3404906997" sldId="290"/>
            <ac:picMk id="10" creationId="{15C673FD-BD83-A6FE-0002-860BB1E27BAB}"/>
          </ac:picMkLst>
        </pc:picChg>
        <pc:picChg chg="add del mod ord">
          <ac:chgData name="Leonie Smith" userId="fed1330f33f5650e" providerId="LiveId" clId="{552D4D22-E050-4E84-AB1B-EA1F3BABDD1C}" dt="2024-01-30T03:50:23.114" v="36"/>
          <ac:picMkLst>
            <pc:docMk/>
            <pc:sldMk cId="3404906997" sldId="290"/>
            <ac:picMk id="18" creationId="{9290DF89-32DD-A33E-0C26-D3050B1D6A4B}"/>
          </ac:picMkLst>
        </pc:picChg>
        <pc:picChg chg="add mod">
          <ac:chgData name="Leonie Smith" userId="fed1330f33f5650e" providerId="LiveId" clId="{552D4D22-E050-4E84-AB1B-EA1F3BABDD1C}" dt="2024-01-30T03:50:23.114" v="36"/>
          <ac:picMkLst>
            <pc:docMk/>
            <pc:sldMk cId="3404906997" sldId="290"/>
            <ac:picMk id="19" creationId="{D4286615-266F-1ADF-DA7E-DBD21236997A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1-30T03:49:32.078" v="33"/>
        <pc:sldMkLst>
          <pc:docMk/>
          <pc:sldMk cId="1014673085" sldId="291"/>
        </pc:sldMkLst>
        <pc:picChg chg="add del mod">
          <ac:chgData name="Leonie Smith" userId="fed1330f33f5650e" providerId="LiveId" clId="{552D4D22-E050-4E84-AB1B-EA1F3BABDD1C}" dt="2024-01-30T03:49:21.927" v="32"/>
          <ac:picMkLst>
            <pc:docMk/>
            <pc:sldMk cId="1014673085" sldId="291"/>
            <ac:picMk id="6" creationId="{F0440CE3-A065-09D4-5B28-3B405E149D72}"/>
          </ac:picMkLst>
        </pc:picChg>
        <pc:picChg chg="add del mod ord">
          <ac:chgData name="Leonie Smith" userId="fed1330f33f5650e" providerId="LiveId" clId="{552D4D22-E050-4E84-AB1B-EA1F3BABDD1C}" dt="2024-01-30T03:49:32.078" v="33"/>
          <ac:picMkLst>
            <pc:docMk/>
            <pc:sldMk cId="1014673085" sldId="291"/>
            <ac:picMk id="9" creationId="{FFA28931-7D07-3C50-AA39-70BB6EF51757}"/>
          </ac:picMkLst>
        </pc:picChg>
        <pc:picChg chg="add mod">
          <ac:chgData name="Leonie Smith" userId="fed1330f33f5650e" providerId="LiveId" clId="{552D4D22-E050-4E84-AB1B-EA1F3BABDD1C}" dt="2024-01-30T03:49:32.078" v="33"/>
          <ac:picMkLst>
            <pc:docMk/>
            <pc:sldMk cId="1014673085" sldId="291"/>
            <ac:picMk id="10" creationId="{7B0C1A15-4D09-68CA-3949-E6F40CEA292B}"/>
          </ac:picMkLst>
        </pc:picChg>
      </pc:sldChg>
      <pc:sldChg chg="addSp modSp">
        <pc:chgData name="Leonie Smith" userId="fed1330f33f5650e" providerId="LiveId" clId="{552D4D22-E050-4E84-AB1B-EA1F3BABDD1C}" dt="2024-01-30T03:50:40.201" v="37"/>
        <pc:sldMkLst>
          <pc:docMk/>
          <pc:sldMk cId="2191874235" sldId="292"/>
        </pc:sldMkLst>
        <pc:picChg chg="add mod">
          <ac:chgData name="Leonie Smith" userId="fed1330f33f5650e" providerId="LiveId" clId="{552D4D22-E050-4E84-AB1B-EA1F3BABDD1C}" dt="2024-01-30T03:50:40.201" v="37"/>
          <ac:picMkLst>
            <pc:docMk/>
            <pc:sldMk cId="2191874235" sldId="292"/>
            <ac:picMk id="6" creationId="{B19F2833-A01B-0AD7-DDF7-11C78AD0FCC7}"/>
          </ac:picMkLst>
        </pc:picChg>
      </pc:sldChg>
      <pc:sldChg chg="addSp modSp">
        <pc:chgData name="Leonie Smith" userId="fed1330f33f5650e" providerId="LiveId" clId="{552D4D22-E050-4E84-AB1B-EA1F3BABDD1C}" dt="2024-01-30T03:51:04.666" v="38"/>
        <pc:sldMkLst>
          <pc:docMk/>
          <pc:sldMk cId="1649892906" sldId="293"/>
        </pc:sldMkLst>
        <pc:picChg chg="add mod">
          <ac:chgData name="Leonie Smith" userId="fed1330f33f5650e" providerId="LiveId" clId="{552D4D22-E050-4E84-AB1B-EA1F3BABDD1C}" dt="2024-01-30T03:51:04.666" v="38"/>
          <ac:picMkLst>
            <pc:docMk/>
            <pc:sldMk cId="1649892906" sldId="293"/>
            <ac:picMk id="6" creationId="{0D5DF2AC-7449-13C0-A711-1F5AB99492A1}"/>
          </ac:picMkLst>
        </pc:picChg>
      </pc:sldChg>
      <pc:sldChg chg="addSp modSp">
        <pc:chgData name="Leonie Smith" userId="fed1330f33f5650e" providerId="LiveId" clId="{552D4D22-E050-4E84-AB1B-EA1F3BABDD1C}" dt="2024-01-30T03:51:24.371" v="39"/>
        <pc:sldMkLst>
          <pc:docMk/>
          <pc:sldMk cId="2301074751" sldId="294"/>
        </pc:sldMkLst>
        <pc:picChg chg="add mod">
          <ac:chgData name="Leonie Smith" userId="fed1330f33f5650e" providerId="LiveId" clId="{552D4D22-E050-4E84-AB1B-EA1F3BABDD1C}" dt="2024-01-30T03:51:24.371" v="39"/>
          <ac:picMkLst>
            <pc:docMk/>
            <pc:sldMk cId="2301074751" sldId="294"/>
            <ac:picMk id="6" creationId="{D686FDBC-36DB-3D93-6022-1587BD65C995}"/>
          </ac:picMkLst>
        </pc:picChg>
      </pc:sldChg>
      <pc:sldChg chg="addSp modSp">
        <pc:chgData name="Leonie Smith" userId="fed1330f33f5650e" providerId="LiveId" clId="{552D4D22-E050-4E84-AB1B-EA1F3BABDD1C}" dt="2024-01-30T03:51:40.941" v="40"/>
        <pc:sldMkLst>
          <pc:docMk/>
          <pc:sldMk cId="3572932725" sldId="295"/>
        </pc:sldMkLst>
        <pc:picChg chg="add mod">
          <ac:chgData name="Leonie Smith" userId="fed1330f33f5650e" providerId="LiveId" clId="{552D4D22-E050-4E84-AB1B-EA1F3BABDD1C}" dt="2024-01-30T03:51:40.941" v="40"/>
          <ac:picMkLst>
            <pc:docMk/>
            <pc:sldMk cId="3572932725" sldId="295"/>
            <ac:picMk id="6" creationId="{18C63C4D-5D37-EBA5-0592-9EF899407860}"/>
          </ac:picMkLst>
        </pc:picChg>
      </pc:sldChg>
      <pc:sldChg chg="addSp modSp">
        <pc:chgData name="Leonie Smith" userId="fed1330f33f5650e" providerId="LiveId" clId="{552D4D22-E050-4E84-AB1B-EA1F3BABDD1C}" dt="2024-01-30T03:52:18.073" v="42"/>
        <pc:sldMkLst>
          <pc:docMk/>
          <pc:sldMk cId="3915745606" sldId="296"/>
        </pc:sldMkLst>
        <pc:picChg chg="add mod">
          <ac:chgData name="Leonie Smith" userId="fed1330f33f5650e" providerId="LiveId" clId="{552D4D22-E050-4E84-AB1B-EA1F3BABDD1C}" dt="2024-01-30T03:52:18.073" v="42"/>
          <ac:picMkLst>
            <pc:docMk/>
            <pc:sldMk cId="3915745606" sldId="296"/>
            <ac:picMk id="6" creationId="{C5AF34A4-CFD7-F265-D7EF-A653A57EB398}"/>
          </ac:picMkLst>
        </pc:picChg>
      </pc:sldChg>
      <pc:sldChg chg="addSp modSp">
        <pc:chgData name="Leonie Smith" userId="fed1330f33f5650e" providerId="LiveId" clId="{552D4D22-E050-4E84-AB1B-EA1F3BABDD1C}" dt="2024-01-30T03:51:58.942" v="41"/>
        <pc:sldMkLst>
          <pc:docMk/>
          <pc:sldMk cId="83183225" sldId="297"/>
        </pc:sldMkLst>
        <pc:picChg chg="add mod">
          <ac:chgData name="Leonie Smith" userId="fed1330f33f5650e" providerId="LiveId" clId="{552D4D22-E050-4E84-AB1B-EA1F3BABDD1C}" dt="2024-01-30T03:51:58.942" v="41"/>
          <ac:picMkLst>
            <pc:docMk/>
            <pc:sldMk cId="83183225" sldId="297"/>
            <ac:picMk id="6" creationId="{18397A14-0356-C944-EF9E-E26B6E23A48A}"/>
          </ac:picMkLst>
        </pc:picChg>
      </pc:sldChg>
      <pc:sldChg chg="addSp delSp modSp mod modTransition modAnim">
        <pc:chgData name="Leonie Smith" userId="fed1330f33f5650e" providerId="LiveId" clId="{552D4D22-E050-4E84-AB1B-EA1F3BABDD1C}" dt="2024-03-26T02:56:13.846" v="98"/>
        <pc:sldMkLst>
          <pc:docMk/>
          <pc:sldMk cId="3738142954" sldId="298"/>
        </pc:sldMkLst>
        <pc:picChg chg="add del mod ord">
          <ac:chgData name="Leonie Smith" userId="fed1330f33f5650e" providerId="LiveId" clId="{552D4D22-E050-4E84-AB1B-EA1F3BABDD1C}" dt="2024-03-26T02:56:13.846" v="98"/>
          <ac:picMkLst>
            <pc:docMk/>
            <pc:sldMk cId="3738142954" sldId="298"/>
            <ac:picMk id="5" creationId="{58848376-58C4-CDE9-A455-F4FC645F2E89}"/>
          </ac:picMkLst>
        </pc:picChg>
        <pc:picChg chg="add mod">
          <ac:chgData name="Leonie Smith" userId="fed1330f33f5650e" providerId="LiveId" clId="{552D4D22-E050-4E84-AB1B-EA1F3BABDD1C}" dt="2024-03-26T02:56:13.846" v="98"/>
          <ac:picMkLst>
            <pc:docMk/>
            <pc:sldMk cId="3738142954" sldId="298"/>
            <ac:picMk id="6" creationId="{0664EFD4-8A23-66BD-91F8-A031905D7C5B}"/>
          </ac:picMkLst>
        </pc:picChg>
        <pc:picChg chg="add del mod">
          <ac:chgData name="Leonie Smith" userId="fed1330f33f5650e" providerId="LiveId" clId="{552D4D22-E050-4E84-AB1B-EA1F3BABDD1C}" dt="2024-01-30T03:53:02.255" v="45"/>
          <ac:picMkLst>
            <pc:docMk/>
            <pc:sldMk cId="3738142954" sldId="298"/>
            <ac:picMk id="6" creationId="{657B72E3-D2C8-E155-680A-966DBA1A53D4}"/>
          </ac:picMkLst>
        </pc:picChg>
        <pc:picChg chg="add del mod ord">
          <ac:chgData name="Leonie Smith" userId="fed1330f33f5650e" providerId="LiveId" clId="{552D4D22-E050-4E84-AB1B-EA1F3BABDD1C}" dt="2024-01-30T03:53:19.178" v="46"/>
          <ac:picMkLst>
            <pc:docMk/>
            <pc:sldMk cId="3738142954" sldId="298"/>
            <ac:picMk id="9" creationId="{C0D01134-452C-6C40-91C1-1902E58D3DFF}"/>
          </ac:picMkLst>
        </pc:picChg>
        <pc:picChg chg="add del mod">
          <ac:chgData name="Leonie Smith" userId="fed1330f33f5650e" providerId="LiveId" clId="{552D4D22-E050-4E84-AB1B-EA1F3BABDD1C}" dt="2024-03-26T02:55:56.120" v="97"/>
          <ac:picMkLst>
            <pc:docMk/>
            <pc:sldMk cId="3738142954" sldId="298"/>
            <ac:picMk id="10" creationId="{023FAA91-2FDF-CD21-C2AB-C1EC4320329F}"/>
          </ac:picMkLst>
        </pc:picChg>
      </pc:sldChg>
      <pc:sldChg chg="addSp modSp modNotesTx">
        <pc:chgData name="Leonie Smith" userId="fed1330f33f5650e" providerId="LiveId" clId="{552D4D22-E050-4E84-AB1B-EA1F3BABDD1C}" dt="2024-01-30T04:52:36.555" v="59" actId="20577"/>
        <pc:sldMkLst>
          <pc:docMk/>
          <pc:sldMk cId="1499918570" sldId="299"/>
        </pc:sldMkLst>
        <pc:picChg chg="add mod">
          <ac:chgData name="Leonie Smith" userId="fed1330f33f5650e" providerId="LiveId" clId="{552D4D22-E050-4E84-AB1B-EA1F3BABDD1C}" dt="2024-01-30T03:43:40.451" v="0"/>
          <ac:picMkLst>
            <pc:docMk/>
            <pc:sldMk cId="1499918570" sldId="299"/>
            <ac:picMk id="6" creationId="{9D308C1A-53C3-ADE9-C84C-C8FBDE55529B}"/>
          </ac:picMkLst>
        </pc:picChg>
      </pc:sldChg>
    </pc:docChg>
  </pc:docChgLst>
  <pc:docChgLst>
    <pc:chgData name="Leonie Smith" userId="fed1330f33f5650e" providerId="LiveId" clId="{54A446D5-EBA4-4CCE-9C31-908EB3848A13}"/>
    <pc:docChg chg="undo custSel addSld delSld modSld sldOrd">
      <pc:chgData name="Leonie Smith" userId="fed1330f33f5650e" providerId="LiveId" clId="{54A446D5-EBA4-4CCE-9C31-908EB3848A13}" dt="2023-01-02T05:01:26.809" v="279" actId="403"/>
      <pc:docMkLst>
        <pc:docMk/>
      </pc:docMkLst>
      <pc:sldChg chg="modSp add mod">
        <pc:chgData name="Leonie Smith" userId="fed1330f33f5650e" providerId="LiveId" clId="{54A446D5-EBA4-4CCE-9C31-908EB3848A13}" dt="2023-01-02T04:51:37.444" v="31" actId="403"/>
        <pc:sldMkLst>
          <pc:docMk/>
          <pc:sldMk cId="454763615" sldId="279"/>
        </pc:sldMkLst>
        <pc:spChg chg="mod">
          <ac:chgData name="Leonie Smith" userId="fed1330f33f5650e" providerId="LiveId" clId="{54A446D5-EBA4-4CCE-9C31-908EB3848A13}" dt="2023-01-02T04:51:37.444" v="31" actId="403"/>
          <ac:spMkLst>
            <pc:docMk/>
            <pc:sldMk cId="454763615" sldId="279"/>
            <ac:spMk id="4" creationId="{EE2AC625-9141-A801-F431-DD5F79396320}"/>
          </ac:spMkLst>
        </pc:spChg>
      </pc:sldChg>
      <pc:sldChg chg="new del ord">
        <pc:chgData name="Leonie Smith" userId="fed1330f33f5650e" providerId="LiveId" clId="{54A446D5-EBA4-4CCE-9C31-908EB3848A13}" dt="2023-01-02T04:51:48.786" v="32" actId="2696"/>
        <pc:sldMkLst>
          <pc:docMk/>
          <pc:sldMk cId="3267333039" sldId="280"/>
        </pc:sldMkLst>
      </pc:sldChg>
      <pc:sldChg chg="modSp add mod">
        <pc:chgData name="Leonie Smith" userId="fed1330f33f5650e" providerId="LiveId" clId="{54A446D5-EBA4-4CCE-9C31-908EB3848A13}" dt="2023-01-02T04:54:10.594" v="85" actId="403"/>
        <pc:sldMkLst>
          <pc:docMk/>
          <pc:sldMk cId="295644623" sldId="281"/>
        </pc:sldMkLst>
        <pc:spChg chg="mod">
          <ac:chgData name="Leonie Smith" userId="fed1330f33f5650e" providerId="LiveId" clId="{54A446D5-EBA4-4CCE-9C31-908EB3848A13}" dt="2023-01-02T04:54:10.594" v="85" actId="403"/>
          <ac:spMkLst>
            <pc:docMk/>
            <pc:sldMk cId="295644623" sldId="281"/>
            <ac:spMk id="3" creationId="{A58184BD-88F1-BA02-40C1-D8403D0EEC0D}"/>
          </ac:spMkLst>
        </pc:spChg>
        <pc:spChg chg="mod">
          <ac:chgData name="Leonie Smith" userId="fed1330f33f5650e" providerId="LiveId" clId="{54A446D5-EBA4-4CCE-9C31-908EB3848A13}" dt="2023-01-02T04:53:48.220" v="74" actId="403"/>
          <ac:spMkLst>
            <pc:docMk/>
            <pc:sldMk cId="295644623" sldId="28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3:27.638" v="66" actId="403"/>
        <pc:sldMkLst>
          <pc:docMk/>
          <pc:sldMk cId="3302321619" sldId="282"/>
        </pc:sldMkLst>
        <pc:spChg chg="mod">
          <ac:chgData name="Leonie Smith" userId="fed1330f33f5650e" providerId="LiveId" clId="{54A446D5-EBA4-4CCE-9C31-908EB3848A13}" dt="2023-01-02T04:53:27.638" v="66" actId="403"/>
          <ac:spMkLst>
            <pc:docMk/>
            <pc:sldMk cId="3302321619" sldId="282"/>
            <ac:spMk id="3" creationId="{A58184BD-88F1-BA02-40C1-D8403D0EEC0D}"/>
          </ac:spMkLst>
        </pc:spChg>
        <pc:spChg chg="mod">
          <ac:chgData name="Leonie Smith" userId="fed1330f33f5650e" providerId="LiveId" clId="{54A446D5-EBA4-4CCE-9C31-908EB3848A13}" dt="2023-01-02T04:53:00.229" v="54" actId="20577"/>
          <ac:spMkLst>
            <pc:docMk/>
            <pc:sldMk cId="3302321619" sldId="28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6:47.803" v="141"/>
        <pc:sldMkLst>
          <pc:docMk/>
          <pc:sldMk cId="3548861893" sldId="283"/>
        </pc:sldMkLst>
        <pc:spChg chg="mod">
          <ac:chgData name="Leonie Smith" userId="fed1330f33f5650e" providerId="LiveId" clId="{54A446D5-EBA4-4CCE-9C31-908EB3848A13}" dt="2023-01-02T04:56:47.803" v="141"/>
          <ac:spMkLst>
            <pc:docMk/>
            <pc:sldMk cId="3548861893" sldId="283"/>
            <ac:spMk id="3" creationId="{A58184BD-88F1-BA02-40C1-D8403D0EEC0D}"/>
          </ac:spMkLst>
        </pc:spChg>
        <pc:spChg chg="mod">
          <ac:chgData name="Leonie Smith" userId="fed1330f33f5650e" providerId="LiveId" clId="{54A446D5-EBA4-4CCE-9C31-908EB3848A13}" dt="2023-01-02T04:56:34.423" v="139" actId="6549"/>
          <ac:spMkLst>
            <pc:docMk/>
            <pc:sldMk cId="3548861893" sldId="28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7:09.041" v="149" actId="403"/>
        <pc:sldMkLst>
          <pc:docMk/>
          <pc:sldMk cId="3851489877" sldId="284"/>
        </pc:sldMkLst>
        <pc:spChg chg="mod">
          <ac:chgData name="Leonie Smith" userId="fed1330f33f5650e" providerId="LiveId" clId="{54A446D5-EBA4-4CCE-9C31-908EB3848A13}" dt="2023-01-02T04:57:09.041" v="149" actId="403"/>
          <ac:spMkLst>
            <pc:docMk/>
            <pc:sldMk cId="3851489877" sldId="28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7:37.227" v="157" actId="403"/>
        <pc:sldMkLst>
          <pc:docMk/>
          <pc:sldMk cId="3550036027" sldId="285"/>
        </pc:sldMkLst>
        <pc:spChg chg="mod">
          <ac:chgData name="Leonie Smith" userId="fed1330f33f5650e" providerId="LiveId" clId="{54A446D5-EBA4-4CCE-9C31-908EB3848A13}" dt="2023-01-02T04:57:37.227" v="157" actId="403"/>
          <ac:spMkLst>
            <pc:docMk/>
            <pc:sldMk cId="3550036027" sldId="285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7:54.025" v="166" actId="403"/>
        <pc:sldMkLst>
          <pc:docMk/>
          <pc:sldMk cId="3386089520" sldId="286"/>
        </pc:sldMkLst>
        <pc:spChg chg="mod">
          <ac:chgData name="Leonie Smith" userId="fed1330f33f5650e" providerId="LiveId" clId="{54A446D5-EBA4-4CCE-9C31-908EB3848A13}" dt="2023-01-02T04:57:54.025" v="166" actId="403"/>
          <ac:spMkLst>
            <pc:docMk/>
            <pc:sldMk cId="3386089520" sldId="286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8:11.079" v="175" actId="403"/>
        <pc:sldMkLst>
          <pc:docMk/>
          <pc:sldMk cId="2179348684" sldId="287"/>
        </pc:sldMkLst>
        <pc:spChg chg="mod">
          <ac:chgData name="Leonie Smith" userId="fed1330f33f5650e" providerId="LiveId" clId="{54A446D5-EBA4-4CCE-9C31-908EB3848A13}" dt="2023-01-02T04:58:11.079" v="175" actId="403"/>
          <ac:spMkLst>
            <pc:docMk/>
            <pc:sldMk cId="2179348684" sldId="28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8:27.799" v="185" actId="403"/>
        <pc:sldMkLst>
          <pc:docMk/>
          <pc:sldMk cId="4220822677" sldId="288"/>
        </pc:sldMkLst>
        <pc:spChg chg="mod">
          <ac:chgData name="Leonie Smith" userId="fed1330f33f5650e" providerId="LiveId" clId="{54A446D5-EBA4-4CCE-9C31-908EB3848A13}" dt="2023-01-02T04:58:27.799" v="185" actId="403"/>
          <ac:spMkLst>
            <pc:docMk/>
            <pc:sldMk cId="4220822677" sldId="288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8:42.667" v="193" actId="403"/>
        <pc:sldMkLst>
          <pc:docMk/>
          <pc:sldMk cId="993271801" sldId="289"/>
        </pc:sldMkLst>
        <pc:spChg chg="mod">
          <ac:chgData name="Leonie Smith" userId="fed1330f33f5650e" providerId="LiveId" clId="{54A446D5-EBA4-4CCE-9C31-908EB3848A13}" dt="2023-01-02T04:58:42.667" v="193" actId="403"/>
          <ac:spMkLst>
            <pc:docMk/>
            <pc:sldMk cId="993271801" sldId="289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8:56.437" v="202" actId="403"/>
        <pc:sldMkLst>
          <pc:docMk/>
          <pc:sldMk cId="3404906997" sldId="290"/>
        </pc:sldMkLst>
        <pc:spChg chg="mod">
          <ac:chgData name="Leonie Smith" userId="fed1330f33f5650e" providerId="LiveId" clId="{54A446D5-EBA4-4CCE-9C31-908EB3848A13}" dt="2023-01-02T04:58:56.437" v="202" actId="403"/>
          <ac:spMkLst>
            <pc:docMk/>
            <pc:sldMk cId="3404906997" sldId="290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9:12.586" v="211" actId="403"/>
        <pc:sldMkLst>
          <pc:docMk/>
          <pc:sldMk cId="1014673085" sldId="291"/>
        </pc:sldMkLst>
        <pc:spChg chg="mod">
          <ac:chgData name="Leonie Smith" userId="fed1330f33f5650e" providerId="LiveId" clId="{54A446D5-EBA4-4CCE-9C31-908EB3848A13}" dt="2023-01-02T04:59:12.586" v="211" actId="403"/>
          <ac:spMkLst>
            <pc:docMk/>
            <pc:sldMk cId="1014673085" sldId="29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9:26.888" v="220" actId="403"/>
        <pc:sldMkLst>
          <pc:docMk/>
          <pc:sldMk cId="2191874235" sldId="292"/>
        </pc:sldMkLst>
        <pc:spChg chg="mod">
          <ac:chgData name="Leonie Smith" userId="fed1330f33f5650e" providerId="LiveId" clId="{54A446D5-EBA4-4CCE-9C31-908EB3848A13}" dt="2023-01-02T04:59:26.888" v="220" actId="403"/>
          <ac:spMkLst>
            <pc:docMk/>
            <pc:sldMk cId="2191874235" sldId="29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4:59:41.987" v="227" actId="403"/>
        <pc:sldMkLst>
          <pc:docMk/>
          <pc:sldMk cId="1649892906" sldId="293"/>
        </pc:sldMkLst>
        <pc:spChg chg="mod">
          <ac:chgData name="Leonie Smith" userId="fed1330f33f5650e" providerId="LiveId" clId="{54A446D5-EBA4-4CCE-9C31-908EB3848A13}" dt="2023-01-02T04:59:41.987" v="227" actId="403"/>
          <ac:spMkLst>
            <pc:docMk/>
            <pc:sldMk cId="1649892906" sldId="29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5:00:01.653" v="236" actId="403"/>
        <pc:sldMkLst>
          <pc:docMk/>
          <pc:sldMk cId="2301074751" sldId="294"/>
        </pc:sldMkLst>
        <pc:spChg chg="mod">
          <ac:chgData name="Leonie Smith" userId="fed1330f33f5650e" providerId="LiveId" clId="{54A446D5-EBA4-4CCE-9C31-908EB3848A13}" dt="2023-01-02T05:00:01.653" v="236" actId="403"/>
          <ac:spMkLst>
            <pc:docMk/>
            <pc:sldMk cId="2301074751" sldId="29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5:00:15.902" v="245" actId="403"/>
        <pc:sldMkLst>
          <pc:docMk/>
          <pc:sldMk cId="3572932725" sldId="295"/>
        </pc:sldMkLst>
        <pc:spChg chg="mod">
          <ac:chgData name="Leonie Smith" userId="fed1330f33f5650e" providerId="LiveId" clId="{54A446D5-EBA4-4CCE-9C31-908EB3848A13}" dt="2023-01-02T05:00:15.902" v="245" actId="403"/>
          <ac:spMkLst>
            <pc:docMk/>
            <pc:sldMk cId="3572932725" sldId="295"/>
            <ac:spMk id="4" creationId="{EE2AC625-9141-A801-F431-DD5F79396320}"/>
          </ac:spMkLst>
        </pc:spChg>
      </pc:sldChg>
      <pc:sldChg chg="modSp add mod ord">
        <pc:chgData name="Leonie Smith" userId="fed1330f33f5650e" providerId="LiveId" clId="{54A446D5-EBA4-4CCE-9C31-908EB3848A13}" dt="2023-01-02T05:01:09.621" v="271" actId="403"/>
        <pc:sldMkLst>
          <pc:docMk/>
          <pc:sldMk cId="3915745606" sldId="296"/>
        </pc:sldMkLst>
        <pc:spChg chg="mod">
          <ac:chgData name="Leonie Smith" userId="fed1330f33f5650e" providerId="LiveId" clId="{54A446D5-EBA4-4CCE-9C31-908EB3848A13}" dt="2023-01-02T05:01:09.621" v="271" actId="403"/>
          <ac:spMkLst>
            <pc:docMk/>
            <pc:sldMk cId="3915745606" sldId="296"/>
            <ac:spMk id="4" creationId="{EE2AC625-9141-A801-F431-DD5F79396320}"/>
          </ac:spMkLst>
        </pc:spChg>
      </pc:sldChg>
      <pc:sldChg chg="modSp add mod ord">
        <pc:chgData name="Leonie Smith" userId="fed1330f33f5650e" providerId="LiveId" clId="{54A446D5-EBA4-4CCE-9C31-908EB3848A13}" dt="2023-01-02T05:00:57.883" v="261"/>
        <pc:sldMkLst>
          <pc:docMk/>
          <pc:sldMk cId="83183225" sldId="297"/>
        </pc:sldMkLst>
        <pc:spChg chg="mod">
          <ac:chgData name="Leonie Smith" userId="fed1330f33f5650e" providerId="LiveId" clId="{54A446D5-EBA4-4CCE-9C31-908EB3848A13}" dt="2023-01-02T05:00:43.781" v="259" actId="20577"/>
          <ac:spMkLst>
            <pc:docMk/>
            <pc:sldMk cId="83183225" sldId="29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54A446D5-EBA4-4CCE-9C31-908EB3848A13}" dt="2023-01-02T05:01:26.809" v="279" actId="403"/>
        <pc:sldMkLst>
          <pc:docMk/>
          <pc:sldMk cId="3738142954" sldId="298"/>
        </pc:sldMkLst>
        <pc:spChg chg="mod">
          <ac:chgData name="Leonie Smith" userId="fed1330f33f5650e" providerId="LiveId" clId="{54A446D5-EBA4-4CCE-9C31-908EB3848A13}" dt="2023-01-02T05:01:26.809" v="279" actId="403"/>
          <ac:spMkLst>
            <pc:docMk/>
            <pc:sldMk cId="3738142954" sldId="298"/>
            <ac:spMk id="4" creationId="{EE2AC625-9141-A801-F431-DD5F79396320}"/>
          </ac:spMkLst>
        </pc:spChg>
      </pc:sldChg>
      <pc:sldChg chg="modSp add mod ord">
        <pc:chgData name="Leonie Smith" userId="fed1330f33f5650e" providerId="LiveId" clId="{54A446D5-EBA4-4CCE-9C31-908EB3848A13}" dt="2023-01-02T04:52:09.154" v="39" actId="20577"/>
        <pc:sldMkLst>
          <pc:docMk/>
          <pc:sldMk cId="1499918570" sldId="299"/>
        </pc:sldMkLst>
        <pc:spChg chg="mod">
          <ac:chgData name="Leonie Smith" userId="fed1330f33f5650e" providerId="LiveId" clId="{54A446D5-EBA4-4CCE-9C31-908EB3848A13}" dt="2023-01-02T04:52:09.154" v="39" actId="20577"/>
          <ac:spMkLst>
            <pc:docMk/>
            <pc:sldMk cId="1499918570" sldId="299"/>
            <ac:spMk id="2" creationId="{5914029F-D823-8CA0-19FD-0251CC3E3412}"/>
          </ac:spMkLst>
        </pc:spChg>
      </pc:sldChg>
    </pc:docChg>
  </pc:docChgLst>
  <pc:docChgLst>
    <pc:chgData name="Leonie Smith" userId="fed1330f33f5650e" providerId="LiveId" clId="{1B05C44A-F0F9-4D31-8DE9-01D829DDF8A2}"/>
    <pc:docChg chg="modSld">
      <pc:chgData name="Leonie Smith" userId="fed1330f33f5650e" providerId="LiveId" clId="{1B05C44A-F0F9-4D31-8DE9-01D829DDF8A2}" dt="2023-12-29T10:39:02.399" v="192" actId="403"/>
      <pc:docMkLst>
        <pc:docMk/>
      </pc:docMkLst>
      <pc:sldChg chg="modSp mod">
        <pc:chgData name="Leonie Smith" userId="fed1330f33f5650e" providerId="LiveId" clId="{1B05C44A-F0F9-4D31-8DE9-01D829DDF8A2}" dt="2023-12-29T10:34:12.908" v="13" actId="403"/>
        <pc:sldMkLst>
          <pc:docMk/>
          <pc:sldMk cId="454763615" sldId="279"/>
        </pc:sldMkLst>
        <pc:spChg chg="mod">
          <ac:chgData name="Leonie Smith" userId="fed1330f33f5650e" providerId="LiveId" clId="{1B05C44A-F0F9-4D31-8DE9-01D829DDF8A2}" dt="2023-12-29T10:34:12.908" v="13" actId="403"/>
          <ac:spMkLst>
            <pc:docMk/>
            <pc:sldMk cId="454763615" sldId="279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5:09.276" v="16"/>
        <pc:sldMkLst>
          <pc:docMk/>
          <pc:sldMk cId="295644623" sldId="281"/>
        </pc:sldMkLst>
        <pc:spChg chg="mod">
          <ac:chgData name="Leonie Smith" userId="fed1330f33f5650e" providerId="LiveId" clId="{1B05C44A-F0F9-4D31-8DE9-01D829DDF8A2}" dt="2023-12-29T10:35:09.276" v="16"/>
          <ac:spMkLst>
            <pc:docMk/>
            <pc:sldMk cId="295644623" sldId="281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4:57.290" v="15" actId="404"/>
        <pc:sldMkLst>
          <pc:docMk/>
          <pc:sldMk cId="3302321619" sldId="282"/>
        </pc:sldMkLst>
        <pc:spChg chg="mod">
          <ac:chgData name="Leonie Smith" userId="fed1330f33f5650e" providerId="LiveId" clId="{1B05C44A-F0F9-4D31-8DE9-01D829DDF8A2}" dt="2023-12-29T10:34:57.290" v="15" actId="404"/>
          <ac:spMkLst>
            <pc:docMk/>
            <pc:sldMk cId="3302321619" sldId="282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5:24.498" v="28" actId="403"/>
        <pc:sldMkLst>
          <pc:docMk/>
          <pc:sldMk cId="3548861893" sldId="283"/>
        </pc:sldMkLst>
        <pc:spChg chg="mod">
          <ac:chgData name="Leonie Smith" userId="fed1330f33f5650e" providerId="LiveId" clId="{1B05C44A-F0F9-4D31-8DE9-01D829DDF8A2}" dt="2023-12-29T10:35:24.498" v="28" actId="403"/>
          <ac:spMkLst>
            <pc:docMk/>
            <pc:sldMk cId="3548861893" sldId="283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5:46.719" v="39" actId="403"/>
        <pc:sldMkLst>
          <pc:docMk/>
          <pc:sldMk cId="3851489877" sldId="284"/>
        </pc:sldMkLst>
        <pc:spChg chg="mod">
          <ac:chgData name="Leonie Smith" userId="fed1330f33f5650e" providerId="LiveId" clId="{1B05C44A-F0F9-4D31-8DE9-01D829DDF8A2}" dt="2023-12-29T10:35:46.719" v="39" actId="403"/>
          <ac:spMkLst>
            <pc:docMk/>
            <pc:sldMk cId="3851489877" sldId="284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6:00.056" v="49" actId="403"/>
        <pc:sldMkLst>
          <pc:docMk/>
          <pc:sldMk cId="3550036027" sldId="285"/>
        </pc:sldMkLst>
        <pc:spChg chg="mod">
          <ac:chgData name="Leonie Smith" userId="fed1330f33f5650e" providerId="LiveId" clId="{1B05C44A-F0F9-4D31-8DE9-01D829DDF8A2}" dt="2023-12-29T10:36:00.056" v="49" actId="403"/>
          <ac:spMkLst>
            <pc:docMk/>
            <pc:sldMk cId="3550036027" sldId="285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6:24.556" v="62" actId="403"/>
        <pc:sldMkLst>
          <pc:docMk/>
          <pc:sldMk cId="3386089520" sldId="286"/>
        </pc:sldMkLst>
        <pc:spChg chg="mod">
          <ac:chgData name="Leonie Smith" userId="fed1330f33f5650e" providerId="LiveId" clId="{1B05C44A-F0F9-4D31-8DE9-01D829DDF8A2}" dt="2023-12-29T10:36:24.556" v="62" actId="403"/>
          <ac:spMkLst>
            <pc:docMk/>
            <pc:sldMk cId="3386089520" sldId="286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6:36.822" v="72" actId="403"/>
        <pc:sldMkLst>
          <pc:docMk/>
          <pc:sldMk cId="2179348684" sldId="287"/>
        </pc:sldMkLst>
        <pc:spChg chg="mod">
          <ac:chgData name="Leonie Smith" userId="fed1330f33f5650e" providerId="LiveId" clId="{1B05C44A-F0F9-4D31-8DE9-01D829DDF8A2}" dt="2023-12-29T10:36:36.822" v="72" actId="403"/>
          <ac:spMkLst>
            <pc:docMk/>
            <pc:sldMk cId="2179348684" sldId="287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6:51.924" v="83" actId="403"/>
        <pc:sldMkLst>
          <pc:docMk/>
          <pc:sldMk cId="4220822677" sldId="288"/>
        </pc:sldMkLst>
        <pc:spChg chg="mod">
          <ac:chgData name="Leonie Smith" userId="fed1330f33f5650e" providerId="LiveId" clId="{1B05C44A-F0F9-4D31-8DE9-01D829DDF8A2}" dt="2023-12-29T10:36:51.924" v="83" actId="403"/>
          <ac:spMkLst>
            <pc:docMk/>
            <pc:sldMk cId="4220822677" sldId="288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7:02.689" v="93" actId="403"/>
        <pc:sldMkLst>
          <pc:docMk/>
          <pc:sldMk cId="993271801" sldId="289"/>
        </pc:sldMkLst>
        <pc:spChg chg="mod">
          <ac:chgData name="Leonie Smith" userId="fed1330f33f5650e" providerId="LiveId" clId="{1B05C44A-F0F9-4D31-8DE9-01D829DDF8A2}" dt="2023-12-29T10:37:02.689" v="93" actId="403"/>
          <ac:spMkLst>
            <pc:docMk/>
            <pc:sldMk cId="993271801" sldId="289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7:16.625" v="104" actId="403"/>
        <pc:sldMkLst>
          <pc:docMk/>
          <pc:sldMk cId="3404906997" sldId="290"/>
        </pc:sldMkLst>
        <pc:spChg chg="mod">
          <ac:chgData name="Leonie Smith" userId="fed1330f33f5650e" providerId="LiveId" clId="{1B05C44A-F0F9-4D31-8DE9-01D829DDF8A2}" dt="2023-12-29T10:37:16.625" v="104" actId="403"/>
          <ac:spMkLst>
            <pc:docMk/>
            <pc:sldMk cId="3404906997" sldId="290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7:28.867" v="116" actId="403"/>
        <pc:sldMkLst>
          <pc:docMk/>
          <pc:sldMk cId="1014673085" sldId="291"/>
        </pc:sldMkLst>
        <pc:spChg chg="mod">
          <ac:chgData name="Leonie Smith" userId="fed1330f33f5650e" providerId="LiveId" clId="{1B05C44A-F0F9-4D31-8DE9-01D829DDF8A2}" dt="2023-12-29T10:37:28.867" v="116" actId="403"/>
          <ac:spMkLst>
            <pc:docMk/>
            <pc:sldMk cId="1014673085" sldId="291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7:39.052" v="128" actId="403"/>
        <pc:sldMkLst>
          <pc:docMk/>
          <pc:sldMk cId="2191874235" sldId="292"/>
        </pc:sldMkLst>
        <pc:spChg chg="mod">
          <ac:chgData name="Leonie Smith" userId="fed1330f33f5650e" providerId="LiveId" clId="{1B05C44A-F0F9-4D31-8DE9-01D829DDF8A2}" dt="2023-12-29T10:37:39.052" v="128" actId="403"/>
          <ac:spMkLst>
            <pc:docMk/>
            <pc:sldMk cId="2191874235" sldId="292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7:53.543" v="138" actId="403"/>
        <pc:sldMkLst>
          <pc:docMk/>
          <pc:sldMk cId="1649892906" sldId="293"/>
        </pc:sldMkLst>
        <pc:spChg chg="mod">
          <ac:chgData name="Leonie Smith" userId="fed1330f33f5650e" providerId="LiveId" clId="{1B05C44A-F0F9-4D31-8DE9-01D829DDF8A2}" dt="2023-12-29T10:37:53.543" v="138" actId="403"/>
          <ac:spMkLst>
            <pc:docMk/>
            <pc:sldMk cId="1649892906" sldId="293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8:10.928" v="149" actId="403"/>
        <pc:sldMkLst>
          <pc:docMk/>
          <pc:sldMk cId="2301074751" sldId="294"/>
        </pc:sldMkLst>
        <pc:spChg chg="mod">
          <ac:chgData name="Leonie Smith" userId="fed1330f33f5650e" providerId="LiveId" clId="{1B05C44A-F0F9-4D31-8DE9-01D829DDF8A2}" dt="2023-12-29T10:38:10.928" v="149" actId="403"/>
          <ac:spMkLst>
            <pc:docMk/>
            <pc:sldMk cId="2301074751" sldId="294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8:23.030" v="160" actId="403"/>
        <pc:sldMkLst>
          <pc:docMk/>
          <pc:sldMk cId="3572932725" sldId="295"/>
        </pc:sldMkLst>
        <pc:spChg chg="mod">
          <ac:chgData name="Leonie Smith" userId="fed1330f33f5650e" providerId="LiveId" clId="{1B05C44A-F0F9-4D31-8DE9-01D829DDF8A2}" dt="2023-12-29T10:38:23.030" v="160" actId="403"/>
          <ac:spMkLst>
            <pc:docMk/>
            <pc:sldMk cId="3572932725" sldId="295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8:49.863" v="181" actId="403"/>
        <pc:sldMkLst>
          <pc:docMk/>
          <pc:sldMk cId="3915745606" sldId="296"/>
        </pc:sldMkLst>
        <pc:spChg chg="mod">
          <ac:chgData name="Leonie Smith" userId="fed1330f33f5650e" providerId="LiveId" clId="{1B05C44A-F0F9-4D31-8DE9-01D829DDF8A2}" dt="2023-12-29T10:38:49.863" v="181" actId="403"/>
          <ac:spMkLst>
            <pc:docMk/>
            <pc:sldMk cId="3915745606" sldId="296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8:37.932" v="170" actId="403"/>
        <pc:sldMkLst>
          <pc:docMk/>
          <pc:sldMk cId="83183225" sldId="297"/>
        </pc:sldMkLst>
        <pc:spChg chg="mod">
          <ac:chgData name="Leonie Smith" userId="fed1330f33f5650e" providerId="LiveId" clId="{1B05C44A-F0F9-4D31-8DE9-01D829DDF8A2}" dt="2023-12-29T10:38:37.932" v="170" actId="403"/>
          <ac:spMkLst>
            <pc:docMk/>
            <pc:sldMk cId="83183225" sldId="297"/>
            <ac:spMk id="3" creationId="{A58184BD-88F1-BA02-40C1-D8403D0EEC0D}"/>
          </ac:spMkLst>
        </pc:spChg>
      </pc:sldChg>
      <pc:sldChg chg="modSp mod">
        <pc:chgData name="Leonie Smith" userId="fed1330f33f5650e" providerId="LiveId" clId="{1B05C44A-F0F9-4D31-8DE9-01D829DDF8A2}" dt="2023-12-29T10:39:02.399" v="192" actId="403"/>
        <pc:sldMkLst>
          <pc:docMk/>
          <pc:sldMk cId="3738142954" sldId="298"/>
        </pc:sldMkLst>
        <pc:spChg chg="mod">
          <ac:chgData name="Leonie Smith" userId="fed1330f33f5650e" providerId="LiveId" clId="{1B05C44A-F0F9-4D31-8DE9-01D829DDF8A2}" dt="2023-12-29T10:39:02.399" v="192" actId="403"/>
          <ac:spMkLst>
            <pc:docMk/>
            <pc:sldMk cId="3738142954" sldId="298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5E498691-E908-46F4-AFEC-A357E05FC1D3}"/>
    <pc:docChg chg="modSld">
      <pc:chgData name="Alfred Smith" userId="3c60a3631c0db8ad" providerId="LiveId" clId="{5E498691-E908-46F4-AFEC-A357E05FC1D3}" dt="2024-08-14T08:56:59.019" v="14" actId="20577"/>
      <pc:docMkLst>
        <pc:docMk/>
      </pc:docMkLst>
      <pc:sldChg chg="modNotesTx">
        <pc:chgData name="Alfred Smith" userId="3c60a3631c0db8ad" providerId="LiveId" clId="{5E498691-E908-46F4-AFEC-A357E05FC1D3}" dt="2024-08-14T08:56:08.723" v="0" actId="20577"/>
        <pc:sldMkLst>
          <pc:docMk/>
          <pc:sldMk cId="679108263" sldId="260"/>
        </pc:sldMkLst>
      </pc:sldChg>
      <pc:sldChg chg="modNotesTx">
        <pc:chgData name="Alfred Smith" userId="3c60a3631c0db8ad" providerId="LiveId" clId="{5E498691-E908-46F4-AFEC-A357E05FC1D3}" dt="2024-08-14T08:56:12.685" v="1" actId="20577"/>
        <pc:sldMkLst>
          <pc:docMk/>
          <pc:sldMk cId="3082524366" sldId="261"/>
        </pc:sldMkLst>
      </pc:sldChg>
      <pc:sldChg chg="modNotesTx">
        <pc:chgData name="Alfred Smith" userId="3c60a3631c0db8ad" providerId="LiveId" clId="{5E498691-E908-46F4-AFEC-A357E05FC1D3}" dt="2024-08-14T08:56:15.700" v="2" actId="20577"/>
        <pc:sldMkLst>
          <pc:docMk/>
          <pc:sldMk cId="4031694401" sldId="262"/>
        </pc:sldMkLst>
      </pc:sldChg>
      <pc:sldChg chg="modNotesTx">
        <pc:chgData name="Alfred Smith" userId="3c60a3631c0db8ad" providerId="LiveId" clId="{5E498691-E908-46F4-AFEC-A357E05FC1D3}" dt="2024-08-14T08:56:20.076" v="3" actId="20577"/>
        <pc:sldMkLst>
          <pc:docMk/>
          <pc:sldMk cId="1779862104" sldId="263"/>
        </pc:sldMkLst>
      </pc:sldChg>
      <pc:sldChg chg="modNotesTx">
        <pc:chgData name="Alfred Smith" userId="3c60a3631c0db8ad" providerId="LiveId" clId="{5E498691-E908-46F4-AFEC-A357E05FC1D3}" dt="2024-08-14T08:56:22.593" v="4" actId="20577"/>
        <pc:sldMkLst>
          <pc:docMk/>
          <pc:sldMk cId="1386755097" sldId="264"/>
        </pc:sldMkLst>
      </pc:sldChg>
      <pc:sldChg chg="modNotesTx">
        <pc:chgData name="Alfred Smith" userId="3c60a3631c0db8ad" providerId="LiveId" clId="{5E498691-E908-46F4-AFEC-A357E05FC1D3}" dt="2024-08-14T08:56:25.411" v="5" actId="20577"/>
        <pc:sldMkLst>
          <pc:docMk/>
          <pc:sldMk cId="2944509812" sldId="265"/>
        </pc:sldMkLst>
      </pc:sldChg>
      <pc:sldChg chg="modNotesTx">
        <pc:chgData name="Alfred Smith" userId="3c60a3631c0db8ad" providerId="LiveId" clId="{5E498691-E908-46F4-AFEC-A357E05FC1D3}" dt="2024-08-14T08:56:31.851" v="7" actId="20577"/>
        <pc:sldMkLst>
          <pc:docMk/>
          <pc:sldMk cId="1610172514" sldId="267"/>
        </pc:sldMkLst>
      </pc:sldChg>
      <pc:sldChg chg="modNotesTx">
        <pc:chgData name="Alfred Smith" userId="3c60a3631c0db8ad" providerId="LiveId" clId="{5E498691-E908-46F4-AFEC-A357E05FC1D3}" dt="2024-08-14T08:56:35.778" v="8" actId="20577"/>
        <pc:sldMkLst>
          <pc:docMk/>
          <pc:sldMk cId="2435755642" sldId="268"/>
        </pc:sldMkLst>
      </pc:sldChg>
      <pc:sldChg chg="modNotesTx">
        <pc:chgData name="Alfred Smith" userId="3c60a3631c0db8ad" providerId="LiveId" clId="{5E498691-E908-46F4-AFEC-A357E05FC1D3}" dt="2024-08-14T08:56:39.619" v="9" actId="20577"/>
        <pc:sldMkLst>
          <pc:docMk/>
          <pc:sldMk cId="346981347" sldId="269"/>
        </pc:sldMkLst>
      </pc:sldChg>
      <pc:sldChg chg="modNotesTx">
        <pc:chgData name="Alfred Smith" userId="3c60a3631c0db8ad" providerId="LiveId" clId="{5E498691-E908-46F4-AFEC-A357E05FC1D3}" dt="2024-08-14T08:56:43.660" v="10" actId="20577"/>
        <pc:sldMkLst>
          <pc:docMk/>
          <pc:sldMk cId="1571241219" sldId="270"/>
        </pc:sldMkLst>
      </pc:sldChg>
      <pc:sldChg chg="modNotesTx">
        <pc:chgData name="Alfred Smith" userId="3c60a3631c0db8ad" providerId="LiveId" clId="{5E498691-E908-46F4-AFEC-A357E05FC1D3}" dt="2024-08-14T08:56:46.683" v="11" actId="20577"/>
        <pc:sldMkLst>
          <pc:docMk/>
          <pc:sldMk cId="1380224520" sldId="271"/>
        </pc:sldMkLst>
      </pc:sldChg>
      <pc:sldChg chg="modNotesTx">
        <pc:chgData name="Alfred Smith" userId="3c60a3631c0db8ad" providerId="LiveId" clId="{5E498691-E908-46F4-AFEC-A357E05FC1D3}" dt="2024-08-14T08:56:49.842" v="12" actId="20577"/>
        <pc:sldMkLst>
          <pc:docMk/>
          <pc:sldMk cId="2534133888" sldId="272"/>
        </pc:sldMkLst>
      </pc:sldChg>
      <pc:sldChg chg="modNotesTx">
        <pc:chgData name="Alfred Smith" userId="3c60a3631c0db8ad" providerId="LiveId" clId="{5E498691-E908-46F4-AFEC-A357E05FC1D3}" dt="2024-08-14T08:56:53.111" v="13" actId="20577"/>
        <pc:sldMkLst>
          <pc:docMk/>
          <pc:sldMk cId="3800824834" sldId="273"/>
        </pc:sldMkLst>
      </pc:sldChg>
      <pc:sldChg chg="modNotesTx">
        <pc:chgData name="Alfred Smith" userId="3c60a3631c0db8ad" providerId="LiveId" clId="{5E498691-E908-46F4-AFEC-A357E05FC1D3}" dt="2024-08-14T08:56:59.019" v="14" actId="20577"/>
        <pc:sldMkLst>
          <pc:docMk/>
          <pc:sldMk cId="3310603114" sldId="274"/>
        </pc:sldMkLst>
      </pc:sldChg>
      <pc:sldChg chg="modNotesTx">
        <pc:chgData name="Alfred Smith" userId="3c60a3631c0db8ad" providerId="LiveId" clId="{5E498691-E908-46F4-AFEC-A357E05FC1D3}" dt="2024-08-14T08:56:28.643" v="6" actId="20577"/>
        <pc:sldMkLst>
          <pc:docMk/>
          <pc:sldMk cId="2394824031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997DD-197A-4458-8B2C-B0C141C2E3C4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76BB-3108-48CC-8B10-D6AD5F136C6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794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2055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3649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179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9859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919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1835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5064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8670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52400">
              <a:lnSpc>
                <a:spcPts val="2400"/>
              </a:lnSpc>
              <a:spcAft>
                <a:spcPts val="1000"/>
              </a:spcAft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4057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5918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4) God promises Abram </a:t>
            </a:r>
            <a:r>
              <a:rPr lang="en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descendents</a:t>
            </a: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– Gen 15:1-21 (Right 2nd)</a:t>
            </a:r>
            <a:r>
              <a:rPr lang="bo-CN" sz="1200" b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དཀོན་མཆོག་གིས་ཨབ་རམ་མཉམ་དུ་དམ་བཅའ་གནང་བ།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9190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974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579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92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520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7241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93571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9342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276BB-3108-48CC-8B10-D6AD5F136C68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06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7C48-97AB-4E55-AEEA-689227968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14EBC-E94C-4CBD-AE78-F77F8BF2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CA26-2F3E-4B48-8C40-AD47DE0F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23384-5980-48B1-8334-C72AA93C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E9640-CBE9-40E1-9C8D-81D08D7D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552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E631-AD57-4991-9B84-58E6BB13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B4F81-C1AA-41F7-9524-7B6214DE6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828C3-7728-4E14-8487-5097773C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601D-CF1B-40AB-B996-E424888A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8D9B2-2AD1-4747-96BE-8DB21680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780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9B434-3AFB-47E7-9936-2752B28A5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AE45D-3EC7-4AE6-B966-37DAACF2D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E48CB-CC8C-4BE8-AB07-89D837F1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D776E-3F8D-47C8-BA49-095B1FB1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A9FEA-859D-4A50-A755-E22C6CF9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568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2E08-86BF-4F49-A05B-7AAB7F2F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2347F-013E-4372-A537-82DD59359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2215F-5E47-4F32-B658-EE9E103D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B776F-9D8E-491C-A4B3-44B1A3C5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531F2-87DC-4580-803F-DA1005B6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05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0863-AD3D-4562-97E9-BFF5FDC2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5975-1108-485A-8863-EB482439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5AFEE-FE6A-4305-AB79-A2BA7E3A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EFAEA-4219-4AFC-99DE-AF0424A2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BD386-E036-4706-859A-08C5B809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99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8F9A-7D8E-43DE-A2F4-02DBAD90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E19F0-98A9-4898-899A-72F5F5C29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B3C81-A5BE-4F9C-A382-3C7D1F4DC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4EFA1-0187-468F-BC05-92C78E8A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4041-EDCD-4927-BC9F-080A9F4AD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7D9D6-FF3A-4C47-B7AE-F0E990C8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938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7465-C8AD-4B26-833D-977FBB25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EFE22-EB73-4ECA-BEF1-41A4CB45F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CEA1C-27B4-49C5-8DCF-A18C74737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AF530-DA84-4F63-946D-E6B98D415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1A3B1-00D6-4852-94FC-7E6580ACE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6D135-417E-4228-AC5A-73B46A14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AF58EC-E2D9-43E9-9E09-DC6FEF8B5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875CF-0040-456B-A723-2B781328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786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B12A-B1F1-4BAE-BB67-6CAAC1FA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68507D-81D5-4B64-A862-A876C724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C88D5-5292-46E3-9BF5-C554A459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A9BB1-32C1-4DBC-A5D6-AD801411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444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8FE7A-CD94-4EE3-B07A-D0757AEE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94FCD8-DBB2-49E7-BA80-248F3C829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56768-A395-4E81-9487-0BAE772D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187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25EA-0044-4C62-B6E6-83E2EDCF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29497-62A9-4D62-8EFC-A443360FE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BC547-20E8-423A-97AD-1DB673F53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475B4-3910-4D6E-951D-50AB68A90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C6863-8EEB-483C-BCA7-7734885E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F65BA-2AA2-4104-A83F-D3C80D16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596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80CA8-36AB-4C9C-8C5C-751B9E1D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20B8A-50FB-4F7E-B373-DCE8FD192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E8475-52B8-462D-9A04-C17E68BCA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A47A2-A01F-49C0-83AD-71C69857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1DF63-6FEB-4366-ADE3-0F41EC9C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F62E4-8BCA-4E60-941E-5B8742A2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978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BB3CAD-CC2F-475C-979C-0D14F8590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CC42F-3254-4868-9BB7-4C312CC74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7B3A3-28C8-41F8-88BD-A5CBD7138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C387E-48E6-49AE-9184-1C57DEBBB9BB}" type="datetimeFigureOut">
              <a:rPr lang="en-ZA" smtClean="0"/>
              <a:t>2024/08/14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3D96-4A3E-4FEA-A0FB-9229E39F3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B56F2-C1D5-4112-813D-9DCD8B986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27CC7-E9CB-46CC-AD32-319425F0A8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376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05-4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308C1A-53C3-ADE9-C84C-C8FBDE555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4"/>
    </mc:Choice>
    <mc:Fallback xmlns="">
      <p:transition spd="slow" advTm="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6B4CD5-8FE1-42CA-97F1-238D2C48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301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2CC07-60ED-4EB2-875B-FDAF659FEA4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15:3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85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ཡང་དཀོན་མཆོག་ཡ་ཝཱེས་བཀའ་བབས་ཏེ་འདི་སྐད༌དུ། མི་དེ་ཁྱོད་ཀྱི་ཁྱིམ་རྒྱུད་འཛིན་མཁན་དུ་མི༌འགྱུར། ཁྱོད་རང་ལས་སྐྱེས་པའི་བུ་ནི་ཁྱོད་ཀྱི་ཁྱིམ་རྒྱུད་འཛིན་མཁན་དུ་འགྱུར་བ་ཡིན་ཞེས༌པའོ།།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word of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came to Abram, saying, “This one will not be your heir, but one who comes from your own body will be your heir.”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107F36-6CB4-8B2F-7479-859FC3CF8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14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9"/>
    </mc:Choice>
    <mc:Fallback xmlns="">
      <p:transition spd="slow" advTm="1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F80BB-4DA9-4AAD-BD8F-28F4294C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508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1025D-F4A3-4ED4-AB8D-EE3F8B5C0FB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15:4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910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དེ་ནས་ཁོང་གིས་ཨབ་རམ་ཕྱི་རོལ་ཏུ་ཁྲིད་དེ་འདི་སྐད༌དུ། ཁྱོད་ཀྱིས་ནམ་མཁར་ལྟོས༌དང༌། ནམ་མཁའི་སྐར་མ་ཐམས་ཅད་བརྩི་ནུས༌སམ། བརྩི་ནུས་ན་རྩིས་ཤིག་ཅེས༌དང༌། ཡང་ཁོང་གིས་འདི་སྐད༌དུ། ཁྱོད་ཀྱི་རིགས་རྒྱུད་ཀྱང་དེ་བཞིན་དུ་འབྱུང་བར་འགྱུར་ཞེས་གསུངས༌སོ།།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took him outside and said, “Now look to the heavens and count the stars, if you are able.” Then He told him, “So shall your offspring be.”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F478FF-44C3-B458-C06B-BB73A98BA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00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5"/>
    </mc:Choice>
    <mc:Fallback xmlns="">
      <p:transition spd="slow" advTm="1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B2DB6-2A0F-45D4-815E-10D3AE604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590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9E5F1-46FF-4B48-95AF-4EA55A7B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782385" y="5713447"/>
            <a:ext cx="759684" cy="75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76564-10CC-43F9-B12A-EF79E2208F6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15:5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2524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ནས་ཨབ་རམ་གྱིས་དཀོན་མཆོག་ཡ་ཝཱེ་ལ་དད་པ་བྱས་ཤིང་དཀོན་མཆོག་ཡ་ཝཱེས་ཀྱང་ཁོང་ནི་མི་རྣམ་དག་ཏུ་བརྩི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Abram believed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it was credited to him as righteousness.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FD1203B-009F-86C7-7E17-443CC3298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0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1"/>
    </mc:Choice>
    <mc:Fallback xmlns="">
      <p:transition spd="slow" advTm="8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9ABD2-4CE6-48D6-BE3E-E0AE5CC0A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800"/>
            <a:ext cx="12713616" cy="690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9EBD77-9587-4AB8-A9EA-D3E502A0B2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470826" y="366004"/>
            <a:ext cx="1162961" cy="115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F5930B-E653-494C-AFB8-A46F6B6E1BE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15:6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1694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དེ་ནས་ཡང་དཀོན་མཆོག་ཡ་ཝཱེས་ཨབ་རམ་ལ་འདི་སྐད༌དུ། བདག་ནི་ཡ་ཝཱེ་ཡིན༌ཏེ། བདག་གིས་ཀ་ན་ཨན་གྱི་ཡུལ་འདི་ཁྱོད་ལ་བགོ་སྐལ་དུ་སྦྱིན་པའི༌ཕྱིར། དེ་སྔར་ཁྱོད་རང་ཀལ་དི་ཡུལ་གྱི་ཨུར་ནས་ཁྲིད་ཡོང་བ་ཡིན་ཞེས་གསུངས་པ༌ལ།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also told him, “I am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who brought you out of Ur of the Chaldeans to give you this land to possess.”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50B14EF-8457-F811-D59A-8919932B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93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9"/>
    </mc:Choice>
    <mc:Fallback xmlns="">
      <p:transition spd="slow" advTm="1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3A046-C2D6-42A9-AF03-0C713BE8B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2128"/>
            <a:ext cx="12192000" cy="7180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BE2A6-BCE6-4FA2-82DA-613302CA37B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15:7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9862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ཨབ་རམ་ན༌རེ། ཀྱེ། གཙོ་བོ་ཡ་ཝཱེ༌ལགས། ངས་ཡུལ་འདི་བདག་གི་བགོ་སྐལ་ཡིན་པ་ཅི་ལྟར་ཤེས་ནུས་སམ་ཞེས་ཞུས༌ཤིང༌།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Abram replied, “Lord GOD, how can I know that I will possess it?”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4E62C9-1E47-9251-7A4E-0EA60379E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08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7"/>
    </mc:Choice>
    <mc:Fallback xmlns="">
      <p:transition spd="slow" advTm="1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7ADA-A4C9-46FB-9D18-D0C9767C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A238B-3CC8-4B01-92B4-F537560E3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4381A-973D-45D6-B545-9EE7404AC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6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8241F3-0C8D-4089-929F-3BDD388F4A93}"/>
              </a:ext>
            </a:extLst>
          </p:cNvPr>
          <p:cNvSpPr txBox="1"/>
          <p:nvPr/>
        </p:nvSpPr>
        <p:spPr>
          <a:xfrm>
            <a:off x="906294" y="0"/>
            <a:ext cx="66423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bo-C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དཀོན་མཆོག་གིས་ཨབ་རམ་མཉམ་དུ་དམ་བཅའ་གནང་</a:t>
            </a:r>
            <a:r>
              <a:rPr lang="bo-C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བ།</a:t>
            </a:r>
            <a:r>
              <a:rPr lang="en-ZA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bo-CN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 15:1-21 </a:t>
            </a:r>
            <a:endParaRPr lang="en-ZA" sz="36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00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584DD-FC56-4FAC-ACDD-4C77C9948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7473" y="0"/>
            <a:ext cx="135214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8AE5C-1A4A-4DD6-91EF-8A05AD5ACD1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15:8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675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ཡང་དཀོན་མཆོག་གིས་འདི་སྐད༌དུ། ཁྱོད་ཀྱིས་བ་དྲུས་མ༌དང༌། ར༌མ། ལུག་ཐུག་བཅས་ལོ་གསུམ་ཅན་གཅིག་རེ༌དང༌། གཞན༌ཡང༌། བྱ་ཐི་བ་དང་ཕུག་རོན་ཆུང་ངུ་གཅིག་རེ་བདག་གི་མདུན་དུ་ཁྱེར་ཤོག་ཅེས་གསུངས་པ༌ལ།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him, “Bring Me a heifer, a goat, and a ram, each three years old, along with a turtledove and a young pigeon.”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DFB88E-AF9B-1E29-6469-81DF11D9E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32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9"/>
    </mc:Choice>
    <mc:Fallback xmlns="">
      <p:transition spd="slow" advTm="1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A438F-B18B-4FC7-BA77-A8F38D33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93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29D51-9CC7-4EC2-8A5D-F2CE72BACCE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15:9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4509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ཨབ་རམ་གྱིས་ཀྱང་དེ་ལྟར་ཁྱེར་ཡོང་བ༌དང༌། དེ་དག་རེ་རེ་བཞིན་དུམ་བུ་གཉིས་སུ་བགོས་ཤིང་དུམ་བུ་རེ་རེ་བཞིན་བཤམས་ནས༌བཞག འོན༌ཀྱང༌། བྱ་ཐི་བ་དང་ཕུག་རོན་ཆུང་ངུ་གཉིས་དུམ་བུར་མ་བགོས༌སོ།།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Abram brought all these to Him, split each of them down the middle, and laid the halves opposite each other. The birds, however, he did not cut in half.</a:t>
            </a:r>
            <a:endParaRPr lang="en-IN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4286615-266F-1ADF-DA7E-DBD212369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49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3"/>
    </mc:Choice>
    <mc:Fallback xmlns="">
      <p:transition spd="slow" advTm="1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76D6-E1DD-4DD7-B490-3722D75F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D908-CE05-4E70-8B3A-0F94D783B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7F571-CD8F-4C05-8816-8F24F554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1042" y="-1061456"/>
            <a:ext cx="18026458" cy="1012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5E4F2C-9A57-472E-836E-3208A3C0A16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15:10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4824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དེ་ནས་བྱ་རྒོད་རྣམས་འཕུར་འོངས་ནས་ཕྱུགས་ཟོག་གི་ཤ་སྟེང་དུ་བབས་པས་ཨབ་རམ་གྱིས་དེ་རྣམས་བདས༌སོ།།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birds of prey descended on the carcasses, but Abram drove them away.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B0C1A15-4D09-68CA-3949-E6F40CEA2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46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7"/>
    </mc:Choice>
    <mc:Fallback xmlns="">
      <p:transition spd="slow" advTm="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869FD-9A74-4A4F-9035-FF4ECFEFA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5370"/>
            <a:ext cx="12238327" cy="7023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0E830-74D7-4D08-81FF-5BFBD962FFC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0172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དེ་ཡང་ཉི་མ་ནུབ་པའི་དུས༌སུ། ཨབ་རམ་ལ་གཉིད་ལྕི་མོ་ཁུགས་པ་དང་འཇིགས་སུ་རུང་བའི་མུན་ནག་ཆེན་པོ་ཁོང་གི་ལུས་ལ་ཁྱབ་པར༌གྱུར།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the sun was setting, Abram fell into a deep sleep, and suddenly great terror and darkness overwhelmed him.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9F2833-A01B-0AD7-DDF7-11C78AD0F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18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4"/>
    </mc:Choice>
    <mc:Fallback xmlns="">
      <p:transition spd="slow" advTm="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09C97-00DD-4017-B526-70B9AB81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4518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24D3C6-B500-4D4B-8A01-7EDBF7D9A18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15:12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5755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13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དཀོན་མཆོག་ཡ་ཝཱེས་ཨབ་རམ་ལ་འདི་སྐད༌དུ། ཁྱོད་ཀྱིས་ངེས་པར་ཤེས་དགོས་པ༌ནི། ཁྱོད་ཀྱི་རིགས་རྒྱུད་རྣམས་མི་རིགས་གཞན་གྱི་ཡུལ་དུ་སྡོད་པར་བྱེད༌ཅིང༌། ཁོ་རྣམས་ཀྱིས་ལོ་འཁོར་བཞི་བརྒྱའི་རིང་ལ་ཡུལ་དེའི་མི་རྣམས་ལ་གཡོག་བྱེད་པ་དང་དེ་དག་གི་གཉའ་གནོན་མྱང་བར་འགྱུར༌ར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Abram, “Know for certain that your descendants will be strangers in a land that is not their own, and they will be enslaved and mistreated four hundred years. 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5DF2AC-7449-13C0-A711-1F5AB9949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98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2"/>
    </mc:Choice>
    <mc:Fallback xmlns="">
      <p:transition spd="slow" advTm="1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bo-C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དཀོན་མཆོག་གིས་ཨབ་རམ་མཉམ་དུ་དམ་བཅའ་གནང་</a:t>
            </a:r>
            <a:r>
              <a:rPr lang="bo-CN" sz="6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བ།</a:t>
            </a:r>
            <a:r>
              <a:rPr lang="en-ZA" sz="6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bo-CN" sz="6600" b="1" cap="all" dirty="0">
                <a:latin typeface="Microsoft Himalaya "/>
                <a:cs typeface="+mj-cs"/>
              </a:rPr>
              <a:t>བཀོད་པ</a:t>
            </a:r>
            <a:r>
              <a:rPr lang="en-ZA" sz="6600" b="1" cap="all" dirty="0">
                <a:latin typeface="Microsoft Himalaya "/>
                <a:cs typeface="+mj-cs"/>
              </a:rPr>
              <a:t> 15:1-21 </a:t>
            </a:r>
            <a:endParaRPr lang="en-ZA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God promises Abram </a:t>
            </a:r>
            <a:r>
              <a:rPr lang="en-ZA" sz="5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descendents</a:t>
            </a:r>
            <a:r>
              <a:rPr lang="en-Z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– Gen 15:1-21 </a:t>
            </a:r>
            <a:endParaRPr lang="en-IN" sz="5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159767A-946C-B107-E057-99759F79A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"/>
    </mc:Choice>
    <mc:Fallback xmlns="">
      <p:transition spd="slow" advTm="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C360E-635C-4FE3-8D47-2CF0C0E8E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25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9BD32-62BD-4E5A-BA7A-D280FD8AA0C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15:13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981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དེ་ནས་ཁོ་རྣམས་ཀྱིས་གཡོག་བྱེད་པའི་རྒྱལ་ཁབ་དེ་ལ་བདག་གིས་ཉེས་ཆད་གཅོད་པར་འགྱུར༌ཞིང༌། དེའི་རྗེས༌སུ། ཁྱོད་ཀྱི་རིགས་རྒྱུད་རྣམས་ཀྱིས་ཡུལ་དེ་ནས་རྒྱུ་ནོར་མང་པོ་ཁྱེར་ནས་ཡུལ་དེ་དང་ཁ་འབྲལ་བར༌འགྱུར།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I will judge the nation they serve as slaves, and afterward they will depart with many possessions.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86FDBC-36DB-3D93-6022-1587BD65C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10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D681B-0CA5-45A3-9178-09463B5F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716" y="0"/>
            <a:ext cx="1294743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62027-55EE-4034-8D68-FCC08B4CEE8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15:14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1241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འོན༌ཀྱང༌། ཁྱོད་ནི་ཚེ་རིང་བར་འགྱུར༌ཞིང༌། མཇུག་མཐར་བདེ་བའི་ངང་ཕ་མེས་ཡང་མེས་རྣམས་ཀྱི་གམ་དུ་འགྲོ་བ་དང་དུར་ལ་འཇུག་པར་བྱེད༌དོ།།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You, however, will go to your fathers in peace and be buried at a ripe old age.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C63C4D-5D37-EBA5-0592-9EF899407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29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6"/>
    </mc:Choice>
    <mc:Fallback xmlns="">
      <p:transition spd="slow" advTm="9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321F2-C273-497D-BE52-01310004C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9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72655-F165-4770-B088-75C858CD35D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15:15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80224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དེ་ནས་མི་རབས་བཞི༌པར། ཁྱོད་ཀྱི་རིགས་རྒྱུད་རྣམས་ཕྱིར་ཡུལ་འདིར་འབྱོན་ངེས༌ཏེ། ཨེ་མོར་མི་རིགས་ཀྱི་ནག་ཉེས་ད་དུང་ལོངས་མེད་པའི་ཕྱིར་ཡིན་ཞེས་གསུངས༌སོ།།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fourth generation your descendants will return here,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397A14-0356-C944-EF9E-E26B6E23A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1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5"/>
    </mc:Choice>
    <mc:Fallback xmlns="">
      <p:transition spd="slow" advTm="1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6D8BF-27B4-4104-AEE7-4F23316A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5230"/>
            <a:ext cx="12192000" cy="7173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205D6D-E6C6-4D93-9212-95433B45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74995" y="5208858"/>
            <a:ext cx="1046229" cy="103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BE8956-8581-4503-B219-53DFD7A9BAE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15:16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4133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དེ་ནས་ཉི་མ་ནུབ་ནས་མུན་རུབ་པ༌ན། གློ་བུར༌ཉིད་དུ། དུ་བ་འཕྱུར་བའི་ཐབ་ཀ་དང་དམར་ལམ་ལམ་བྱེད་པའི་དཔལ་འབར་དེ་གཉིས་ནི་ཕྱུགས་ཟོག་གི་ཤ་རྣམས་ཀྱི་བར་བརྒྱུད་ནས་སོང༌ངོ༌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sun had set and darkness had fallen, behold, a smoking firepot and a flaming torch appeared and passed between the halves of the carcasses.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AF34A4-CFD7-F265-D7EF-A653A57EB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57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4"/>
    </mc:Choice>
    <mc:Fallback xmlns="">
      <p:transition spd="slow" advTm="1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23C18-C839-429C-985C-53D24E9DD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30730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9CECC4-196E-4C2E-ABB6-F2DB05006C9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15:17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0824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ཉིན་དེ༌ལ། དཀོན་མཆོག་ཡ་ཝཱེས་ཨབ་རམ་ལ་ཞལ་ཆད་བཞག་སྟེ་འདི་སྐད༌དུ། བདག་གིས་ཨེ་ཅིབ་ཀྱི་ཆུ་བོ་ནས་ཕི་རཱད་ཆུ་བོའི་བར་གྱི་ས་ཆ་འདི་དག་ཁྱོད་ཀྱི་རིགས་རྒྱུད་ལ་སྤྲད་ཟིན༌ཏ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 that day the </a:t>
            </a:r>
            <a:r>
              <a:rPr lang="en-US" sz="4400" b="0" i="0" cap="small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made a covenant with Abram, saying, “To your descendants I have given this land—from the river of Egypt to the great River Euphrates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64EFD4-8A23-66BD-91F8-A031905D7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81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9"/>
    </mc:Choice>
    <mc:Fallback xmlns="">
      <p:transition spd="slow" advTm="1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94DC54-2F23-44DD-93D0-C7C86F91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E421CA-6591-4464-A554-2E04BD998D53}"/>
              </a:ext>
            </a:extLst>
          </p:cNvPr>
          <p:cNvSpPr txBox="1"/>
          <p:nvPr/>
        </p:nvSpPr>
        <p:spPr>
          <a:xfrm>
            <a:off x="906294" y="0"/>
            <a:ext cx="66423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bo-C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དཀོན་མཆོག་གིས་ཨབ་རམ་མཉམ་དུ་དམ་བཅའ་གནང་</a:t>
            </a:r>
            <a:r>
              <a:rPr lang="bo-C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བ།</a:t>
            </a:r>
            <a:r>
              <a:rPr lang="en-ZA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bo-CN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 15:1-21 </a:t>
            </a:r>
            <a:endParaRPr lang="en-ZA" sz="36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7185D-F3D1-4E18-8A88-230169990C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4776699" y="3638145"/>
            <a:ext cx="627521" cy="621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89E62-FEEE-704C-A314-6F303C8E65D9}"/>
              </a:ext>
            </a:extLst>
          </p:cNvPr>
          <p:cNvSpPr txBox="1"/>
          <p:nvPr/>
        </p:nvSpPr>
        <p:spPr>
          <a:xfrm>
            <a:off x="-91324" y="625517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69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6E9C1F-608A-4B3D-9DD3-AD7A0FF3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1417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CCB7D-9BED-4544-A585-B57E1D7B358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0603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1600" dirty="0"/>
          </a:p>
          <a:p>
            <a:r>
              <a:rPr lang="bo-CN" sz="5400" b="0" i="0" dirty="0">
                <a:solidFill>
                  <a:srgbClr val="777A7B"/>
                </a:solidFill>
                <a:effectLst/>
                <a:latin typeface="Inter"/>
              </a:rPr>
              <a:t>1</a:t>
            </a:r>
            <a:r>
              <a:rPr lang="bo-CN" sz="5400" b="0" i="0" dirty="0">
                <a:solidFill>
                  <a:srgbClr val="121212"/>
                </a:solidFill>
                <a:effectLst/>
                <a:latin typeface="Inter"/>
              </a:rPr>
              <a:t>དོན་དེའི་རྗེས༌སུ། ཨབ་རམ་གྱི་ཞལ་གཟིགས་ནང་དུ་དཀོན་མཆོག་ཡ་ཝཱེས་བཀའ་བབས་ཤིང་ཁོང་ལ་འདི་སྐད༌དུ། ཨབ༌རམ། ཁྱོད་རང་འཇིགས་མི་དགོས༌ཏེ། བདག་ནི་ཁྱོད་ཀྱི་ཕུབ་ཡིན༌ཞིང༌། བདག་གིས་ཁྱོད་ལ་བྱ་དགའ་ཆེན་པོ་ཞིག་སྦྱིན་པར་བྱ་ཞེས་པ༌དང༌། 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these events, the word of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came to Abram in a vision: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“Do not be afraid, Abram.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am your shield,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your very great reward.”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FEA66E-97AC-81C0-B7C1-95D458420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23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0"/>
    </mc:Choice>
    <mc:Fallback xmlns="">
      <p:transition spd="slow" advTm="1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2E98A-D41B-4BEA-B418-A6A4C764B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217"/>
            <a:ext cx="12192000" cy="6991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B5D77-B097-4498-A5E0-98800103A9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6867728" y="1222037"/>
            <a:ext cx="1162961" cy="115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8E976-349B-4AE4-9F5C-F57C5BA69B6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15:1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993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o-CN" sz="5400" b="0" i="0" dirty="0">
                <a:solidFill>
                  <a:srgbClr val="777A7B"/>
                </a:solidFill>
                <a:effectLst/>
                <a:latin typeface="Inter"/>
              </a:rPr>
              <a:t>2</a:t>
            </a:r>
            <a:r>
              <a:rPr lang="bo-CN" sz="5400" b="0" i="0" dirty="0">
                <a:solidFill>
                  <a:srgbClr val="121212"/>
                </a:solidFill>
                <a:effectLst/>
                <a:latin typeface="Inter"/>
              </a:rPr>
              <a:t>ཨབ་རམ་ན༌རེ། ཀྱེ། གཙོ་བོ་ཡ་ཝཱེ༌ལགས། བདག་ལ་བུ་མེད་པས་ཁྱེད་ཀྱིས་བདག་ལ་ཅི་ཞིག་གནང་བར༌བྱའམ། བདག་གི་ཁྱིམ་རྒྱུད་འཛིན་མཁན་ནི་དཱ་མེ་སེག་གི་ཨེ་ལི་ཨེ་བཟིར་ཡིན་ཞེས་པ༌དང༌།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Abram replied, “O Lord GOD, what can You give me, since I remain childless, and the heir of my house is Eliezer of Damascus?”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90AC4B3-47C5-2F4E-F91F-5E6C5C9F9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6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5"/>
    </mc:Choice>
    <mc:Fallback xmlns="">
      <p:transition spd="slow" advTm="15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C38CF-8E9E-4A49-8416-BD43C76BE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5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D38BC-8E1E-47BC-8360-DD9E68E6F07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15:2 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564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ཡང་ཨབ་རམ་ན༌རེ། ཁྱེད་ཀྱིས་བདག་ལ་བུ་རྒྱུད་མ་གནང༌བས། བདག་གི་ཁྱིམ་དུ་སྐྱེས་པའི་མི་དེ་ནི་བདག་གི་ཁྱིམ་རྒྱུད་འཛིན་མཁན་ཡིན་ནོ་ཞེས་པ༌ལ།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Abram continued, “Behold, You have given me no offspring, so a servant in my household will be my heir.”</a:t>
            </a:r>
            <a:endParaRPr lang="en-IN" sz="5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C4ED48-C150-7831-6C0A-91082E7FB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88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3"/>
    </mc:Choice>
    <mc:Fallback xmlns="">
      <p:transition spd="slow" advTm="1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6358</TotalTime>
  <Words>1701</Words>
  <Application>Microsoft Office PowerPoint</Application>
  <PresentationFormat>Widescreen</PresentationFormat>
  <Paragraphs>96</Paragraphs>
  <Slides>40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Inter</vt:lpstr>
      <vt:lpstr>Microsoft Himalaya </vt:lpstr>
      <vt:lpstr>PT Serif</vt:lpstr>
      <vt:lpstr>Symbol</vt:lpstr>
      <vt:lpstr>Times New Roman</vt:lpstr>
      <vt:lpstr>Office Theme</vt:lpstr>
      <vt:lpstr>05-4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15</cp:revision>
  <dcterms:created xsi:type="dcterms:W3CDTF">2021-04-21T03:45:07Z</dcterms:created>
  <dcterms:modified xsi:type="dcterms:W3CDTF">2024-08-14T08:57:01Z</dcterms:modified>
</cp:coreProperties>
</file>