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80" r:id="rId2"/>
    <p:sldId id="279" r:id="rId3"/>
    <p:sldId id="281" r:id="rId4"/>
    <p:sldId id="272" r:id="rId5"/>
    <p:sldId id="282" r:id="rId6"/>
    <p:sldId id="256" r:id="rId7"/>
    <p:sldId id="283" r:id="rId8"/>
    <p:sldId id="257" r:id="rId9"/>
    <p:sldId id="284" r:id="rId10"/>
    <p:sldId id="258" r:id="rId11"/>
    <p:sldId id="285" r:id="rId12"/>
    <p:sldId id="259" r:id="rId13"/>
    <p:sldId id="286" r:id="rId14"/>
    <p:sldId id="296" r:id="rId15"/>
    <p:sldId id="287" r:id="rId16"/>
    <p:sldId id="260" r:id="rId17"/>
    <p:sldId id="295" r:id="rId18"/>
    <p:sldId id="294" r:id="rId19"/>
    <p:sldId id="297" r:id="rId20"/>
    <p:sldId id="261" r:id="rId21"/>
    <p:sldId id="288" r:id="rId22"/>
    <p:sldId id="262" r:id="rId23"/>
    <p:sldId id="289" r:id="rId24"/>
    <p:sldId id="263" r:id="rId25"/>
    <p:sldId id="290" r:id="rId26"/>
    <p:sldId id="264" r:id="rId27"/>
    <p:sldId id="291" r:id="rId28"/>
    <p:sldId id="298" r:id="rId29"/>
    <p:sldId id="299" r:id="rId30"/>
    <p:sldId id="265" r:id="rId31"/>
    <p:sldId id="292" r:id="rId32"/>
    <p:sldId id="266" r:id="rId33"/>
    <p:sldId id="293" r:id="rId34"/>
    <p:sldId id="26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793915-651C-4BD7-B4A8-D07BF997D828}" v="1" dt="2025-03-17T04:26:44.229"/>
  </p1510:revLst>
</p1510:revInfo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56" autoAdjust="0"/>
    <p:restoredTop sz="93969" autoAdjust="0"/>
  </p:normalViewPr>
  <p:slideViewPr>
    <p:cSldViewPr snapToGrid="0">
      <p:cViewPr varScale="1">
        <p:scale>
          <a:sx n="73" d="100"/>
          <a:sy n="73" d="100"/>
        </p:scale>
        <p:origin x="624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6999838B-1289-4A16-A468-D5E637393970}"/>
    <pc:docChg chg="undo custSel modSld">
      <pc:chgData name="Alfred Smith" userId="3c60a3631c0db8ad" providerId="LiveId" clId="{6999838B-1289-4A16-A468-D5E637393970}" dt="2024-06-18T10:26:51.848" v="34"/>
      <pc:docMkLst>
        <pc:docMk/>
      </pc:docMkLst>
      <pc:sldChg chg="addSp delSp modSp mod">
        <pc:chgData name="Alfred Smith" userId="3c60a3631c0db8ad" providerId="LiveId" clId="{6999838B-1289-4A16-A468-D5E637393970}" dt="2024-05-27T13:35:26.321" v="2" actId="478"/>
        <pc:sldMkLst>
          <pc:docMk/>
          <pc:sldMk cId="862225592" sldId="260"/>
        </pc:sldMkLst>
      </pc:sldChg>
      <pc:sldChg chg="addSp modSp">
        <pc:chgData name="Alfred Smith" userId="3c60a3631c0db8ad" providerId="LiveId" clId="{6999838B-1289-4A16-A468-D5E637393970}" dt="2024-06-18T08:27:58.733" v="7"/>
        <pc:sldMkLst>
          <pc:docMk/>
          <pc:sldMk cId="1719629721" sldId="272"/>
        </pc:sldMkLst>
      </pc:sldChg>
      <pc:sldChg chg="modSp mod">
        <pc:chgData name="Alfred Smith" userId="3c60a3631c0db8ad" providerId="LiveId" clId="{6999838B-1289-4A16-A468-D5E637393970}" dt="2024-06-18T08:24:09.919" v="6" actId="12"/>
        <pc:sldMkLst>
          <pc:docMk/>
          <pc:sldMk cId="3827927974" sldId="280"/>
        </pc:sldMkLst>
      </pc:sldChg>
      <pc:sldChg chg="modSp mod">
        <pc:chgData name="Alfred Smith" userId="3c60a3631c0db8ad" providerId="LiveId" clId="{6999838B-1289-4A16-A468-D5E637393970}" dt="2024-06-18T10:20:43.194" v="8"/>
        <pc:sldMkLst>
          <pc:docMk/>
          <pc:sldMk cId="2241059737" sldId="282"/>
        </pc:sldMkLst>
      </pc:sldChg>
      <pc:sldChg chg="modSp mod">
        <pc:chgData name="Alfred Smith" userId="3c60a3631c0db8ad" providerId="LiveId" clId="{6999838B-1289-4A16-A468-D5E637393970}" dt="2024-06-18T10:21:05.904" v="12" actId="20577"/>
        <pc:sldMkLst>
          <pc:docMk/>
          <pc:sldMk cId="2680681270" sldId="283"/>
        </pc:sldMkLst>
      </pc:sldChg>
      <pc:sldChg chg="modSp mod">
        <pc:chgData name="Alfred Smith" userId="3c60a3631c0db8ad" providerId="LiveId" clId="{6999838B-1289-4A16-A468-D5E637393970}" dt="2024-06-18T10:21:43.021" v="13"/>
        <pc:sldMkLst>
          <pc:docMk/>
          <pc:sldMk cId="4162492747" sldId="284"/>
        </pc:sldMkLst>
      </pc:sldChg>
      <pc:sldChg chg="modSp mod">
        <pc:chgData name="Alfred Smith" userId="3c60a3631c0db8ad" providerId="LiveId" clId="{6999838B-1289-4A16-A468-D5E637393970}" dt="2024-06-18T10:22:06.892" v="14"/>
        <pc:sldMkLst>
          <pc:docMk/>
          <pc:sldMk cId="4183140120" sldId="285"/>
        </pc:sldMkLst>
      </pc:sldChg>
      <pc:sldChg chg="modSp mod">
        <pc:chgData name="Alfred Smith" userId="3c60a3631c0db8ad" providerId="LiveId" clId="{6999838B-1289-4A16-A468-D5E637393970}" dt="2024-06-18T10:22:38.925" v="15"/>
        <pc:sldMkLst>
          <pc:docMk/>
          <pc:sldMk cId="2697315137" sldId="286"/>
        </pc:sldMkLst>
      </pc:sldChg>
      <pc:sldChg chg="modSp mod">
        <pc:chgData name="Alfred Smith" userId="3c60a3631c0db8ad" providerId="LiveId" clId="{6999838B-1289-4A16-A468-D5E637393970}" dt="2024-06-18T10:22:54.356" v="16"/>
        <pc:sldMkLst>
          <pc:docMk/>
          <pc:sldMk cId="4114193474" sldId="287"/>
        </pc:sldMkLst>
      </pc:sldChg>
      <pc:sldChg chg="modSp mod">
        <pc:chgData name="Alfred Smith" userId="3c60a3631c0db8ad" providerId="LiveId" clId="{6999838B-1289-4A16-A468-D5E637393970}" dt="2024-06-18T10:24:10.616" v="20"/>
        <pc:sldMkLst>
          <pc:docMk/>
          <pc:sldMk cId="2088068143" sldId="288"/>
        </pc:sldMkLst>
      </pc:sldChg>
      <pc:sldChg chg="modSp mod">
        <pc:chgData name="Alfred Smith" userId="3c60a3631c0db8ad" providerId="LiveId" clId="{6999838B-1289-4A16-A468-D5E637393970}" dt="2024-06-18T10:24:29.318" v="21"/>
        <pc:sldMkLst>
          <pc:docMk/>
          <pc:sldMk cId="1358476058" sldId="289"/>
        </pc:sldMkLst>
      </pc:sldChg>
      <pc:sldChg chg="modSp mod">
        <pc:chgData name="Alfred Smith" userId="3c60a3631c0db8ad" providerId="LiveId" clId="{6999838B-1289-4A16-A468-D5E637393970}" dt="2024-06-18T10:25:13.758" v="30" actId="20577"/>
        <pc:sldMkLst>
          <pc:docMk/>
          <pc:sldMk cId="1970797582" sldId="290"/>
        </pc:sldMkLst>
      </pc:sldChg>
      <pc:sldChg chg="modSp mod">
        <pc:chgData name="Alfred Smith" userId="3c60a3631c0db8ad" providerId="LiveId" clId="{6999838B-1289-4A16-A468-D5E637393970}" dt="2024-06-18T10:25:33.734" v="31"/>
        <pc:sldMkLst>
          <pc:docMk/>
          <pc:sldMk cId="2379132658" sldId="291"/>
        </pc:sldMkLst>
      </pc:sldChg>
      <pc:sldChg chg="modSp mod">
        <pc:chgData name="Alfred Smith" userId="3c60a3631c0db8ad" providerId="LiveId" clId="{6999838B-1289-4A16-A468-D5E637393970}" dt="2024-06-18T10:26:32.190" v="33"/>
        <pc:sldMkLst>
          <pc:docMk/>
          <pc:sldMk cId="911388821" sldId="292"/>
        </pc:sldMkLst>
      </pc:sldChg>
      <pc:sldChg chg="modSp mod">
        <pc:chgData name="Alfred Smith" userId="3c60a3631c0db8ad" providerId="LiveId" clId="{6999838B-1289-4A16-A468-D5E637393970}" dt="2024-06-18T10:26:51.848" v="34"/>
        <pc:sldMkLst>
          <pc:docMk/>
          <pc:sldMk cId="3829524767" sldId="293"/>
        </pc:sldMkLst>
      </pc:sldChg>
      <pc:sldChg chg="modSp mod">
        <pc:chgData name="Alfred Smith" userId="3c60a3631c0db8ad" providerId="LiveId" clId="{6999838B-1289-4A16-A468-D5E637393970}" dt="2024-06-18T10:23:28.428" v="18" actId="6549"/>
        <pc:sldMkLst>
          <pc:docMk/>
          <pc:sldMk cId="3590159045" sldId="295"/>
        </pc:sldMkLst>
      </pc:sldChg>
      <pc:sldChg chg="modSp mod">
        <pc:chgData name="Alfred Smith" userId="3c60a3631c0db8ad" providerId="LiveId" clId="{6999838B-1289-4A16-A468-D5E637393970}" dt="2024-06-18T10:23:49.684" v="19"/>
        <pc:sldMkLst>
          <pc:docMk/>
          <pc:sldMk cId="363629994" sldId="297"/>
        </pc:sldMkLst>
      </pc:sldChg>
      <pc:sldChg chg="modSp mod">
        <pc:chgData name="Alfred Smith" userId="3c60a3631c0db8ad" providerId="LiveId" clId="{6999838B-1289-4A16-A468-D5E637393970}" dt="2024-06-18T10:26:05.516" v="32"/>
        <pc:sldMkLst>
          <pc:docMk/>
          <pc:sldMk cId="946656956" sldId="299"/>
        </pc:sldMkLst>
      </pc:sldChg>
    </pc:docChg>
  </pc:docChgLst>
  <pc:docChgLst>
    <pc:chgData name="Leonie Smith" userId="fed1330f33f5650e" providerId="LiveId" clId="{3A9F1F0D-C886-40CD-B3B8-5907188FF48B}"/>
    <pc:docChg chg="undo custSel addSld modSld sldOrd">
      <pc:chgData name="Leonie Smith" userId="fed1330f33f5650e" providerId="LiveId" clId="{3A9F1F0D-C886-40CD-B3B8-5907188FF48B}" dt="2023-01-02T05:26:01.582" v="204" actId="122"/>
      <pc:docMkLst>
        <pc:docMk/>
      </pc:docMkLst>
      <pc:sldChg chg="addSp delSp modSp mod modTransition modAnim">
        <pc:chgData name="Leonie Smith" userId="fed1330f33f5650e" providerId="LiveId" clId="{3A9F1F0D-C886-40CD-B3B8-5907188FF48B}" dt="2023-01-02T05:24:51.417" v="190" actId="122"/>
        <pc:sldMkLst>
          <pc:docMk/>
          <pc:sldMk cId="2216780054" sldId="256"/>
        </pc:sldMkLst>
      </pc:sldChg>
      <pc:sldChg chg="delSp modSp mod modTransition modAnim">
        <pc:chgData name="Leonie Smith" userId="fed1330f33f5650e" providerId="LiveId" clId="{3A9F1F0D-C886-40CD-B3B8-5907188FF48B}" dt="2023-01-02T05:25:02.783" v="191" actId="122"/>
        <pc:sldMkLst>
          <pc:docMk/>
          <pc:sldMk cId="1708904548" sldId="257"/>
        </pc:sldMkLst>
      </pc:sldChg>
      <pc:sldChg chg="delSp modSp mod modTransition modAnim">
        <pc:chgData name="Leonie Smith" userId="fed1330f33f5650e" providerId="LiveId" clId="{3A9F1F0D-C886-40CD-B3B8-5907188FF48B}" dt="2023-01-02T05:25:07.716" v="192" actId="122"/>
        <pc:sldMkLst>
          <pc:docMk/>
          <pc:sldMk cId="3436978167" sldId="258"/>
        </pc:sldMkLst>
      </pc:sldChg>
      <pc:sldChg chg="delSp modSp mod modTransition modAnim">
        <pc:chgData name="Leonie Smith" userId="fed1330f33f5650e" providerId="LiveId" clId="{3A9F1F0D-C886-40CD-B3B8-5907188FF48B}" dt="2023-01-02T05:25:12.070" v="193" actId="122"/>
        <pc:sldMkLst>
          <pc:docMk/>
          <pc:sldMk cId="920516042" sldId="259"/>
        </pc:sldMkLst>
      </pc:sldChg>
      <pc:sldChg chg="delSp modSp mod ord modTransition modAnim">
        <pc:chgData name="Leonie Smith" userId="fed1330f33f5650e" providerId="LiveId" clId="{3A9F1F0D-C886-40CD-B3B8-5907188FF48B}" dt="2023-01-02T05:25:20.030" v="195" actId="122"/>
        <pc:sldMkLst>
          <pc:docMk/>
          <pc:sldMk cId="862225592" sldId="260"/>
        </pc:sldMkLst>
      </pc:sldChg>
      <pc:sldChg chg="delSp modSp mod modTransition modAnim">
        <pc:chgData name="Leonie Smith" userId="fed1330f33f5650e" providerId="LiveId" clId="{3A9F1F0D-C886-40CD-B3B8-5907188FF48B}" dt="2023-01-02T05:25:30.281" v="197" actId="122"/>
        <pc:sldMkLst>
          <pc:docMk/>
          <pc:sldMk cId="458830024" sldId="261"/>
        </pc:sldMkLst>
      </pc:sldChg>
      <pc:sldChg chg="delSp modSp mod modTransition modAnim">
        <pc:chgData name="Leonie Smith" userId="fed1330f33f5650e" providerId="LiveId" clId="{3A9F1F0D-C886-40CD-B3B8-5907188FF48B}" dt="2023-01-02T05:25:34.384" v="198" actId="122"/>
        <pc:sldMkLst>
          <pc:docMk/>
          <pc:sldMk cId="1467429872" sldId="262"/>
        </pc:sldMkLst>
      </pc:sldChg>
      <pc:sldChg chg="delSp modSp mod modTransition modAnim">
        <pc:chgData name="Leonie Smith" userId="fed1330f33f5650e" providerId="LiveId" clId="{3A9F1F0D-C886-40CD-B3B8-5907188FF48B}" dt="2023-01-02T05:25:39.412" v="199" actId="122"/>
        <pc:sldMkLst>
          <pc:docMk/>
          <pc:sldMk cId="831658947" sldId="263"/>
        </pc:sldMkLst>
      </pc:sldChg>
      <pc:sldChg chg="delSp modSp mod modTransition modAnim">
        <pc:chgData name="Leonie Smith" userId="fed1330f33f5650e" providerId="LiveId" clId="{3A9F1F0D-C886-40CD-B3B8-5907188FF48B}" dt="2023-01-02T05:25:44.162" v="200" actId="122"/>
        <pc:sldMkLst>
          <pc:docMk/>
          <pc:sldMk cId="3747447850" sldId="264"/>
        </pc:sldMkLst>
      </pc:sldChg>
      <pc:sldChg chg="delSp modSp mod modTransition modAnim">
        <pc:chgData name="Leonie Smith" userId="fed1330f33f5650e" providerId="LiveId" clId="{3A9F1F0D-C886-40CD-B3B8-5907188FF48B}" dt="2023-01-02T05:25:52.265" v="202" actId="122"/>
        <pc:sldMkLst>
          <pc:docMk/>
          <pc:sldMk cId="3443185209" sldId="265"/>
        </pc:sldMkLst>
      </pc:sldChg>
      <pc:sldChg chg="delSp modSp mod modTransition modAnim">
        <pc:chgData name="Leonie Smith" userId="fed1330f33f5650e" providerId="LiveId" clId="{3A9F1F0D-C886-40CD-B3B8-5907188FF48B}" dt="2023-01-02T05:25:56.831" v="203" actId="122"/>
        <pc:sldMkLst>
          <pc:docMk/>
          <pc:sldMk cId="2483792369" sldId="266"/>
        </pc:sldMkLst>
      </pc:sldChg>
      <pc:sldChg chg="delSp modSp mod modTransition modAnim">
        <pc:chgData name="Leonie Smith" userId="fed1330f33f5650e" providerId="LiveId" clId="{3A9F1F0D-C886-40CD-B3B8-5907188FF48B}" dt="2023-01-02T05:26:01.582" v="204" actId="122"/>
        <pc:sldMkLst>
          <pc:docMk/>
          <pc:sldMk cId="2458213812" sldId="267"/>
        </pc:sldMkLst>
      </pc:sldChg>
      <pc:sldChg chg="delSp modTransition modAnim">
        <pc:chgData name="Leonie Smith" userId="fed1330f33f5650e" providerId="LiveId" clId="{3A9F1F0D-C886-40CD-B3B8-5907188FF48B}" dt="2023-01-02T05:21:27.679" v="174"/>
        <pc:sldMkLst>
          <pc:docMk/>
          <pc:sldMk cId="1719629721" sldId="272"/>
        </pc:sldMkLst>
      </pc:sldChg>
      <pc:sldChg chg="delSp modTransition modAnim">
        <pc:chgData name="Leonie Smith" userId="fed1330f33f5650e" providerId="LiveId" clId="{3A9F1F0D-C886-40CD-B3B8-5907188FF48B}" dt="2023-01-02T05:21:27.679" v="174"/>
        <pc:sldMkLst>
          <pc:docMk/>
          <pc:sldMk cId="682012154" sldId="279"/>
        </pc:sldMkLst>
      </pc:sldChg>
      <pc:sldChg chg="modSp new mod ord modTransition">
        <pc:chgData name="Leonie Smith" userId="fed1330f33f5650e" providerId="LiveId" clId="{3A9F1F0D-C886-40CD-B3B8-5907188FF48B}" dt="2023-01-02T05:21:27.679" v="174"/>
        <pc:sldMkLst>
          <pc:docMk/>
          <pc:sldMk cId="3827927974" sldId="280"/>
        </pc:sldMkLst>
      </pc:sldChg>
      <pc:sldChg chg="modSp add mod modTransition">
        <pc:chgData name="Leonie Smith" userId="fed1330f33f5650e" providerId="LiveId" clId="{3A9F1F0D-C886-40CD-B3B8-5907188FF48B}" dt="2023-01-02T05:21:27.679" v="174"/>
        <pc:sldMkLst>
          <pc:docMk/>
          <pc:sldMk cId="454763615" sldId="281"/>
        </pc:sldMkLst>
      </pc:sldChg>
      <pc:sldChg chg="modSp add mod modTransition">
        <pc:chgData name="Leonie Smith" userId="fed1330f33f5650e" providerId="LiveId" clId="{3A9F1F0D-C886-40CD-B3B8-5907188FF48B}" dt="2023-01-02T05:21:27.679" v="174"/>
        <pc:sldMkLst>
          <pc:docMk/>
          <pc:sldMk cId="2241059737" sldId="282"/>
        </pc:sldMkLst>
      </pc:sldChg>
      <pc:sldChg chg="modSp add mod modTransition">
        <pc:chgData name="Leonie Smith" userId="fed1330f33f5650e" providerId="LiveId" clId="{3A9F1F0D-C886-40CD-B3B8-5907188FF48B}" dt="2023-01-02T05:21:27.679" v="174"/>
        <pc:sldMkLst>
          <pc:docMk/>
          <pc:sldMk cId="2680681270" sldId="283"/>
        </pc:sldMkLst>
      </pc:sldChg>
      <pc:sldChg chg="modSp add mod modTransition">
        <pc:chgData name="Leonie Smith" userId="fed1330f33f5650e" providerId="LiveId" clId="{3A9F1F0D-C886-40CD-B3B8-5907188FF48B}" dt="2023-01-02T05:21:27.679" v="174"/>
        <pc:sldMkLst>
          <pc:docMk/>
          <pc:sldMk cId="4162492747" sldId="284"/>
        </pc:sldMkLst>
      </pc:sldChg>
      <pc:sldChg chg="modSp add mod modTransition">
        <pc:chgData name="Leonie Smith" userId="fed1330f33f5650e" providerId="LiveId" clId="{3A9F1F0D-C886-40CD-B3B8-5907188FF48B}" dt="2023-01-02T05:21:27.679" v="174"/>
        <pc:sldMkLst>
          <pc:docMk/>
          <pc:sldMk cId="4183140120" sldId="285"/>
        </pc:sldMkLst>
      </pc:sldChg>
      <pc:sldChg chg="modSp add mod modTransition">
        <pc:chgData name="Leonie Smith" userId="fed1330f33f5650e" providerId="LiveId" clId="{3A9F1F0D-C886-40CD-B3B8-5907188FF48B}" dt="2023-01-02T05:21:27.679" v="174"/>
        <pc:sldMkLst>
          <pc:docMk/>
          <pc:sldMk cId="2697315137" sldId="286"/>
        </pc:sldMkLst>
      </pc:sldChg>
      <pc:sldChg chg="modSp add mod modTransition">
        <pc:chgData name="Leonie Smith" userId="fed1330f33f5650e" providerId="LiveId" clId="{3A9F1F0D-C886-40CD-B3B8-5907188FF48B}" dt="2023-01-02T05:21:27.679" v="174"/>
        <pc:sldMkLst>
          <pc:docMk/>
          <pc:sldMk cId="4114193474" sldId="287"/>
        </pc:sldMkLst>
      </pc:sldChg>
      <pc:sldChg chg="modSp add mod modTransition">
        <pc:chgData name="Leonie Smith" userId="fed1330f33f5650e" providerId="LiveId" clId="{3A9F1F0D-C886-40CD-B3B8-5907188FF48B}" dt="2023-01-02T05:21:27.679" v="174"/>
        <pc:sldMkLst>
          <pc:docMk/>
          <pc:sldMk cId="2088068143" sldId="288"/>
        </pc:sldMkLst>
      </pc:sldChg>
      <pc:sldChg chg="modSp add mod modTransition">
        <pc:chgData name="Leonie Smith" userId="fed1330f33f5650e" providerId="LiveId" clId="{3A9F1F0D-C886-40CD-B3B8-5907188FF48B}" dt="2023-01-02T05:21:27.679" v="174"/>
        <pc:sldMkLst>
          <pc:docMk/>
          <pc:sldMk cId="1358476058" sldId="289"/>
        </pc:sldMkLst>
      </pc:sldChg>
      <pc:sldChg chg="modSp add mod modTransition">
        <pc:chgData name="Leonie Smith" userId="fed1330f33f5650e" providerId="LiveId" clId="{3A9F1F0D-C886-40CD-B3B8-5907188FF48B}" dt="2023-01-02T05:21:27.679" v="174"/>
        <pc:sldMkLst>
          <pc:docMk/>
          <pc:sldMk cId="1970797582" sldId="290"/>
        </pc:sldMkLst>
      </pc:sldChg>
      <pc:sldChg chg="modSp add mod modTransition">
        <pc:chgData name="Leonie Smith" userId="fed1330f33f5650e" providerId="LiveId" clId="{3A9F1F0D-C886-40CD-B3B8-5907188FF48B}" dt="2023-01-02T05:21:27.679" v="174"/>
        <pc:sldMkLst>
          <pc:docMk/>
          <pc:sldMk cId="2379132658" sldId="291"/>
        </pc:sldMkLst>
      </pc:sldChg>
      <pc:sldChg chg="modSp add mod modTransition">
        <pc:chgData name="Leonie Smith" userId="fed1330f33f5650e" providerId="LiveId" clId="{3A9F1F0D-C886-40CD-B3B8-5907188FF48B}" dt="2023-01-02T05:21:27.679" v="174"/>
        <pc:sldMkLst>
          <pc:docMk/>
          <pc:sldMk cId="911388821" sldId="292"/>
        </pc:sldMkLst>
      </pc:sldChg>
      <pc:sldChg chg="modSp add mod modTransition">
        <pc:chgData name="Leonie Smith" userId="fed1330f33f5650e" providerId="LiveId" clId="{3A9F1F0D-C886-40CD-B3B8-5907188FF48B}" dt="2023-01-02T05:21:27.679" v="174"/>
        <pc:sldMkLst>
          <pc:docMk/>
          <pc:sldMk cId="3829524767" sldId="293"/>
        </pc:sldMkLst>
      </pc:sldChg>
      <pc:sldChg chg="delSp modSp add mod ord modTransition setBg modAnim delDesignElem">
        <pc:chgData name="Leonie Smith" userId="fed1330f33f5650e" providerId="LiveId" clId="{3A9F1F0D-C886-40CD-B3B8-5907188FF48B}" dt="2023-01-02T05:25:24.158" v="196" actId="122"/>
        <pc:sldMkLst>
          <pc:docMk/>
          <pc:sldMk cId="2983507439" sldId="294"/>
        </pc:sldMkLst>
      </pc:sldChg>
      <pc:sldChg chg="modSp add mod modTransition">
        <pc:chgData name="Leonie Smith" userId="fed1330f33f5650e" providerId="LiveId" clId="{3A9F1F0D-C886-40CD-B3B8-5907188FF48B}" dt="2023-01-02T05:21:27.679" v="174"/>
        <pc:sldMkLst>
          <pc:docMk/>
          <pc:sldMk cId="3590159045" sldId="295"/>
        </pc:sldMkLst>
      </pc:sldChg>
      <pc:sldChg chg="delSp modSp add mod ord modTransition setBg modAnim delDesignElem">
        <pc:chgData name="Leonie Smith" userId="fed1330f33f5650e" providerId="LiveId" clId="{3A9F1F0D-C886-40CD-B3B8-5907188FF48B}" dt="2023-01-02T05:25:15.850" v="194" actId="122"/>
        <pc:sldMkLst>
          <pc:docMk/>
          <pc:sldMk cId="2122656765" sldId="296"/>
        </pc:sldMkLst>
      </pc:sldChg>
      <pc:sldChg chg="modSp add mod modTransition">
        <pc:chgData name="Leonie Smith" userId="fed1330f33f5650e" providerId="LiveId" clId="{3A9F1F0D-C886-40CD-B3B8-5907188FF48B}" dt="2023-01-02T05:21:27.679" v="174"/>
        <pc:sldMkLst>
          <pc:docMk/>
          <pc:sldMk cId="363629994" sldId="297"/>
        </pc:sldMkLst>
      </pc:sldChg>
      <pc:sldChg chg="delSp modSp add mod modTransition setBg modAnim delDesignElem">
        <pc:chgData name="Leonie Smith" userId="fed1330f33f5650e" providerId="LiveId" clId="{3A9F1F0D-C886-40CD-B3B8-5907188FF48B}" dt="2023-01-02T05:25:48.229" v="201" actId="122"/>
        <pc:sldMkLst>
          <pc:docMk/>
          <pc:sldMk cId="3703852704" sldId="298"/>
        </pc:sldMkLst>
      </pc:sldChg>
      <pc:sldChg chg="modSp add mod modTransition">
        <pc:chgData name="Leonie Smith" userId="fed1330f33f5650e" providerId="LiveId" clId="{3A9F1F0D-C886-40CD-B3B8-5907188FF48B}" dt="2023-01-02T05:21:27.679" v="174"/>
        <pc:sldMkLst>
          <pc:docMk/>
          <pc:sldMk cId="946656956" sldId="299"/>
        </pc:sldMkLst>
      </pc:sldChg>
    </pc:docChg>
  </pc:docChgLst>
  <pc:docChgLst>
    <pc:chgData name="Leonie Smith" userId="fed1330f33f5650e" providerId="LiveId" clId="{1F7C2392-FF7A-4911-8700-8576868DDF35}"/>
    <pc:docChg chg="modSld">
      <pc:chgData name="Leonie Smith" userId="fed1330f33f5650e" providerId="LiveId" clId="{1F7C2392-FF7A-4911-8700-8576868DDF35}" dt="2024-01-15T05:05:45.781" v="183" actId="403"/>
      <pc:docMkLst>
        <pc:docMk/>
      </pc:docMkLst>
      <pc:sldChg chg="modSp mod">
        <pc:chgData name="Leonie Smith" userId="fed1330f33f5650e" providerId="LiveId" clId="{1F7C2392-FF7A-4911-8700-8576868DDF35}" dt="2023-12-29T10:40:44.584" v="14" actId="1076"/>
        <pc:sldMkLst>
          <pc:docMk/>
          <pc:sldMk cId="2216780054" sldId="256"/>
        </pc:sldMkLst>
      </pc:sldChg>
      <pc:sldChg chg="modSp mod">
        <pc:chgData name="Leonie Smith" userId="fed1330f33f5650e" providerId="LiveId" clId="{1F7C2392-FF7A-4911-8700-8576868DDF35}" dt="2023-12-29T10:40:50.459" v="15" actId="1076"/>
        <pc:sldMkLst>
          <pc:docMk/>
          <pc:sldMk cId="1708904548" sldId="257"/>
        </pc:sldMkLst>
      </pc:sldChg>
      <pc:sldChg chg="modSp mod">
        <pc:chgData name="Leonie Smith" userId="fed1330f33f5650e" providerId="LiveId" clId="{1F7C2392-FF7A-4911-8700-8576868DDF35}" dt="2023-12-29T10:40:54.606" v="16" actId="1076"/>
        <pc:sldMkLst>
          <pc:docMk/>
          <pc:sldMk cId="3436978167" sldId="258"/>
        </pc:sldMkLst>
      </pc:sldChg>
      <pc:sldChg chg="modSp mod">
        <pc:chgData name="Leonie Smith" userId="fed1330f33f5650e" providerId="LiveId" clId="{1F7C2392-FF7A-4911-8700-8576868DDF35}" dt="2023-12-29T10:41:41.501" v="17" actId="1076"/>
        <pc:sldMkLst>
          <pc:docMk/>
          <pc:sldMk cId="862225592" sldId="260"/>
        </pc:sldMkLst>
      </pc:sldChg>
      <pc:sldChg chg="modSp mod">
        <pc:chgData name="Leonie Smith" userId="fed1330f33f5650e" providerId="LiveId" clId="{1F7C2392-FF7A-4911-8700-8576868DDF35}" dt="2023-12-29T10:40:28.632" v="13" actId="403"/>
        <pc:sldMkLst>
          <pc:docMk/>
          <pc:sldMk cId="454763615" sldId="281"/>
        </pc:sldMkLst>
      </pc:sldChg>
      <pc:sldChg chg="modSp mod">
        <pc:chgData name="Leonie Smith" userId="fed1330f33f5650e" providerId="LiveId" clId="{1F7C2392-FF7A-4911-8700-8576868DDF35}" dt="2024-01-15T05:01:25.115" v="28" actId="403"/>
        <pc:sldMkLst>
          <pc:docMk/>
          <pc:sldMk cId="2241059737" sldId="282"/>
        </pc:sldMkLst>
      </pc:sldChg>
      <pc:sldChg chg="modSp mod">
        <pc:chgData name="Leonie Smith" userId="fed1330f33f5650e" providerId="LiveId" clId="{1F7C2392-FF7A-4911-8700-8576868DDF35}" dt="2024-01-15T05:02:45.906" v="38" actId="403"/>
        <pc:sldMkLst>
          <pc:docMk/>
          <pc:sldMk cId="2680681270" sldId="283"/>
        </pc:sldMkLst>
      </pc:sldChg>
      <pc:sldChg chg="modSp mod">
        <pc:chgData name="Leonie Smith" userId="fed1330f33f5650e" providerId="LiveId" clId="{1F7C2392-FF7A-4911-8700-8576868DDF35}" dt="2024-01-15T05:02:56.081" v="49" actId="403"/>
        <pc:sldMkLst>
          <pc:docMk/>
          <pc:sldMk cId="4162492747" sldId="284"/>
        </pc:sldMkLst>
      </pc:sldChg>
      <pc:sldChg chg="modSp mod">
        <pc:chgData name="Leonie Smith" userId="fed1330f33f5650e" providerId="LiveId" clId="{1F7C2392-FF7A-4911-8700-8576868DDF35}" dt="2024-01-15T05:03:10.147" v="60" actId="403"/>
        <pc:sldMkLst>
          <pc:docMk/>
          <pc:sldMk cId="4183140120" sldId="285"/>
        </pc:sldMkLst>
      </pc:sldChg>
      <pc:sldChg chg="modSp mod">
        <pc:chgData name="Leonie Smith" userId="fed1330f33f5650e" providerId="LiveId" clId="{1F7C2392-FF7A-4911-8700-8576868DDF35}" dt="2024-01-15T05:03:22.779" v="69" actId="403"/>
        <pc:sldMkLst>
          <pc:docMk/>
          <pc:sldMk cId="2697315137" sldId="286"/>
        </pc:sldMkLst>
      </pc:sldChg>
      <pc:sldChg chg="modSp mod">
        <pc:chgData name="Leonie Smith" userId="fed1330f33f5650e" providerId="LiveId" clId="{1F7C2392-FF7A-4911-8700-8576868DDF35}" dt="2024-01-15T05:03:33.775" v="80" actId="403"/>
        <pc:sldMkLst>
          <pc:docMk/>
          <pc:sldMk cId="4114193474" sldId="287"/>
        </pc:sldMkLst>
      </pc:sldChg>
      <pc:sldChg chg="modSp mod">
        <pc:chgData name="Leonie Smith" userId="fed1330f33f5650e" providerId="LiveId" clId="{1F7C2392-FF7A-4911-8700-8576868DDF35}" dt="2024-01-15T05:04:19.192" v="117" actId="403"/>
        <pc:sldMkLst>
          <pc:docMk/>
          <pc:sldMk cId="2088068143" sldId="288"/>
        </pc:sldMkLst>
      </pc:sldChg>
      <pc:sldChg chg="modSp mod">
        <pc:chgData name="Leonie Smith" userId="fed1330f33f5650e" providerId="LiveId" clId="{1F7C2392-FF7A-4911-8700-8576868DDF35}" dt="2024-01-15T05:04:33.909" v="129" actId="403"/>
        <pc:sldMkLst>
          <pc:docMk/>
          <pc:sldMk cId="1358476058" sldId="289"/>
        </pc:sldMkLst>
      </pc:sldChg>
      <pc:sldChg chg="modSp mod">
        <pc:chgData name="Leonie Smith" userId="fed1330f33f5650e" providerId="LiveId" clId="{1F7C2392-FF7A-4911-8700-8576868DDF35}" dt="2024-01-15T05:04:51.956" v="140" actId="403"/>
        <pc:sldMkLst>
          <pc:docMk/>
          <pc:sldMk cId="1970797582" sldId="290"/>
        </pc:sldMkLst>
      </pc:sldChg>
      <pc:sldChg chg="modSp mod">
        <pc:chgData name="Leonie Smith" userId="fed1330f33f5650e" providerId="LiveId" clId="{1F7C2392-FF7A-4911-8700-8576868DDF35}" dt="2024-01-15T05:05:08.116" v="149" actId="403"/>
        <pc:sldMkLst>
          <pc:docMk/>
          <pc:sldMk cId="2379132658" sldId="291"/>
        </pc:sldMkLst>
      </pc:sldChg>
      <pc:sldChg chg="modSp mod">
        <pc:chgData name="Leonie Smith" userId="fed1330f33f5650e" providerId="LiveId" clId="{1F7C2392-FF7A-4911-8700-8576868DDF35}" dt="2024-01-15T05:05:35.003" v="170" actId="403"/>
        <pc:sldMkLst>
          <pc:docMk/>
          <pc:sldMk cId="911388821" sldId="292"/>
        </pc:sldMkLst>
      </pc:sldChg>
      <pc:sldChg chg="modSp mod">
        <pc:chgData name="Leonie Smith" userId="fed1330f33f5650e" providerId="LiveId" clId="{1F7C2392-FF7A-4911-8700-8576868DDF35}" dt="2024-01-15T05:05:45.781" v="183" actId="403"/>
        <pc:sldMkLst>
          <pc:docMk/>
          <pc:sldMk cId="3829524767" sldId="293"/>
        </pc:sldMkLst>
      </pc:sldChg>
      <pc:sldChg chg="modSp mod">
        <pc:chgData name="Leonie Smith" userId="fed1330f33f5650e" providerId="LiveId" clId="{1F7C2392-FF7A-4911-8700-8576868DDF35}" dt="2024-01-15T05:03:46.265" v="92" actId="403"/>
        <pc:sldMkLst>
          <pc:docMk/>
          <pc:sldMk cId="3590159045" sldId="295"/>
        </pc:sldMkLst>
      </pc:sldChg>
      <pc:sldChg chg="modSp mod">
        <pc:chgData name="Leonie Smith" userId="fed1330f33f5650e" providerId="LiveId" clId="{1F7C2392-FF7A-4911-8700-8576868DDF35}" dt="2024-01-15T05:04:00.261" v="105" actId="404"/>
        <pc:sldMkLst>
          <pc:docMk/>
          <pc:sldMk cId="363629994" sldId="297"/>
        </pc:sldMkLst>
      </pc:sldChg>
      <pc:sldChg chg="modSp mod">
        <pc:chgData name="Leonie Smith" userId="fed1330f33f5650e" providerId="LiveId" clId="{1F7C2392-FF7A-4911-8700-8576868DDF35}" dt="2024-01-15T05:05:20.117" v="159" actId="403"/>
        <pc:sldMkLst>
          <pc:docMk/>
          <pc:sldMk cId="946656956" sldId="299"/>
        </pc:sldMkLst>
      </pc:sldChg>
    </pc:docChg>
  </pc:docChgLst>
  <pc:docChgLst>
    <pc:chgData name="Leonie Smith" userId="fed1330f33f5650e" providerId="LiveId" clId="{FDE9B21E-CD95-4E63-A9CA-88615400E2E0}"/>
    <pc:docChg chg="modSld">
      <pc:chgData name="Leonie Smith" userId="fed1330f33f5650e" providerId="LiveId" clId="{FDE9B21E-CD95-4E63-A9CA-88615400E2E0}" dt="2023-09-06T10:51:27.471" v="6" actId="1076"/>
      <pc:docMkLst>
        <pc:docMk/>
      </pc:docMkLst>
      <pc:sldChg chg="modSp mod">
        <pc:chgData name="Leonie Smith" userId="fed1330f33f5650e" providerId="LiveId" clId="{FDE9B21E-CD95-4E63-A9CA-88615400E2E0}" dt="2023-09-06T10:51:23.156" v="5" actId="1076"/>
        <pc:sldMkLst>
          <pc:docMk/>
          <pc:sldMk cId="2216780054" sldId="256"/>
        </pc:sldMkLst>
      </pc:sldChg>
      <pc:sldChg chg="modSp mod">
        <pc:chgData name="Leonie Smith" userId="fed1330f33f5650e" providerId="LiveId" clId="{FDE9B21E-CD95-4E63-A9CA-88615400E2E0}" dt="2023-09-06T10:51:27.471" v="6" actId="1076"/>
        <pc:sldMkLst>
          <pc:docMk/>
          <pc:sldMk cId="1708904548" sldId="257"/>
        </pc:sldMkLst>
      </pc:sldChg>
      <pc:sldChg chg="modSp mod">
        <pc:chgData name="Leonie Smith" userId="fed1330f33f5650e" providerId="LiveId" clId="{FDE9B21E-CD95-4E63-A9CA-88615400E2E0}" dt="2023-09-05T04:25:25.535" v="1" actId="1076"/>
        <pc:sldMkLst>
          <pc:docMk/>
          <pc:sldMk cId="1719629721" sldId="272"/>
        </pc:sldMkLst>
      </pc:sldChg>
      <pc:sldChg chg="modSp mod">
        <pc:chgData name="Leonie Smith" userId="fed1330f33f5650e" providerId="LiveId" clId="{FDE9B21E-CD95-4E63-A9CA-88615400E2E0}" dt="2023-09-05T04:25:19.423" v="0" actId="1076"/>
        <pc:sldMkLst>
          <pc:docMk/>
          <pc:sldMk cId="682012154" sldId="279"/>
        </pc:sldMkLst>
      </pc:sldChg>
      <pc:sldChg chg="modSp mod">
        <pc:chgData name="Leonie Smith" userId="fed1330f33f5650e" providerId="LiveId" clId="{FDE9B21E-CD95-4E63-A9CA-88615400E2E0}" dt="2023-09-06T10:49:21.579" v="4" actId="20577"/>
        <pc:sldMkLst>
          <pc:docMk/>
          <pc:sldMk cId="3827927974" sldId="280"/>
        </pc:sldMkLst>
      </pc:sldChg>
    </pc:docChg>
  </pc:docChgLst>
  <pc:docChgLst>
    <pc:chgData name="Leonie Smith" userId="fed1330f33f5650e" providerId="LiveId" clId="{28594DF5-7790-47EF-87CD-AA2EA9CBBA37}"/>
    <pc:docChg chg="modSld">
      <pc:chgData name="Leonie Smith" userId="fed1330f33f5650e" providerId="LiveId" clId="{28594DF5-7790-47EF-87CD-AA2EA9CBBA37}" dt="2023-01-20T09:35:06.760" v="1" actId="1076"/>
      <pc:docMkLst>
        <pc:docMk/>
      </pc:docMkLst>
      <pc:sldChg chg="modSp mod">
        <pc:chgData name="Leonie Smith" userId="fed1330f33f5650e" providerId="LiveId" clId="{28594DF5-7790-47EF-87CD-AA2EA9CBBA37}" dt="2023-01-20T09:34:53.872" v="0" actId="1076"/>
        <pc:sldMkLst>
          <pc:docMk/>
          <pc:sldMk cId="2216780054" sldId="256"/>
        </pc:sldMkLst>
      </pc:sldChg>
      <pc:sldChg chg="modSp mod">
        <pc:chgData name="Leonie Smith" userId="fed1330f33f5650e" providerId="LiveId" clId="{28594DF5-7790-47EF-87CD-AA2EA9CBBA37}" dt="2023-01-20T09:35:06.760" v="1" actId="1076"/>
        <pc:sldMkLst>
          <pc:docMk/>
          <pc:sldMk cId="3436978167" sldId="258"/>
        </pc:sldMkLst>
      </pc:sldChg>
    </pc:docChg>
  </pc:docChgLst>
  <pc:docChgLst>
    <pc:chgData name="Alfred Smith" userId="3c60a3631c0db8ad" providerId="LiveId" clId="{924640DB-922F-462D-84F2-7F56733AB1E8}"/>
    <pc:docChg chg="custSel modSld">
      <pc:chgData name="Alfred Smith" userId="3c60a3631c0db8ad" providerId="LiveId" clId="{924640DB-922F-462D-84F2-7F56733AB1E8}" dt="2024-08-14T08:57:18.350" v="5" actId="20577"/>
      <pc:docMkLst>
        <pc:docMk/>
      </pc:docMkLst>
      <pc:sldChg chg="modSp mod">
        <pc:chgData name="Alfred Smith" userId="3c60a3631c0db8ad" providerId="LiveId" clId="{924640DB-922F-462D-84F2-7F56733AB1E8}" dt="2024-08-12T11:39:38.063" v="3" actId="20577"/>
        <pc:sldMkLst>
          <pc:docMk/>
          <pc:sldMk cId="2216780054" sldId="256"/>
        </pc:sldMkLst>
      </pc:sldChg>
      <pc:sldChg chg="modNotesTx">
        <pc:chgData name="Alfred Smith" userId="3c60a3631c0db8ad" providerId="LiveId" clId="{924640DB-922F-462D-84F2-7F56733AB1E8}" dt="2024-08-14T08:57:18.350" v="5" actId="20577"/>
        <pc:sldMkLst>
          <pc:docMk/>
          <pc:sldMk cId="1708904548" sldId="257"/>
        </pc:sldMkLst>
      </pc:sldChg>
      <pc:sldChg chg="modSp mod">
        <pc:chgData name="Alfred Smith" userId="3c60a3631c0db8ad" providerId="LiveId" clId="{924640DB-922F-462D-84F2-7F56733AB1E8}" dt="2024-08-12T11:38:33.356" v="1" actId="27636"/>
        <pc:sldMkLst>
          <pc:docMk/>
          <pc:sldMk cId="3827927974" sldId="280"/>
        </pc:sldMkLst>
      </pc:sldChg>
      <pc:sldChg chg="modSp mod">
        <pc:chgData name="Alfred Smith" userId="3c60a3631c0db8ad" providerId="LiveId" clId="{924640DB-922F-462D-84F2-7F56733AB1E8}" dt="2024-08-12T11:45:25.689" v="4" actId="1076"/>
        <pc:sldMkLst>
          <pc:docMk/>
          <pc:sldMk cId="1358476058" sldId="289"/>
        </pc:sldMkLst>
      </pc:sldChg>
    </pc:docChg>
  </pc:docChgLst>
  <pc:docChgLst>
    <pc:chgData name="Leonie Smith" userId="fed1330f33f5650e" providerId="LiveId" clId="{2BFECCCE-7CBF-437C-8DB3-9D1F516CCDC7}"/>
    <pc:docChg chg="custSel modSld">
      <pc:chgData name="Leonie Smith" userId="fed1330f33f5650e" providerId="LiveId" clId="{2BFECCCE-7CBF-437C-8DB3-9D1F516CCDC7}" dt="2024-03-26T03:00:06.442" v="68"/>
      <pc:docMkLst>
        <pc:docMk/>
      </pc:docMkLst>
      <pc:sldChg chg="addSp modSp modNotesTx">
        <pc:chgData name="Leonie Smith" userId="fed1330f33f5650e" providerId="LiveId" clId="{2BFECCCE-7CBF-437C-8DB3-9D1F516CCDC7}" dt="2024-01-30T04:51:01.210" v="50" actId="20577"/>
        <pc:sldMkLst>
          <pc:docMk/>
          <pc:sldMk cId="3827927974" sldId="280"/>
        </pc:sldMkLst>
      </pc:sldChg>
      <pc:sldChg chg="addSp modSp">
        <pc:chgData name="Leonie Smith" userId="fed1330f33f5650e" providerId="LiveId" clId="{2BFECCCE-7CBF-437C-8DB3-9D1F516CCDC7}" dt="2024-01-30T03:54:15.647" v="1"/>
        <pc:sldMkLst>
          <pc:docMk/>
          <pc:sldMk cId="454763615" sldId="281"/>
        </pc:sldMkLst>
      </pc:sldChg>
      <pc:sldChg chg="addSp delSp modSp mod modTransition modAnim">
        <pc:chgData name="Leonie Smith" userId="fed1330f33f5650e" providerId="LiveId" clId="{2BFECCCE-7CBF-437C-8DB3-9D1F516CCDC7}" dt="2024-03-26T02:56:56.432" v="53"/>
        <pc:sldMkLst>
          <pc:docMk/>
          <pc:sldMk cId="2241059737" sldId="282"/>
        </pc:sldMkLst>
      </pc:sldChg>
      <pc:sldChg chg="addSp delSp modSp mod modTransition modAnim">
        <pc:chgData name="Leonie Smith" userId="fed1330f33f5650e" providerId="LiveId" clId="{2BFECCCE-7CBF-437C-8DB3-9D1F516CCDC7}" dt="2024-03-26T02:57:32.999" v="56"/>
        <pc:sldMkLst>
          <pc:docMk/>
          <pc:sldMk cId="2680681270" sldId="283"/>
        </pc:sldMkLst>
      </pc:sldChg>
      <pc:sldChg chg="addSp delSp modSp mod modTransition modAnim">
        <pc:chgData name="Leonie Smith" userId="fed1330f33f5650e" providerId="LiveId" clId="{2BFECCCE-7CBF-437C-8DB3-9D1F516CCDC7}" dt="2024-03-26T02:57:58.810" v="59"/>
        <pc:sldMkLst>
          <pc:docMk/>
          <pc:sldMk cId="4162492747" sldId="284"/>
        </pc:sldMkLst>
      </pc:sldChg>
      <pc:sldChg chg="addSp delSp modSp mod modTransition modAnim">
        <pc:chgData name="Leonie Smith" userId="fed1330f33f5650e" providerId="LiveId" clId="{2BFECCCE-7CBF-437C-8DB3-9D1F516CCDC7}" dt="2024-03-26T02:58:22.223" v="62"/>
        <pc:sldMkLst>
          <pc:docMk/>
          <pc:sldMk cId="4183140120" sldId="285"/>
        </pc:sldMkLst>
      </pc:sldChg>
      <pc:sldChg chg="addSp modSp">
        <pc:chgData name="Leonie Smith" userId="fed1330f33f5650e" providerId="LiveId" clId="{2BFECCCE-7CBF-437C-8DB3-9D1F516CCDC7}" dt="2024-01-30T03:56:40.224" v="9"/>
        <pc:sldMkLst>
          <pc:docMk/>
          <pc:sldMk cId="2697315137" sldId="286"/>
        </pc:sldMkLst>
      </pc:sldChg>
      <pc:sldChg chg="addSp modSp">
        <pc:chgData name="Leonie Smith" userId="fed1330f33f5650e" providerId="LiveId" clId="{2BFECCCE-7CBF-437C-8DB3-9D1F516CCDC7}" dt="2024-01-30T03:57:02.375" v="10"/>
        <pc:sldMkLst>
          <pc:docMk/>
          <pc:sldMk cId="4114193474" sldId="287"/>
        </pc:sldMkLst>
      </pc:sldChg>
      <pc:sldChg chg="addSp delSp modSp mod modTransition modAnim">
        <pc:chgData name="Leonie Smith" userId="fed1330f33f5650e" providerId="LiveId" clId="{2BFECCCE-7CBF-437C-8DB3-9D1F516CCDC7}" dt="2024-01-30T03:58:53.703" v="25"/>
        <pc:sldMkLst>
          <pc:docMk/>
          <pc:sldMk cId="2088068143" sldId="288"/>
        </pc:sldMkLst>
      </pc:sldChg>
      <pc:sldChg chg="addSp modSp">
        <pc:chgData name="Leonie Smith" userId="fed1330f33f5650e" providerId="LiveId" clId="{2BFECCCE-7CBF-437C-8DB3-9D1F516CCDC7}" dt="2024-01-30T03:59:08.401" v="26"/>
        <pc:sldMkLst>
          <pc:docMk/>
          <pc:sldMk cId="1358476058" sldId="289"/>
        </pc:sldMkLst>
      </pc:sldChg>
      <pc:sldChg chg="addSp delSp modSp mod modTransition modAnim">
        <pc:chgData name="Leonie Smith" userId="fed1330f33f5650e" providerId="LiveId" clId="{2BFECCCE-7CBF-437C-8DB3-9D1F516CCDC7}" dt="2024-01-30T04:00:15.963" v="33"/>
        <pc:sldMkLst>
          <pc:docMk/>
          <pc:sldMk cId="1970797582" sldId="290"/>
        </pc:sldMkLst>
      </pc:sldChg>
      <pc:sldChg chg="addSp modSp">
        <pc:chgData name="Leonie Smith" userId="fed1330f33f5650e" providerId="LiveId" clId="{2BFECCCE-7CBF-437C-8DB3-9D1F516CCDC7}" dt="2024-01-30T04:00:37.862" v="34"/>
        <pc:sldMkLst>
          <pc:docMk/>
          <pc:sldMk cId="2379132658" sldId="291"/>
        </pc:sldMkLst>
      </pc:sldChg>
      <pc:sldChg chg="addSp modSp">
        <pc:chgData name="Leonie Smith" userId="fed1330f33f5650e" providerId="LiveId" clId="{2BFECCCE-7CBF-437C-8DB3-9D1F516CCDC7}" dt="2024-01-30T04:01:22.344" v="36"/>
        <pc:sldMkLst>
          <pc:docMk/>
          <pc:sldMk cId="911388821" sldId="292"/>
        </pc:sldMkLst>
      </pc:sldChg>
      <pc:sldChg chg="addSp delSp modSp mod modTransition modAnim">
        <pc:chgData name="Leonie Smith" userId="fed1330f33f5650e" providerId="LiveId" clId="{2BFECCCE-7CBF-437C-8DB3-9D1F516CCDC7}" dt="2024-03-26T03:00:06.442" v="68"/>
        <pc:sldMkLst>
          <pc:docMk/>
          <pc:sldMk cId="3829524767" sldId="293"/>
        </pc:sldMkLst>
      </pc:sldChg>
      <pc:sldChg chg="addSp modSp">
        <pc:chgData name="Leonie Smith" userId="fed1330f33f5650e" providerId="LiveId" clId="{2BFECCCE-7CBF-437C-8DB3-9D1F516CCDC7}" dt="2024-01-30T03:57:20.409" v="11"/>
        <pc:sldMkLst>
          <pc:docMk/>
          <pc:sldMk cId="3590159045" sldId="295"/>
        </pc:sldMkLst>
      </pc:sldChg>
      <pc:sldChg chg="addSp modSp">
        <pc:chgData name="Leonie Smith" userId="fed1330f33f5650e" providerId="LiveId" clId="{2BFECCCE-7CBF-437C-8DB3-9D1F516CCDC7}" dt="2024-01-30T03:57:43.173" v="12"/>
        <pc:sldMkLst>
          <pc:docMk/>
          <pc:sldMk cId="363629994" sldId="297"/>
        </pc:sldMkLst>
      </pc:sldChg>
      <pc:sldChg chg="addSp modSp">
        <pc:chgData name="Leonie Smith" userId="fed1330f33f5650e" providerId="LiveId" clId="{2BFECCCE-7CBF-437C-8DB3-9D1F516CCDC7}" dt="2024-01-30T04:01:00.860" v="35"/>
        <pc:sldMkLst>
          <pc:docMk/>
          <pc:sldMk cId="946656956" sldId="299"/>
        </pc:sldMkLst>
      </pc:sldChg>
    </pc:docChg>
  </pc:docChgLst>
  <pc:docChgLst>
    <pc:chgData name="Alfred Smith" userId="3c60a3631c0db8ad" providerId="LiveId" clId="{36793915-651C-4BD7-B4A8-D07BF997D828}"/>
    <pc:docChg chg="undo redo custSel modSld">
      <pc:chgData name="Alfred Smith" userId="3c60a3631c0db8ad" providerId="LiveId" clId="{36793915-651C-4BD7-B4A8-D07BF997D828}" dt="2025-03-17T04:26:44.228" v="5"/>
      <pc:docMkLst>
        <pc:docMk/>
      </pc:docMkLst>
      <pc:sldChg chg="addSp delSp modSp mod">
        <pc:chgData name="Alfred Smith" userId="3c60a3631c0db8ad" providerId="LiveId" clId="{36793915-651C-4BD7-B4A8-D07BF997D828}" dt="2025-03-17T04:26:44.228" v="5"/>
        <pc:sldMkLst>
          <pc:docMk/>
          <pc:sldMk cId="3827927974" sldId="280"/>
        </pc:sldMkLst>
        <pc:spChg chg="add del">
          <ac:chgData name="Alfred Smith" userId="3c60a3631c0db8ad" providerId="LiveId" clId="{36793915-651C-4BD7-B4A8-D07BF997D828}" dt="2025-03-17T04:26:40.661" v="2" actId="478"/>
          <ac:spMkLst>
            <pc:docMk/>
            <pc:sldMk cId="3827927974" sldId="280"/>
            <ac:spMk id="2" creationId="{B958146C-8B75-938D-50F3-BA2538C78B3A}"/>
          </ac:spMkLst>
        </pc:spChg>
        <pc:spChg chg="add del">
          <ac:chgData name="Alfred Smith" userId="3c60a3631c0db8ad" providerId="LiveId" clId="{36793915-651C-4BD7-B4A8-D07BF997D828}" dt="2025-03-17T04:26:42.839" v="4" actId="478"/>
          <ac:spMkLst>
            <pc:docMk/>
            <pc:sldMk cId="3827927974" sldId="280"/>
            <ac:spMk id="3" creationId="{C0E2591A-940C-AC8D-8421-472E7F718B3F}"/>
          </ac:spMkLst>
        </pc:spChg>
        <pc:spChg chg="add del mod">
          <ac:chgData name="Alfred Smith" userId="3c60a3631c0db8ad" providerId="LiveId" clId="{36793915-651C-4BD7-B4A8-D07BF997D828}" dt="2025-03-17T04:26:40.661" v="2" actId="478"/>
          <ac:spMkLst>
            <pc:docMk/>
            <pc:sldMk cId="3827927974" sldId="280"/>
            <ac:spMk id="5" creationId="{140194B0-529A-9221-7143-9A68D1131ECD}"/>
          </ac:spMkLst>
        </pc:spChg>
        <pc:spChg chg="add mod">
          <ac:chgData name="Alfred Smith" userId="3c60a3631c0db8ad" providerId="LiveId" clId="{36793915-651C-4BD7-B4A8-D07BF997D828}" dt="2025-03-17T04:26:44.228" v="5"/>
          <ac:spMkLst>
            <pc:docMk/>
            <pc:sldMk cId="3827927974" sldId="280"/>
            <ac:spMk id="7" creationId="{D38DE486-2634-E371-F959-AF440A94051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680C8-A734-4090-B527-86E6253E2D4D}" type="datetimeFigureOut">
              <a:rPr lang="en-ZA" smtClean="0"/>
              <a:t>2025/03/17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C260F3-3A83-47F8-BBCE-BEB0EC19D6E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51236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Checked Kham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260F3-3A83-47F8-BBCE-BEB0EC19D6E6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920604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rtl="0" eaLnBrk="1" fontAlgn="t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ZA" sz="18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 </a:t>
            </a:r>
            <a:endParaRPr lang="en-ZA" sz="1800" b="0" i="0" u="none" strike="noStrike" dirty="0">
              <a:effectLst/>
              <a:latin typeface="Arial" panose="020B0604020202020204" pitchFamily="34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260F3-3A83-47F8-BBCE-BEB0EC19D6E6}" type="slidenum">
              <a:rPr lang="en-ZA" smtClean="0"/>
              <a:t>20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708306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rtl="0" eaLnBrk="1" fontAlgn="t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ZA" sz="1800" b="1" i="0" u="none" strike="noStrike" kern="1200" baseline="30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 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260F3-3A83-47F8-BBCE-BEB0EC19D6E6}" type="slidenum">
              <a:rPr lang="en-ZA" smtClean="0"/>
              <a:t>22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562546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260F3-3A83-47F8-BBCE-BEB0EC19D6E6}" type="slidenum">
              <a:rPr lang="en-ZA" smtClean="0"/>
              <a:t>24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24271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260F3-3A83-47F8-BBCE-BEB0EC19D6E6}" type="slidenum">
              <a:rPr lang="en-ZA" smtClean="0"/>
              <a:t>26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92399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260F3-3A83-47F8-BBCE-BEB0EC19D6E6}" type="slidenum">
              <a:rPr lang="en-ZA" smtClean="0"/>
              <a:t>28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390895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rtl="0" eaLnBrk="1" fontAlgn="t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br>
              <a:rPr lang="en-ZA" sz="1800" b="1" i="0" u="none" strike="noStrike" kern="1200" baseline="30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</a:b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260F3-3A83-47F8-BBCE-BEB0EC19D6E6}" type="slidenum">
              <a:rPr lang="en-ZA" smtClean="0"/>
              <a:t>30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065966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260F3-3A83-47F8-BBCE-BEB0EC19D6E6}" type="slidenum">
              <a:rPr lang="en-ZA" smtClean="0"/>
              <a:t>32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668907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260F3-3A83-47F8-BBCE-BEB0EC19D6E6}" type="slidenum">
              <a:rPr lang="en-ZA" smtClean="0"/>
              <a:t>34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64871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260F3-3A83-47F8-BBCE-BEB0EC19D6E6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4489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260F3-3A83-47F8-BBCE-BEB0EC19D6E6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05915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260F3-3A83-47F8-BBCE-BEB0EC19D6E6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836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260F3-3A83-47F8-BBCE-BEB0EC19D6E6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93296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260F3-3A83-47F8-BBCE-BEB0EC19D6E6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63822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260F3-3A83-47F8-BBCE-BEB0EC19D6E6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0228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260F3-3A83-47F8-BBCE-BEB0EC19D6E6}" type="slidenum">
              <a:rPr lang="en-ZA" smtClean="0"/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3278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C260F3-3A83-47F8-BBCE-BEB0EC19D6E6}" type="slidenum">
              <a:rPr lang="en-ZA" smtClean="0"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13760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6F897-CBB2-45EB-A3EE-D340F114FF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18CC7D-032A-4838-BBE7-80E0BD63F2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C542B-1A3F-4AE7-B7F3-98914C547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BEB4-C040-4C1C-BBE3-0AC2D3DC2B96}" type="datetimeFigureOut">
              <a:rPr lang="en-ZA" smtClean="0"/>
              <a:t>2025/03/17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B100C-D55E-452A-BAF7-2617B380D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0FD0F-4E64-40AE-A2F5-E5D7B15E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86760-DBBB-481B-ABA1-98B04AC3D47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29567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9BFA8-14AA-4BB7-A55A-CEA15DBE8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169DD7-C33D-43E5-ABF1-6AC8B4E65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6AAB6-98D7-4D8F-9E7D-617CC51F3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BEB4-C040-4C1C-BBE3-0AC2D3DC2B96}" type="datetimeFigureOut">
              <a:rPr lang="en-ZA" smtClean="0"/>
              <a:t>2025/03/17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6E1AB-17AC-455F-84A9-9A6D606F0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4DD48-9D18-4705-9351-D9F569F2D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86760-DBBB-481B-ABA1-98B04AC3D47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85963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62F442-4F49-424F-AAE3-C4DCDD176C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CE0309-949B-4B83-B921-17A1822C0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BD0D3-A80A-402F-BC90-95FB52310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BEB4-C040-4C1C-BBE3-0AC2D3DC2B96}" type="datetimeFigureOut">
              <a:rPr lang="en-ZA" smtClean="0"/>
              <a:t>2025/03/17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F30A8-0541-4220-A4AA-FF5825E15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9A9FB-9906-467E-9A75-601EB72C4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86760-DBBB-481B-ABA1-98B04AC3D47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01378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77740-961E-412B-A6A6-69610EAFC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853A1-0D16-4192-9CF4-8E7429905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AA706-4128-4739-963A-2C47D54D9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BEB4-C040-4C1C-BBE3-0AC2D3DC2B96}" type="datetimeFigureOut">
              <a:rPr lang="en-ZA" smtClean="0"/>
              <a:t>2025/03/17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1D6D4-5835-4574-9F59-045E01615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48656-ECA1-4267-9583-8817AEAA1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86760-DBBB-481B-ABA1-98B04AC3D47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96464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044BA-9BCC-4F01-879A-E29C62150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A48F39-9D6D-49C8-B223-2A5A79AA5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67212-3317-426A-8909-58C55F534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BEB4-C040-4C1C-BBE3-0AC2D3DC2B96}" type="datetimeFigureOut">
              <a:rPr lang="en-ZA" smtClean="0"/>
              <a:t>2025/03/17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91796-37B5-40DD-BA2F-B69A4A6A9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61E29-C4C0-4643-B24F-AD0D16CD4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86760-DBBB-481B-ABA1-98B04AC3D47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93323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E85A6-9AF8-4A59-98A4-35BDD9D4D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9FCE2-EBB0-4F71-BA80-F394EA5007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90E320-BEE3-426B-B605-C11EB8DDC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B22240-696F-4135-90A5-F6881A66E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BEB4-C040-4C1C-BBE3-0AC2D3DC2B96}" type="datetimeFigureOut">
              <a:rPr lang="en-ZA" smtClean="0"/>
              <a:t>2025/03/17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CC9BC6-0A74-4DA5-B8CC-6435EC6DB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39B9FF-2E58-4E75-89EF-3669347A5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86760-DBBB-481B-ABA1-98B04AC3D47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42122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09C8E-4496-4FD0-B024-208B36BEF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0954A-453D-49D0-9F65-13915DAE7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E6FBB1-A8F7-453E-8188-817EA1E6D1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BCA2EB-21B7-4FC1-A221-DC40E4E2E5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7DD668-8A25-4441-9DA0-999892E276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B3775C-3F75-4466-83CB-DDF5DC8CB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BEB4-C040-4C1C-BBE3-0AC2D3DC2B96}" type="datetimeFigureOut">
              <a:rPr lang="en-ZA" smtClean="0"/>
              <a:t>2025/03/17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C27FC3-9ABB-43AD-A1C8-621787DA2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983600-F20E-46AC-82D7-8122CD9BA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86760-DBBB-481B-ABA1-98B04AC3D47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46133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83F55-CA23-4B2A-ADB1-665CA1B56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07EC0F-EDBF-44A8-BD58-710484987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BEB4-C040-4C1C-BBE3-0AC2D3DC2B96}" type="datetimeFigureOut">
              <a:rPr lang="en-ZA" smtClean="0"/>
              <a:t>2025/03/17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E7E047-2118-4930-858E-3D117AE0E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097BB2-B6C1-4EDE-B259-EC3555C81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86760-DBBB-481B-ABA1-98B04AC3D47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75220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364533-28AD-4727-9293-E8BD736AA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BEB4-C040-4C1C-BBE3-0AC2D3DC2B96}" type="datetimeFigureOut">
              <a:rPr lang="en-ZA" smtClean="0"/>
              <a:t>2025/03/17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6D511D-A821-486E-8A9C-E3AC098DE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DF5A9D-CBC4-455A-B95A-E4FF72953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86760-DBBB-481B-ABA1-98B04AC3D47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90464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8917C-E6C3-4718-8C2D-333A8027D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F322F-7D2C-443C-9977-B2DE3788D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34A650-81B4-408C-88BA-724E9EB395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B0112-F898-4349-AE9E-02212C27C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BEB4-C040-4C1C-BBE3-0AC2D3DC2B96}" type="datetimeFigureOut">
              <a:rPr lang="en-ZA" smtClean="0"/>
              <a:t>2025/03/17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3EA98A-08FD-45B6-A6D6-AA4875881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306108-4325-450E-BE18-B514C82E5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86760-DBBB-481B-ABA1-98B04AC3D47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98203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FE960-206C-4089-A74C-D5559922E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0A3C77-EB99-4197-8E42-C8EDD8583F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BA7310-13D1-43BE-A58E-6D0CC9BCD0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9EAF3B-531B-4EF4-A60E-FD581DEBA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BEB4-C040-4C1C-BBE3-0AC2D3DC2B96}" type="datetimeFigureOut">
              <a:rPr lang="en-ZA" smtClean="0"/>
              <a:t>2025/03/17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7B5F20-FF47-443D-95B4-DA3CA1FC4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162B37-D280-44F2-95B9-340721F06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86760-DBBB-481B-ABA1-98B04AC3D47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32485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092CB1-74DA-4550-9671-19F5D2D1F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AEBA6-1631-4E49-BE9C-EB631DAC2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F386B-6F78-4692-ACB7-82201D024A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CBEB4-C040-4C1C-BBE3-0AC2D3DC2B96}" type="datetimeFigureOut">
              <a:rPr lang="en-ZA" smtClean="0"/>
              <a:t>2025/03/17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2C29B-3C0A-4839-A314-C452A907E2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CBECF7-6D45-4C47-8FFB-7B2361A29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86760-DBBB-481B-ABA1-98B04AC3D47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36984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8146C-8B75-938D-50F3-BA2538C78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05-5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E8664B6-F14A-2341-A8DB-0117EE035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38DE486-2634-E371-F959-AF440A940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2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2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2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2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2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2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2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2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2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2792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7"/>
    </mc:Choice>
    <mc:Fallback xmlns="">
      <p:transition spd="slow" advTm="3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EE8AB4-1E5B-4004-AB18-31414F4A0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0235" y="0"/>
            <a:ext cx="13562235" cy="68583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4CF4AB-7CBC-4C54-B026-E2DF0C40B912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16:3</a:t>
            </a:r>
            <a:endParaRPr lang="en-ZA" sz="3200" dirty="0">
              <a:solidFill>
                <a:schemeClr val="bg1"/>
              </a:solidFill>
            </a:endParaRPr>
          </a:p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36978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4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དེ་ནས་ཨབ་རམ་དང་ཧ་གར་གཉིས་ལུས་འབྲེལ་བྱས་པས་ཧ་གར་ལ་མངལ་ཆགས་པ༌དང༌། ཧ་གར་གྱིས་རང་ལ་མངལ་སྦྲུམ་པ་ཤེས༌རྗེས། རང་གི་བདག་མོར་མཐོང་ཆུང་བྱས༌སོ།།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4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he slept with Hagar, and she conceived. But when Hagar realized that she was pregnant, she began to despise her mistress.</a:t>
            </a:r>
            <a:endParaRPr lang="en-US" sz="4400" dirty="0">
              <a:solidFill>
                <a:srgbClr val="121212"/>
              </a:solidFill>
              <a:latin typeface="Arial" panose="020B0604020202020204" pitchFamily="34" charset="0"/>
            </a:endParaRPr>
          </a:p>
          <a:p>
            <a:endParaRPr lang="en-IN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4CE5D96-885C-7E0D-1B84-C9A9D797CC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831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88"/>
    </mc:Choice>
    <mc:Fallback xmlns="">
      <p:transition spd="slow" advTm="11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123225-21F2-4581-A215-7D8DB44EA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799"/>
            <a:ext cx="12294155" cy="68687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04FAD0-55AA-4A07-B0BE-B80A6EBD8553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16:4</a:t>
            </a:r>
            <a:endParaRPr lang="en-ZA" sz="3200" dirty="0">
              <a:solidFill>
                <a:schemeClr val="bg1"/>
              </a:solidFill>
            </a:endParaRPr>
          </a:p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20516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4800" dirty="0">
                <a:solidFill>
                  <a:srgbClr val="777A7B"/>
                </a:solidFill>
                <a:latin typeface="Inter"/>
              </a:rPr>
              <a:t>5</a:t>
            </a:r>
            <a:r>
              <a:rPr lang="bo-CN" sz="4800" dirty="0">
                <a:solidFill>
                  <a:srgbClr val="121212"/>
                </a:solidFill>
                <a:latin typeface="Inter"/>
              </a:rPr>
              <a:t>སཱ་ར་ཡུ་ཡིས་ཨབ་རམ་ལ་འདི་ལྟར་སྨྲས་པ༌སྟེ། ཁྱོད་ཀྱི་རྐྱེན་གྱིས་བདག་ལ་མ་ཉེས་ཁག་གཡོགས་ཐེབས་པ༌སྟེ། བདག་གིས་རང་གི་གཡོག་མོ་ཁྱོད་ཀྱི་པང་ཁར་གཏད༌ཅིང༌། ཁོ་མོས་རང་ལ་མངལ་སྦྲུམ་པ་ཤེས་རྗེས་ང་ལ་མཐོང་ཆུང་བྱེད༌དོ། །ཀྱེ། དཀོན་མཆོག་ཡ་ཝཱེས་ངེད་གཉིས་བར་དུ་ལེགས་ཉེས་ཀྱི་ཤན་འབྱེད་པར་སྨོན་ཞེས༌པའོ།།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Sarai said to Abram, “May the wrong done to me be upon you! I delivered my servant into your arms, and ever since she saw that she was pregnant, she has treated me with contempt. May 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judge between you and me.”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6408A93-00AE-DE97-574F-AB36525D6A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9731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05"/>
    </mc:Choice>
    <mc:Fallback xmlns="">
      <p:transition spd="slow" advTm="21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C659CF92-1269-41D0-A012-08EDE3F07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894" y="-1"/>
            <a:ext cx="12318998" cy="6857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E988E3-63FF-40E0-9CA6-942FED4F48C9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16:5</a:t>
            </a:r>
            <a:endParaRPr lang="en-ZA" sz="3200" dirty="0">
              <a:solidFill>
                <a:schemeClr val="bg1"/>
              </a:solidFill>
            </a:endParaRPr>
          </a:p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22656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6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དེ་ནས་ཨབ་རམ་གྱིས་སཱ་ར་ཡུ་ལ་འདི་སྐད༌དུ། གཡོག་མོ་ནི་ཁྱོད་ཀྱི་དབང་འོག་ཏུ་ཡོད༌པས། ཁྱོད་ཀྱིས་ཁོ་མོར་ཇི་ལྟར་བྱས་ཀྱང་རུང་ཞེས་སྨྲས༌སོ། །དེ་ནས་སཱ་ར་ཡུ་ཡིས་ཧ་གར་ལ་མནར་གཅོད་བྱས་པས་ཧ་གར་ཁོ་མོའི་མདུན་ནས་བྲོས༌སོ།།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“Here,” said Abram, “your servant is in your hands. Do whatever you want with her.” Then Sarai treated Hagar so harshly that she fled from her.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CB733FD-049A-AE9B-4A77-6229AE258A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1419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48"/>
    </mc:Choice>
    <mc:Fallback xmlns="">
      <p:transition spd="slow" advTm="14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7ECE69-42AB-4968-84D8-7C0F6185B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98026" y="-3337560"/>
            <a:ext cx="19175331" cy="101955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6F0B75-B30C-42AA-980C-15B773734CF6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16:6</a:t>
            </a:r>
            <a:endParaRPr lang="en-ZA" sz="3200" dirty="0">
              <a:solidFill>
                <a:schemeClr val="bg1"/>
              </a:solidFill>
            </a:endParaRPr>
          </a:p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62225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Inter"/>
              </a:rPr>
              <a:t>7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དེ་ཡང་དཀོན་མཆོག་ཡ་ཝཱེའི་ཕོ་ཉ་དབེན་སྟོང་གི་ཆུ་མིག་དྲུང་དུ་གཡོག་མོ་ཧ་གར་དང་ཕྲད་ཅིང༌། དབེན་སྟོང་དེ་ནི་ཤུར་ཞེས་པའི་ཡུལ་གྱི་ལམ་བར་དུ་ཡོད་པ༌རེད།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7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Now the angel  of the </a:t>
            </a:r>
            <a:r>
              <a:rPr lang="en-US" sz="48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found Hagar by a spring of water in the desert—the spring along the road to </a:t>
            </a:r>
            <a:r>
              <a:rPr lang="en-US" sz="48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Shur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8713BC2-C625-697F-ECE5-C9A2A92C90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9015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0"/>
    </mc:Choice>
    <mc:Fallback xmlns="">
      <p:transition spd="slow" advTm="11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97ECE69-42AB-4968-84D8-7C0F6185B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898205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6F0B75-B30C-42AA-980C-15B773734CF6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16:7</a:t>
            </a:r>
            <a:endParaRPr lang="en-ZA" sz="3200" dirty="0">
              <a:solidFill>
                <a:schemeClr val="bg1"/>
              </a:solidFill>
            </a:endParaRPr>
          </a:p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83507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8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དེ་ནས་ཕོ་ཉས་འདི་སྐད༌དུ། སཱ་ར་ཡུའི་གཡོག་མོ་ཧ་གར་ཁྱོད་གང་ནས་འོངས་པ་དང་གང་དུ་འགྲོའམ་ཞེས་དྲིས་པ༌ལ། ཧ་གར་ན༌རེ། ང་ནི་རང་གི་བདག་མོ་སཱ་ར་ཡུའི་མདུན་ནས་བྲོས་ཡོང་བ་ཡིན་ཞེས༌སྨྲས།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dirty="0"/>
              <a:t> </a:t>
            </a: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“Hagar, servant of Sarai,” he said, “where have you come from, and where are you going?”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“I am running away from my mistress Sarai,” she replied.</a:t>
            </a:r>
          </a:p>
          <a:p>
            <a:endParaRPr lang="en-US" sz="4400" dirty="0">
              <a:solidFill>
                <a:srgbClr val="121212"/>
              </a:solidFill>
              <a:latin typeface="Arial" panose="020B0604020202020204" pitchFamily="34" charset="0"/>
            </a:endParaRPr>
          </a:p>
          <a:p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AD75859-05F2-4057-71E8-30887147CA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362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25"/>
    </mc:Choice>
    <mc:Fallback xmlns="">
      <p:transition spd="slow" advTm="15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97ADA-A4C9-46FB-9D18-D0C9767CE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A238B-3CC8-4B01-92B4-F537560E39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0D2C64-9891-49B9-938F-B924856CA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9300" y="0"/>
            <a:ext cx="12641300" cy="68901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1AE30C-D900-4EC4-B768-29EA3BC64216}"/>
              </a:ext>
            </a:extLst>
          </p:cNvPr>
          <p:cNvSpPr txBox="1"/>
          <p:nvPr/>
        </p:nvSpPr>
        <p:spPr>
          <a:xfrm>
            <a:off x="215900" y="5041662"/>
            <a:ext cx="6441620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ZA" sz="1800" b="1" cap="all" dirty="0">
              <a:solidFill>
                <a:schemeClr val="bg1"/>
              </a:solidFill>
              <a:latin typeface="Microsoft Himalaya "/>
              <a:cs typeface="+mj-cs"/>
            </a:endParaRPr>
          </a:p>
          <a:p>
            <a:r>
              <a:rPr kumimoji="0" lang="bo-CN" altLang="en-US" sz="4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ཧ་གྷར་དང་ཨིཤ་མ་ཨེལ།</a:t>
            </a:r>
            <a:endParaRPr kumimoji="0" lang="bo-CN" altLang="en-US" sz="5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r>
              <a:rPr lang="bo-CN" sz="4400" b="1" cap="all" dirty="0">
                <a:solidFill>
                  <a:schemeClr val="bg1"/>
                </a:solidFill>
                <a:latin typeface="Microsoft Himalaya "/>
                <a:cs typeface="+mj-cs"/>
              </a:rPr>
              <a:t>བཀོད་པ</a:t>
            </a:r>
            <a:r>
              <a:rPr lang="en-ZA" sz="4400" b="1" cap="all" dirty="0">
                <a:solidFill>
                  <a:schemeClr val="bg1"/>
                </a:solidFill>
                <a:latin typeface="Microsoft Himalaya "/>
                <a:cs typeface="+mj-cs"/>
              </a:rPr>
              <a:t> </a:t>
            </a:r>
            <a:r>
              <a:rPr lang="en-ZA" sz="3600" b="1" cap="all" dirty="0">
                <a:solidFill>
                  <a:schemeClr val="bg1"/>
                </a:solidFill>
                <a:latin typeface="Microsoft Himalaya "/>
                <a:cs typeface="+mj-cs"/>
              </a:rPr>
              <a:t>16:1-16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 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012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87D7892-9B8D-4687-AF50-C498E4CCE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63486" y="-16159"/>
            <a:ext cx="14145686" cy="68903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CA111D-F18F-4A12-A23C-F5C2C72558FE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16:8</a:t>
            </a:r>
            <a:endParaRPr lang="en-ZA" sz="3200" dirty="0">
              <a:solidFill>
                <a:schemeClr val="bg1"/>
              </a:solidFill>
            </a:endParaRPr>
          </a:p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58830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Inter"/>
              </a:rPr>
              <a:t>9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དེ་ནས་དཀོན་མཆོག་ཡ་ཝཱེའི་ཕོ་ཉས་ཁོ་མོ་ལ་འདི་སྐད༌དུ། ཁྱོད་ཕྱིར་རང་གི་བདག་མོའི་དྲུང་དུ་སོང་སྟེ་ཁོ་མོའི་དབང་འོག་ཏུ་སྡོད་ཅིག་ཅེས་གསུངས༌སོ།།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the angel of the </a:t>
            </a:r>
            <a:r>
              <a:rPr lang="en-US" sz="48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told her, “Return to your mistress and submit to her authority.”</a:t>
            </a:r>
            <a:endParaRPr lang="en-IN" dirty="0"/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BF602DB4-0E53-9B41-7B33-BD010CE247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8806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6"/>
    </mc:Choice>
    <mc:Fallback xmlns="">
      <p:transition spd="slow" advTm="10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4F2FEF-27D4-490B-954F-AD2E540B8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97754" y="-120948"/>
            <a:ext cx="14189754" cy="69789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0A97D7-B671-4B15-BDAB-1CC77840C9BD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16:9</a:t>
            </a:r>
            <a:endParaRPr lang="en-ZA" sz="3200" dirty="0">
              <a:solidFill>
                <a:schemeClr val="bg1"/>
              </a:solidFill>
            </a:endParaRPr>
          </a:p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67429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49948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Inter"/>
              </a:rPr>
              <a:t>10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ཡང་འདི་སྐད༌དུ། བདག་གིས་ཁྱོད་ཀྱི་རིགས་རྒྱུད་མང་དུ་སྤེལ་ནས་བགྲང་གིས་མི་ལང་བར་བྱའོ་ཞེས༌དང༌།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49949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 angel added, “I will greatly multiply your offspring so that they will be too numerous to count.”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DCD267D-60DD-BAC0-1252-440B47F15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5847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93"/>
    </mc:Choice>
    <mc:Fallback xmlns="">
      <p:transition spd="slow" advTm="7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A0DD88-C2E2-49FB-B84D-DEFC823F5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10"/>
            <a:ext cx="13153642" cy="6857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C11BA0-C4D5-450D-980C-F6D327F2F4E4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16:10</a:t>
            </a:r>
            <a:endParaRPr lang="en-ZA" sz="3200" dirty="0">
              <a:solidFill>
                <a:schemeClr val="bg1"/>
              </a:solidFill>
            </a:endParaRPr>
          </a:p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316589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11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ཡང་འདི་སྐད༌དུ།</a:t>
            </a:r>
          </a:p>
          <a:p>
            <a:r>
              <a:rPr lang="bo-CN" sz="6000" dirty="0">
                <a:solidFill>
                  <a:srgbClr val="121212"/>
                </a:solidFill>
                <a:latin typeface="Inter"/>
              </a:rPr>
              <a:t>ལྟོས་དང་ཁྱོད་ཀྱི་མངལ་དུ་སྦྲུམ་པར་བུ་སྐྱེས༌ཏེ།།</a:t>
            </a:r>
          </a:p>
          <a:p>
            <a:r>
              <a:rPr lang="bo-CN" sz="6000" dirty="0">
                <a:solidFill>
                  <a:srgbClr val="121212"/>
                </a:solidFill>
                <a:latin typeface="Inter"/>
              </a:rPr>
              <a:t>ཡ་ཝཱེས་ཁྱོད་ཀྱི་སྐྱོ་སྡུག་རྟོགས་པའི་རྐྱེན་གྱིས༌ནི།།</a:t>
            </a:r>
          </a:p>
          <a:p>
            <a:r>
              <a:rPr lang="bo-CN" sz="6000" dirty="0">
                <a:solidFill>
                  <a:srgbClr val="121212"/>
                </a:solidFill>
                <a:latin typeface="Inter"/>
              </a:rPr>
              <a:t>བུ་ཡི་མིང་ལ་ཡེས་མ་ཨེལ་ཞེས་འདོགས་པར༌གྱིས།།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11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 angel of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proceeded: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“Behold, you have conceived and will bear a son.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you shall name him Ishmael,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for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has heard your cry of affliction.</a:t>
            </a:r>
            <a:endParaRPr lang="en-US" sz="4000" dirty="0">
              <a:solidFill>
                <a:srgbClr val="121212"/>
              </a:solidFill>
              <a:latin typeface="Arial" panose="020B0604020202020204" pitchFamily="34" charset="0"/>
            </a:endParaRPr>
          </a:p>
          <a:p>
            <a:endParaRPr lang="en-IN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3B98B551-6672-A84C-AF3B-2345DF2E7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7079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14"/>
    </mc:Choice>
    <mc:Fallback xmlns="">
      <p:transition spd="slow" advTm="10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4BFBA24-06D2-4772-BA86-60F18C330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2309" y="1"/>
            <a:ext cx="13484309" cy="6857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EEDA79-3948-44E9-B804-C12047B8968C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16:11</a:t>
            </a:r>
            <a:endParaRPr lang="en-ZA" sz="3200" dirty="0">
              <a:solidFill>
                <a:schemeClr val="bg1"/>
              </a:solidFill>
            </a:endParaRPr>
          </a:p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474478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4800" dirty="0">
                <a:solidFill>
                  <a:srgbClr val="777A7B"/>
                </a:solidFill>
                <a:latin typeface="Inter"/>
              </a:rPr>
              <a:t>12</a:t>
            </a:r>
            <a:r>
              <a:rPr lang="bo-CN" sz="4800" dirty="0">
                <a:solidFill>
                  <a:srgbClr val="121212"/>
                </a:solidFill>
                <a:latin typeface="Inter"/>
              </a:rPr>
              <a:t>བུ་དེ་ངེས་པར་བོང་བུ་ཇི་བཞིན་ཨུ་ཚུགས༌ཀྱིས།།</a:t>
            </a:r>
          </a:p>
          <a:p>
            <a:r>
              <a:rPr lang="bo-CN" sz="4800" dirty="0">
                <a:solidFill>
                  <a:srgbClr val="121212"/>
                </a:solidFill>
                <a:latin typeface="Inter"/>
              </a:rPr>
              <a:t>མི་རྣམས་ཀུན་ལ་དགག་ཅིང་རྒོལ་བར་འགྱུར་བ༌དང༌།།</a:t>
            </a:r>
          </a:p>
          <a:p>
            <a:r>
              <a:rPr lang="bo-CN" sz="4800" dirty="0">
                <a:solidFill>
                  <a:srgbClr val="121212"/>
                </a:solidFill>
                <a:latin typeface="Inter"/>
              </a:rPr>
              <a:t>མི་རྣམས་ཀྱིས་ཀྱང་བུ་དེར་དགག་ཅིང་རྒོལ་བར༌འགྱུར།།</a:t>
            </a:r>
          </a:p>
          <a:p>
            <a:r>
              <a:rPr lang="bo-CN" sz="4800" dirty="0">
                <a:solidFill>
                  <a:srgbClr val="121212"/>
                </a:solidFill>
                <a:latin typeface="Inter"/>
              </a:rPr>
              <a:t>བུ་དེ་རང་གི་སྤུན་ཟླའི་ཤར་དུ་སྡོད་པར༌འགྱུར། །ཞེས་གསུངས༌སོ།།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dirty="0"/>
              <a:t> </a:t>
            </a:r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He will be a wild donkey of a man,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his hand will be against everyone,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everyone’s hand against him;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he will live in hostility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toward all his brothers.”</a:t>
            </a:r>
          </a:p>
          <a:p>
            <a:endParaRPr lang="en-US" sz="4000" dirty="0">
              <a:solidFill>
                <a:srgbClr val="121212"/>
              </a:solidFill>
              <a:latin typeface="Arial" panose="020B0604020202020204" pitchFamily="34" charset="0"/>
            </a:endParaRPr>
          </a:p>
          <a:p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C8E1ED6-C4AA-C9F6-23BD-432E2E49E2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7913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03"/>
    </mc:Choice>
    <mc:Fallback xmlns="">
      <p:transition spd="slow" advTm="14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4BFBA24-06D2-4772-BA86-60F18C330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2309" y="1"/>
            <a:ext cx="13484309" cy="6857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EEDA79-3948-44E9-B804-C12047B8968C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16:12</a:t>
            </a:r>
            <a:endParaRPr lang="en-ZA" sz="3200" dirty="0">
              <a:solidFill>
                <a:schemeClr val="bg1"/>
              </a:solidFill>
            </a:endParaRPr>
          </a:p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038527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Inter"/>
              </a:rPr>
              <a:t>13</a:t>
            </a:r>
            <a:r>
              <a:rPr lang="bo-CN" sz="5400" dirty="0">
                <a:solidFill>
                  <a:srgbClr val="121212"/>
                </a:solidFill>
                <a:latin typeface="Inter"/>
              </a:rPr>
              <a:t>དེ་ནས་ཧ་གར་གྱིས་རང་ལ་བཀའ་གསུང་མཁན་དཀོན་མཆོག་ཡ་ཝཱེའི་མཚན་ལ་ཁྱེད་ནི་ང་རང་གཟིགས་པའི་དཀོན་མཆོག་ཡིན་ཞེས་བཏགས༌སོ། །ཅིའི་ཕྱིར་ཞེ༌ན། དེ་སྔར་ཁོ་མོ་ན༌རེ། ངས་གནས་འདི་རུ་ང་རང་མཐོང་བའི་དཀོན་མཆོག་མཇལ་ནུས་སམ་ཞེས་སྨྲས་པའི་ཕྱིར༌རོ།།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Hagar gave this name to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who had spoken to her: “You are the God who sees me,” for she said, “Here I have seen the One who sees me!” </a:t>
            </a:r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D1A2BBD-6515-6C19-BDAE-04A5F8D79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4665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39"/>
    </mc:Choice>
    <mc:Fallback xmlns="">
      <p:transition spd="slow" advTm="16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kumimoji="0" lang="bo-CN" altLang="en-US" sz="72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ཧ་གྷར་དང་ཨིཤ་མ་ཨེལ།</a:t>
            </a:r>
            <a:endParaRPr kumimoji="0" lang="bo-CN" altLang="en-US" sz="8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r>
              <a:rPr lang="bo-CN" sz="7200" b="1" cap="all" dirty="0">
                <a:latin typeface="Microsoft Himalaya "/>
                <a:cs typeface="+mj-cs"/>
              </a:rPr>
              <a:t>བཀོད་པ</a:t>
            </a:r>
            <a:r>
              <a:rPr lang="en-ZA" sz="7200" b="1" cap="all" dirty="0">
                <a:latin typeface="Microsoft Himalaya "/>
                <a:cs typeface="+mj-cs"/>
              </a:rPr>
              <a:t> </a:t>
            </a:r>
            <a:r>
              <a:rPr lang="en-ZA" sz="6000" b="1" cap="all" dirty="0">
                <a:latin typeface="Microsoft Himalaya "/>
                <a:cs typeface="+mj-cs"/>
              </a:rPr>
              <a:t>16:1-16</a:t>
            </a:r>
            <a:r>
              <a:rPr lang="en-ZA" sz="5400" b="1" cap="all" dirty="0">
                <a:latin typeface="Microsoft Himalaya "/>
                <a:cs typeface="+mj-cs"/>
              </a:rPr>
              <a:t> </a:t>
            </a:r>
            <a:endParaRPr lang="en-ZA" sz="5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kumimoji="0" lang="en-ZA" altLang="en-US" sz="5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Hagar has a son – Gen 16:1-16 </a:t>
            </a:r>
            <a:endParaRPr lang="en-IN" sz="5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C5790B4-7768-E46B-88F6-0632B8BA0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1"/>
    </mc:Choice>
    <mc:Fallback xmlns="">
      <p:transition spd="slow" advTm="4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A488A0A-7563-4484-8132-D75E58D59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3512299" cy="68580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765AA8-11FA-41E0-9C44-FA940E1B3527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16:13</a:t>
            </a:r>
            <a:endParaRPr lang="en-ZA" sz="3200" dirty="0">
              <a:solidFill>
                <a:schemeClr val="bg1"/>
              </a:solidFill>
            </a:endParaRPr>
          </a:p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431852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15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ཕྱིས་སུ་ཧ་གར་གྱིས་ཨབ་རམ་ལ་བུ་ཞིག་བཙས༌ཤིང༌། ཨབ་རམ་གྱིས་བུའི་མིང་ལ་ཡེས་མ་ཨེལ་ཞེས༌བཏགས།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Hagar bore Abram a son, and Abram gave the name Ishmael to the son she had borne. </a:t>
            </a:r>
            <a:r>
              <a:rPr lang="en-US" sz="48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50F0176-999B-2602-EFD8-A58BBFCA51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1138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25"/>
    </mc:Choice>
    <mc:Fallback xmlns="">
      <p:transition spd="slow" advTm="8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6E7408-ED26-4CAB-B6C0-D510C52AF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372" y="0"/>
            <a:ext cx="12208372" cy="70994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CCBD539-16E0-4DFF-ADED-6AA714E4CC7B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16:15</a:t>
            </a:r>
            <a:endParaRPr lang="en-ZA" sz="3200" dirty="0">
              <a:solidFill>
                <a:schemeClr val="bg1"/>
              </a:solidFill>
            </a:endParaRPr>
          </a:p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837923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Inter"/>
              </a:rPr>
              <a:t>16</a:t>
            </a:r>
            <a:r>
              <a:rPr lang="bo-CN" sz="7200" dirty="0">
                <a:solidFill>
                  <a:srgbClr val="121212"/>
                </a:solidFill>
                <a:latin typeface="Inter"/>
              </a:rPr>
              <a:t>ཧ་གར་གྱིས་ཨབ་རམ་ལ་བུ་ཡེས་མ་ཨེལ་བཙའ་བའི་དུས༌སུ། ཨབ་རམ་དགུང་ལོ་གྱ་དྲུག་ཡིན༌ནོ།།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5400" b="0" i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en-US" sz="5400" b="0" i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Abram was eighty-six years old when Hagar bore Ishmael to him.</a:t>
            </a:r>
            <a:endParaRPr lang="en-IN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95DF8F04-3783-0C20-36D0-BA48F2C832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2952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36"/>
    </mc:Choice>
    <mc:Fallback xmlns="">
      <p:transition spd="slow" advTm="7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5F02C0-2298-493B-B3E9-FD25F38B9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9615" y="-19985"/>
            <a:ext cx="13182805" cy="68779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7DB1285-5639-4331-BDB3-7F4B666D235B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16:16</a:t>
            </a:r>
            <a:endParaRPr lang="en-ZA" sz="3200" dirty="0">
              <a:solidFill>
                <a:schemeClr val="bg1"/>
              </a:solidFill>
            </a:endParaRPr>
          </a:p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58213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D5CC756-318B-4D8F-B74E-27F9B018E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9300" y="-32110"/>
            <a:ext cx="12641300" cy="68901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CF7CF7-D721-4E1D-BD8F-BBCC22043FE5}"/>
              </a:ext>
            </a:extLst>
          </p:cNvPr>
          <p:cNvSpPr txBox="1"/>
          <p:nvPr/>
        </p:nvSpPr>
        <p:spPr>
          <a:xfrm>
            <a:off x="275861" y="4352114"/>
            <a:ext cx="6441620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ZA" sz="1800" b="1" cap="all" dirty="0">
              <a:solidFill>
                <a:schemeClr val="bg1"/>
              </a:solidFill>
              <a:latin typeface="Microsoft Himalaya "/>
              <a:cs typeface="+mj-cs"/>
            </a:endParaRPr>
          </a:p>
          <a:p>
            <a:r>
              <a:rPr kumimoji="0" lang="bo-CN" altLang="en-US" sz="4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ཧ་གྷར་དང་ཨིཤ་མ་ཨེལ།</a:t>
            </a:r>
            <a:endParaRPr kumimoji="0" lang="bo-CN" altLang="en-US" sz="5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r>
              <a:rPr lang="bo-CN" sz="4400" b="1" cap="all" dirty="0">
                <a:solidFill>
                  <a:schemeClr val="bg1"/>
                </a:solidFill>
                <a:latin typeface="Microsoft Himalaya "/>
                <a:cs typeface="+mj-cs"/>
              </a:rPr>
              <a:t>བཀོད་པ</a:t>
            </a:r>
            <a:r>
              <a:rPr lang="en-ZA" sz="4400" b="1" cap="all" dirty="0">
                <a:solidFill>
                  <a:schemeClr val="bg1"/>
                </a:solidFill>
                <a:latin typeface="Microsoft Himalaya "/>
                <a:cs typeface="+mj-cs"/>
              </a:rPr>
              <a:t> </a:t>
            </a:r>
            <a:r>
              <a:rPr lang="en-ZA" sz="3600" b="1" cap="all" dirty="0">
                <a:solidFill>
                  <a:schemeClr val="bg1"/>
                </a:solidFill>
                <a:latin typeface="Microsoft Himalaya "/>
                <a:cs typeface="+mj-cs"/>
              </a:rPr>
              <a:t>16:1-16</a:t>
            </a:r>
            <a:r>
              <a:rPr lang="en-ZA" sz="3200" b="1" cap="all" dirty="0">
                <a:solidFill>
                  <a:schemeClr val="bg1"/>
                </a:solidFill>
                <a:latin typeface="Microsoft Himalaya "/>
                <a:cs typeface="+mj-cs"/>
              </a:rPr>
              <a:t> </a:t>
            </a:r>
            <a:endParaRPr lang="en-ZA" sz="32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16AD94-ED9C-77F0-BA05-1F624D8B492A}"/>
              </a:ext>
            </a:extLst>
          </p:cNvPr>
          <p:cNvSpPr txBox="1"/>
          <p:nvPr/>
        </p:nvSpPr>
        <p:spPr>
          <a:xfrm>
            <a:off x="-91324" y="6255173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629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1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དེ་ཡང་ཨབ་རམ་གྱི་ཆུང་མ་སཱ་ར་ཡུ་ལ་བུ་དང་བུ་མོ་མ་སྐྱེས༌ཤིང༌། ཁོ་མོར་ཧ་གར་ཞེས་པའི་གཡོག་མོ་ཞིག་ཡོད༌ལ། ཁོ་མོ་ནི་ཨེ་ཅིབ་ཀྱི་མི༌ཡིན།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40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Many years passed. Abram and Sarai became old, and they had no children. </a:t>
            </a:r>
            <a:r>
              <a:rPr lang="en-ZA" sz="4000" b="0" i="0" u="none" strike="noStrike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 </a:t>
            </a:r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Now Abram’s wife Sarai had borne him no children, but she had an Egyptian maidservant named Hagar. </a:t>
            </a:r>
            <a:endParaRPr lang="en-ZA" sz="40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ZA" sz="18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4D83E6B-288E-7E22-DE8A-BC68ACEC30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4105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72"/>
    </mc:Choice>
    <mc:Fallback xmlns="">
      <p:transition spd="slow" advTm="12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77FFC1-F7DF-4B5F-AEDC-5C9000BDD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9367"/>
            <a:ext cx="12192686" cy="69167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9D8905-1AAA-A4B8-2261-4CBBC857BEFE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16:1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16780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Inter"/>
              </a:rPr>
              <a:t>2</a:t>
            </a:r>
            <a:r>
              <a:rPr lang="bo-CN" sz="5400" dirty="0">
                <a:solidFill>
                  <a:srgbClr val="121212"/>
                </a:solidFill>
                <a:latin typeface="Inter"/>
              </a:rPr>
              <a:t>དེ་ནས་སཱ་ར་ཡུ་ཡིས་ཨབ་རམ་ལ་འདི༌ལྟར། ལྟོས༌དང༌། དཀོན་མཆོག་ཡ་ཝཱེས་བདག་ལ་བུ་ཕྲུག་མི་སྐྱེ་བར་མཛད༌པས། ཁྱོད་བདག་གི་གཡོག་མོ་དང་ལུས་འབྲེལ་བྱེད་པར༌ཞུ། ཁོ་མོར་བརྟེན་ནས་བདག་ལ་བུ་ཕྲུག་ཡོད་ཀྱང་སྲིད་ཅེས་སྨྲས༌ཤིང༌། ཨབ་རམ་གྱིས་ཀྱང་སཱ་ར་ཡུའི་གཏམ་ལ་མཉན༌ཏོ།། 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Sarai said to Abram, “Look now,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has prevented me from bearing children. Please go to my maidservant; perhaps I can build a family by her.”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Abram listened to the voice of Sarai.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44FA692-77A5-F750-6F81-2445DC7AA5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8068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58"/>
    </mc:Choice>
    <mc:Fallback xmlns="">
      <p:transition spd="slow" advTm="20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659CF92-1269-41D0-A012-08EDE3F07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499" y="70833"/>
            <a:ext cx="12318998" cy="6857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E988E3-63FF-40E0-9CA6-942FED4F48C9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16:2</a:t>
            </a:r>
            <a:endParaRPr lang="en-ZA" sz="3200" dirty="0">
              <a:solidFill>
                <a:schemeClr val="bg1"/>
              </a:solidFill>
            </a:endParaRPr>
          </a:p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08904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3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དེ་ཡང་ཨབ་རམ་ནི་ཀ་ན་ཨན་ཡུལ་དུ་ལོ་བཅུར་བསྡད་པའི་རྗེས༌སུ། ཨབ་རམ་གྱི་ཆུང་མ་སཱ་ར་ཡུ་ཡིས་ཨེ་ཅིབ་ཀྱི་གཡོག་མོ་ཧ་གར་ཞེས་པ་རང་གི་ཁྱོ་ག་ལ་ཆུན་མར་ལེན་དུ་བཅུག༌གོ 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after he had lived in Canaan for ten years, his wife Sarai took her Egyptian maidservant Hagar and gave her to Abram to be his wife.</a:t>
            </a:r>
            <a:r>
              <a:rPr lang="en-US" sz="44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endParaRPr lang="en-IN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2413490-03CC-4582-DA9E-5CBAB25641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6249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16"/>
    </mc:Choice>
    <mc:Fallback xmlns="">
      <p:transition spd="slow" advTm="13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1509</Words>
  <Application>Microsoft Office PowerPoint</Application>
  <PresentationFormat>Widescreen</PresentationFormat>
  <Paragraphs>102</Paragraphs>
  <Slides>34</Slides>
  <Notes>17</Notes>
  <HiddenSlides>0</HiddenSlides>
  <MMClips>17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Aptos</vt:lpstr>
      <vt:lpstr>Arial</vt:lpstr>
      <vt:lpstr>Calibri</vt:lpstr>
      <vt:lpstr>Calibri Light</vt:lpstr>
      <vt:lpstr>Inter</vt:lpstr>
      <vt:lpstr>Microsoft Himalaya </vt:lpstr>
      <vt:lpstr>PT Serif</vt:lpstr>
      <vt:lpstr>Segoe UI</vt:lpstr>
      <vt:lpstr>Symbol</vt:lpstr>
      <vt:lpstr>Times New Roman</vt:lpstr>
      <vt:lpstr>Office Theme</vt:lpstr>
      <vt:lpstr>05-5</vt:lpstr>
      <vt:lpstr>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16</cp:revision>
  <dcterms:created xsi:type="dcterms:W3CDTF">2021-05-23T06:28:46Z</dcterms:created>
  <dcterms:modified xsi:type="dcterms:W3CDTF">2025-03-17T04:26:49Z</dcterms:modified>
</cp:coreProperties>
</file>