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3" r:id="rId2"/>
    <p:sldId id="282" r:id="rId3"/>
    <p:sldId id="284" r:id="rId4"/>
    <p:sldId id="266" r:id="rId5"/>
    <p:sldId id="285" r:id="rId6"/>
    <p:sldId id="256" r:id="rId7"/>
    <p:sldId id="286" r:id="rId8"/>
    <p:sldId id="257" r:id="rId9"/>
    <p:sldId id="287" r:id="rId10"/>
    <p:sldId id="258" r:id="rId11"/>
    <p:sldId id="288" r:id="rId12"/>
    <p:sldId id="259" r:id="rId13"/>
    <p:sldId id="289" r:id="rId14"/>
    <p:sldId id="260" r:id="rId15"/>
    <p:sldId id="290" r:id="rId16"/>
    <p:sldId id="299" r:id="rId17"/>
    <p:sldId id="297" r:id="rId18"/>
    <p:sldId id="300" r:id="rId19"/>
    <p:sldId id="291" r:id="rId20"/>
    <p:sldId id="261" r:id="rId21"/>
    <p:sldId id="298" r:id="rId22"/>
    <p:sldId id="262" r:id="rId23"/>
    <p:sldId id="292" r:id="rId24"/>
    <p:sldId id="263" r:id="rId25"/>
    <p:sldId id="293" r:id="rId26"/>
    <p:sldId id="264" r:id="rId27"/>
    <p:sldId id="294" r:id="rId28"/>
    <p:sldId id="265" r:id="rId29"/>
    <p:sldId id="295" r:id="rId30"/>
    <p:sldId id="267" r:id="rId31"/>
    <p:sldId id="296" r:id="rId32"/>
    <p:sldId id="2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5" autoAdjust="0"/>
    <p:restoredTop sz="84416" autoAdjust="0"/>
  </p:normalViewPr>
  <p:slideViewPr>
    <p:cSldViewPr snapToGrid="0">
      <p:cViewPr varScale="1">
        <p:scale>
          <a:sx n="75" d="100"/>
          <a:sy n="75" d="100"/>
        </p:scale>
        <p:origin x="74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D735BCE-7A48-4A5C-8706-0A3DBAAA6501}"/>
    <pc:docChg chg="undo custSel modSld">
      <pc:chgData name="Leonie Smith" userId="fed1330f33f5650e" providerId="LiveId" clId="{7D735BCE-7A48-4A5C-8706-0A3DBAAA6501}" dt="2024-01-15T07:52:38.831" v="224" actId="403"/>
      <pc:docMkLst>
        <pc:docMk/>
      </pc:docMkLst>
      <pc:sldChg chg="modSp mod">
        <pc:chgData name="Leonie Smith" userId="fed1330f33f5650e" providerId="LiveId" clId="{7D735BCE-7A48-4A5C-8706-0A3DBAAA6501}" dt="2024-01-15T07:44:33.703" v="14" actId="403"/>
        <pc:sldMkLst>
          <pc:docMk/>
          <pc:sldMk cId="454763615" sldId="284"/>
        </pc:sldMkLst>
        <pc:spChg chg="mod">
          <ac:chgData name="Leonie Smith" userId="fed1330f33f5650e" providerId="LiveId" clId="{7D735BCE-7A48-4A5C-8706-0A3DBAAA6501}" dt="2024-01-15T07:44:33.703" v="14" actId="403"/>
          <ac:spMkLst>
            <pc:docMk/>
            <pc:sldMk cId="454763615" sldId="284"/>
            <ac:spMk id="3" creationId="{A58184BD-88F1-BA02-40C1-D8403D0EEC0D}"/>
          </ac:spMkLst>
        </pc:spChg>
      </pc:sldChg>
      <pc:sldChg chg="modSp mod">
        <pc:chgData name="Leonie Smith" userId="fed1330f33f5650e" providerId="LiveId" clId="{7D735BCE-7A48-4A5C-8706-0A3DBAAA6501}" dt="2024-01-15T07:49:42.369" v="88" actId="403"/>
        <pc:sldMkLst>
          <pc:docMk/>
          <pc:sldMk cId="412204042" sldId="285"/>
        </pc:sldMkLst>
        <pc:spChg chg="mod">
          <ac:chgData name="Leonie Smith" userId="fed1330f33f5650e" providerId="LiveId" clId="{7D735BCE-7A48-4A5C-8706-0A3DBAAA6501}" dt="2024-01-15T07:49:42.369" v="88" actId="403"/>
          <ac:spMkLst>
            <pc:docMk/>
            <pc:sldMk cId="412204042" sldId="285"/>
            <ac:spMk id="3" creationId="{A58184BD-88F1-BA02-40C1-D8403D0EEC0D}"/>
          </ac:spMkLst>
        </pc:spChg>
        <pc:spChg chg="mod">
          <ac:chgData name="Leonie Smith" userId="fed1330f33f5650e" providerId="LiveId" clId="{7D735BCE-7A48-4A5C-8706-0A3DBAAA6501}" dt="2024-01-15T07:44:58.935" v="23" actId="403"/>
          <ac:spMkLst>
            <pc:docMk/>
            <pc:sldMk cId="412204042" sldId="285"/>
            <ac:spMk id="4" creationId="{EE2AC625-9141-A801-F431-DD5F79396320}"/>
          </ac:spMkLst>
        </pc:spChg>
      </pc:sldChg>
      <pc:sldChg chg="modSp mod">
        <pc:chgData name="Leonie Smith" userId="fed1330f33f5650e" providerId="LiveId" clId="{7D735BCE-7A48-4A5C-8706-0A3DBAAA6501}" dt="2024-01-15T07:49:53.287" v="98" actId="403"/>
        <pc:sldMkLst>
          <pc:docMk/>
          <pc:sldMk cId="2742869086" sldId="286"/>
        </pc:sldMkLst>
        <pc:spChg chg="mod">
          <ac:chgData name="Leonie Smith" userId="fed1330f33f5650e" providerId="LiveId" clId="{7D735BCE-7A48-4A5C-8706-0A3DBAAA6501}" dt="2024-01-15T07:49:53.287" v="98" actId="403"/>
          <ac:spMkLst>
            <pc:docMk/>
            <pc:sldMk cId="2742869086" sldId="286"/>
            <ac:spMk id="3" creationId="{A58184BD-88F1-BA02-40C1-D8403D0EEC0D}"/>
          </ac:spMkLst>
        </pc:spChg>
        <pc:spChg chg="mod">
          <ac:chgData name="Leonie Smith" userId="fed1330f33f5650e" providerId="LiveId" clId="{7D735BCE-7A48-4A5C-8706-0A3DBAAA6501}" dt="2024-01-15T07:45:14.321" v="32" actId="403"/>
          <ac:spMkLst>
            <pc:docMk/>
            <pc:sldMk cId="2742869086" sldId="286"/>
            <ac:spMk id="4" creationId="{EE2AC625-9141-A801-F431-DD5F79396320}"/>
          </ac:spMkLst>
        </pc:spChg>
      </pc:sldChg>
      <pc:sldChg chg="modSp mod">
        <pc:chgData name="Leonie Smith" userId="fed1330f33f5650e" providerId="LiveId" clId="{7D735BCE-7A48-4A5C-8706-0A3DBAAA6501}" dt="2024-01-15T07:50:05.357" v="110" actId="403"/>
        <pc:sldMkLst>
          <pc:docMk/>
          <pc:sldMk cId="1177874592" sldId="287"/>
        </pc:sldMkLst>
        <pc:spChg chg="mod">
          <ac:chgData name="Leonie Smith" userId="fed1330f33f5650e" providerId="LiveId" clId="{7D735BCE-7A48-4A5C-8706-0A3DBAAA6501}" dt="2024-01-15T07:50:05.357" v="110" actId="403"/>
          <ac:spMkLst>
            <pc:docMk/>
            <pc:sldMk cId="1177874592" sldId="287"/>
            <ac:spMk id="3" creationId="{A58184BD-88F1-BA02-40C1-D8403D0EEC0D}"/>
          </ac:spMkLst>
        </pc:spChg>
        <pc:spChg chg="mod">
          <ac:chgData name="Leonie Smith" userId="fed1330f33f5650e" providerId="LiveId" clId="{7D735BCE-7A48-4A5C-8706-0A3DBAAA6501}" dt="2024-01-15T07:45:24.609" v="33"/>
          <ac:spMkLst>
            <pc:docMk/>
            <pc:sldMk cId="1177874592" sldId="287"/>
            <ac:spMk id="4" creationId="{EE2AC625-9141-A801-F431-DD5F79396320}"/>
          </ac:spMkLst>
        </pc:spChg>
      </pc:sldChg>
      <pc:sldChg chg="modSp mod">
        <pc:chgData name="Leonie Smith" userId="fed1330f33f5650e" providerId="LiveId" clId="{7D735BCE-7A48-4A5C-8706-0A3DBAAA6501}" dt="2024-01-15T07:50:19.166" v="123" actId="403"/>
        <pc:sldMkLst>
          <pc:docMk/>
          <pc:sldMk cId="1979313956" sldId="288"/>
        </pc:sldMkLst>
        <pc:spChg chg="mod">
          <ac:chgData name="Leonie Smith" userId="fed1330f33f5650e" providerId="LiveId" clId="{7D735BCE-7A48-4A5C-8706-0A3DBAAA6501}" dt="2024-01-15T07:50:19.166" v="123" actId="403"/>
          <ac:spMkLst>
            <pc:docMk/>
            <pc:sldMk cId="1979313956" sldId="288"/>
            <ac:spMk id="3" creationId="{A58184BD-88F1-BA02-40C1-D8403D0EEC0D}"/>
          </ac:spMkLst>
        </pc:spChg>
        <pc:spChg chg="mod">
          <ac:chgData name="Leonie Smith" userId="fed1330f33f5650e" providerId="LiveId" clId="{7D735BCE-7A48-4A5C-8706-0A3DBAAA6501}" dt="2024-01-15T07:45:39.139" v="34"/>
          <ac:spMkLst>
            <pc:docMk/>
            <pc:sldMk cId="1979313956" sldId="288"/>
            <ac:spMk id="4" creationId="{EE2AC625-9141-A801-F431-DD5F79396320}"/>
          </ac:spMkLst>
        </pc:spChg>
      </pc:sldChg>
      <pc:sldChg chg="modSp mod">
        <pc:chgData name="Leonie Smith" userId="fed1330f33f5650e" providerId="LiveId" clId="{7D735BCE-7A48-4A5C-8706-0A3DBAAA6501}" dt="2024-01-15T07:50:35.568" v="132" actId="403"/>
        <pc:sldMkLst>
          <pc:docMk/>
          <pc:sldMk cId="3869897717" sldId="289"/>
        </pc:sldMkLst>
        <pc:spChg chg="mod">
          <ac:chgData name="Leonie Smith" userId="fed1330f33f5650e" providerId="LiveId" clId="{7D735BCE-7A48-4A5C-8706-0A3DBAAA6501}" dt="2024-01-15T07:50:35.568" v="132" actId="403"/>
          <ac:spMkLst>
            <pc:docMk/>
            <pc:sldMk cId="3869897717" sldId="289"/>
            <ac:spMk id="3" creationId="{A58184BD-88F1-BA02-40C1-D8403D0EEC0D}"/>
          </ac:spMkLst>
        </pc:spChg>
        <pc:spChg chg="mod">
          <ac:chgData name="Leonie Smith" userId="fed1330f33f5650e" providerId="LiveId" clId="{7D735BCE-7A48-4A5C-8706-0A3DBAAA6501}" dt="2024-01-15T07:46:12.161" v="36" actId="20577"/>
          <ac:spMkLst>
            <pc:docMk/>
            <pc:sldMk cId="3869897717" sldId="289"/>
            <ac:spMk id="4" creationId="{EE2AC625-9141-A801-F431-DD5F79396320}"/>
          </ac:spMkLst>
        </pc:spChg>
      </pc:sldChg>
      <pc:sldChg chg="modSp mod">
        <pc:chgData name="Leonie Smith" userId="fed1330f33f5650e" providerId="LiveId" clId="{7D735BCE-7A48-4A5C-8706-0A3DBAAA6501}" dt="2024-01-15T07:50:47.883" v="143" actId="403"/>
        <pc:sldMkLst>
          <pc:docMk/>
          <pc:sldMk cId="375852047" sldId="290"/>
        </pc:sldMkLst>
        <pc:spChg chg="mod">
          <ac:chgData name="Leonie Smith" userId="fed1330f33f5650e" providerId="LiveId" clId="{7D735BCE-7A48-4A5C-8706-0A3DBAAA6501}" dt="2024-01-15T07:50:47.883" v="143" actId="403"/>
          <ac:spMkLst>
            <pc:docMk/>
            <pc:sldMk cId="375852047" sldId="290"/>
            <ac:spMk id="3" creationId="{A58184BD-88F1-BA02-40C1-D8403D0EEC0D}"/>
          </ac:spMkLst>
        </pc:spChg>
        <pc:spChg chg="mod">
          <ac:chgData name="Leonie Smith" userId="fed1330f33f5650e" providerId="LiveId" clId="{7D735BCE-7A48-4A5C-8706-0A3DBAAA6501}" dt="2024-01-15T07:46:29.544" v="37"/>
          <ac:spMkLst>
            <pc:docMk/>
            <pc:sldMk cId="375852047" sldId="290"/>
            <ac:spMk id="4" creationId="{EE2AC625-9141-A801-F431-DD5F79396320}"/>
          </ac:spMkLst>
        </pc:spChg>
      </pc:sldChg>
      <pc:sldChg chg="addSp delSp modSp mod">
        <pc:chgData name="Leonie Smith" userId="fed1330f33f5650e" providerId="LiveId" clId="{7D735BCE-7A48-4A5C-8706-0A3DBAAA6501}" dt="2024-01-15T07:51:17.708" v="156" actId="403"/>
        <pc:sldMkLst>
          <pc:docMk/>
          <pc:sldMk cId="2409946121" sldId="291"/>
        </pc:sldMkLst>
        <pc:spChg chg="mod">
          <ac:chgData name="Leonie Smith" userId="fed1330f33f5650e" providerId="LiveId" clId="{7D735BCE-7A48-4A5C-8706-0A3DBAAA6501}" dt="2024-01-15T07:51:17.708" v="156" actId="403"/>
          <ac:spMkLst>
            <pc:docMk/>
            <pc:sldMk cId="2409946121" sldId="291"/>
            <ac:spMk id="3" creationId="{A58184BD-88F1-BA02-40C1-D8403D0EEC0D}"/>
          </ac:spMkLst>
        </pc:spChg>
        <pc:spChg chg="mod">
          <ac:chgData name="Leonie Smith" userId="fed1330f33f5650e" providerId="LiveId" clId="{7D735BCE-7A48-4A5C-8706-0A3DBAAA6501}" dt="2024-01-15T07:47:31.722" v="51"/>
          <ac:spMkLst>
            <pc:docMk/>
            <pc:sldMk cId="2409946121" sldId="291"/>
            <ac:spMk id="4" creationId="{EE2AC625-9141-A801-F431-DD5F79396320}"/>
          </ac:spMkLst>
        </pc:spChg>
        <pc:spChg chg="add del">
          <ac:chgData name="Leonie Smith" userId="fed1330f33f5650e" providerId="LiveId" clId="{7D735BCE-7A48-4A5C-8706-0A3DBAAA6501}" dt="2024-01-15T07:47:19.264" v="48" actId="22"/>
          <ac:spMkLst>
            <pc:docMk/>
            <pc:sldMk cId="2409946121" sldId="291"/>
            <ac:spMk id="5" creationId="{DFB52CC4-FD28-9D5D-1847-0E455AD01D61}"/>
          </ac:spMkLst>
        </pc:spChg>
      </pc:sldChg>
      <pc:sldChg chg="modSp mod">
        <pc:chgData name="Leonie Smith" userId="fed1330f33f5650e" providerId="LiveId" clId="{7D735BCE-7A48-4A5C-8706-0A3DBAAA6501}" dt="2024-01-15T07:51:53.317" v="177" actId="403"/>
        <pc:sldMkLst>
          <pc:docMk/>
          <pc:sldMk cId="3802562942" sldId="292"/>
        </pc:sldMkLst>
        <pc:spChg chg="mod">
          <ac:chgData name="Leonie Smith" userId="fed1330f33f5650e" providerId="LiveId" clId="{7D735BCE-7A48-4A5C-8706-0A3DBAAA6501}" dt="2024-01-15T07:51:53.317" v="177" actId="403"/>
          <ac:spMkLst>
            <pc:docMk/>
            <pc:sldMk cId="3802562942" sldId="292"/>
            <ac:spMk id="3" creationId="{A58184BD-88F1-BA02-40C1-D8403D0EEC0D}"/>
          </ac:spMkLst>
        </pc:spChg>
        <pc:spChg chg="mod">
          <ac:chgData name="Leonie Smith" userId="fed1330f33f5650e" providerId="LiveId" clId="{7D735BCE-7A48-4A5C-8706-0A3DBAAA6501}" dt="2024-01-15T07:48:21.750" v="55" actId="255"/>
          <ac:spMkLst>
            <pc:docMk/>
            <pc:sldMk cId="3802562942" sldId="292"/>
            <ac:spMk id="4" creationId="{EE2AC625-9141-A801-F431-DD5F79396320}"/>
          </ac:spMkLst>
        </pc:spChg>
      </pc:sldChg>
      <pc:sldChg chg="modSp mod">
        <pc:chgData name="Leonie Smith" userId="fed1330f33f5650e" providerId="LiveId" clId="{7D735BCE-7A48-4A5C-8706-0A3DBAAA6501}" dt="2024-01-15T07:52:05.437" v="190" actId="403"/>
        <pc:sldMkLst>
          <pc:docMk/>
          <pc:sldMk cId="1553724539" sldId="293"/>
        </pc:sldMkLst>
        <pc:spChg chg="mod">
          <ac:chgData name="Leonie Smith" userId="fed1330f33f5650e" providerId="LiveId" clId="{7D735BCE-7A48-4A5C-8706-0A3DBAAA6501}" dt="2024-01-15T07:52:05.437" v="190" actId="403"/>
          <ac:spMkLst>
            <pc:docMk/>
            <pc:sldMk cId="1553724539" sldId="293"/>
            <ac:spMk id="3" creationId="{A58184BD-88F1-BA02-40C1-D8403D0EEC0D}"/>
          </ac:spMkLst>
        </pc:spChg>
        <pc:spChg chg="mod">
          <ac:chgData name="Leonie Smith" userId="fed1330f33f5650e" providerId="LiveId" clId="{7D735BCE-7A48-4A5C-8706-0A3DBAAA6501}" dt="2024-01-15T07:48:33.561" v="56"/>
          <ac:spMkLst>
            <pc:docMk/>
            <pc:sldMk cId="1553724539" sldId="293"/>
            <ac:spMk id="4" creationId="{EE2AC625-9141-A801-F431-DD5F79396320}"/>
          </ac:spMkLst>
        </pc:spChg>
      </pc:sldChg>
      <pc:sldChg chg="modSp mod">
        <pc:chgData name="Leonie Smith" userId="fed1330f33f5650e" providerId="LiveId" clId="{7D735BCE-7A48-4A5C-8706-0A3DBAAA6501}" dt="2024-01-15T07:52:15.111" v="201" actId="403"/>
        <pc:sldMkLst>
          <pc:docMk/>
          <pc:sldMk cId="2136803479" sldId="294"/>
        </pc:sldMkLst>
        <pc:spChg chg="mod">
          <ac:chgData name="Leonie Smith" userId="fed1330f33f5650e" providerId="LiveId" clId="{7D735BCE-7A48-4A5C-8706-0A3DBAAA6501}" dt="2024-01-15T07:52:15.111" v="201" actId="403"/>
          <ac:spMkLst>
            <pc:docMk/>
            <pc:sldMk cId="2136803479" sldId="294"/>
            <ac:spMk id="3" creationId="{A58184BD-88F1-BA02-40C1-D8403D0EEC0D}"/>
          </ac:spMkLst>
        </pc:spChg>
        <pc:spChg chg="mod">
          <ac:chgData name="Leonie Smith" userId="fed1330f33f5650e" providerId="LiveId" clId="{7D735BCE-7A48-4A5C-8706-0A3DBAAA6501}" dt="2024-01-15T07:48:48.208" v="66" actId="403"/>
          <ac:spMkLst>
            <pc:docMk/>
            <pc:sldMk cId="2136803479" sldId="294"/>
            <ac:spMk id="4" creationId="{EE2AC625-9141-A801-F431-DD5F79396320}"/>
          </ac:spMkLst>
        </pc:spChg>
      </pc:sldChg>
      <pc:sldChg chg="modSp mod">
        <pc:chgData name="Leonie Smith" userId="fed1330f33f5650e" providerId="LiveId" clId="{7D735BCE-7A48-4A5C-8706-0A3DBAAA6501}" dt="2024-01-15T07:52:26.205" v="213" actId="403"/>
        <pc:sldMkLst>
          <pc:docMk/>
          <pc:sldMk cId="1360733288" sldId="295"/>
        </pc:sldMkLst>
        <pc:spChg chg="mod">
          <ac:chgData name="Leonie Smith" userId="fed1330f33f5650e" providerId="LiveId" clId="{7D735BCE-7A48-4A5C-8706-0A3DBAAA6501}" dt="2024-01-15T07:52:26.205" v="213" actId="403"/>
          <ac:spMkLst>
            <pc:docMk/>
            <pc:sldMk cId="1360733288" sldId="295"/>
            <ac:spMk id="3" creationId="{A58184BD-88F1-BA02-40C1-D8403D0EEC0D}"/>
          </ac:spMkLst>
        </pc:spChg>
        <pc:spChg chg="mod">
          <ac:chgData name="Leonie Smith" userId="fed1330f33f5650e" providerId="LiveId" clId="{7D735BCE-7A48-4A5C-8706-0A3DBAAA6501}" dt="2024-01-15T07:49:04.328" v="76" actId="403"/>
          <ac:spMkLst>
            <pc:docMk/>
            <pc:sldMk cId="1360733288" sldId="295"/>
            <ac:spMk id="4" creationId="{EE2AC625-9141-A801-F431-DD5F79396320}"/>
          </ac:spMkLst>
        </pc:spChg>
      </pc:sldChg>
      <pc:sldChg chg="modSp mod">
        <pc:chgData name="Leonie Smith" userId="fed1330f33f5650e" providerId="LiveId" clId="{7D735BCE-7A48-4A5C-8706-0A3DBAAA6501}" dt="2024-01-15T07:52:38.831" v="224" actId="403"/>
        <pc:sldMkLst>
          <pc:docMk/>
          <pc:sldMk cId="1697935262" sldId="296"/>
        </pc:sldMkLst>
        <pc:spChg chg="mod">
          <ac:chgData name="Leonie Smith" userId="fed1330f33f5650e" providerId="LiveId" clId="{7D735BCE-7A48-4A5C-8706-0A3DBAAA6501}" dt="2024-01-15T07:52:38.831" v="224" actId="403"/>
          <ac:spMkLst>
            <pc:docMk/>
            <pc:sldMk cId="1697935262" sldId="296"/>
            <ac:spMk id="3" creationId="{A58184BD-88F1-BA02-40C1-D8403D0EEC0D}"/>
          </ac:spMkLst>
        </pc:spChg>
        <pc:spChg chg="mod">
          <ac:chgData name="Leonie Smith" userId="fed1330f33f5650e" providerId="LiveId" clId="{7D735BCE-7A48-4A5C-8706-0A3DBAAA6501}" dt="2024-01-15T07:49:16.915" v="77"/>
          <ac:spMkLst>
            <pc:docMk/>
            <pc:sldMk cId="1697935262" sldId="296"/>
            <ac:spMk id="4" creationId="{EE2AC625-9141-A801-F431-DD5F79396320}"/>
          </ac:spMkLst>
        </pc:spChg>
      </pc:sldChg>
      <pc:sldChg chg="modSp mod">
        <pc:chgData name="Leonie Smith" userId="fed1330f33f5650e" providerId="LiveId" clId="{7D735BCE-7A48-4A5C-8706-0A3DBAAA6501}" dt="2024-01-15T07:51:06.289" v="147" actId="403"/>
        <pc:sldMkLst>
          <pc:docMk/>
          <pc:sldMk cId="3381612022" sldId="297"/>
        </pc:sldMkLst>
        <pc:spChg chg="mod">
          <ac:chgData name="Leonie Smith" userId="fed1330f33f5650e" providerId="LiveId" clId="{7D735BCE-7A48-4A5C-8706-0A3DBAAA6501}" dt="2024-01-15T07:51:06.289" v="147" actId="403"/>
          <ac:spMkLst>
            <pc:docMk/>
            <pc:sldMk cId="3381612022" sldId="297"/>
            <ac:spMk id="3" creationId="{A58184BD-88F1-BA02-40C1-D8403D0EEC0D}"/>
          </ac:spMkLst>
        </pc:spChg>
      </pc:sldChg>
      <pc:sldChg chg="modSp mod">
        <pc:chgData name="Leonie Smith" userId="fed1330f33f5650e" providerId="LiveId" clId="{7D735BCE-7A48-4A5C-8706-0A3DBAAA6501}" dt="2024-01-15T07:51:40.159" v="167" actId="403"/>
        <pc:sldMkLst>
          <pc:docMk/>
          <pc:sldMk cId="3643059509" sldId="298"/>
        </pc:sldMkLst>
        <pc:spChg chg="mod">
          <ac:chgData name="Leonie Smith" userId="fed1330f33f5650e" providerId="LiveId" clId="{7D735BCE-7A48-4A5C-8706-0A3DBAAA6501}" dt="2024-01-15T07:51:40.159" v="167" actId="403"/>
          <ac:spMkLst>
            <pc:docMk/>
            <pc:sldMk cId="3643059509" sldId="298"/>
            <ac:spMk id="3" creationId="{A58184BD-88F1-BA02-40C1-D8403D0EEC0D}"/>
          </ac:spMkLst>
        </pc:spChg>
        <pc:spChg chg="mod">
          <ac:chgData name="Leonie Smith" userId="fed1330f33f5650e" providerId="LiveId" clId="{7D735BCE-7A48-4A5C-8706-0A3DBAAA6501}" dt="2024-01-15T07:47:47.519" v="52"/>
          <ac:spMkLst>
            <pc:docMk/>
            <pc:sldMk cId="3643059509" sldId="298"/>
            <ac:spMk id="4" creationId="{EE2AC625-9141-A801-F431-DD5F79396320}"/>
          </ac:spMkLst>
        </pc:spChg>
      </pc:sldChg>
    </pc:docChg>
  </pc:docChgLst>
  <pc:docChgLst>
    <pc:chgData name="Leonie Smith" userId="fed1330f33f5650e" providerId="LiveId" clId="{39908796-29E1-4F51-8DB3-71374F711B21}"/>
    <pc:docChg chg="modSld">
      <pc:chgData name="Leonie Smith" userId="fed1330f33f5650e" providerId="LiveId" clId="{39908796-29E1-4F51-8DB3-71374F711B21}" dt="2024-03-26T03:05:22.228" v="27"/>
      <pc:docMkLst>
        <pc:docMk/>
      </pc:docMkLst>
      <pc:sldChg chg="addSp modSp">
        <pc:chgData name="Leonie Smith" userId="fed1330f33f5650e" providerId="LiveId" clId="{39908796-29E1-4F51-8DB3-71374F711B21}" dt="2024-01-31T02:34:30.296" v="0"/>
        <pc:sldMkLst>
          <pc:docMk/>
          <pc:sldMk cId="3011722370" sldId="283"/>
        </pc:sldMkLst>
        <pc:picChg chg="add mod">
          <ac:chgData name="Leonie Smith" userId="fed1330f33f5650e" providerId="LiveId" clId="{39908796-29E1-4F51-8DB3-71374F711B21}" dt="2024-01-31T02:34:30.296" v="0"/>
          <ac:picMkLst>
            <pc:docMk/>
            <pc:sldMk cId="3011722370" sldId="283"/>
            <ac:picMk id="6" creationId="{BDE6DCA7-1F9A-0FDC-C91D-931D18D6B180}"/>
          </ac:picMkLst>
        </pc:picChg>
      </pc:sldChg>
      <pc:sldChg chg="addSp delSp modSp mod modTransition modAnim">
        <pc:chgData name="Leonie Smith" userId="fed1330f33f5650e" providerId="LiveId" clId="{39908796-29E1-4F51-8DB3-71374F711B21}" dt="2024-03-26T03:05:22.228" v="27"/>
        <pc:sldMkLst>
          <pc:docMk/>
          <pc:sldMk cId="454763615" sldId="284"/>
        </pc:sldMkLst>
        <pc:picChg chg="add del mod">
          <ac:chgData name="Leonie Smith" userId="fed1330f33f5650e" providerId="LiveId" clId="{39908796-29E1-4F51-8DB3-71374F711B21}" dt="2024-01-31T02:44:03.008" v="3"/>
          <ac:picMkLst>
            <pc:docMk/>
            <pc:sldMk cId="454763615" sldId="284"/>
            <ac:picMk id="6" creationId="{60EAE1AA-240F-5C45-4E25-883D5011349A}"/>
          </ac:picMkLst>
        </pc:picChg>
        <pc:picChg chg="add del mod ord">
          <ac:chgData name="Leonie Smith" userId="fed1330f33f5650e" providerId="LiveId" clId="{39908796-29E1-4F51-8DB3-71374F711B21}" dt="2024-01-31T02:44:10.620" v="4"/>
          <ac:picMkLst>
            <pc:docMk/>
            <pc:sldMk cId="454763615" sldId="284"/>
            <ac:picMk id="10" creationId="{F4193497-53F6-1CB8-5F9C-B6EF59D9722B}"/>
          </ac:picMkLst>
        </pc:picChg>
        <pc:picChg chg="add del mod">
          <ac:chgData name="Leonie Smith" userId="fed1330f33f5650e" providerId="LiveId" clId="{39908796-29E1-4F51-8DB3-71374F711B21}" dt="2024-03-26T03:05:03.686" v="23"/>
          <ac:picMkLst>
            <pc:docMk/>
            <pc:sldMk cId="454763615" sldId="284"/>
            <ac:picMk id="11" creationId="{86F1465F-F517-E9FE-5C42-04ADA0861C24}"/>
          </ac:picMkLst>
        </pc:picChg>
        <pc:picChg chg="add del mod ord">
          <ac:chgData name="Leonie Smith" userId="fed1330f33f5650e" providerId="LiveId" clId="{39908796-29E1-4F51-8DB3-71374F711B21}" dt="2024-03-26T03:05:11.373" v="24"/>
          <ac:picMkLst>
            <pc:docMk/>
            <pc:sldMk cId="454763615" sldId="284"/>
            <ac:picMk id="14" creationId="{68E77D70-3B3B-E387-36E9-58A5F76CC0DD}"/>
          </ac:picMkLst>
        </pc:picChg>
        <pc:picChg chg="add del mod">
          <ac:chgData name="Leonie Smith" userId="fed1330f33f5650e" providerId="LiveId" clId="{39908796-29E1-4F51-8DB3-71374F711B21}" dt="2024-03-26T03:05:12.685" v="26"/>
          <ac:picMkLst>
            <pc:docMk/>
            <pc:sldMk cId="454763615" sldId="284"/>
            <ac:picMk id="15" creationId="{D957F888-F256-623C-42DC-DB5AC9850C80}"/>
          </ac:picMkLst>
        </pc:picChg>
        <pc:picChg chg="add del mod ord">
          <ac:chgData name="Leonie Smith" userId="fed1330f33f5650e" providerId="LiveId" clId="{39908796-29E1-4F51-8DB3-71374F711B21}" dt="2024-03-26T03:05:22.228" v="27"/>
          <ac:picMkLst>
            <pc:docMk/>
            <pc:sldMk cId="454763615" sldId="284"/>
            <ac:picMk id="18" creationId="{44B7AEBA-F663-6A28-B557-FED0AD089033}"/>
          </ac:picMkLst>
        </pc:picChg>
        <pc:picChg chg="add mod">
          <ac:chgData name="Leonie Smith" userId="fed1330f33f5650e" providerId="LiveId" clId="{39908796-29E1-4F51-8DB3-71374F711B21}" dt="2024-03-26T03:05:22.228" v="27"/>
          <ac:picMkLst>
            <pc:docMk/>
            <pc:sldMk cId="454763615" sldId="284"/>
            <ac:picMk id="19" creationId="{F180E34C-37CB-ECCA-267F-AE7E0F1B4975}"/>
          </ac:picMkLst>
        </pc:picChg>
      </pc:sldChg>
      <pc:sldChg chg="addSp modSp">
        <pc:chgData name="Leonie Smith" userId="fed1330f33f5650e" providerId="LiveId" clId="{39908796-29E1-4F51-8DB3-71374F711B21}" dt="2024-01-31T02:44:43.032" v="5"/>
        <pc:sldMkLst>
          <pc:docMk/>
          <pc:sldMk cId="412204042" sldId="285"/>
        </pc:sldMkLst>
        <pc:picChg chg="add mod">
          <ac:chgData name="Leonie Smith" userId="fed1330f33f5650e" providerId="LiveId" clId="{39908796-29E1-4F51-8DB3-71374F711B21}" dt="2024-01-31T02:44:43.032" v="5"/>
          <ac:picMkLst>
            <pc:docMk/>
            <pc:sldMk cId="412204042" sldId="285"/>
            <ac:picMk id="7" creationId="{EA7D3105-BAD3-E797-4571-3B22A50323CD}"/>
          </ac:picMkLst>
        </pc:picChg>
      </pc:sldChg>
      <pc:sldChg chg="addSp modSp">
        <pc:chgData name="Leonie Smith" userId="fed1330f33f5650e" providerId="LiveId" clId="{39908796-29E1-4F51-8DB3-71374F711B21}" dt="2024-01-31T02:45:04.057" v="6"/>
        <pc:sldMkLst>
          <pc:docMk/>
          <pc:sldMk cId="2742869086" sldId="286"/>
        </pc:sldMkLst>
        <pc:picChg chg="add mod">
          <ac:chgData name="Leonie Smith" userId="fed1330f33f5650e" providerId="LiveId" clId="{39908796-29E1-4F51-8DB3-71374F711B21}" dt="2024-01-31T02:45:04.057" v="6"/>
          <ac:picMkLst>
            <pc:docMk/>
            <pc:sldMk cId="2742869086" sldId="286"/>
            <ac:picMk id="6" creationId="{98501517-A3C4-4071-E033-2CAE86FA7545}"/>
          </ac:picMkLst>
        </pc:picChg>
      </pc:sldChg>
      <pc:sldChg chg="addSp modSp">
        <pc:chgData name="Leonie Smith" userId="fed1330f33f5650e" providerId="LiveId" clId="{39908796-29E1-4F51-8DB3-71374F711B21}" dt="2024-01-31T02:45:20.193" v="7"/>
        <pc:sldMkLst>
          <pc:docMk/>
          <pc:sldMk cId="1177874592" sldId="287"/>
        </pc:sldMkLst>
        <pc:picChg chg="add mod">
          <ac:chgData name="Leonie Smith" userId="fed1330f33f5650e" providerId="LiveId" clId="{39908796-29E1-4F51-8DB3-71374F711B21}" dt="2024-01-31T02:45:20.193" v="7"/>
          <ac:picMkLst>
            <pc:docMk/>
            <pc:sldMk cId="1177874592" sldId="287"/>
            <ac:picMk id="6" creationId="{3399F690-E088-3CD1-7793-3ABC422E4761}"/>
          </ac:picMkLst>
        </pc:picChg>
      </pc:sldChg>
      <pc:sldChg chg="addSp modSp">
        <pc:chgData name="Leonie Smith" userId="fed1330f33f5650e" providerId="LiveId" clId="{39908796-29E1-4F51-8DB3-71374F711B21}" dt="2024-01-31T02:45:34.249" v="8"/>
        <pc:sldMkLst>
          <pc:docMk/>
          <pc:sldMk cId="1979313956" sldId="288"/>
        </pc:sldMkLst>
        <pc:picChg chg="add mod">
          <ac:chgData name="Leonie Smith" userId="fed1330f33f5650e" providerId="LiveId" clId="{39908796-29E1-4F51-8DB3-71374F711B21}" dt="2024-01-31T02:45:34.249" v="8"/>
          <ac:picMkLst>
            <pc:docMk/>
            <pc:sldMk cId="1979313956" sldId="288"/>
            <ac:picMk id="6" creationId="{17E30B01-4114-32C6-E5C4-BE48654CACAF}"/>
          </ac:picMkLst>
        </pc:picChg>
      </pc:sldChg>
      <pc:sldChg chg="addSp modSp">
        <pc:chgData name="Leonie Smith" userId="fed1330f33f5650e" providerId="LiveId" clId="{39908796-29E1-4F51-8DB3-71374F711B21}" dt="2024-01-31T02:46:01.251" v="9"/>
        <pc:sldMkLst>
          <pc:docMk/>
          <pc:sldMk cId="3869897717" sldId="289"/>
        </pc:sldMkLst>
        <pc:picChg chg="add mod">
          <ac:chgData name="Leonie Smith" userId="fed1330f33f5650e" providerId="LiveId" clId="{39908796-29E1-4F51-8DB3-71374F711B21}" dt="2024-01-31T02:46:01.251" v="9"/>
          <ac:picMkLst>
            <pc:docMk/>
            <pc:sldMk cId="3869897717" sldId="289"/>
            <ac:picMk id="6" creationId="{9488CB5C-E0EF-B269-542A-DA6398CC9FBC}"/>
          </ac:picMkLst>
        </pc:picChg>
      </pc:sldChg>
      <pc:sldChg chg="addSp modSp">
        <pc:chgData name="Leonie Smith" userId="fed1330f33f5650e" providerId="LiveId" clId="{39908796-29E1-4F51-8DB3-71374F711B21}" dt="2024-01-31T02:46:19.496" v="10"/>
        <pc:sldMkLst>
          <pc:docMk/>
          <pc:sldMk cId="375852047" sldId="290"/>
        </pc:sldMkLst>
        <pc:picChg chg="add mod">
          <ac:chgData name="Leonie Smith" userId="fed1330f33f5650e" providerId="LiveId" clId="{39908796-29E1-4F51-8DB3-71374F711B21}" dt="2024-01-31T02:46:19.496" v="10"/>
          <ac:picMkLst>
            <pc:docMk/>
            <pc:sldMk cId="375852047" sldId="290"/>
            <ac:picMk id="6" creationId="{20189E00-D0B6-C441-90EB-C9BE42728E67}"/>
          </ac:picMkLst>
        </pc:picChg>
      </pc:sldChg>
      <pc:sldChg chg="addSp modSp">
        <pc:chgData name="Leonie Smith" userId="fed1330f33f5650e" providerId="LiveId" clId="{39908796-29E1-4F51-8DB3-71374F711B21}" dt="2024-01-31T02:47:06.696" v="15"/>
        <pc:sldMkLst>
          <pc:docMk/>
          <pc:sldMk cId="2409946121" sldId="291"/>
        </pc:sldMkLst>
        <pc:picChg chg="add mod">
          <ac:chgData name="Leonie Smith" userId="fed1330f33f5650e" providerId="LiveId" clId="{39908796-29E1-4F51-8DB3-71374F711B21}" dt="2024-01-31T02:47:06.696" v="15"/>
          <ac:picMkLst>
            <pc:docMk/>
            <pc:sldMk cId="2409946121" sldId="291"/>
            <ac:picMk id="6" creationId="{ACD0AEF1-149D-D866-D7FE-E7DAFF83983F}"/>
          </ac:picMkLst>
        </pc:picChg>
      </pc:sldChg>
      <pc:sldChg chg="addSp modSp">
        <pc:chgData name="Leonie Smith" userId="fed1330f33f5650e" providerId="LiveId" clId="{39908796-29E1-4F51-8DB3-71374F711B21}" dt="2024-01-31T02:47:52.027" v="17"/>
        <pc:sldMkLst>
          <pc:docMk/>
          <pc:sldMk cId="3802562942" sldId="292"/>
        </pc:sldMkLst>
        <pc:picChg chg="add mod">
          <ac:chgData name="Leonie Smith" userId="fed1330f33f5650e" providerId="LiveId" clId="{39908796-29E1-4F51-8DB3-71374F711B21}" dt="2024-01-31T02:47:52.027" v="17"/>
          <ac:picMkLst>
            <pc:docMk/>
            <pc:sldMk cId="3802562942" sldId="292"/>
            <ac:picMk id="6" creationId="{4C6A9FBA-0710-5ED4-715A-8B9D5A8053D2}"/>
          </ac:picMkLst>
        </pc:picChg>
      </pc:sldChg>
      <pc:sldChg chg="addSp modSp">
        <pc:chgData name="Leonie Smith" userId="fed1330f33f5650e" providerId="LiveId" clId="{39908796-29E1-4F51-8DB3-71374F711B21}" dt="2024-01-31T02:48:05.546" v="18"/>
        <pc:sldMkLst>
          <pc:docMk/>
          <pc:sldMk cId="1553724539" sldId="293"/>
        </pc:sldMkLst>
        <pc:picChg chg="add mod">
          <ac:chgData name="Leonie Smith" userId="fed1330f33f5650e" providerId="LiveId" clId="{39908796-29E1-4F51-8DB3-71374F711B21}" dt="2024-01-31T02:48:05.546" v="18"/>
          <ac:picMkLst>
            <pc:docMk/>
            <pc:sldMk cId="1553724539" sldId="293"/>
            <ac:picMk id="6" creationId="{72C2FCD0-75DC-2431-1F9A-F63DA773A903}"/>
          </ac:picMkLst>
        </pc:picChg>
      </pc:sldChg>
      <pc:sldChg chg="addSp modSp">
        <pc:chgData name="Leonie Smith" userId="fed1330f33f5650e" providerId="LiveId" clId="{39908796-29E1-4F51-8DB3-71374F711B21}" dt="2024-01-31T02:48:29.242" v="19"/>
        <pc:sldMkLst>
          <pc:docMk/>
          <pc:sldMk cId="2136803479" sldId="294"/>
        </pc:sldMkLst>
        <pc:picChg chg="add mod">
          <ac:chgData name="Leonie Smith" userId="fed1330f33f5650e" providerId="LiveId" clId="{39908796-29E1-4F51-8DB3-71374F711B21}" dt="2024-01-31T02:48:29.242" v="19"/>
          <ac:picMkLst>
            <pc:docMk/>
            <pc:sldMk cId="2136803479" sldId="294"/>
            <ac:picMk id="8" creationId="{3BBE65D9-2734-8FB8-66CE-0544A65F1A56}"/>
          </ac:picMkLst>
        </pc:picChg>
      </pc:sldChg>
      <pc:sldChg chg="addSp modSp">
        <pc:chgData name="Leonie Smith" userId="fed1330f33f5650e" providerId="LiveId" clId="{39908796-29E1-4F51-8DB3-71374F711B21}" dt="2024-01-31T02:48:48.598" v="20"/>
        <pc:sldMkLst>
          <pc:docMk/>
          <pc:sldMk cId="1360733288" sldId="295"/>
        </pc:sldMkLst>
        <pc:picChg chg="add mod">
          <ac:chgData name="Leonie Smith" userId="fed1330f33f5650e" providerId="LiveId" clId="{39908796-29E1-4F51-8DB3-71374F711B21}" dt="2024-01-31T02:48:48.598" v="20"/>
          <ac:picMkLst>
            <pc:docMk/>
            <pc:sldMk cId="1360733288" sldId="295"/>
            <ac:picMk id="6" creationId="{9D0BAC1D-D51A-0ECC-9493-34ADC574CA44}"/>
          </ac:picMkLst>
        </pc:picChg>
      </pc:sldChg>
      <pc:sldChg chg="addSp modSp">
        <pc:chgData name="Leonie Smith" userId="fed1330f33f5650e" providerId="LiveId" clId="{39908796-29E1-4F51-8DB3-71374F711B21}" dt="2024-01-31T02:49:08.113" v="21"/>
        <pc:sldMkLst>
          <pc:docMk/>
          <pc:sldMk cId="1697935262" sldId="296"/>
        </pc:sldMkLst>
        <pc:picChg chg="add mod">
          <ac:chgData name="Leonie Smith" userId="fed1330f33f5650e" providerId="LiveId" clId="{39908796-29E1-4F51-8DB3-71374F711B21}" dt="2024-01-31T02:49:08.113" v="21"/>
          <ac:picMkLst>
            <pc:docMk/>
            <pc:sldMk cId="1697935262" sldId="296"/>
            <ac:picMk id="6" creationId="{7475D752-4A4A-F94F-79B4-0A45A9D55100}"/>
          </ac:picMkLst>
        </pc:picChg>
      </pc:sldChg>
      <pc:sldChg chg="addSp delSp modSp mod modTransition modAnim">
        <pc:chgData name="Leonie Smith" userId="fed1330f33f5650e" providerId="LiveId" clId="{39908796-29E1-4F51-8DB3-71374F711B21}" dt="2024-01-31T02:46:43.685" v="14"/>
        <pc:sldMkLst>
          <pc:docMk/>
          <pc:sldMk cId="3381612022" sldId="297"/>
        </pc:sldMkLst>
        <pc:picChg chg="add del mod">
          <ac:chgData name="Leonie Smith" userId="fed1330f33f5650e" providerId="LiveId" clId="{39908796-29E1-4F51-8DB3-71374F711B21}" dt="2024-01-31T02:46:31.227" v="13"/>
          <ac:picMkLst>
            <pc:docMk/>
            <pc:sldMk cId="3381612022" sldId="297"/>
            <ac:picMk id="6" creationId="{92FE5406-0447-C1CD-7794-1180196E8754}"/>
          </ac:picMkLst>
        </pc:picChg>
        <pc:picChg chg="add del mod ord">
          <ac:chgData name="Leonie Smith" userId="fed1330f33f5650e" providerId="LiveId" clId="{39908796-29E1-4F51-8DB3-71374F711B21}" dt="2024-01-31T02:46:43.685" v="14"/>
          <ac:picMkLst>
            <pc:docMk/>
            <pc:sldMk cId="3381612022" sldId="297"/>
            <ac:picMk id="9" creationId="{C1B3438F-6F73-784E-FC77-AFABDF04D2BC}"/>
          </ac:picMkLst>
        </pc:picChg>
        <pc:picChg chg="add mod">
          <ac:chgData name="Leonie Smith" userId="fed1330f33f5650e" providerId="LiveId" clId="{39908796-29E1-4F51-8DB3-71374F711B21}" dt="2024-01-31T02:46:43.685" v="14"/>
          <ac:picMkLst>
            <pc:docMk/>
            <pc:sldMk cId="3381612022" sldId="297"/>
            <ac:picMk id="10" creationId="{FEAB750E-345E-C16D-E1A8-BC276ADAAF91}"/>
          </ac:picMkLst>
        </pc:picChg>
      </pc:sldChg>
      <pc:sldChg chg="addSp modSp">
        <pc:chgData name="Leonie Smith" userId="fed1330f33f5650e" providerId="LiveId" clId="{39908796-29E1-4F51-8DB3-71374F711B21}" dt="2024-01-31T02:47:24.311" v="16"/>
        <pc:sldMkLst>
          <pc:docMk/>
          <pc:sldMk cId="3643059509" sldId="298"/>
        </pc:sldMkLst>
        <pc:picChg chg="add mod">
          <ac:chgData name="Leonie Smith" userId="fed1330f33f5650e" providerId="LiveId" clId="{39908796-29E1-4F51-8DB3-71374F711B21}" dt="2024-01-31T02:47:24.311" v="16"/>
          <ac:picMkLst>
            <pc:docMk/>
            <pc:sldMk cId="3643059509" sldId="298"/>
            <ac:picMk id="6" creationId="{6D9B94A3-8A52-EE09-94CB-3D9EF1CC6FEF}"/>
          </ac:picMkLst>
        </pc:picChg>
      </pc:sldChg>
    </pc:docChg>
  </pc:docChgLst>
  <pc:docChgLst>
    <pc:chgData name="Leonie Smith" userId="fed1330f33f5650e" providerId="LiveId" clId="{2498882B-8CA8-4E35-B332-D73A53C8AE64}"/>
    <pc:docChg chg="custSel addSld modSld">
      <pc:chgData name="Leonie Smith" userId="fed1330f33f5650e" providerId="LiveId" clId="{2498882B-8CA8-4E35-B332-D73A53C8AE64}" dt="2023-01-20T10:17:44.049" v="80"/>
      <pc:docMkLst>
        <pc:docMk/>
      </pc:docMkLst>
      <pc:sldChg chg="addSp modSp mod">
        <pc:chgData name="Leonie Smith" userId="fed1330f33f5650e" providerId="LiveId" clId="{2498882B-8CA8-4E35-B332-D73A53C8AE64}" dt="2023-01-20T10:13:25.702" v="53" actId="20577"/>
        <pc:sldMkLst>
          <pc:docMk/>
          <pc:sldMk cId="3413177364" sldId="261"/>
        </pc:sldMkLst>
        <pc:spChg chg="add mod">
          <ac:chgData name="Leonie Smith" userId="fed1330f33f5650e" providerId="LiveId" clId="{2498882B-8CA8-4E35-B332-D73A53C8AE64}" dt="2023-01-20T10:13:25.702" v="53" actId="20577"/>
          <ac:spMkLst>
            <pc:docMk/>
            <pc:sldMk cId="3413177364" sldId="261"/>
            <ac:spMk id="2" creationId="{22AAC308-2328-8B55-6215-522FB794A33B}"/>
          </ac:spMkLst>
        </pc:spChg>
      </pc:sldChg>
      <pc:sldChg chg="addSp delSp modSp mod">
        <pc:chgData name="Leonie Smith" userId="fed1330f33f5650e" providerId="LiveId" clId="{2498882B-8CA8-4E35-B332-D73A53C8AE64}" dt="2023-01-20T10:05:55.801" v="9"/>
        <pc:sldMkLst>
          <pc:docMk/>
          <pc:sldMk cId="4010116178" sldId="266"/>
        </pc:sldMkLst>
        <pc:spChg chg="add mod">
          <ac:chgData name="Leonie Smith" userId="fed1330f33f5650e" providerId="LiveId" clId="{2498882B-8CA8-4E35-B332-D73A53C8AE64}" dt="2023-01-20T10:05:55.801" v="9"/>
          <ac:spMkLst>
            <pc:docMk/>
            <pc:sldMk cId="4010116178" sldId="266"/>
            <ac:spMk id="3" creationId="{66C61702-8684-2258-D7F5-5606FA1BDFC1}"/>
          </ac:spMkLst>
        </pc:spChg>
        <pc:spChg chg="del">
          <ac:chgData name="Leonie Smith" userId="fed1330f33f5650e" providerId="LiveId" clId="{2498882B-8CA8-4E35-B332-D73A53C8AE64}" dt="2023-01-20T10:05:47.934" v="8" actId="21"/>
          <ac:spMkLst>
            <pc:docMk/>
            <pc:sldMk cId="4010116178" sldId="266"/>
            <ac:spMk id="13" creationId="{9C8FCB68-1D5E-4039-A6B1-3FC0409F4E84}"/>
          </ac:spMkLst>
        </pc:spChg>
      </pc:sldChg>
      <pc:sldChg chg="modSp mod">
        <pc:chgData name="Leonie Smith" userId="fed1330f33f5650e" providerId="LiveId" clId="{2498882B-8CA8-4E35-B332-D73A53C8AE64}" dt="2023-01-20T10:05:31.332" v="7" actId="1076"/>
        <pc:sldMkLst>
          <pc:docMk/>
          <pc:sldMk cId="3986780873" sldId="282"/>
        </pc:sldMkLst>
        <pc:spChg chg="mod">
          <ac:chgData name="Leonie Smith" userId="fed1330f33f5650e" providerId="LiveId" clId="{2498882B-8CA8-4E35-B332-D73A53C8AE64}" dt="2023-01-20T10:05:31.332" v="7" actId="1076"/>
          <ac:spMkLst>
            <pc:docMk/>
            <pc:sldMk cId="3986780873" sldId="282"/>
            <ac:spMk id="6" creationId="{56959F1D-5856-4961-AFA7-2FA442232520}"/>
          </ac:spMkLst>
        </pc:spChg>
        <pc:picChg chg="mod">
          <ac:chgData name="Leonie Smith" userId="fed1330f33f5650e" providerId="LiveId" clId="{2498882B-8CA8-4E35-B332-D73A53C8AE64}" dt="2023-01-20T10:05:26.059" v="6" actId="1076"/>
          <ac:picMkLst>
            <pc:docMk/>
            <pc:sldMk cId="3986780873" sldId="282"/>
            <ac:picMk id="5" creationId="{C341C150-1BCB-4ECC-A701-A6F2B7FD8E23}"/>
          </ac:picMkLst>
        </pc:picChg>
      </pc:sldChg>
      <pc:sldChg chg="modSp mod">
        <pc:chgData name="Leonie Smith" userId="fed1330f33f5650e" providerId="LiveId" clId="{2498882B-8CA8-4E35-B332-D73A53C8AE64}" dt="2023-01-20T10:17:44.049" v="80"/>
        <pc:sldMkLst>
          <pc:docMk/>
          <pc:sldMk cId="3011722370" sldId="283"/>
        </pc:sldMkLst>
        <pc:spChg chg="mod">
          <ac:chgData name="Leonie Smith" userId="fed1330f33f5650e" providerId="LiveId" clId="{2498882B-8CA8-4E35-B332-D73A53C8AE64}" dt="2023-01-20T10:17:44.049" v="80"/>
          <ac:spMkLst>
            <pc:docMk/>
            <pc:sldMk cId="3011722370" sldId="283"/>
            <ac:spMk id="3" creationId="{A38A0105-44F9-0F16-0DE5-FF0E526B24AF}"/>
          </ac:spMkLst>
        </pc:spChg>
      </pc:sldChg>
      <pc:sldChg chg="modSp mod">
        <pc:chgData name="Leonie Smith" userId="fed1330f33f5650e" providerId="LiveId" clId="{2498882B-8CA8-4E35-B332-D73A53C8AE64}" dt="2023-01-20T10:15:26.476" v="79" actId="20577"/>
        <pc:sldMkLst>
          <pc:docMk/>
          <pc:sldMk cId="454763615" sldId="284"/>
        </pc:sldMkLst>
        <pc:spChg chg="mod">
          <ac:chgData name="Leonie Smith" userId="fed1330f33f5650e" providerId="LiveId" clId="{2498882B-8CA8-4E35-B332-D73A53C8AE64}" dt="2023-01-20T10:15:26.476" v="79" actId="20577"/>
          <ac:spMkLst>
            <pc:docMk/>
            <pc:sldMk cId="454763615" sldId="284"/>
            <ac:spMk id="4" creationId="{EE2AC625-9141-A801-F431-DD5F79396320}"/>
          </ac:spMkLst>
        </pc:spChg>
      </pc:sldChg>
      <pc:sldChg chg="modSp mod">
        <pc:chgData name="Leonie Smith" userId="fed1330f33f5650e" providerId="LiveId" clId="{2498882B-8CA8-4E35-B332-D73A53C8AE64}" dt="2023-01-20T10:06:29.207" v="10"/>
        <pc:sldMkLst>
          <pc:docMk/>
          <pc:sldMk cId="412204042" sldId="285"/>
        </pc:sldMkLst>
        <pc:spChg chg="mod">
          <ac:chgData name="Leonie Smith" userId="fed1330f33f5650e" providerId="LiveId" clId="{2498882B-8CA8-4E35-B332-D73A53C8AE64}" dt="2023-01-20T10:06:29.207" v="10"/>
          <ac:spMkLst>
            <pc:docMk/>
            <pc:sldMk cId="412204042" sldId="285"/>
            <ac:spMk id="4" creationId="{EE2AC625-9141-A801-F431-DD5F79396320}"/>
          </ac:spMkLst>
        </pc:spChg>
      </pc:sldChg>
      <pc:sldChg chg="modSp mod">
        <pc:chgData name="Leonie Smith" userId="fed1330f33f5650e" providerId="LiveId" clId="{2498882B-8CA8-4E35-B332-D73A53C8AE64}" dt="2023-01-20T10:06:43.464" v="11"/>
        <pc:sldMkLst>
          <pc:docMk/>
          <pc:sldMk cId="2742869086" sldId="286"/>
        </pc:sldMkLst>
        <pc:spChg chg="mod">
          <ac:chgData name="Leonie Smith" userId="fed1330f33f5650e" providerId="LiveId" clId="{2498882B-8CA8-4E35-B332-D73A53C8AE64}" dt="2023-01-20T10:06:43.464" v="11"/>
          <ac:spMkLst>
            <pc:docMk/>
            <pc:sldMk cId="2742869086" sldId="286"/>
            <ac:spMk id="4" creationId="{EE2AC625-9141-A801-F431-DD5F79396320}"/>
          </ac:spMkLst>
        </pc:spChg>
      </pc:sldChg>
      <pc:sldChg chg="modSp mod">
        <pc:chgData name="Leonie Smith" userId="fed1330f33f5650e" providerId="LiveId" clId="{2498882B-8CA8-4E35-B332-D73A53C8AE64}" dt="2023-01-20T10:06:57.108" v="12"/>
        <pc:sldMkLst>
          <pc:docMk/>
          <pc:sldMk cId="1177874592" sldId="287"/>
        </pc:sldMkLst>
        <pc:spChg chg="mod">
          <ac:chgData name="Leonie Smith" userId="fed1330f33f5650e" providerId="LiveId" clId="{2498882B-8CA8-4E35-B332-D73A53C8AE64}" dt="2023-01-20T10:06:57.108" v="12"/>
          <ac:spMkLst>
            <pc:docMk/>
            <pc:sldMk cId="1177874592" sldId="287"/>
            <ac:spMk id="4" creationId="{EE2AC625-9141-A801-F431-DD5F79396320}"/>
          </ac:spMkLst>
        </pc:spChg>
      </pc:sldChg>
      <pc:sldChg chg="modSp mod">
        <pc:chgData name="Leonie Smith" userId="fed1330f33f5650e" providerId="LiveId" clId="{2498882B-8CA8-4E35-B332-D73A53C8AE64}" dt="2023-01-20T10:07:12.960" v="13"/>
        <pc:sldMkLst>
          <pc:docMk/>
          <pc:sldMk cId="1979313956" sldId="288"/>
        </pc:sldMkLst>
        <pc:spChg chg="mod">
          <ac:chgData name="Leonie Smith" userId="fed1330f33f5650e" providerId="LiveId" clId="{2498882B-8CA8-4E35-B332-D73A53C8AE64}" dt="2023-01-20T10:07:12.960" v="13"/>
          <ac:spMkLst>
            <pc:docMk/>
            <pc:sldMk cId="1979313956" sldId="288"/>
            <ac:spMk id="4" creationId="{EE2AC625-9141-A801-F431-DD5F79396320}"/>
          </ac:spMkLst>
        </pc:spChg>
      </pc:sldChg>
      <pc:sldChg chg="modSp mod">
        <pc:chgData name="Leonie Smith" userId="fed1330f33f5650e" providerId="LiveId" clId="{2498882B-8CA8-4E35-B332-D73A53C8AE64}" dt="2023-01-20T10:07:31.758" v="15" actId="403"/>
        <pc:sldMkLst>
          <pc:docMk/>
          <pc:sldMk cId="3869897717" sldId="289"/>
        </pc:sldMkLst>
        <pc:spChg chg="mod">
          <ac:chgData name="Leonie Smith" userId="fed1330f33f5650e" providerId="LiveId" clId="{2498882B-8CA8-4E35-B332-D73A53C8AE64}" dt="2023-01-20T10:07:31.758" v="15" actId="403"/>
          <ac:spMkLst>
            <pc:docMk/>
            <pc:sldMk cId="3869897717" sldId="289"/>
            <ac:spMk id="4" creationId="{EE2AC625-9141-A801-F431-DD5F79396320}"/>
          </ac:spMkLst>
        </pc:spChg>
      </pc:sldChg>
      <pc:sldChg chg="modSp mod">
        <pc:chgData name="Leonie Smith" userId="fed1330f33f5650e" providerId="LiveId" clId="{2498882B-8CA8-4E35-B332-D73A53C8AE64}" dt="2023-01-20T10:07:44.552" v="16"/>
        <pc:sldMkLst>
          <pc:docMk/>
          <pc:sldMk cId="375852047" sldId="290"/>
        </pc:sldMkLst>
        <pc:spChg chg="mod">
          <ac:chgData name="Leonie Smith" userId="fed1330f33f5650e" providerId="LiveId" clId="{2498882B-8CA8-4E35-B332-D73A53C8AE64}" dt="2023-01-20T10:07:44.552" v="16"/>
          <ac:spMkLst>
            <pc:docMk/>
            <pc:sldMk cId="375852047" sldId="290"/>
            <ac:spMk id="4" creationId="{EE2AC625-9141-A801-F431-DD5F79396320}"/>
          </ac:spMkLst>
        </pc:spChg>
      </pc:sldChg>
      <pc:sldChg chg="modSp mod">
        <pc:chgData name="Leonie Smith" userId="fed1330f33f5650e" providerId="LiveId" clId="{2498882B-8CA8-4E35-B332-D73A53C8AE64}" dt="2023-01-20T10:08:18.910" v="18"/>
        <pc:sldMkLst>
          <pc:docMk/>
          <pc:sldMk cId="2409946121" sldId="291"/>
        </pc:sldMkLst>
        <pc:spChg chg="mod">
          <ac:chgData name="Leonie Smith" userId="fed1330f33f5650e" providerId="LiveId" clId="{2498882B-8CA8-4E35-B332-D73A53C8AE64}" dt="2023-01-20T10:08:18.910" v="18"/>
          <ac:spMkLst>
            <pc:docMk/>
            <pc:sldMk cId="2409946121" sldId="291"/>
            <ac:spMk id="4" creationId="{EE2AC625-9141-A801-F431-DD5F79396320}"/>
          </ac:spMkLst>
        </pc:spChg>
      </pc:sldChg>
      <pc:sldChg chg="modSp mod">
        <pc:chgData name="Leonie Smith" userId="fed1330f33f5650e" providerId="LiveId" clId="{2498882B-8CA8-4E35-B332-D73A53C8AE64}" dt="2023-01-20T10:09:08.429" v="31"/>
        <pc:sldMkLst>
          <pc:docMk/>
          <pc:sldMk cId="3802562942" sldId="292"/>
        </pc:sldMkLst>
        <pc:spChg chg="mod">
          <ac:chgData name="Leonie Smith" userId="fed1330f33f5650e" providerId="LiveId" clId="{2498882B-8CA8-4E35-B332-D73A53C8AE64}" dt="2023-01-20T10:09:08.429" v="31"/>
          <ac:spMkLst>
            <pc:docMk/>
            <pc:sldMk cId="3802562942" sldId="292"/>
            <ac:spMk id="4" creationId="{EE2AC625-9141-A801-F431-DD5F79396320}"/>
          </ac:spMkLst>
        </pc:spChg>
      </pc:sldChg>
      <pc:sldChg chg="modSp mod">
        <pc:chgData name="Leonie Smith" userId="fed1330f33f5650e" providerId="LiveId" clId="{2498882B-8CA8-4E35-B332-D73A53C8AE64}" dt="2023-01-20T10:09:22.806" v="32"/>
        <pc:sldMkLst>
          <pc:docMk/>
          <pc:sldMk cId="1553724539" sldId="293"/>
        </pc:sldMkLst>
        <pc:spChg chg="mod">
          <ac:chgData name="Leonie Smith" userId="fed1330f33f5650e" providerId="LiveId" clId="{2498882B-8CA8-4E35-B332-D73A53C8AE64}" dt="2023-01-20T10:09:22.806" v="32"/>
          <ac:spMkLst>
            <pc:docMk/>
            <pc:sldMk cId="1553724539" sldId="293"/>
            <ac:spMk id="4" creationId="{EE2AC625-9141-A801-F431-DD5F79396320}"/>
          </ac:spMkLst>
        </pc:spChg>
      </pc:sldChg>
      <pc:sldChg chg="modSp mod">
        <pc:chgData name="Leonie Smith" userId="fed1330f33f5650e" providerId="LiveId" clId="{2498882B-8CA8-4E35-B332-D73A53C8AE64}" dt="2023-01-20T10:09:39.818" v="33"/>
        <pc:sldMkLst>
          <pc:docMk/>
          <pc:sldMk cId="2136803479" sldId="294"/>
        </pc:sldMkLst>
        <pc:spChg chg="mod">
          <ac:chgData name="Leonie Smith" userId="fed1330f33f5650e" providerId="LiveId" clId="{2498882B-8CA8-4E35-B332-D73A53C8AE64}" dt="2023-01-20T10:09:39.818" v="33"/>
          <ac:spMkLst>
            <pc:docMk/>
            <pc:sldMk cId="2136803479" sldId="294"/>
            <ac:spMk id="4" creationId="{EE2AC625-9141-A801-F431-DD5F79396320}"/>
          </ac:spMkLst>
        </pc:spChg>
      </pc:sldChg>
      <pc:sldChg chg="modSp mod">
        <pc:chgData name="Leonie Smith" userId="fed1330f33f5650e" providerId="LiveId" clId="{2498882B-8CA8-4E35-B332-D73A53C8AE64}" dt="2023-01-20T10:09:55.398" v="34"/>
        <pc:sldMkLst>
          <pc:docMk/>
          <pc:sldMk cId="1360733288" sldId="295"/>
        </pc:sldMkLst>
        <pc:spChg chg="mod">
          <ac:chgData name="Leonie Smith" userId="fed1330f33f5650e" providerId="LiveId" clId="{2498882B-8CA8-4E35-B332-D73A53C8AE64}" dt="2023-01-20T10:09:55.398" v="34"/>
          <ac:spMkLst>
            <pc:docMk/>
            <pc:sldMk cId="1360733288" sldId="295"/>
            <ac:spMk id="4" creationId="{EE2AC625-9141-A801-F431-DD5F79396320}"/>
          </ac:spMkLst>
        </pc:spChg>
      </pc:sldChg>
      <pc:sldChg chg="modSp mod">
        <pc:chgData name="Leonie Smith" userId="fed1330f33f5650e" providerId="LiveId" clId="{2498882B-8CA8-4E35-B332-D73A53C8AE64}" dt="2023-01-20T10:10:07.461" v="35"/>
        <pc:sldMkLst>
          <pc:docMk/>
          <pc:sldMk cId="1697935262" sldId="296"/>
        </pc:sldMkLst>
        <pc:spChg chg="mod">
          <ac:chgData name="Leonie Smith" userId="fed1330f33f5650e" providerId="LiveId" clId="{2498882B-8CA8-4E35-B332-D73A53C8AE64}" dt="2023-01-20T10:10:07.461" v="35"/>
          <ac:spMkLst>
            <pc:docMk/>
            <pc:sldMk cId="1697935262" sldId="296"/>
            <ac:spMk id="4" creationId="{EE2AC625-9141-A801-F431-DD5F79396320}"/>
          </ac:spMkLst>
        </pc:spChg>
      </pc:sldChg>
      <pc:sldChg chg="modSp mod">
        <pc:chgData name="Leonie Smith" userId="fed1330f33f5650e" providerId="LiveId" clId="{2498882B-8CA8-4E35-B332-D73A53C8AE64}" dt="2023-01-20T10:08:06.239" v="17"/>
        <pc:sldMkLst>
          <pc:docMk/>
          <pc:sldMk cId="3381612022" sldId="297"/>
        </pc:sldMkLst>
        <pc:spChg chg="mod">
          <ac:chgData name="Leonie Smith" userId="fed1330f33f5650e" providerId="LiveId" clId="{2498882B-8CA8-4E35-B332-D73A53C8AE64}" dt="2023-01-20T10:08:06.239" v="17"/>
          <ac:spMkLst>
            <pc:docMk/>
            <pc:sldMk cId="3381612022" sldId="297"/>
            <ac:spMk id="4" creationId="{EE2AC625-9141-A801-F431-DD5F79396320}"/>
          </ac:spMkLst>
        </pc:spChg>
      </pc:sldChg>
      <pc:sldChg chg="modSp mod">
        <pc:chgData name="Leonie Smith" userId="fed1330f33f5650e" providerId="LiveId" clId="{2498882B-8CA8-4E35-B332-D73A53C8AE64}" dt="2023-01-20T10:08:37.056" v="29" actId="403"/>
        <pc:sldMkLst>
          <pc:docMk/>
          <pc:sldMk cId="3643059509" sldId="298"/>
        </pc:sldMkLst>
        <pc:spChg chg="mod">
          <ac:chgData name="Leonie Smith" userId="fed1330f33f5650e" providerId="LiveId" clId="{2498882B-8CA8-4E35-B332-D73A53C8AE64}" dt="2023-01-20T10:08:37.056" v="29" actId="403"/>
          <ac:spMkLst>
            <pc:docMk/>
            <pc:sldMk cId="3643059509" sldId="298"/>
            <ac:spMk id="4" creationId="{EE2AC625-9141-A801-F431-DD5F79396320}"/>
          </ac:spMkLst>
        </pc:spChg>
      </pc:sldChg>
      <pc:sldChg chg="addSp delSp modSp new mod">
        <pc:chgData name="Leonie Smith" userId="fed1330f33f5650e" providerId="LiveId" clId="{2498882B-8CA8-4E35-B332-D73A53C8AE64}" dt="2023-01-20T10:13:00.489" v="47" actId="20577"/>
        <pc:sldMkLst>
          <pc:docMk/>
          <pc:sldMk cId="774994460" sldId="299"/>
        </pc:sldMkLst>
        <pc:spChg chg="add mod">
          <ac:chgData name="Leonie Smith" userId="fed1330f33f5650e" providerId="LiveId" clId="{2498882B-8CA8-4E35-B332-D73A53C8AE64}" dt="2023-01-20T10:13:00.489" v="47" actId="20577"/>
          <ac:spMkLst>
            <pc:docMk/>
            <pc:sldMk cId="774994460" sldId="299"/>
            <ac:spMk id="5" creationId="{EB6794EC-7A17-6AFE-34BD-EC67C2734A9B}"/>
          </ac:spMkLst>
        </pc:spChg>
        <pc:picChg chg="add del">
          <ac:chgData name="Leonie Smith" userId="fed1330f33f5650e" providerId="LiveId" clId="{2498882B-8CA8-4E35-B332-D73A53C8AE64}" dt="2023-01-20T10:12:07.230" v="42" actId="21"/>
          <ac:picMkLst>
            <pc:docMk/>
            <pc:sldMk cId="774994460" sldId="299"/>
            <ac:picMk id="3" creationId="{7069698B-1D85-3525-3FD6-19B413BA8F12}"/>
          </ac:picMkLst>
        </pc:picChg>
        <pc:picChg chg="add mod">
          <ac:chgData name="Leonie Smith" userId="fed1330f33f5650e" providerId="LiveId" clId="{2498882B-8CA8-4E35-B332-D73A53C8AE64}" dt="2023-01-20T10:12:39.697" v="43"/>
          <ac:picMkLst>
            <pc:docMk/>
            <pc:sldMk cId="774994460" sldId="299"/>
            <ac:picMk id="4" creationId="{9CDB34E9-D449-3068-A799-52186333F87F}"/>
          </ac:picMkLst>
        </pc:picChg>
      </pc:sldChg>
      <pc:sldChg chg="addSp modSp new mod">
        <pc:chgData name="Leonie Smith" userId="fed1330f33f5650e" providerId="LiveId" clId="{2498882B-8CA8-4E35-B332-D73A53C8AE64}" dt="2023-01-20T10:13:06.910" v="49" actId="20577"/>
        <pc:sldMkLst>
          <pc:docMk/>
          <pc:sldMk cId="175231963" sldId="300"/>
        </pc:sldMkLst>
        <pc:spChg chg="add mod">
          <ac:chgData name="Leonie Smith" userId="fed1330f33f5650e" providerId="LiveId" clId="{2498882B-8CA8-4E35-B332-D73A53C8AE64}" dt="2023-01-20T10:13:06.910" v="49" actId="20577"/>
          <ac:spMkLst>
            <pc:docMk/>
            <pc:sldMk cId="175231963" sldId="300"/>
            <ac:spMk id="4" creationId="{B7028B46-52B0-E062-39C4-36081B9C68A6}"/>
          </ac:spMkLst>
        </pc:spChg>
        <pc:picChg chg="add mod">
          <ac:chgData name="Leonie Smith" userId="fed1330f33f5650e" providerId="LiveId" clId="{2498882B-8CA8-4E35-B332-D73A53C8AE64}" dt="2023-01-20T10:12:02.173" v="41" actId="14100"/>
          <ac:picMkLst>
            <pc:docMk/>
            <pc:sldMk cId="175231963" sldId="300"/>
            <ac:picMk id="3" creationId="{FC0F9501-95F7-6CAE-91FE-34FAC054ADA5}"/>
          </ac:picMkLst>
        </pc:picChg>
      </pc:sldChg>
    </pc:docChg>
  </pc:docChgLst>
  <pc:docChgLst>
    <pc:chgData name="Alfred Smith" userId="3c60a3631c0db8ad" providerId="LiveId" clId="{5EFA0B7C-EFBE-4381-96C5-C6BBCBD93ACC}"/>
    <pc:docChg chg="custSel modSld">
      <pc:chgData name="Alfred Smith" userId="3c60a3631c0db8ad" providerId="LiveId" clId="{5EFA0B7C-EFBE-4381-96C5-C6BBCBD93ACC}" dt="2024-06-18T10:41:51.151" v="35"/>
      <pc:docMkLst>
        <pc:docMk/>
      </pc:docMkLst>
      <pc:sldChg chg="delSp modTransition modAnim">
        <pc:chgData name="Alfred Smith" userId="3c60a3631c0db8ad" providerId="LiveId" clId="{5EFA0B7C-EFBE-4381-96C5-C6BBCBD93ACC}" dt="2024-05-27T13:32:16.988" v="2"/>
        <pc:sldMkLst>
          <pc:docMk/>
          <pc:sldMk cId="459573726" sldId="256"/>
        </pc:sldMkLst>
        <pc:picChg chg="del">
          <ac:chgData name="Alfred Smith" userId="3c60a3631c0db8ad" providerId="LiveId" clId="{5EFA0B7C-EFBE-4381-96C5-C6BBCBD93ACC}" dt="2024-05-27T13:32:16.988" v="2"/>
          <ac:picMkLst>
            <pc:docMk/>
            <pc:sldMk cId="459573726" sldId="256"/>
            <ac:picMk id="4" creationId="{78A0CC90-AD79-442B-80F3-E17A6BF1D81A}"/>
          </ac:picMkLst>
        </pc:picChg>
      </pc:sldChg>
      <pc:sldChg chg="delSp modTransition modAnim">
        <pc:chgData name="Alfred Smith" userId="3c60a3631c0db8ad" providerId="LiveId" clId="{5EFA0B7C-EFBE-4381-96C5-C6BBCBD93ACC}" dt="2024-05-27T13:32:19.233" v="3"/>
        <pc:sldMkLst>
          <pc:docMk/>
          <pc:sldMk cId="2151419372" sldId="257"/>
        </pc:sldMkLst>
        <pc:picChg chg="del">
          <ac:chgData name="Alfred Smith" userId="3c60a3631c0db8ad" providerId="LiveId" clId="{5EFA0B7C-EFBE-4381-96C5-C6BBCBD93ACC}" dt="2024-05-27T13:32:19.233" v="3"/>
          <ac:picMkLst>
            <pc:docMk/>
            <pc:sldMk cId="2151419372" sldId="257"/>
            <ac:picMk id="2" creationId="{2D0C7A79-95DA-4BF4-B25F-01A3C88053BA}"/>
          </ac:picMkLst>
        </pc:picChg>
      </pc:sldChg>
      <pc:sldChg chg="delSp modTransition modAnim">
        <pc:chgData name="Alfred Smith" userId="3c60a3631c0db8ad" providerId="LiveId" clId="{5EFA0B7C-EFBE-4381-96C5-C6BBCBD93ACC}" dt="2024-05-27T13:32:21.721" v="4"/>
        <pc:sldMkLst>
          <pc:docMk/>
          <pc:sldMk cId="509511157" sldId="258"/>
        </pc:sldMkLst>
        <pc:picChg chg="del">
          <ac:chgData name="Alfred Smith" userId="3c60a3631c0db8ad" providerId="LiveId" clId="{5EFA0B7C-EFBE-4381-96C5-C6BBCBD93ACC}" dt="2024-05-27T13:32:21.721" v="4"/>
          <ac:picMkLst>
            <pc:docMk/>
            <pc:sldMk cId="509511157" sldId="258"/>
            <ac:picMk id="3" creationId="{0AA8D95B-AE0F-46EE-9EA4-6607086803BC}"/>
          </ac:picMkLst>
        </pc:picChg>
      </pc:sldChg>
      <pc:sldChg chg="delSp modTransition modAnim">
        <pc:chgData name="Alfred Smith" userId="3c60a3631c0db8ad" providerId="LiveId" clId="{5EFA0B7C-EFBE-4381-96C5-C6BBCBD93ACC}" dt="2024-05-27T13:32:24.060" v="5"/>
        <pc:sldMkLst>
          <pc:docMk/>
          <pc:sldMk cId="3927041672" sldId="259"/>
        </pc:sldMkLst>
        <pc:picChg chg="del">
          <ac:chgData name="Alfred Smith" userId="3c60a3631c0db8ad" providerId="LiveId" clId="{5EFA0B7C-EFBE-4381-96C5-C6BBCBD93ACC}" dt="2024-05-27T13:32:24.060" v="5"/>
          <ac:picMkLst>
            <pc:docMk/>
            <pc:sldMk cId="3927041672" sldId="259"/>
            <ac:picMk id="2" creationId="{778F1B29-C633-405B-8739-4440D7DEE99F}"/>
          </ac:picMkLst>
        </pc:picChg>
      </pc:sldChg>
      <pc:sldChg chg="delSp modTransition modAnim">
        <pc:chgData name="Alfred Smith" userId="3c60a3631c0db8ad" providerId="LiveId" clId="{5EFA0B7C-EFBE-4381-96C5-C6BBCBD93ACC}" dt="2024-05-27T13:32:26.523" v="6"/>
        <pc:sldMkLst>
          <pc:docMk/>
          <pc:sldMk cId="257853532" sldId="260"/>
        </pc:sldMkLst>
        <pc:picChg chg="del">
          <ac:chgData name="Alfred Smith" userId="3c60a3631c0db8ad" providerId="LiveId" clId="{5EFA0B7C-EFBE-4381-96C5-C6BBCBD93ACC}" dt="2024-05-27T13:32:26.523" v="6"/>
          <ac:picMkLst>
            <pc:docMk/>
            <pc:sldMk cId="257853532" sldId="260"/>
            <ac:picMk id="8" creationId="{ACC6EB5C-2221-4017-8FAA-32EAD6682C24}"/>
          </ac:picMkLst>
        </pc:picChg>
      </pc:sldChg>
      <pc:sldChg chg="delSp modTransition modAnim">
        <pc:chgData name="Alfred Smith" userId="3c60a3631c0db8ad" providerId="LiveId" clId="{5EFA0B7C-EFBE-4381-96C5-C6BBCBD93ACC}" dt="2024-05-27T13:32:36.714" v="7"/>
        <pc:sldMkLst>
          <pc:docMk/>
          <pc:sldMk cId="3413177364" sldId="261"/>
        </pc:sldMkLst>
        <pc:picChg chg="del">
          <ac:chgData name="Alfred Smith" userId="3c60a3631c0db8ad" providerId="LiveId" clId="{5EFA0B7C-EFBE-4381-96C5-C6BBCBD93ACC}" dt="2024-05-27T13:32:36.714" v="7"/>
          <ac:picMkLst>
            <pc:docMk/>
            <pc:sldMk cId="3413177364" sldId="261"/>
            <ac:picMk id="3" creationId="{A7A907A4-4A48-40D3-8F14-B64C971A1F16}"/>
          </ac:picMkLst>
        </pc:picChg>
      </pc:sldChg>
      <pc:sldChg chg="delSp modTransition modAnim">
        <pc:chgData name="Alfred Smith" userId="3c60a3631c0db8ad" providerId="LiveId" clId="{5EFA0B7C-EFBE-4381-96C5-C6BBCBD93ACC}" dt="2024-05-27T13:32:39.298" v="8"/>
        <pc:sldMkLst>
          <pc:docMk/>
          <pc:sldMk cId="1143433357" sldId="262"/>
        </pc:sldMkLst>
        <pc:picChg chg="del">
          <ac:chgData name="Alfred Smith" userId="3c60a3631c0db8ad" providerId="LiveId" clId="{5EFA0B7C-EFBE-4381-96C5-C6BBCBD93ACC}" dt="2024-05-27T13:32:39.298" v="8"/>
          <ac:picMkLst>
            <pc:docMk/>
            <pc:sldMk cId="1143433357" sldId="262"/>
            <ac:picMk id="3" creationId="{F907DBD2-CCAC-424B-875F-663FA9F60AC7}"/>
          </ac:picMkLst>
        </pc:picChg>
      </pc:sldChg>
      <pc:sldChg chg="delSp modTransition modAnim">
        <pc:chgData name="Alfred Smith" userId="3c60a3631c0db8ad" providerId="LiveId" clId="{5EFA0B7C-EFBE-4381-96C5-C6BBCBD93ACC}" dt="2024-05-27T13:32:43.465" v="9"/>
        <pc:sldMkLst>
          <pc:docMk/>
          <pc:sldMk cId="3306446189" sldId="263"/>
        </pc:sldMkLst>
        <pc:picChg chg="del">
          <ac:chgData name="Alfred Smith" userId="3c60a3631c0db8ad" providerId="LiveId" clId="{5EFA0B7C-EFBE-4381-96C5-C6BBCBD93ACC}" dt="2024-05-27T13:32:43.465" v="9"/>
          <ac:picMkLst>
            <pc:docMk/>
            <pc:sldMk cId="3306446189" sldId="263"/>
            <ac:picMk id="16" creationId="{AADC1B9D-7C1D-4960-A944-826B6DC726A8}"/>
          </ac:picMkLst>
        </pc:picChg>
      </pc:sldChg>
      <pc:sldChg chg="delSp modTransition modAnim">
        <pc:chgData name="Alfred Smith" userId="3c60a3631c0db8ad" providerId="LiveId" clId="{5EFA0B7C-EFBE-4381-96C5-C6BBCBD93ACC}" dt="2024-05-27T13:32:46.382" v="10"/>
        <pc:sldMkLst>
          <pc:docMk/>
          <pc:sldMk cId="3103849281" sldId="264"/>
        </pc:sldMkLst>
        <pc:picChg chg="del">
          <ac:chgData name="Alfred Smith" userId="3c60a3631c0db8ad" providerId="LiveId" clId="{5EFA0B7C-EFBE-4381-96C5-C6BBCBD93ACC}" dt="2024-05-27T13:32:46.382" v="10"/>
          <ac:picMkLst>
            <pc:docMk/>
            <pc:sldMk cId="3103849281" sldId="264"/>
            <ac:picMk id="3" creationId="{B329991A-6D6B-4472-8FCA-990DD57F7CBB}"/>
          </ac:picMkLst>
        </pc:picChg>
      </pc:sldChg>
      <pc:sldChg chg="delSp modTransition modAnim">
        <pc:chgData name="Alfred Smith" userId="3c60a3631c0db8ad" providerId="LiveId" clId="{5EFA0B7C-EFBE-4381-96C5-C6BBCBD93ACC}" dt="2024-05-27T13:32:48.578" v="11"/>
        <pc:sldMkLst>
          <pc:docMk/>
          <pc:sldMk cId="641883028" sldId="265"/>
        </pc:sldMkLst>
        <pc:picChg chg="del">
          <ac:chgData name="Alfred Smith" userId="3c60a3631c0db8ad" providerId="LiveId" clId="{5EFA0B7C-EFBE-4381-96C5-C6BBCBD93ACC}" dt="2024-05-27T13:32:48.578" v="11"/>
          <ac:picMkLst>
            <pc:docMk/>
            <pc:sldMk cId="641883028" sldId="265"/>
            <ac:picMk id="8" creationId="{7BD12DFA-7285-4728-8AF2-1A2A190DCF5F}"/>
          </ac:picMkLst>
        </pc:picChg>
      </pc:sldChg>
      <pc:sldChg chg="addSp delSp modSp modTransition modAnim">
        <pc:chgData name="Alfred Smith" userId="3c60a3631c0db8ad" providerId="LiveId" clId="{5EFA0B7C-EFBE-4381-96C5-C6BBCBD93ACC}" dt="2024-06-18T08:27:44.759" v="19"/>
        <pc:sldMkLst>
          <pc:docMk/>
          <pc:sldMk cId="4010116178" sldId="266"/>
        </pc:sldMkLst>
        <pc:spChg chg="add mod">
          <ac:chgData name="Alfred Smith" userId="3c60a3631c0db8ad" providerId="LiveId" clId="{5EFA0B7C-EFBE-4381-96C5-C6BBCBD93ACC}" dt="2024-06-18T08:27:44.759" v="19"/>
          <ac:spMkLst>
            <pc:docMk/>
            <pc:sldMk cId="4010116178" sldId="266"/>
            <ac:spMk id="2" creationId="{CF295EA4-EE05-E68D-ABA8-469C3AB0C742}"/>
          </ac:spMkLst>
        </pc:spChg>
        <pc:picChg chg="del">
          <ac:chgData name="Alfred Smith" userId="3c60a3631c0db8ad" providerId="LiveId" clId="{5EFA0B7C-EFBE-4381-96C5-C6BBCBD93ACC}" dt="2024-05-27T13:32:14.487" v="1"/>
          <ac:picMkLst>
            <pc:docMk/>
            <pc:sldMk cId="4010116178" sldId="266"/>
            <ac:picMk id="2" creationId="{4388C340-88B3-4D3B-91DE-909980C33CB1}"/>
          </ac:picMkLst>
        </pc:picChg>
      </pc:sldChg>
      <pc:sldChg chg="delSp mod modTransition delAnim">
        <pc:chgData name="Alfred Smith" userId="3c60a3631c0db8ad" providerId="LiveId" clId="{5EFA0B7C-EFBE-4381-96C5-C6BBCBD93ACC}" dt="2024-05-27T13:33:26.435" v="13" actId="478"/>
        <pc:sldMkLst>
          <pc:docMk/>
          <pc:sldMk cId="2496581109" sldId="267"/>
        </pc:sldMkLst>
        <pc:picChg chg="del">
          <ac:chgData name="Alfred Smith" userId="3c60a3631c0db8ad" providerId="LiveId" clId="{5EFA0B7C-EFBE-4381-96C5-C6BBCBD93ACC}" dt="2024-05-27T13:33:26.435" v="13" actId="478"/>
          <ac:picMkLst>
            <pc:docMk/>
            <pc:sldMk cId="2496581109" sldId="267"/>
            <ac:picMk id="18" creationId="{FCF66237-8CF3-4160-885A-2E7F313D1F8B}"/>
          </ac:picMkLst>
        </pc:picChg>
      </pc:sldChg>
      <pc:sldChg chg="delSp modTransition modAnim">
        <pc:chgData name="Alfred Smith" userId="3c60a3631c0db8ad" providerId="LiveId" clId="{5EFA0B7C-EFBE-4381-96C5-C6BBCBD93ACC}" dt="2024-05-27T13:33:40.851" v="14"/>
        <pc:sldMkLst>
          <pc:docMk/>
          <pc:sldMk cId="3832850491" sldId="268"/>
        </pc:sldMkLst>
        <pc:picChg chg="del">
          <ac:chgData name="Alfred Smith" userId="3c60a3631c0db8ad" providerId="LiveId" clId="{5EFA0B7C-EFBE-4381-96C5-C6BBCBD93ACC}" dt="2024-05-27T13:33:40.851" v="14"/>
          <ac:picMkLst>
            <pc:docMk/>
            <pc:sldMk cId="3832850491" sldId="268"/>
            <ac:picMk id="8" creationId="{CD96EC28-E0B4-409F-9FD7-5F8A884DB68F}"/>
          </ac:picMkLst>
        </pc:picChg>
      </pc:sldChg>
      <pc:sldChg chg="delSp modTransition modAnim">
        <pc:chgData name="Alfred Smith" userId="3c60a3631c0db8ad" providerId="LiveId" clId="{5EFA0B7C-EFBE-4381-96C5-C6BBCBD93ACC}" dt="2024-05-27T13:32:10.749" v="0"/>
        <pc:sldMkLst>
          <pc:docMk/>
          <pc:sldMk cId="3986780873" sldId="282"/>
        </pc:sldMkLst>
        <pc:picChg chg="del">
          <ac:chgData name="Alfred Smith" userId="3c60a3631c0db8ad" providerId="LiveId" clId="{5EFA0B7C-EFBE-4381-96C5-C6BBCBD93ACC}" dt="2024-05-27T13:32:10.749" v="0"/>
          <ac:picMkLst>
            <pc:docMk/>
            <pc:sldMk cId="3986780873" sldId="282"/>
            <ac:picMk id="4" creationId="{DB68DAE3-4AC9-48F9-9420-5CE7F367CE14}"/>
          </ac:picMkLst>
        </pc:picChg>
      </pc:sldChg>
      <pc:sldChg chg="modSp mod">
        <pc:chgData name="Alfred Smith" userId="3c60a3631c0db8ad" providerId="LiveId" clId="{5EFA0B7C-EFBE-4381-96C5-C6BBCBD93ACC}" dt="2024-06-18T08:24:44.460" v="18" actId="12"/>
        <pc:sldMkLst>
          <pc:docMk/>
          <pc:sldMk cId="3011722370" sldId="283"/>
        </pc:sldMkLst>
        <pc:spChg chg="mod">
          <ac:chgData name="Alfred Smith" userId="3c60a3631c0db8ad" providerId="LiveId" clId="{5EFA0B7C-EFBE-4381-96C5-C6BBCBD93ACC}" dt="2024-06-18T08:24:44.460" v="18" actId="12"/>
          <ac:spMkLst>
            <pc:docMk/>
            <pc:sldMk cId="3011722370" sldId="283"/>
            <ac:spMk id="3" creationId="{A38A0105-44F9-0F16-0DE5-FF0E526B24AF}"/>
          </ac:spMkLst>
        </pc:spChg>
      </pc:sldChg>
      <pc:sldChg chg="modSp mod">
        <pc:chgData name="Alfred Smith" userId="3c60a3631c0db8ad" providerId="LiveId" clId="{5EFA0B7C-EFBE-4381-96C5-C6BBCBD93ACC}" dt="2024-06-18T10:35:43.329" v="20"/>
        <pc:sldMkLst>
          <pc:docMk/>
          <pc:sldMk cId="412204042" sldId="285"/>
        </pc:sldMkLst>
        <pc:spChg chg="mod">
          <ac:chgData name="Alfred Smith" userId="3c60a3631c0db8ad" providerId="LiveId" clId="{5EFA0B7C-EFBE-4381-96C5-C6BBCBD93ACC}" dt="2024-06-18T10:35:43.329" v="20"/>
          <ac:spMkLst>
            <pc:docMk/>
            <pc:sldMk cId="412204042" sldId="285"/>
            <ac:spMk id="4" creationId="{EE2AC625-9141-A801-F431-DD5F79396320}"/>
          </ac:spMkLst>
        </pc:spChg>
      </pc:sldChg>
      <pc:sldChg chg="modSp mod">
        <pc:chgData name="Alfred Smith" userId="3c60a3631c0db8ad" providerId="LiveId" clId="{5EFA0B7C-EFBE-4381-96C5-C6BBCBD93ACC}" dt="2024-06-18T10:37:14.126" v="21"/>
        <pc:sldMkLst>
          <pc:docMk/>
          <pc:sldMk cId="2742869086" sldId="286"/>
        </pc:sldMkLst>
        <pc:spChg chg="mod">
          <ac:chgData name="Alfred Smith" userId="3c60a3631c0db8ad" providerId="LiveId" clId="{5EFA0B7C-EFBE-4381-96C5-C6BBCBD93ACC}" dt="2024-06-18T10:37:14.126" v="21"/>
          <ac:spMkLst>
            <pc:docMk/>
            <pc:sldMk cId="2742869086" sldId="286"/>
            <ac:spMk id="4" creationId="{EE2AC625-9141-A801-F431-DD5F79396320}"/>
          </ac:spMkLst>
        </pc:spChg>
      </pc:sldChg>
      <pc:sldChg chg="modSp mod">
        <pc:chgData name="Alfred Smith" userId="3c60a3631c0db8ad" providerId="LiveId" clId="{5EFA0B7C-EFBE-4381-96C5-C6BBCBD93ACC}" dt="2024-06-18T10:37:34.399" v="22"/>
        <pc:sldMkLst>
          <pc:docMk/>
          <pc:sldMk cId="1177874592" sldId="287"/>
        </pc:sldMkLst>
        <pc:spChg chg="mod">
          <ac:chgData name="Alfred Smith" userId="3c60a3631c0db8ad" providerId="LiveId" clId="{5EFA0B7C-EFBE-4381-96C5-C6BBCBD93ACC}" dt="2024-06-18T10:37:34.399" v="22"/>
          <ac:spMkLst>
            <pc:docMk/>
            <pc:sldMk cId="1177874592" sldId="287"/>
            <ac:spMk id="4" creationId="{EE2AC625-9141-A801-F431-DD5F79396320}"/>
          </ac:spMkLst>
        </pc:spChg>
      </pc:sldChg>
      <pc:sldChg chg="modSp mod">
        <pc:chgData name="Alfred Smith" userId="3c60a3631c0db8ad" providerId="LiveId" clId="{5EFA0B7C-EFBE-4381-96C5-C6BBCBD93ACC}" dt="2024-06-18T10:37:59.637" v="23"/>
        <pc:sldMkLst>
          <pc:docMk/>
          <pc:sldMk cId="1979313956" sldId="288"/>
        </pc:sldMkLst>
        <pc:spChg chg="mod">
          <ac:chgData name="Alfred Smith" userId="3c60a3631c0db8ad" providerId="LiveId" clId="{5EFA0B7C-EFBE-4381-96C5-C6BBCBD93ACC}" dt="2024-06-18T10:37:59.637" v="23"/>
          <ac:spMkLst>
            <pc:docMk/>
            <pc:sldMk cId="1979313956" sldId="288"/>
            <ac:spMk id="4" creationId="{EE2AC625-9141-A801-F431-DD5F79396320}"/>
          </ac:spMkLst>
        </pc:spChg>
      </pc:sldChg>
      <pc:sldChg chg="modSp mod">
        <pc:chgData name="Alfred Smith" userId="3c60a3631c0db8ad" providerId="LiveId" clId="{5EFA0B7C-EFBE-4381-96C5-C6BBCBD93ACC}" dt="2024-06-18T10:38:18.872" v="24"/>
        <pc:sldMkLst>
          <pc:docMk/>
          <pc:sldMk cId="3869897717" sldId="289"/>
        </pc:sldMkLst>
        <pc:spChg chg="mod">
          <ac:chgData name="Alfred Smith" userId="3c60a3631c0db8ad" providerId="LiveId" clId="{5EFA0B7C-EFBE-4381-96C5-C6BBCBD93ACC}" dt="2024-06-18T10:38:18.872" v="24"/>
          <ac:spMkLst>
            <pc:docMk/>
            <pc:sldMk cId="3869897717" sldId="289"/>
            <ac:spMk id="4" creationId="{EE2AC625-9141-A801-F431-DD5F79396320}"/>
          </ac:spMkLst>
        </pc:spChg>
      </pc:sldChg>
      <pc:sldChg chg="modSp mod">
        <pc:chgData name="Alfred Smith" userId="3c60a3631c0db8ad" providerId="LiveId" clId="{5EFA0B7C-EFBE-4381-96C5-C6BBCBD93ACC}" dt="2024-06-18T10:38:35.848" v="25"/>
        <pc:sldMkLst>
          <pc:docMk/>
          <pc:sldMk cId="375852047" sldId="290"/>
        </pc:sldMkLst>
        <pc:spChg chg="mod">
          <ac:chgData name="Alfred Smith" userId="3c60a3631c0db8ad" providerId="LiveId" clId="{5EFA0B7C-EFBE-4381-96C5-C6BBCBD93ACC}" dt="2024-06-18T10:38:35.848" v="25"/>
          <ac:spMkLst>
            <pc:docMk/>
            <pc:sldMk cId="375852047" sldId="290"/>
            <ac:spMk id="4" creationId="{EE2AC625-9141-A801-F431-DD5F79396320}"/>
          </ac:spMkLst>
        </pc:spChg>
      </pc:sldChg>
      <pc:sldChg chg="modSp mod">
        <pc:chgData name="Alfred Smith" userId="3c60a3631c0db8ad" providerId="LiveId" clId="{5EFA0B7C-EFBE-4381-96C5-C6BBCBD93ACC}" dt="2024-06-18T10:39:10.011" v="27"/>
        <pc:sldMkLst>
          <pc:docMk/>
          <pc:sldMk cId="2409946121" sldId="291"/>
        </pc:sldMkLst>
        <pc:spChg chg="mod">
          <ac:chgData name="Alfred Smith" userId="3c60a3631c0db8ad" providerId="LiveId" clId="{5EFA0B7C-EFBE-4381-96C5-C6BBCBD93ACC}" dt="2024-06-18T10:39:10.011" v="27"/>
          <ac:spMkLst>
            <pc:docMk/>
            <pc:sldMk cId="2409946121" sldId="291"/>
            <ac:spMk id="4" creationId="{EE2AC625-9141-A801-F431-DD5F79396320}"/>
          </ac:spMkLst>
        </pc:spChg>
      </pc:sldChg>
      <pc:sldChg chg="modSp mod">
        <pc:chgData name="Alfred Smith" userId="3c60a3631c0db8ad" providerId="LiveId" clId="{5EFA0B7C-EFBE-4381-96C5-C6BBCBD93ACC}" dt="2024-06-18T10:39:57.833" v="31" actId="20577"/>
        <pc:sldMkLst>
          <pc:docMk/>
          <pc:sldMk cId="3802562942" sldId="292"/>
        </pc:sldMkLst>
        <pc:spChg chg="mod">
          <ac:chgData name="Alfred Smith" userId="3c60a3631c0db8ad" providerId="LiveId" clId="{5EFA0B7C-EFBE-4381-96C5-C6BBCBD93ACC}" dt="2024-06-18T10:39:57.833" v="31" actId="20577"/>
          <ac:spMkLst>
            <pc:docMk/>
            <pc:sldMk cId="3802562942" sldId="292"/>
            <ac:spMk id="4" creationId="{EE2AC625-9141-A801-F431-DD5F79396320}"/>
          </ac:spMkLst>
        </pc:spChg>
      </pc:sldChg>
      <pc:sldChg chg="modSp mod">
        <pc:chgData name="Alfred Smith" userId="3c60a3631c0db8ad" providerId="LiveId" clId="{5EFA0B7C-EFBE-4381-96C5-C6BBCBD93ACC}" dt="2024-06-18T10:40:35.342" v="32"/>
        <pc:sldMkLst>
          <pc:docMk/>
          <pc:sldMk cId="1553724539" sldId="293"/>
        </pc:sldMkLst>
        <pc:spChg chg="mod">
          <ac:chgData name="Alfred Smith" userId="3c60a3631c0db8ad" providerId="LiveId" clId="{5EFA0B7C-EFBE-4381-96C5-C6BBCBD93ACC}" dt="2024-06-18T10:40:35.342" v="32"/>
          <ac:spMkLst>
            <pc:docMk/>
            <pc:sldMk cId="1553724539" sldId="293"/>
            <ac:spMk id="4" creationId="{EE2AC625-9141-A801-F431-DD5F79396320}"/>
          </ac:spMkLst>
        </pc:spChg>
      </pc:sldChg>
      <pc:sldChg chg="modSp mod">
        <pc:chgData name="Alfred Smith" userId="3c60a3631c0db8ad" providerId="LiveId" clId="{5EFA0B7C-EFBE-4381-96C5-C6BBCBD93ACC}" dt="2024-06-18T10:40:55.484" v="33"/>
        <pc:sldMkLst>
          <pc:docMk/>
          <pc:sldMk cId="2136803479" sldId="294"/>
        </pc:sldMkLst>
        <pc:spChg chg="mod">
          <ac:chgData name="Alfred Smith" userId="3c60a3631c0db8ad" providerId="LiveId" clId="{5EFA0B7C-EFBE-4381-96C5-C6BBCBD93ACC}" dt="2024-06-18T10:40:55.484" v="33"/>
          <ac:spMkLst>
            <pc:docMk/>
            <pc:sldMk cId="2136803479" sldId="294"/>
            <ac:spMk id="4" creationId="{EE2AC625-9141-A801-F431-DD5F79396320}"/>
          </ac:spMkLst>
        </pc:spChg>
      </pc:sldChg>
      <pc:sldChg chg="modSp mod">
        <pc:chgData name="Alfred Smith" userId="3c60a3631c0db8ad" providerId="LiveId" clId="{5EFA0B7C-EFBE-4381-96C5-C6BBCBD93ACC}" dt="2024-06-18T10:41:24.433" v="34"/>
        <pc:sldMkLst>
          <pc:docMk/>
          <pc:sldMk cId="1360733288" sldId="295"/>
        </pc:sldMkLst>
        <pc:spChg chg="mod">
          <ac:chgData name="Alfred Smith" userId="3c60a3631c0db8ad" providerId="LiveId" clId="{5EFA0B7C-EFBE-4381-96C5-C6BBCBD93ACC}" dt="2024-06-18T10:41:24.433" v="34"/>
          <ac:spMkLst>
            <pc:docMk/>
            <pc:sldMk cId="1360733288" sldId="295"/>
            <ac:spMk id="4" creationId="{EE2AC625-9141-A801-F431-DD5F79396320}"/>
          </ac:spMkLst>
        </pc:spChg>
      </pc:sldChg>
      <pc:sldChg chg="modSp mod">
        <pc:chgData name="Alfred Smith" userId="3c60a3631c0db8ad" providerId="LiveId" clId="{5EFA0B7C-EFBE-4381-96C5-C6BBCBD93ACC}" dt="2024-06-18T10:41:51.151" v="35"/>
        <pc:sldMkLst>
          <pc:docMk/>
          <pc:sldMk cId="1697935262" sldId="296"/>
        </pc:sldMkLst>
        <pc:spChg chg="mod">
          <ac:chgData name="Alfred Smith" userId="3c60a3631c0db8ad" providerId="LiveId" clId="{5EFA0B7C-EFBE-4381-96C5-C6BBCBD93ACC}" dt="2024-06-18T10:41:51.151" v="35"/>
          <ac:spMkLst>
            <pc:docMk/>
            <pc:sldMk cId="1697935262" sldId="296"/>
            <ac:spMk id="4" creationId="{EE2AC625-9141-A801-F431-DD5F79396320}"/>
          </ac:spMkLst>
        </pc:spChg>
      </pc:sldChg>
      <pc:sldChg chg="modSp mod">
        <pc:chgData name="Alfred Smith" userId="3c60a3631c0db8ad" providerId="LiveId" clId="{5EFA0B7C-EFBE-4381-96C5-C6BBCBD93ACC}" dt="2024-06-18T10:38:50.944" v="26"/>
        <pc:sldMkLst>
          <pc:docMk/>
          <pc:sldMk cId="3381612022" sldId="297"/>
        </pc:sldMkLst>
        <pc:spChg chg="mod">
          <ac:chgData name="Alfred Smith" userId="3c60a3631c0db8ad" providerId="LiveId" clId="{5EFA0B7C-EFBE-4381-96C5-C6BBCBD93ACC}" dt="2024-06-18T10:38:50.944" v="26"/>
          <ac:spMkLst>
            <pc:docMk/>
            <pc:sldMk cId="3381612022" sldId="297"/>
            <ac:spMk id="4" creationId="{EE2AC625-9141-A801-F431-DD5F79396320}"/>
          </ac:spMkLst>
        </pc:spChg>
      </pc:sldChg>
      <pc:sldChg chg="modSp mod">
        <pc:chgData name="Alfred Smith" userId="3c60a3631c0db8ad" providerId="LiveId" clId="{5EFA0B7C-EFBE-4381-96C5-C6BBCBD93ACC}" dt="2024-06-18T10:39:31.457" v="29" actId="20577"/>
        <pc:sldMkLst>
          <pc:docMk/>
          <pc:sldMk cId="3643059509" sldId="298"/>
        </pc:sldMkLst>
        <pc:spChg chg="mod">
          <ac:chgData name="Alfred Smith" userId="3c60a3631c0db8ad" providerId="LiveId" clId="{5EFA0B7C-EFBE-4381-96C5-C6BBCBD93ACC}" dt="2024-06-18T10:39:31.457" v="29" actId="20577"/>
          <ac:spMkLst>
            <pc:docMk/>
            <pc:sldMk cId="3643059509" sldId="298"/>
            <ac:spMk id="4" creationId="{EE2AC625-9141-A801-F431-DD5F79396320}"/>
          </ac:spMkLst>
        </pc:spChg>
      </pc:sldChg>
    </pc:docChg>
  </pc:docChgLst>
  <pc:docChgLst>
    <pc:chgData name="Alfred Smith" userId="3c60a3631c0db8ad" providerId="LiveId" clId="{6EE63BB2-71B0-4B56-8092-B88B0CFFD700}"/>
    <pc:docChg chg="modSld">
      <pc:chgData name="Alfred Smith" userId="3c60a3631c0db8ad" providerId="LiveId" clId="{6EE63BB2-71B0-4B56-8092-B88B0CFFD700}" dt="2024-08-12T12:14:55.691" v="13" actId="1076"/>
      <pc:docMkLst>
        <pc:docMk/>
      </pc:docMkLst>
      <pc:sldChg chg="modNotesTx">
        <pc:chgData name="Alfred Smith" userId="3c60a3631c0db8ad" providerId="LiveId" clId="{6EE63BB2-71B0-4B56-8092-B88B0CFFD700}" dt="2024-08-12T12:04:56.309" v="0" actId="20577"/>
        <pc:sldMkLst>
          <pc:docMk/>
          <pc:sldMk cId="459573726" sldId="256"/>
        </pc:sldMkLst>
      </pc:sldChg>
      <pc:sldChg chg="modNotesTx">
        <pc:chgData name="Alfred Smith" userId="3c60a3631c0db8ad" providerId="LiveId" clId="{6EE63BB2-71B0-4B56-8092-B88B0CFFD700}" dt="2024-08-12T12:05:00.202" v="1" actId="20577"/>
        <pc:sldMkLst>
          <pc:docMk/>
          <pc:sldMk cId="2151419372" sldId="257"/>
        </pc:sldMkLst>
      </pc:sldChg>
      <pc:sldChg chg="modNotesTx">
        <pc:chgData name="Alfred Smith" userId="3c60a3631c0db8ad" providerId="LiveId" clId="{6EE63BB2-71B0-4B56-8092-B88B0CFFD700}" dt="2024-08-12T12:05:03.685" v="2" actId="20577"/>
        <pc:sldMkLst>
          <pc:docMk/>
          <pc:sldMk cId="509511157" sldId="258"/>
        </pc:sldMkLst>
      </pc:sldChg>
      <pc:sldChg chg="modNotesTx">
        <pc:chgData name="Alfred Smith" userId="3c60a3631c0db8ad" providerId="LiveId" clId="{6EE63BB2-71B0-4B56-8092-B88B0CFFD700}" dt="2024-08-12T12:05:07.583" v="3" actId="20577"/>
        <pc:sldMkLst>
          <pc:docMk/>
          <pc:sldMk cId="3927041672" sldId="259"/>
        </pc:sldMkLst>
      </pc:sldChg>
      <pc:sldChg chg="modNotesTx">
        <pc:chgData name="Alfred Smith" userId="3c60a3631c0db8ad" providerId="LiveId" clId="{6EE63BB2-71B0-4B56-8092-B88B0CFFD700}" dt="2024-08-12T12:05:13.188" v="4" actId="20577"/>
        <pc:sldMkLst>
          <pc:docMk/>
          <pc:sldMk cId="257853532" sldId="260"/>
        </pc:sldMkLst>
      </pc:sldChg>
      <pc:sldChg chg="modNotesTx">
        <pc:chgData name="Alfred Smith" userId="3c60a3631c0db8ad" providerId="LiveId" clId="{6EE63BB2-71B0-4B56-8092-B88B0CFFD700}" dt="2024-08-12T12:05:24.525" v="5" actId="20577"/>
        <pc:sldMkLst>
          <pc:docMk/>
          <pc:sldMk cId="3413177364" sldId="261"/>
        </pc:sldMkLst>
      </pc:sldChg>
      <pc:sldChg chg="modNotesTx">
        <pc:chgData name="Alfred Smith" userId="3c60a3631c0db8ad" providerId="LiveId" clId="{6EE63BB2-71B0-4B56-8092-B88B0CFFD700}" dt="2024-08-12T12:05:29.267" v="6" actId="20577"/>
        <pc:sldMkLst>
          <pc:docMk/>
          <pc:sldMk cId="1143433357" sldId="262"/>
        </pc:sldMkLst>
      </pc:sldChg>
      <pc:sldChg chg="modNotesTx">
        <pc:chgData name="Alfred Smith" userId="3c60a3631c0db8ad" providerId="LiveId" clId="{6EE63BB2-71B0-4B56-8092-B88B0CFFD700}" dt="2024-08-12T12:05:34.991" v="7" actId="20577"/>
        <pc:sldMkLst>
          <pc:docMk/>
          <pc:sldMk cId="3306446189" sldId="263"/>
        </pc:sldMkLst>
      </pc:sldChg>
      <pc:sldChg chg="modNotesTx">
        <pc:chgData name="Alfred Smith" userId="3c60a3631c0db8ad" providerId="LiveId" clId="{6EE63BB2-71B0-4B56-8092-B88B0CFFD700}" dt="2024-08-12T12:05:39.243" v="8" actId="20577"/>
        <pc:sldMkLst>
          <pc:docMk/>
          <pc:sldMk cId="3103849281" sldId="264"/>
        </pc:sldMkLst>
      </pc:sldChg>
      <pc:sldChg chg="modNotesTx">
        <pc:chgData name="Alfred Smith" userId="3c60a3631c0db8ad" providerId="LiveId" clId="{6EE63BB2-71B0-4B56-8092-B88B0CFFD700}" dt="2024-08-12T12:05:44.185" v="9" actId="20577"/>
        <pc:sldMkLst>
          <pc:docMk/>
          <pc:sldMk cId="641883028" sldId="265"/>
        </pc:sldMkLst>
      </pc:sldChg>
      <pc:sldChg chg="modNotesTx">
        <pc:chgData name="Alfred Smith" userId="3c60a3631c0db8ad" providerId="LiveId" clId="{6EE63BB2-71B0-4B56-8092-B88B0CFFD700}" dt="2024-08-12T12:05:48.668" v="10" actId="20577"/>
        <pc:sldMkLst>
          <pc:docMk/>
          <pc:sldMk cId="2496581109" sldId="267"/>
        </pc:sldMkLst>
      </pc:sldChg>
      <pc:sldChg chg="modNotesTx">
        <pc:chgData name="Alfred Smith" userId="3c60a3631c0db8ad" providerId="LiveId" clId="{6EE63BB2-71B0-4B56-8092-B88B0CFFD700}" dt="2024-08-12T12:05:53.077" v="11" actId="20577"/>
        <pc:sldMkLst>
          <pc:docMk/>
          <pc:sldMk cId="3832850491" sldId="268"/>
        </pc:sldMkLst>
      </pc:sldChg>
      <pc:sldChg chg="modSp mod">
        <pc:chgData name="Alfred Smith" userId="3c60a3631c0db8ad" providerId="LiveId" clId="{6EE63BB2-71B0-4B56-8092-B88B0CFFD700}" dt="2024-08-12T12:14:35.921" v="12" actId="1076"/>
        <pc:sldMkLst>
          <pc:docMk/>
          <pc:sldMk cId="412204042" sldId="285"/>
        </pc:sldMkLst>
        <pc:spChg chg="mod">
          <ac:chgData name="Alfred Smith" userId="3c60a3631c0db8ad" providerId="LiveId" clId="{6EE63BB2-71B0-4B56-8092-B88B0CFFD700}" dt="2024-08-12T12:14:35.921" v="12" actId="1076"/>
          <ac:spMkLst>
            <pc:docMk/>
            <pc:sldMk cId="412204042" sldId="285"/>
            <ac:spMk id="3" creationId="{A58184BD-88F1-BA02-40C1-D8403D0EEC0D}"/>
          </ac:spMkLst>
        </pc:spChg>
        <pc:spChg chg="mod">
          <ac:chgData name="Alfred Smith" userId="3c60a3631c0db8ad" providerId="LiveId" clId="{6EE63BB2-71B0-4B56-8092-B88B0CFFD700}" dt="2024-08-12T12:14:35.921" v="12" actId="1076"/>
          <ac:spMkLst>
            <pc:docMk/>
            <pc:sldMk cId="412204042" sldId="285"/>
            <ac:spMk id="4" creationId="{EE2AC625-9141-A801-F431-DD5F79396320}"/>
          </ac:spMkLst>
        </pc:spChg>
      </pc:sldChg>
      <pc:sldChg chg="modSp mod">
        <pc:chgData name="Alfred Smith" userId="3c60a3631c0db8ad" providerId="LiveId" clId="{6EE63BB2-71B0-4B56-8092-B88B0CFFD700}" dt="2024-08-12T12:14:55.691" v="13" actId="1076"/>
        <pc:sldMkLst>
          <pc:docMk/>
          <pc:sldMk cId="1177874592" sldId="287"/>
        </pc:sldMkLst>
        <pc:spChg chg="mod">
          <ac:chgData name="Alfred Smith" userId="3c60a3631c0db8ad" providerId="LiveId" clId="{6EE63BB2-71B0-4B56-8092-B88B0CFFD700}" dt="2024-08-12T12:14:55.691" v="13" actId="1076"/>
          <ac:spMkLst>
            <pc:docMk/>
            <pc:sldMk cId="1177874592" sldId="287"/>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BCD95-428D-4CCC-80A9-8DFB98614D8B}" type="datetimeFigureOut">
              <a:rPr lang="en-ZA" smtClean="0"/>
              <a:t>2024/08/12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AFF28-B971-427C-9114-D6E57FA07EF3}" type="slidenum">
              <a:rPr lang="en-ZA" smtClean="0"/>
              <a:t>‹#›</a:t>
            </a:fld>
            <a:endParaRPr lang="en-ZA"/>
          </a:p>
        </p:txBody>
      </p:sp>
    </p:spTree>
    <p:extLst>
      <p:ext uri="{BB962C8B-B14F-4D97-AF65-F5344CB8AC3E}">
        <p14:creationId xmlns:p14="http://schemas.microsoft.com/office/powerpoint/2010/main" val="3400934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447AFF28-B971-427C-9114-D6E57FA07EF3}" type="slidenum">
              <a:rPr lang="en-ZA" smtClean="0"/>
              <a:t>1</a:t>
            </a:fld>
            <a:endParaRPr lang="en-ZA"/>
          </a:p>
        </p:txBody>
      </p:sp>
    </p:spTree>
    <p:extLst>
      <p:ext uri="{BB962C8B-B14F-4D97-AF65-F5344CB8AC3E}">
        <p14:creationId xmlns:p14="http://schemas.microsoft.com/office/powerpoint/2010/main" val="3698058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20</a:t>
            </a:fld>
            <a:endParaRPr lang="en-ZA"/>
          </a:p>
        </p:txBody>
      </p:sp>
    </p:spTree>
    <p:extLst>
      <p:ext uri="{BB962C8B-B14F-4D97-AF65-F5344CB8AC3E}">
        <p14:creationId xmlns:p14="http://schemas.microsoft.com/office/powerpoint/2010/main" val="3310703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22</a:t>
            </a:fld>
            <a:endParaRPr lang="en-ZA"/>
          </a:p>
        </p:txBody>
      </p:sp>
    </p:spTree>
    <p:extLst>
      <p:ext uri="{BB962C8B-B14F-4D97-AF65-F5344CB8AC3E}">
        <p14:creationId xmlns:p14="http://schemas.microsoft.com/office/powerpoint/2010/main" val="1540144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24</a:t>
            </a:fld>
            <a:endParaRPr lang="en-ZA"/>
          </a:p>
        </p:txBody>
      </p:sp>
    </p:spTree>
    <p:extLst>
      <p:ext uri="{BB962C8B-B14F-4D97-AF65-F5344CB8AC3E}">
        <p14:creationId xmlns:p14="http://schemas.microsoft.com/office/powerpoint/2010/main" val="1077802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26</a:t>
            </a:fld>
            <a:endParaRPr lang="en-ZA"/>
          </a:p>
        </p:txBody>
      </p:sp>
    </p:spTree>
    <p:extLst>
      <p:ext uri="{BB962C8B-B14F-4D97-AF65-F5344CB8AC3E}">
        <p14:creationId xmlns:p14="http://schemas.microsoft.com/office/powerpoint/2010/main" val="4201423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28</a:t>
            </a:fld>
            <a:endParaRPr lang="en-ZA"/>
          </a:p>
        </p:txBody>
      </p:sp>
    </p:spTree>
    <p:extLst>
      <p:ext uri="{BB962C8B-B14F-4D97-AF65-F5344CB8AC3E}">
        <p14:creationId xmlns:p14="http://schemas.microsoft.com/office/powerpoint/2010/main" val="2852157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30</a:t>
            </a:fld>
            <a:endParaRPr lang="en-ZA"/>
          </a:p>
        </p:txBody>
      </p:sp>
    </p:spTree>
    <p:extLst>
      <p:ext uri="{BB962C8B-B14F-4D97-AF65-F5344CB8AC3E}">
        <p14:creationId xmlns:p14="http://schemas.microsoft.com/office/powerpoint/2010/main" val="1382783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32</a:t>
            </a:fld>
            <a:endParaRPr lang="en-ZA"/>
          </a:p>
        </p:txBody>
      </p:sp>
    </p:spTree>
    <p:extLst>
      <p:ext uri="{BB962C8B-B14F-4D97-AF65-F5344CB8AC3E}">
        <p14:creationId xmlns:p14="http://schemas.microsoft.com/office/powerpoint/2010/main" val="119157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7) God and 2 Angels visit and Sarah laughs – Gen 18:1-19 Right Bottom)</a:t>
            </a:r>
          </a:p>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4</a:t>
            </a:fld>
            <a:endParaRPr lang="en-ZA"/>
          </a:p>
        </p:txBody>
      </p:sp>
    </p:spTree>
    <p:extLst>
      <p:ext uri="{BB962C8B-B14F-4D97-AF65-F5344CB8AC3E}">
        <p14:creationId xmlns:p14="http://schemas.microsoft.com/office/powerpoint/2010/main" val="717300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47AFF28-B971-427C-9114-D6E57FA07EF3}" type="slidenum">
              <a:rPr lang="en-ZA" smtClean="0"/>
              <a:t>5</a:t>
            </a:fld>
            <a:endParaRPr lang="en-ZA"/>
          </a:p>
        </p:txBody>
      </p:sp>
    </p:spTree>
    <p:extLst>
      <p:ext uri="{BB962C8B-B14F-4D97-AF65-F5344CB8AC3E}">
        <p14:creationId xmlns:p14="http://schemas.microsoft.com/office/powerpoint/2010/main" val="3038034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6</a:t>
            </a:fld>
            <a:endParaRPr lang="en-ZA"/>
          </a:p>
        </p:txBody>
      </p:sp>
    </p:spTree>
    <p:extLst>
      <p:ext uri="{BB962C8B-B14F-4D97-AF65-F5344CB8AC3E}">
        <p14:creationId xmlns:p14="http://schemas.microsoft.com/office/powerpoint/2010/main" val="241409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8</a:t>
            </a:fld>
            <a:endParaRPr lang="en-ZA"/>
          </a:p>
        </p:txBody>
      </p:sp>
    </p:spTree>
    <p:extLst>
      <p:ext uri="{BB962C8B-B14F-4D97-AF65-F5344CB8AC3E}">
        <p14:creationId xmlns:p14="http://schemas.microsoft.com/office/powerpoint/2010/main" val="232961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10</a:t>
            </a:fld>
            <a:endParaRPr lang="en-ZA"/>
          </a:p>
        </p:txBody>
      </p:sp>
    </p:spTree>
    <p:extLst>
      <p:ext uri="{BB962C8B-B14F-4D97-AF65-F5344CB8AC3E}">
        <p14:creationId xmlns:p14="http://schemas.microsoft.com/office/powerpoint/2010/main" val="1923382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12</a:t>
            </a:fld>
            <a:endParaRPr lang="en-ZA"/>
          </a:p>
        </p:txBody>
      </p:sp>
    </p:spTree>
    <p:extLst>
      <p:ext uri="{BB962C8B-B14F-4D97-AF65-F5344CB8AC3E}">
        <p14:creationId xmlns:p14="http://schemas.microsoft.com/office/powerpoint/2010/main" val="396241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47AFF28-B971-427C-9114-D6E57FA07EF3}" type="slidenum">
              <a:rPr lang="en-ZA" smtClean="0"/>
              <a:t>14</a:t>
            </a:fld>
            <a:endParaRPr lang="en-ZA"/>
          </a:p>
        </p:txBody>
      </p:sp>
    </p:spTree>
    <p:extLst>
      <p:ext uri="{BB962C8B-B14F-4D97-AF65-F5344CB8AC3E}">
        <p14:creationId xmlns:p14="http://schemas.microsoft.com/office/powerpoint/2010/main" val="302253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AFF28-B971-427C-9114-D6E57FA07EF3}" type="slidenum">
              <a:rPr lang="en-ZA" smtClean="0"/>
              <a:t>16</a:t>
            </a:fld>
            <a:endParaRPr lang="en-ZA"/>
          </a:p>
        </p:txBody>
      </p:sp>
    </p:spTree>
    <p:extLst>
      <p:ext uri="{BB962C8B-B14F-4D97-AF65-F5344CB8AC3E}">
        <p14:creationId xmlns:p14="http://schemas.microsoft.com/office/powerpoint/2010/main" val="4233931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DEAD-D61E-4E1F-BE3F-81B405A12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F74D8FA7-93A7-464D-9BFB-1847D9120E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1607D9F-7BCE-4C36-A8FA-8B156C716E60}"/>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5" name="Footer Placeholder 4">
            <a:extLst>
              <a:ext uri="{FF2B5EF4-FFF2-40B4-BE49-F238E27FC236}">
                <a16:creationId xmlns:a16="http://schemas.microsoft.com/office/drawing/2014/main" id="{5647CCDF-09B2-4103-8823-2483EB5A3D5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C992809-CFBD-4F8B-BC52-7F87C4851EFD}"/>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19204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B374-36EC-4FAB-A77F-A5307CBE166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F3BCF8B-A758-41B5-B034-9E6FDB5A6B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A3D9CA2-95AD-4AC3-897C-5D23254EF5EF}"/>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5" name="Footer Placeholder 4">
            <a:extLst>
              <a:ext uri="{FF2B5EF4-FFF2-40B4-BE49-F238E27FC236}">
                <a16:creationId xmlns:a16="http://schemas.microsoft.com/office/drawing/2014/main" id="{8F077A66-A48A-455D-9CF6-265AB45EBFE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3E495C6-82C7-4E81-9CB9-A8DDFDD64CD0}"/>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94481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FC853F-09D7-4417-9F97-FE3999FACD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0EE6944-6B8C-4710-AA49-3F879A4CA0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EC2D2-109C-4D26-BC34-1EF8EC5E0254}"/>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5" name="Footer Placeholder 4">
            <a:extLst>
              <a:ext uri="{FF2B5EF4-FFF2-40B4-BE49-F238E27FC236}">
                <a16:creationId xmlns:a16="http://schemas.microsoft.com/office/drawing/2014/main" id="{66FEBDFD-4B96-4CC8-888C-454BF26718C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6A551EF-B1E5-4DF0-87C6-02EB915EE7B1}"/>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46786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D920-9E21-42E5-A661-DE4B05F2A98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893B6BF-2195-4EE0-8B2F-C06EBF610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5DAD5D5-0A21-4339-A6DA-7C4B404BE870}"/>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5" name="Footer Placeholder 4">
            <a:extLst>
              <a:ext uri="{FF2B5EF4-FFF2-40B4-BE49-F238E27FC236}">
                <a16:creationId xmlns:a16="http://schemas.microsoft.com/office/drawing/2014/main" id="{918ECC21-4917-481E-B4CC-132EE2F8A40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7636ED9-CA3A-4ABE-AEE9-8E389C5C9242}"/>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3643800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7DB5-6FD3-4237-80E6-A8E0AC8A9D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52957A13-4010-474C-82CA-AAA0D8DEF9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A4BBD-9D08-44F5-A9AA-87371498B2A9}"/>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5" name="Footer Placeholder 4">
            <a:extLst>
              <a:ext uri="{FF2B5EF4-FFF2-40B4-BE49-F238E27FC236}">
                <a16:creationId xmlns:a16="http://schemas.microsoft.com/office/drawing/2014/main" id="{B99744F1-2562-4D1D-9437-57D06B7DA2E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DE91D8D-0A4D-4841-BA90-B9E1DBAC6985}"/>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3970994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2680A-719C-42D6-BF12-7DA1786F974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EA61FE1-8361-4E52-9F25-417EE06D58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A758B9C0-BCA1-43C1-A4FF-1F6E3F9E88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3771A031-4EA3-4302-B83C-0CC244DD3C6B}"/>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6" name="Footer Placeholder 5">
            <a:extLst>
              <a:ext uri="{FF2B5EF4-FFF2-40B4-BE49-F238E27FC236}">
                <a16:creationId xmlns:a16="http://schemas.microsoft.com/office/drawing/2014/main" id="{7A4C7A7C-F387-4CB2-B002-7144F8A23C0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9529222-4984-4E9A-8BD9-BB35CA7F0F8D}"/>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3013687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8E6C1-C846-4D87-A8E7-7CC0FF5443B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CA00EAD-87B0-4148-8AF5-B571F990BD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A5534D-3D8F-4C6E-B729-7B982C360D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52CA71B-695B-41C6-A64F-8FCFFB0DD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F957D-68D1-449E-815E-9B6564FF4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A7AD5216-FEB5-4392-B36B-316F5F8A0042}"/>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8" name="Footer Placeholder 7">
            <a:extLst>
              <a:ext uri="{FF2B5EF4-FFF2-40B4-BE49-F238E27FC236}">
                <a16:creationId xmlns:a16="http://schemas.microsoft.com/office/drawing/2014/main" id="{63C0027B-02D9-45A0-A174-3C0C20794B9E}"/>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738BFF3F-457B-430B-BEE6-610C754EED52}"/>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356598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6D6E2-2737-4953-BE94-575FBDF14F1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812E0FF9-DF2C-40EB-B9C8-19D83A3539F3}"/>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4" name="Footer Placeholder 3">
            <a:extLst>
              <a:ext uri="{FF2B5EF4-FFF2-40B4-BE49-F238E27FC236}">
                <a16:creationId xmlns:a16="http://schemas.microsoft.com/office/drawing/2014/main" id="{9A4932F6-9EDA-4BF5-90DA-BB49626A4752}"/>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70BBFB82-4608-42BE-BF29-FFB1ACF19582}"/>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2489438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209758-63E8-4453-AC36-E653FDE6238C}"/>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3" name="Footer Placeholder 2">
            <a:extLst>
              <a:ext uri="{FF2B5EF4-FFF2-40B4-BE49-F238E27FC236}">
                <a16:creationId xmlns:a16="http://schemas.microsoft.com/office/drawing/2014/main" id="{329D1F52-5C39-492A-9838-43C05BB0044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8B67484-38FC-401A-8097-6CCB86F17E75}"/>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616042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6F511-2035-4363-9C36-21CB2A7F28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E50E51B-4E61-41CB-BFE8-7A8BD2FEA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BEAC5A5-941E-4820-B2CF-24178A7F1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C9395-A33C-41FB-948D-B32E70731EAA}"/>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6" name="Footer Placeholder 5">
            <a:extLst>
              <a:ext uri="{FF2B5EF4-FFF2-40B4-BE49-F238E27FC236}">
                <a16:creationId xmlns:a16="http://schemas.microsoft.com/office/drawing/2014/main" id="{629A8878-090D-4853-8905-115D67123D0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FA36526-B1E7-4FBF-9920-6D8B0BCDD0F8}"/>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16175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A81D9-6E81-49CE-B6AD-E42F17E16C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9C3AD2C-6782-4A24-97A3-F8FBF8328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DEF82226-BB66-4CC8-A92B-C45931405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F8B8A0-C6B6-4B2A-B125-1A0D5598FC91}"/>
              </a:ext>
            </a:extLst>
          </p:cNvPr>
          <p:cNvSpPr>
            <a:spLocks noGrp="1"/>
          </p:cNvSpPr>
          <p:nvPr>
            <p:ph type="dt" sz="half" idx="10"/>
          </p:nvPr>
        </p:nvSpPr>
        <p:spPr/>
        <p:txBody>
          <a:bodyPr/>
          <a:lstStyle/>
          <a:p>
            <a:fld id="{630DDED9-CD5A-49B8-81A9-03DA53D48E5C}" type="datetimeFigureOut">
              <a:rPr lang="en-ZA" smtClean="0"/>
              <a:t>2024/08/12</a:t>
            </a:fld>
            <a:endParaRPr lang="en-ZA"/>
          </a:p>
        </p:txBody>
      </p:sp>
      <p:sp>
        <p:nvSpPr>
          <p:cNvPr id="6" name="Footer Placeholder 5">
            <a:extLst>
              <a:ext uri="{FF2B5EF4-FFF2-40B4-BE49-F238E27FC236}">
                <a16:creationId xmlns:a16="http://schemas.microsoft.com/office/drawing/2014/main" id="{252DBCB9-BB11-4E4F-AC14-009624D9D21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EE39707-9116-445E-942D-58F257D460FD}"/>
              </a:ext>
            </a:extLst>
          </p:cNvPr>
          <p:cNvSpPr>
            <a:spLocks noGrp="1"/>
          </p:cNvSpPr>
          <p:nvPr>
            <p:ph type="sldNum" sz="quarter" idx="12"/>
          </p:nvPr>
        </p:nvSpPr>
        <p:spPr/>
        <p:txBody>
          <a:bodyPr/>
          <a:lstStyle/>
          <a:p>
            <a:fld id="{5A693E76-555B-428F-8F31-046D64BD1C97}" type="slidenum">
              <a:rPr lang="en-ZA" smtClean="0"/>
              <a:t>‹#›</a:t>
            </a:fld>
            <a:endParaRPr lang="en-ZA"/>
          </a:p>
        </p:txBody>
      </p:sp>
    </p:spTree>
    <p:extLst>
      <p:ext uri="{BB962C8B-B14F-4D97-AF65-F5344CB8AC3E}">
        <p14:creationId xmlns:p14="http://schemas.microsoft.com/office/powerpoint/2010/main" val="447004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EBA6E7-B45E-4A01-A2CA-821421CBD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F7EDD5C-A79A-40AF-B90C-866DC117B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8EC3BF8-85EA-4316-B838-C649F8EE72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DDED9-CD5A-49B8-81A9-03DA53D48E5C}" type="datetimeFigureOut">
              <a:rPr lang="en-ZA" smtClean="0"/>
              <a:t>2024/08/12</a:t>
            </a:fld>
            <a:endParaRPr lang="en-ZA"/>
          </a:p>
        </p:txBody>
      </p:sp>
      <p:sp>
        <p:nvSpPr>
          <p:cNvPr id="5" name="Footer Placeholder 4">
            <a:extLst>
              <a:ext uri="{FF2B5EF4-FFF2-40B4-BE49-F238E27FC236}">
                <a16:creationId xmlns:a16="http://schemas.microsoft.com/office/drawing/2014/main" id="{B71296D2-CE1D-42B3-9324-7D50ABB9EE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103F1B01-4B7A-47DE-AFC9-334E4F064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93E76-555B-428F-8F31-046D64BD1C97}" type="slidenum">
              <a:rPr lang="en-ZA" smtClean="0"/>
              <a:t>‹#›</a:t>
            </a:fld>
            <a:endParaRPr lang="en-ZA"/>
          </a:p>
        </p:txBody>
      </p:sp>
    </p:spTree>
    <p:extLst>
      <p:ext uri="{BB962C8B-B14F-4D97-AF65-F5344CB8AC3E}">
        <p14:creationId xmlns:p14="http://schemas.microsoft.com/office/powerpoint/2010/main" val="414590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428CD-633B-3811-EC25-CF789894851E}"/>
              </a:ext>
            </a:extLst>
          </p:cNvPr>
          <p:cNvSpPr>
            <a:spLocks noGrp="1"/>
          </p:cNvSpPr>
          <p:nvPr>
            <p:ph type="title"/>
          </p:nvPr>
        </p:nvSpPr>
        <p:spPr/>
        <p:txBody>
          <a:bodyPr/>
          <a:lstStyle/>
          <a:p>
            <a:r>
              <a:rPr lang="en-US" dirty="0"/>
              <a:t>05-7</a:t>
            </a:r>
            <a:endParaRPr lang="en-IN" dirty="0"/>
          </a:p>
        </p:txBody>
      </p:sp>
      <p:sp>
        <p:nvSpPr>
          <p:cNvPr id="3" name="Content Placeholder 2">
            <a:extLst>
              <a:ext uri="{FF2B5EF4-FFF2-40B4-BE49-F238E27FC236}">
                <a16:creationId xmlns:a16="http://schemas.microsoft.com/office/drawing/2014/main" id="{A38A0105-44F9-0F16-0DE5-FF0E526B24AF}"/>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6" name="Audio 5">
            <a:hlinkClick r:id="" action="ppaction://media"/>
            <a:extLst>
              <a:ext uri="{FF2B5EF4-FFF2-40B4-BE49-F238E27FC236}">
                <a16:creationId xmlns:a16="http://schemas.microsoft.com/office/drawing/2014/main" id="{BDE6DCA7-1F9A-0FDC-C91D-931D18D6B18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1722370"/>
      </p:ext>
    </p:extLst>
  </p:cSld>
  <p:clrMapOvr>
    <a:masterClrMapping/>
  </p:clrMapOvr>
  <mc:AlternateContent xmlns:mc="http://schemas.openxmlformats.org/markup-compatibility/2006" xmlns:p14="http://schemas.microsoft.com/office/powerpoint/2010/main">
    <mc:Choice Requires="p14">
      <p:transition spd="slow" p14:dur="2000" advTm="3586"/>
    </mc:Choice>
    <mc:Fallback xmlns="">
      <p:transition spd="slow" advTm="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0DE78B-5434-4780-8154-597E82D45E33}"/>
              </a:ext>
            </a:extLst>
          </p:cNvPr>
          <p:cNvPicPr>
            <a:picLocks noChangeAspect="1"/>
          </p:cNvPicPr>
          <p:nvPr/>
        </p:nvPicPr>
        <p:blipFill>
          <a:blip r:embed="rId3"/>
          <a:stretch>
            <a:fillRect/>
          </a:stretch>
        </p:blipFill>
        <p:spPr>
          <a:xfrm>
            <a:off x="-1" y="0"/>
            <a:ext cx="12260525" cy="6858000"/>
          </a:xfrm>
          <a:prstGeom prst="rect">
            <a:avLst/>
          </a:prstGeom>
        </p:spPr>
      </p:pic>
      <p:sp>
        <p:nvSpPr>
          <p:cNvPr id="14" name="TextBox 13">
            <a:extLst>
              <a:ext uri="{FF2B5EF4-FFF2-40B4-BE49-F238E27FC236}">
                <a16:creationId xmlns:a16="http://schemas.microsoft.com/office/drawing/2014/main" id="{00F1C893-6A7B-498C-B280-B98E07FBEE5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18:3</a:t>
            </a:r>
            <a:endParaRPr lang="en-ZA" sz="3200" dirty="0">
              <a:solidFill>
                <a:schemeClr val="bg1"/>
              </a:solidFill>
            </a:endParaRPr>
          </a:p>
          <a:p>
            <a:endParaRPr lang="en-IN" dirty="0"/>
          </a:p>
        </p:txBody>
      </p:sp>
    </p:spTree>
    <p:extLst>
      <p:ext uri="{BB962C8B-B14F-4D97-AF65-F5344CB8AC3E}">
        <p14:creationId xmlns:p14="http://schemas.microsoft.com/office/powerpoint/2010/main" val="509511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4</a:t>
            </a:r>
            <a:r>
              <a:rPr lang="bo-CN" sz="7200" dirty="0">
                <a:solidFill>
                  <a:srgbClr val="121212"/>
                </a:solidFill>
                <a:latin typeface="Inter"/>
              </a:rPr>
              <a:t>ངས་ཆུ་ཁྱེར་འོང་ལ་ཁྱེད་རྣམས་ཀྱིས་རྐང་པ་བཀྲུས་རྗེས་ལྗོན་ཤིང་གི་གྲིབ་བསིལ་འོག་ཏུ་ངལ་གསོ༌མཛོད།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777A7B"/>
                </a:solidFill>
                <a:effectLst/>
                <a:highlight>
                  <a:srgbClr val="FFFFFF"/>
                </a:highlight>
                <a:latin typeface="Inter"/>
              </a:rPr>
              <a:t>4</a:t>
            </a:r>
            <a:r>
              <a:rPr lang="en-US" sz="5400" b="0" i="0" dirty="0">
                <a:solidFill>
                  <a:srgbClr val="121212"/>
                </a:solidFill>
                <a:effectLst/>
                <a:highlight>
                  <a:srgbClr val="FFFFFF"/>
                </a:highlight>
                <a:latin typeface="Inter"/>
              </a:rPr>
              <a:t>Let a little water be brought, that you may wash your feet and rest yourselves under the tree.</a:t>
            </a:r>
            <a:endParaRPr lang="en-IN" dirty="0"/>
          </a:p>
        </p:txBody>
      </p:sp>
      <p:pic>
        <p:nvPicPr>
          <p:cNvPr id="6" name="Audio 5">
            <a:hlinkClick r:id="" action="ppaction://media"/>
            <a:extLst>
              <a:ext uri="{FF2B5EF4-FFF2-40B4-BE49-F238E27FC236}">
                <a16:creationId xmlns:a16="http://schemas.microsoft.com/office/drawing/2014/main" id="{17E30B01-4114-32C6-E5C4-BE48654CAC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9313956"/>
      </p:ext>
    </p:extLst>
  </p:cSld>
  <p:clrMapOvr>
    <a:masterClrMapping/>
  </p:clrMapOvr>
  <mc:AlternateContent xmlns:mc="http://schemas.openxmlformats.org/markup-compatibility/2006" xmlns:p14="http://schemas.microsoft.com/office/powerpoint/2010/main">
    <mc:Choice Requires="p14">
      <p:transition spd="slow" p14:dur="2000" advTm="7730"/>
    </mc:Choice>
    <mc:Fallback xmlns="">
      <p:transition spd="slow" advTm="7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3ED28-417B-44F7-9B41-5D1A1142CA14}"/>
              </a:ext>
            </a:extLst>
          </p:cNvPr>
          <p:cNvPicPr>
            <a:picLocks noChangeAspect="1"/>
          </p:cNvPicPr>
          <p:nvPr/>
        </p:nvPicPr>
        <p:blipFill>
          <a:blip r:embed="rId3"/>
          <a:stretch>
            <a:fillRect/>
          </a:stretch>
        </p:blipFill>
        <p:spPr>
          <a:xfrm>
            <a:off x="-294968" y="0"/>
            <a:ext cx="12486968" cy="6858000"/>
          </a:xfrm>
          <a:prstGeom prst="rect">
            <a:avLst/>
          </a:prstGeom>
        </p:spPr>
      </p:pic>
      <p:sp>
        <p:nvSpPr>
          <p:cNvPr id="6" name="TextBox 5">
            <a:extLst>
              <a:ext uri="{FF2B5EF4-FFF2-40B4-BE49-F238E27FC236}">
                <a16:creationId xmlns:a16="http://schemas.microsoft.com/office/drawing/2014/main" id="{14B66DA4-4507-44EE-9E22-44FE7608201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18:4</a:t>
            </a:r>
            <a:endParaRPr lang="en-ZA" sz="3200" dirty="0">
              <a:solidFill>
                <a:schemeClr val="bg1"/>
              </a:solidFill>
            </a:endParaRPr>
          </a:p>
          <a:p>
            <a:endParaRPr lang="en-IN" dirty="0"/>
          </a:p>
        </p:txBody>
      </p:sp>
    </p:spTree>
    <p:extLst>
      <p:ext uri="{BB962C8B-B14F-4D97-AF65-F5344CB8AC3E}">
        <p14:creationId xmlns:p14="http://schemas.microsoft.com/office/powerpoint/2010/main" val="392704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Inter"/>
              </a:rPr>
              <a:t>5</a:t>
            </a:r>
            <a:r>
              <a:rPr lang="bo-CN" sz="4800" dirty="0">
                <a:solidFill>
                  <a:srgbClr val="121212"/>
                </a:solidFill>
                <a:latin typeface="Inter"/>
              </a:rPr>
              <a:t>ཡང་ཁྱེད་རྣམས་ཀྱི་ལུས་ལ་སྟོབས་རྒྱས་པའི༌ཕྱིར། ངས་ཁྱེད་རྣམས་ལ་བག་ལེབ་ཁྱེར་འོང་བར༌བྱའོ། །དེའི་རྗེས་ཁྱེད་རྣམས་ཕར་ཕེབས་པར༌བྱ། ཁྱེད་རྣམས་རང་གི་ཞབས་ཕྱི་པའི་གམ་དུ་ཡོང་ན་འདི་ལྟར་བྱ་འོས་ཞེས་སྨྲས་པ༌དང༌། ཁོང་རྣམས་ཀྱིས་འདི་སྐད༌དུ། དེས་ན་ཁྱོད་ཀྱིས་སྨྲས་པ་བཞིན་དུ་བྱོས་ཤིག་ཅེས་གསུངས༌སོ།།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2000" dirty="0"/>
              <a:t> </a:t>
            </a:r>
            <a:r>
              <a:rPr lang="en-US" sz="4400" b="0" i="0" dirty="0">
                <a:solidFill>
                  <a:srgbClr val="121212"/>
                </a:solidFill>
                <a:effectLst/>
                <a:latin typeface="Inter"/>
              </a:rPr>
              <a:t> </a:t>
            </a:r>
            <a:r>
              <a:rPr lang="en-US" sz="4400" b="0" i="0" dirty="0">
                <a:solidFill>
                  <a:srgbClr val="777A7B"/>
                </a:solidFill>
                <a:effectLst/>
                <a:highlight>
                  <a:srgbClr val="FFFFFF"/>
                </a:highlight>
                <a:latin typeface="Inter"/>
              </a:rPr>
              <a:t> 5</a:t>
            </a:r>
            <a:r>
              <a:rPr lang="en-US" sz="4400" b="0" i="0" dirty="0">
                <a:solidFill>
                  <a:srgbClr val="121212"/>
                </a:solidFill>
                <a:effectLst/>
                <a:highlight>
                  <a:srgbClr val="FFFFFF"/>
                </a:highlight>
                <a:latin typeface="Inter"/>
              </a:rPr>
              <a:t>And I will bring a bit of bread so that you may refresh yourselves. This is why you have passed your servant’s way. After that, you may continue on your way.”</a:t>
            </a:r>
          </a:p>
          <a:p>
            <a:pPr algn="l"/>
            <a:r>
              <a:rPr lang="en-US" sz="4400" b="0" i="0" dirty="0">
                <a:solidFill>
                  <a:srgbClr val="121212"/>
                </a:solidFill>
                <a:effectLst/>
                <a:highlight>
                  <a:srgbClr val="FFFFFF"/>
                </a:highlight>
                <a:latin typeface="Inter"/>
              </a:rPr>
              <a:t>“Yes,” they replied, “you may do as you have said.”</a:t>
            </a:r>
          </a:p>
        </p:txBody>
      </p:sp>
      <p:pic>
        <p:nvPicPr>
          <p:cNvPr id="6" name="Audio 5">
            <a:hlinkClick r:id="" action="ppaction://media"/>
            <a:extLst>
              <a:ext uri="{FF2B5EF4-FFF2-40B4-BE49-F238E27FC236}">
                <a16:creationId xmlns:a16="http://schemas.microsoft.com/office/drawing/2014/main" id="{9488CB5C-E0EF-B269-542A-DA6398CC9F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9897717"/>
      </p:ext>
    </p:extLst>
  </p:cSld>
  <p:clrMapOvr>
    <a:masterClrMapping/>
  </p:clrMapOvr>
  <mc:AlternateContent xmlns:mc="http://schemas.openxmlformats.org/markup-compatibility/2006" xmlns:p14="http://schemas.microsoft.com/office/powerpoint/2010/main">
    <mc:Choice Requires="p14">
      <p:transition spd="slow" p14:dur="2000" advTm="20571"/>
    </mc:Choice>
    <mc:Fallback xmlns="">
      <p:transition spd="slow" advTm="20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9849FF-270E-412C-9BAE-1EEC962634FF}"/>
              </a:ext>
            </a:extLst>
          </p:cNvPr>
          <p:cNvPicPr>
            <a:picLocks noChangeAspect="1"/>
          </p:cNvPicPr>
          <p:nvPr/>
        </p:nvPicPr>
        <p:blipFill>
          <a:blip r:embed="rId3"/>
          <a:stretch>
            <a:fillRect/>
          </a:stretch>
        </p:blipFill>
        <p:spPr>
          <a:xfrm>
            <a:off x="-642257" y="0"/>
            <a:ext cx="12834257" cy="6858000"/>
          </a:xfrm>
          <a:prstGeom prst="rect">
            <a:avLst/>
          </a:prstGeom>
        </p:spPr>
      </p:pic>
      <p:sp>
        <p:nvSpPr>
          <p:cNvPr id="6" name="TextBox 5">
            <a:extLst>
              <a:ext uri="{FF2B5EF4-FFF2-40B4-BE49-F238E27FC236}">
                <a16:creationId xmlns:a16="http://schemas.microsoft.com/office/drawing/2014/main" id="{36CC9C6D-FD44-4B97-9616-9BD2B6061B1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18:5</a:t>
            </a:r>
            <a:endParaRPr lang="en-ZA" sz="3200" dirty="0">
              <a:solidFill>
                <a:schemeClr val="bg1"/>
              </a:solidFill>
            </a:endParaRPr>
          </a:p>
          <a:p>
            <a:endParaRPr lang="en-IN" dirty="0"/>
          </a:p>
        </p:txBody>
      </p:sp>
    </p:spTree>
    <p:extLst>
      <p:ext uri="{BB962C8B-B14F-4D97-AF65-F5344CB8AC3E}">
        <p14:creationId xmlns:p14="http://schemas.microsoft.com/office/powerpoint/2010/main" val="257853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Inter"/>
              </a:rPr>
              <a:t> </a:t>
            </a:r>
            <a:r>
              <a:rPr lang="bo-CN" sz="6000" dirty="0">
                <a:solidFill>
                  <a:srgbClr val="777A7B"/>
                </a:solidFill>
                <a:latin typeface="Inter"/>
              </a:rPr>
              <a:t>6</a:t>
            </a:r>
            <a:r>
              <a:rPr lang="bo-CN" sz="6000" dirty="0">
                <a:solidFill>
                  <a:srgbClr val="121212"/>
                </a:solidFill>
                <a:latin typeface="Inter"/>
              </a:rPr>
              <a:t>དེ་ནས་ཨབ་ར་ཧམ་བྲེལ་འཚབ་ངང་སྦྲ་གུར་ནང་དུ་སོང་སྟེ་སཱ་ར་ལ་འདི་ལྟར་སྨྲས༌པ། ཁྱོད་ཀྱིས་ཕྱེ་བཟང་པོ་བྲེ་གསུམ་བླངས་ཏེ་མྱུར་དུ་བརྫིས་ནས་བག་ལེབ་བཟོ་བར་གྱིས་ཞེས་པ༌དང༌།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6</a:t>
            </a:r>
            <a:r>
              <a:rPr lang="en-US" sz="4400" b="0" i="0" dirty="0">
                <a:solidFill>
                  <a:srgbClr val="121212"/>
                </a:solidFill>
                <a:effectLst/>
                <a:highlight>
                  <a:srgbClr val="FFFFFF"/>
                </a:highlight>
                <a:latin typeface="Inter"/>
              </a:rPr>
              <a:t>So Abraham hurried into the tent and said to Sarah, “Quick! Prepare three </a:t>
            </a:r>
            <a:r>
              <a:rPr lang="en-US" sz="4400" b="0" i="0" dirty="0" err="1">
                <a:solidFill>
                  <a:srgbClr val="121212"/>
                </a:solidFill>
                <a:effectLst/>
                <a:highlight>
                  <a:srgbClr val="FFFFFF"/>
                </a:highlight>
                <a:latin typeface="Inter"/>
              </a:rPr>
              <a:t>seahs</a:t>
            </a:r>
            <a:r>
              <a:rPr lang="en-US" sz="4400" b="0" i="0" dirty="0">
                <a:solidFill>
                  <a:srgbClr val="121212"/>
                </a:solidFill>
                <a:effectLst/>
                <a:highlight>
                  <a:srgbClr val="FFFFFF"/>
                </a:highlight>
                <a:latin typeface="Inter"/>
              </a:rPr>
              <a:t> of fine flour, knead it, and bake some bread.”</a:t>
            </a:r>
            <a:endParaRPr lang="en-IN" sz="4400" dirty="0"/>
          </a:p>
        </p:txBody>
      </p:sp>
      <p:pic>
        <p:nvPicPr>
          <p:cNvPr id="6" name="Audio 5">
            <a:hlinkClick r:id="" action="ppaction://media"/>
            <a:extLst>
              <a:ext uri="{FF2B5EF4-FFF2-40B4-BE49-F238E27FC236}">
                <a16:creationId xmlns:a16="http://schemas.microsoft.com/office/drawing/2014/main" id="{20189E00-D0B6-C441-90EB-C9BE42728E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852047"/>
      </p:ext>
    </p:extLst>
  </p:cSld>
  <p:clrMapOvr>
    <a:masterClrMapping/>
  </p:clrMapOvr>
  <mc:AlternateContent xmlns:mc="http://schemas.openxmlformats.org/markup-compatibility/2006" xmlns:p14="http://schemas.microsoft.com/office/powerpoint/2010/main">
    <mc:Choice Requires="p14">
      <p:transition spd="slow" p14:dur="2000" advTm="12132"/>
    </mc:Choice>
    <mc:Fallback xmlns="">
      <p:transition spd="slow" advTm="12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B34E9-D449-3068-A799-52186333F87F}"/>
              </a:ext>
            </a:extLst>
          </p:cNvPr>
          <p:cNvPicPr>
            <a:picLocks noChangeAspect="1"/>
          </p:cNvPicPr>
          <p:nvPr/>
        </p:nvPicPr>
        <p:blipFill>
          <a:blip r:embed="rId3"/>
          <a:stretch>
            <a:fillRect/>
          </a:stretch>
        </p:blipFill>
        <p:spPr>
          <a:xfrm>
            <a:off x="0" y="-28876"/>
            <a:ext cx="13143722" cy="6886876"/>
          </a:xfrm>
          <a:prstGeom prst="rect">
            <a:avLst/>
          </a:prstGeom>
        </p:spPr>
      </p:pic>
      <p:sp>
        <p:nvSpPr>
          <p:cNvPr id="5" name="TextBox 4">
            <a:extLst>
              <a:ext uri="{FF2B5EF4-FFF2-40B4-BE49-F238E27FC236}">
                <a16:creationId xmlns:a16="http://schemas.microsoft.com/office/drawing/2014/main" id="{EB6794EC-7A17-6AFE-34BD-EC67C2734A9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18:6</a:t>
            </a:r>
            <a:endParaRPr lang="en-ZA" sz="3200" dirty="0">
              <a:solidFill>
                <a:schemeClr val="bg1"/>
              </a:solidFill>
            </a:endParaRPr>
          </a:p>
          <a:p>
            <a:endParaRPr lang="en-IN" dirty="0"/>
          </a:p>
        </p:txBody>
      </p:sp>
    </p:spTree>
    <p:extLst>
      <p:ext uri="{BB962C8B-B14F-4D97-AF65-F5344CB8AC3E}">
        <p14:creationId xmlns:p14="http://schemas.microsoft.com/office/powerpoint/2010/main" val="774994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Inter"/>
              </a:rPr>
              <a:t>7</a:t>
            </a:r>
            <a:r>
              <a:rPr lang="bo-CN" sz="6600" b="0" i="0" dirty="0">
                <a:solidFill>
                  <a:srgbClr val="121212"/>
                </a:solidFill>
                <a:effectLst/>
                <a:latin typeface="Inter"/>
              </a:rPr>
              <a:t>ཨབ་ར་ཧམ་བ་ཁྱུ་ནང་དུ་བརྒྱུགས་ནས་བ་ཕྲུག་ཤ་ཤེད་ཅན་ཞིག་བཟུང་སྟེ་གཡོག་པོར་སྤྲད་ཅིང་གཡོག་པོས་ཀྱང་མྱུར་དུ་སྟ་གོན་བྱས༌སོ།།</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Meanwhile, Abraham ran to the herd, selected a tender and choice calf, and gave it to a servant, who hurried to prepare it.</a:t>
            </a:r>
            <a:endParaRPr lang="en-IN" dirty="0"/>
          </a:p>
        </p:txBody>
      </p:sp>
      <p:pic>
        <p:nvPicPr>
          <p:cNvPr id="10" name="Audio 9">
            <a:hlinkClick r:id="" action="ppaction://media"/>
            <a:extLst>
              <a:ext uri="{FF2B5EF4-FFF2-40B4-BE49-F238E27FC236}">
                <a16:creationId xmlns:a16="http://schemas.microsoft.com/office/drawing/2014/main" id="{FEAB750E-345E-C16D-E1A8-BC276ADAAF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1612022"/>
      </p:ext>
    </p:extLst>
  </p:cSld>
  <p:clrMapOvr>
    <a:masterClrMapping/>
  </p:clrMapOvr>
  <mc:AlternateContent xmlns:mc="http://schemas.openxmlformats.org/markup-compatibility/2006" xmlns:p14="http://schemas.microsoft.com/office/powerpoint/2010/main">
    <mc:Choice Requires="p14">
      <p:transition spd="slow" p14:dur="2000" advTm="9110"/>
    </mc:Choice>
    <mc:Fallback xmlns="">
      <p:transition spd="slow" advTm="9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F9501-95F7-6CAE-91FE-34FAC054ADA5}"/>
              </a:ext>
            </a:extLst>
          </p:cNvPr>
          <p:cNvPicPr>
            <a:picLocks noChangeAspect="1"/>
          </p:cNvPicPr>
          <p:nvPr/>
        </p:nvPicPr>
        <p:blipFill>
          <a:blip r:embed="rId2"/>
          <a:stretch>
            <a:fillRect/>
          </a:stretch>
        </p:blipFill>
        <p:spPr>
          <a:xfrm>
            <a:off x="0" y="-110831"/>
            <a:ext cx="12440653" cy="6968831"/>
          </a:xfrm>
          <a:prstGeom prst="rect">
            <a:avLst/>
          </a:prstGeom>
        </p:spPr>
      </p:pic>
      <p:sp>
        <p:nvSpPr>
          <p:cNvPr id="4" name="TextBox 3">
            <a:extLst>
              <a:ext uri="{FF2B5EF4-FFF2-40B4-BE49-F238E27FC236}">
                <a16:creationId xmlns:a16="http://schemas.microsoft.com/office/drawing/2014/main" id="{B7028B46-52B0-E062-39C4-36081B9C68A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18:7</a:t>
            </a:r>
            <a:endParaRPr lang="en-ZA" sz="3200" dirty="0">
              <a:solidFill>
                <a:schemeClr val="bg1"/>
              </a:solidFill>
            </a:endParaRPr>
          </a:p>
          <a:p>
            <a:endParaRPr lang="en-IN" dirty="0"/>
          </a:p>
        </p:txBody>
      </p:sp>
    </p:spTree>
    <p:extLst>
      <p:ext uri="{BB962C8B-B14F-4D97-AF65-F5344CB8AC3E}">
        <p14:creationId xmlns:p14="http://schemas.microsoft.com/office/powerpoint/2010/main" val="175231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Inter"/>
              </a:rPr>
              <a:t>8</a:t>
            </a:r>
            <a:r>
              <a:rPr lang="bo-CN" sz="4800" dirty="0">
                <a:solidFill>
                  <a:srgbClr val="121212"/>
                </a:solidFill>
                <a:latin typeface="Inter"/>
              </a:rPr>
              <a:t>ཡང་ཨབ་ར་ཧམ་གྱིས་ཞོ་དང་འོ༌མ། སྟ་གོན་བྱས་པའི་བ་ཕྲུག་གི་ཤ་བཅས་ཁྱེར་ཡོང་ནས་ཁོང་རྣམས་ཀྱི་མདུན་དུ་བཤམས༌ཤིང༌། ཁོང་རྣམས་ཀྱིས་ཀྱང་ཞལ་ཟས་བཞེས་པ༌དང༌། ཨབ་ར་ཧམ་རང་ཉིད་ནི་ལྗོན་ཤིང་གི་གྲིབ་བསིལ་འོག་ཏུ་ལངས་ནས་བསྡད༌དོ།།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Then Abraham brought curds and milk and the calf that had been prepared, and he set them before the men and stood by them under the tree as they ate.</a:t>
            </a:r>
            <a:endParaRPr lang="en-IN" sz="4400" dirty="0"/>
          </a:p>
          <a:p>
            <a:br>
              <a:rPr lang="en-US" sz="4400" dirty="0"/>
            </a:br>
            <a:endParaRPr lang="en-IN" dirty="0"/>
          </a:p>
        </p:txBody>
      </p:sp>
      <p:pic>
        <p:nvPicPr>
          <p:cNvPr id="6" name="Audio 5">
            <a:hlinkClick r:id="" action="ppaction://media"/>
            <a:extLst>
              <a:ext uri="{FF2B5EF4-FFF2-40B4-BE49-F238E27FC236}">
                <a16:creationId xmlns:a16="http://schemas.microsoft.com/office/drawing/2014/main" id="{ACD0AEF1-149D-D866-D7FE-E7DAFF8398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9946121"/>
      </p:ext>
    </p:extLst>
  </p:cSld>
  <p:clrMapOvr>
    <a:masterClrMapping/>
  </p:clrMapOvr>
  <mc:AlternateContent xmlns:mc="http://schemas.openxmlformats.org/markup-compatibility/2006" xmlns:p14="http://schemas.microsoft.com/office/powerpoint/2010/main">
    <mc:Choice Requires="p14">
      <p:transition spd="slow" p14:dur="2000" advTm="15642"/>
    </mc:Choice>
    <mc:Fallback xmlns="">
      <p:transition spd="slow" advTm="15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7</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C341C150-1BCB-4ECC-A701-A6F2B7FD8E23}"/>
              </a:ext>
            </a:extLst>
          </p:cNvPr>
          <p:cNvPicPr>
            <a:picLocks noChangeAspect="1"/>
          </p:cNvPicPr>
          <p:nvPr/>
        </p:nvPicPr>
        <p:blipFill>
          <a:blip r:embed="rId2"/>
          <a:stretch>
            <a:fillRect/>
          </a:stretch>
        </p:blipFill>
        <p:spPr>
          <a:xfrm>
            <a:off x="0" y="0"/>
            <a:ext cx="12369699" cy="6858000"/>
          </a:xfrm>
          <a:prstGeom prst="rect">
            <a:avLst/>
          </a:prstGeom>
        </p:spPr>
      </p:pic>
      <p:sp>
        <p:nvSpPr>
          <p:cNvPr id="6" name="TextBox 5">
            <a:extLst>
              <a:ext uri="{FF2B5EF4-FFF2-40B4-BE49-F238E27FC236}">
                <a16:creationId xmlns:a16="http://schemas.microsoft.com/office/drawing/2014/main" id="{56959F1D-5856-4961-AFA7-2FA442232520}"/>
              </a:ext>
            </a:extLst>
          </p:cNvPr>
          <p:cNvSpPr txBox="1"/>
          <p:nvPr/>
        </p:nvSpPr>
        <p:spPr>
          <a:xfrm>
            <a:off x="5175618" y="0"/>
            <a:ext cx="6686131" cy="3785652"/>
          </a:xfrm>
          <a:prstGeom prst="rect">
            <a:avLst/>
          </a:prstGeom>
          <a:noFill/>
        </p:spPr>
        <p:txBody>
          <a:bodyPr wrap="square">
            <a:spAutoFit/>
          </a:bodyPr>
          <a:lstStyle/>
          <a:p>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18:1-19 </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ཨབ་ར་ཧམ་ལ་བུ་ཞིག་གནང་རྒྱུའི་མནའ་སྐལ་གནང་བ།</a:t>
            </a:r>
            <a:endPar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86780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7834AB-FEBA-4206-A2C6-8BA1D753FAAE}"/>
              </a:ext>
            </a:extLst>
          </p:cNvPr>
          <p:cNvPicPr>
            <a:picLocks noChangeAspect="1"/>
          </p:cNvPicPr>
          <p:nvPr/>
        </p:nvPicPr>
        <p:blipFill>
          <a:blip r:embed="rId3"/>
          <a:stretch>
            <a:fillRect/>
          </a:stretch>
        </p:blipFill>
        <p:spPr>
          <a:xfrm>
            <a:off x="-1655380" y="0"/>
            <a:ext cx="14608479" cy="6858000"/>
          </a:xfrm>
          <a:prstGeom prst="rect">
            <a:avLst/>
          </a:prstGeom>
        </p:spPr>
      </p:pic>
      <p:sp>
        <p:nvSpPr>
          <p:cNvPr id="2" name="TextBox 1">
            <a:extLst>
              <a:ext uri="{FF2B5EF4-FFF2-40B4-BE49-F238E27FC236}">
                <a16:creationId xmlns:a16="http://schemas.microsoft.com/office/drawing/2014/main" id="{22AAC308-2328-8B55-6215-522FB794A33B}"/>
              </a:ext>
            </a:extLst>
          </p:cNvPr>
          <p:cNvSpPr txBox="1"/>
          <p:nvPr/>
        </p:nvSpPr>
        <p:spPr>
          <a:xfrm>
            <a:off x="9628909" y="21590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18:8</a:t>
            </a:r>
            <a:endParaRPr lang="en-ZA" sz="3200" dirty="0">
              <a:solidFill>
                <a:schemeClr val="bg1"/>
              </a:solidFill>
            </a:endParaRPr>
          </a:p>
          <a:p>
            <a:endParaRPr lang="en-IN" dirty="0"/>
          </a:p>
        </p:txBody>
      </p:sp>
    </p:spTree>
    <p:extLst>
      <p:ext uri="{BB962C8B-B14F-4D97-AF65-F5344CB8AC3E}">
        <p14:creationId xmlns:p14="http://schemas.microsoft.com/office/powerpoint/2010/main" val="3413177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9</a:t>
            </a:r>
            <a:r>
              <a:rPr lang="bo-CN" sz="6000" dirty="0">
                <a:solidFill>
                  <a:srgbClr val="121212"/>
                </a:solidFill>
                <a:latin typeface="Inter"/>
              </a:rPr>
              <a:t>དེ་ནས་ཁོང་རྣམས་ཀྱིས་ཨབ་ར་ཧམ་ལ་འདི་སྐད༌དུ། ཁྱོད་ཀྱི་ཆུང་མ་སཱ་ར་གང་དུ་ཡོད་ཅེས་དྲིས་པ༌ན། ཨབ་ར་ཧམ་ན༌རེ། སྦྲ་གུར་ནང་དུ་ཡོད་ཅེས་ལན་བཏབ༌བོ།།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dirty="0">
                <a:solidFill>
                  <a:srgbClr val="777A7B"/>
                </a:solidFill>
                <a:effectLst/>
                <a:highlight>
                  <a:srgbClr val="FFFFFF"/>
                </a:highlight>
                <a:latin typeface="Inter"/>
              </a:rPr>
              <a:t>9</a:t>
            </a:r>
            <a:r>
              <a:rPr lang="en-US" sz="6000" b="0" i="0" dirty="0">
                <a:solidFill>
                  <a:srgbClr val="121212"/>
                </a:solidFill>
                <a:effectLst/>
                <a:highlight>
                  <a:srgbClr val="FFFFFF"/>
                </a:highlight>
                <a:latin typeface="Inter"/>
              </a:rPr>
              <a:t>“Where is your wife Sarah?” they asked.</a:t>
            </a:r>
          </a:p>
          <a:p>
            <a:pPr algn="l"/>
            <a:r>
              <a:rPr lang="en-US" sz="6000" b="0" i="0" dirty="0">
                <a:solidFill>
                  <a:srgbClr val="121212"/>
                </a:solidFill>
                <a:effectLst/>
                <a:highlight>
                  <a:srgbClr val="FFFFFF"/>
                </a:highlight>
                <a:latin typeface="Inter"/>
              </a:rPr>
              <a:t>“There, in the tent,” he replied.</a:t>
            </a:r>
            <a:endParaRPr lang="en-US" sz="6000" b="0" i="0" dirty="0">
              <a:solidFill>
                <a:srgbClr val="121212"/>
              </a:solidFill>
              <a:effectLst/>
              <a:latin typeface="Inter"/>
            </a:endParaRPr>
          </a:p>
          <a:p>
            <a:endParaRPr lang="en-IN" dirty="0"/>
          </a:p>
        </p:txBody>
      </p:sp>
      <p:pic>
        <p:nvPicPr>
          <p:cNvPr id="6" name="Audio 5">
            <a:hlinkClick r:id="" action="ppaction://media"/>
            <a:extLst>
              <a:ext uri="{FF2B5EF4-FFF2-40B4-BE49-F238E27FC236}">
                <a16:creationId xmlns:a16="http://schemas.microsoft.com/office/drawing/2014/main" id="{6D9B94A3-8A52-EE09-94CB-3D9EF1CC6F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3059509"/>
      </p:ext>
    </p:extLst>
  </p:cSld>
  <p:clrMapOvr>
    <a:masterClrMapping/>
  </p:clrMapOvr>
  <mc:AlternateContent xmlns:mc="http://schemas.openxmlformats.org/markup-compatibility/2006" xmlns:p14="http://schemas.microsoft.com/office/powerpoint/2010/main">
    <mc:Choice Requires="p14">
      <p:transition spd="slow" p14:dur="2000" advTm="11405"/>
    </mc:Choice>
    <mc:Fallback xmlns="">
      <p:transition spd="slow" advTm="11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5159AF-8DD1-49FA-9365-574ADFF755C0}"/>
              </a:ext>
            </a:extLst>
          </p:cNvPr>
          <p:cNvPicPr>
            <a:picLocks noChangeAspect="1"/>
          </p:cNvPicPr>
          <p:nvPr/>
        </p:nvPicPr>
        <p:blipFill>
          <a:blip r:embed="rId3"/>
          <a:stretch>
            <a:fillRect/>
          </a:stretch>
        </p:blipFill>
        <p:spPr>
          <a:xfrm>
            <a:off x="-696931" y="-189186"/>
            <a:ext cx="12888932" cy="7047186"/>
          </a:xfrm>
          <a:prstGeom prst="rect">
            <a:avLst/>
          </a:prstGeom>
        </p:spPr>
      </p:pic>
      <p:sp>
        <p:nvSpPr>
          <p:cNvPr id="8" name="TextBox 7">
            <a:extLst>
              <a:ext uri="{FF2B5EF4-FFF2-40B4-BE49-F238E27FC236}">
                <a16:creationId xmlns:a16="http://schemas.microsoft.com/office/drawing/2014/main" id="{FD30BFA2-0BB9-4061-B12E-326BECE89C9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18:9</a:t>
            </a:r>
            <a:endParaRPr lang="en-ZA" sz="3200" dirty="0">
              <a:solidFill>
                <a:schemeClr val="bg1"/>
              </a:solidFill>
            </a:endParaRPr>
          </a:p>
          <a:p>
            <a:endParaRPr lang="en-IN" dirty="0"/>
          </a:p>
        </p:txBody>
      </p:sp>
    </p:spTree>
    <p:extLst>
      <p:ext uri="{BB962C8B-B14F-4D97-AF65-F5344CB8AC3E}">
        <p14:creationId xmlns:p14="http://schemas.microsoft.com/office/powerpoint/2010/main" val="1143433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10</a:t>
            </a:r>
            <a:r>
              <a:rPr lang="bo-CN" sz="5400" dirty="0">
                <a:solidFill>
                  <a:srgbClr val="121212"/>
                </a:solidFill>
                <a:latin typeface="Inter"/>
              </a:rPr>
              <a:t>དེ་ནས་ཁོང་རྣམས་ལས་གཅིག་ན༌རེ། སང་ལོའི་དུས་འདི༌ལ། ང་རང་ཕྱིར་ཁྱོད་ཀྱི་ཡུལ་འདིར་འོང་ངེས༌ཤིང༌། ཁྱོད་ཀྱི་ཆུང་མ་སཱ་ར་ལ་བུ་ཞིག་སྐྱེ་བར་འགྱུར་ཞེས་གསུངས་པ༌དང༌། སཱ་རས་ཀྱང་མི་དེའི་ལྟག་རྒྱབ་ཀྱི་སྦྲ་གུར་མདུན་ནས་གཏམ་དེར་ཉན་བཞིན༌བསྡད།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Then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said, “I will surely return to you at this time next year, and your wife Sarah will have a son!”</a:t>
            </a:r>
          </a:p>
          <a:p>
            <a:pPr algn="l"/>
            <a:r>
              <a:rPr lang="en-US" sz="4400" b="0" i="0" dirty="0">
                <a:solidFill>
                  <a:srgbClr val="121212"/>
                </a:solidFill>
                <a:effectLst/>
                <a:highlight>
                  <a:srgbClr val="FFFFFF"/>
                </a:highlight>
                <a:latin typeface="Inter"/>
              </a:rPr>
              <a:t>Now Sarah was behind him, listening at the entrance to the tent.</a:t>
            </a:r>
          </a:p>
        </p:txBody>
      </p:sp>
      <p:pic>
        <p:nvPicPr>
          <p:cNvPr id="6" name="Audio 5">
            <a:hlinkClick r:id="" action="ppaction://media"/>
            <a:extLst>
              <a:ext uri="{FF2B5EF4-FFF2-40B4-BE49-F238E27FC236}">
                <a16:creationId xmlns:a16="http://schemas.microsoft.com/office/drawing/2014/main" id="{4C6A9FBA-0710-5ED4-715A-8B9D5A8053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2562942"/>
      </p:ext>
    </p:extLst>
  </p:cSld>
  <p:clrMapOvr>
    <a:masterClrMapping/>
  </p:clrMapOvr>
  <mc:AlternateContent xmlns:mc="http://schemas.openxmlformats.org/markup-compatibility/2006" xmlns:p14="http://schemas.microsoft.com/office/powerpoint/2010/main">
    <mc:Choice Requires="p14">
      <p:transition spd="slow" p14:dur="2000" advTm="16876"/>
    </mc:Choice>
    <mc:Fallback xmlns="">
      <p:transition spd="slow" advTm="16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17B0F127-E0FB-4211-A728-32B265A3D47E}"/>
              </a:ext>
            </a:extLst>
          </p:cNvPr>
          <p:cNvGraphicFramePr>
            <a:graphicFrameLocks noGrp="1"/>
          </p:cNvGraphicFramePr>
          <p:nvPr>
            <p:extLst>
              <p:ext uri="{D42A27DB-BD31-4B8C-83A1-F6EECF244321}">
                <p14:modId xmlns:p14="http://schemas.microsoft.com/office/powerpoint/2010/main" val="391306467"/>
              </p:ext>
            </p:extLst>
          </p:nvPr>
        </p:nvGraphicFramePr>
        <p:xfrm>
          <a:off x="1289927" y="1286934"/>
          <a:ext cx="9612149" cy="4105949"/>
        </p:xfrm>
        <a:graphic>
          <a:graphicData uri="http://schemas.openxmlformats.org/drawingml/2006/table">
            <a:tbl>
              <a:tblPr firstRow="1" firstCol="1" bandRow="1">
                <a:tableStyleId>{3B4B98B0-60AC-42C2-AFA5-B58CD77FA1E5}</a:tableStyleId>
              </a:tblPr>
              <a:tblGrid>
                <a:gridCol w="4121125">
                  <a:extLst>
                    <a:ext uri="{9D8B030D-6E8A-4147-A177-3AD203B41FA5}">
                      <a16:colId xmlns:a16="http://schemas.microsoft.com/office/drawing/2014/main" val="588845603"/>
                    </a:ext>
                  </a:extLst>
                </a:gridCol>
                <a:gridCol w="5491024">
                  <a:extLst>
                    <a:ext uri="{9D8B030D-6E8A-4147-A177-3AD203B41FA5}">
                      <a16:colId xmlns:a16="http://schemas.microsoft.com/office/drawing/2014/main" val="1629867588"/>
                    </a:ext>
                  </a:extLst>
                </a:gridCol>
              </a:tblGrid>
              <a:tr h="4105949">
                <a:tc>
                  <a:txBody>
                    <a:bodyPr/>
                    <a:lstStyle/>
                    <a:p>
                      <a:pPr>
                        <a:lnSpc>
                          <a:spcPct val="115000"/>
                        </a:lnSpc>
                        <a:spcAft>
                          <a:spcPts val="1000"/>
                        </a:spcAft>
                      </a:pPr>
                      <a:endParaRPr lang="en-ZA" sz="2400" dirty="0">
                        <a:effectLst/>
                        <a:latin typeface="Calibri" panose="020F0502020204030204" pitchFamily="34" charset="0"/>
                        <a:ea typeface="Calibri" panose="020F0502020204030204" pitchFamily="34" charset="0"/>
                        <a:cs typeface="Microsoft Himalaya" panose="01010100010101010101" pitchFamily="2" charset="0"/>
                      </a:endParaRPr>
                    </a:p>
                  </a:txBody>
                  <a:tcPr marL="98731" marR="98731" marT="0" marB="0"/>
                </a:tc>
                <a:tc>
                  <a:txBody>
                    <a:bodyPr/>
                    <a:lstStyle/>
                    <a:p>
                      <a:pPr indent="152400">
                        <a:lnSpc>
                          <a:spcPts val="2400"/>
                        </a:lnSpc>
                        <a:spcAft>
                          <a:spcPts val="1000"/>
                        </a:spcAft>
                      </a:pPr>
                      <a:endParaRPr lang="en-ZA" sz="2400" dirty="0">
                        <a:effectLst/>
                        <a:latin typeface="Calibri" panose="020F0502020204030204" pitchFamily="34" charset="0"/>
                        <a:ea typeface="Calibri" panose="020F0502020204030204" pitchFamily="34" charset="0"/>
                        <a:cs typeface="Microsoft Himalaya" panose="01010100010101010101" pitchFamily="2" charset="0"/>
                      </a:endParaRPr>
                    </a:p>
                  </a:txBody>
                  <a:tcPr marL="98731" marR="98731" marT="0" marB="0"/>
                </a:tc>
                <a:extLst>
                  <a:ext uri="{0D108BD9-81ED-4DB2-BD59-A6C34878D82A}">
                    <a16:rowId xmlns:a16="http://schemas.microsoft.com/office/drawing/2014/main" val="872060597"/>
                  </a:ext>
                </a:extLst>
              </a:tr>
            </a:tbl>
          </a:graphicData>
        </a:graphic>
      </p:graphicFrame>
      <p:pic>
        <p:nvPicPr>
          <p:cNvPr id="4" name="Picture 3">
            <a:extLst>
              <a:ext uri="{FF2B5EF4-FFF2-40B4-BE49-F238E27FC236}">
                <a16:creationId xmlns:a16="http://schemas.microsoft.com/office/drawing/2014/main" id="{A6BEB1C2-68DC-4EC6-9965-27B17235E87E}"/>
              </a:ext>
            </a:extLst>
          </p:cNvPr>
          <p:cNvPicPr>
            <a:picLocks noChangeAspect="1"/>
          </p:cNvPicPr>
          <p:nvPr/>
        </p:nvPicPr>
        <p:blipFill>
          <a:blip r:embed="rId3"/>
          <a:stretch>
            <a:fillRect/>
          </a:stretch>
        </p:blipFill>
        <p:spPr>
          <a:xfrm>
            <a:off x="-298315" y="-1238"/>
            <a:ext cx="12490315" cy="6858000"/>
          </a:xfrm>
          <a:prstGeom prst="rect">
            <a:avLst/>
          </a:prstGeom>
        </p:spPr>
      </p:pic>
      <p:sp>
        <p:nvSpPr>
          <p:cNvPr id="10" name="TextBox 9">
            <a:extLst>
              <a:ext uri="{FF2B5EF4-FFF2-40B4-BE49-F238E27FC236}">
                <a16:creationId xmlns:a16="http://schemas.microsoft.com/office/drawing/2014/main" id="{250B4620-B449-43C3-9979-E4764358744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18:10</a:t>
            </a:r>
            <a:endParaRPr lang="en-ZA" sz="3200" dirty="0">
              <a:solidFill>
                <a:schemeClr val="bg1"/>
              </a:solidFill>
            </a:endParaRPr>
          </a:p>
          <a:p>
            <a:endParaRPr lang="en-IN" dirty="0"/>
          </a:p>
        </p:txBody>
      </p:sp>
    </p:spTree>
    <p:extLst>
      <p:ext uri="{BB962C8B-B14F-4D97-AF65-F5344CB8AC3E}">
        <p14:creationId xmlns:p14="http://schemas.microsoft.com/office/powerpoint/2010/main" val="3306446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11</a:t>
            </a:r>
            <a:r>
              <a:rPr lang="bo-CN" sz="7200" dirty="0">
                <a:solidFill>
                  <a:srgbClr val="121212"/>
                </a:solidFill>
                <a:latin typeface="Inter"/>
              </a:rPr>
              <a:t>སྐབས་དེར་ཨབ་ར་ཧམ་དང་སཱ་ར་གཉིས་དགུང་ལོ་མཐོ༌ཞིང༌། སཱ་རའི་ཟླ་མཚན་ཡང་ཆད་ཟིན༌ཏོ།།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777A7B"/>
                </a:solidFill>
                <a:effectLst/>
                <a:highlight>
                  <a:srgbClr val="FFFFFF"/>
                </a:highlight>
                <a:latin typeface="Inter"/>
              </a:rPr>
              <a:t>11</a:t>
            </a:r>
            <a:r>
              <a:rPr lang="en-US" sz="5400" b="0" i="0" dirty="0">
                <a:solidFill>
                  <a:srgbClr val="121212"/>
                </a:solidFill>
                <a:effectLst/>
                <a:highlight>
                  <a:srgbClr val="FFFFFF"/>
                </a:highlight>
                <a:latin typeface="Inter"/>
              </a:rPr>
              <a:t>And Abraham and Sarah were already old and well along in years; Sarah had passed the age of childbearing.</a:t>
            </a:r>
            <a:endParaRPr lang="en-IN" dirty="0"/>
          </a:p>
        </p:txBody>
      </p:sp>
      <p:pic>
        <p:nvPicPr>
          <p:cNvPr id="6" name="Audio 5">
            <a:hlinkClick r:id="" action="ppaction://media"/>
            <a:extLst>
              <a:ext uri="{FF2B5EF4-FFF2-40B4-BE49-F238E27FC236}">
                <a16:creationId xmlns:a16="http://schemas.microsoft.com/office/drawing/2014/main" id="{72C2FCD0-75DC-2431-1F9A-F63DA773A9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3724539"/>
      </p:ext>
    </p:extLst>
  </p:cSld>
  <p:clrMapOvr>
    <a:masterClrMapping/>
  </p:clrMapOvr>
  <mc:AlternateContent xmlns:mc="http://schemas.openxmlformats.org/markup-compatibility/2006" xmlns:p14="http://schemas.microsoft.com/office/powerpoint/2010/main">
    <mc:Choice Requires="p14">
      <p:transition spd="slow" p14:dur="2000" advTm="7316"/>
    </mc:Choice>
    <mc:Fallback xmlns="">
      <p:transition spd="slow" advTm="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18DBF3-972A-46BF-9FC5-CB3818133F9F}"/>
              </a:ext>
            </a:extLst>
          </p:cNvPr>
          <p:cNvPicPr>
            <a:picLocks noChangeAspect="1"/>
          </p:cNvPicPr>
          <p:nvPr/>
        </p:nvPicPr>
        <p:blipFill>
          <a:blip r:embed="rId3"/>
          <a:stretch>
            <a:fillRect/>
          </a:stretch>
        </p:blipFill>
        <p:spPr>
          <a:xfrm>
            <a:off x="-1324303" y="0"/>
            <a:ext cx="13951744" cy="6858000"/>
          </a:xfrm>
          <a:prstGeom prst="rect">
            <a:avLst/>
          </a:prstGeom>
        </p:spPr>
      </p:pic>
      <p:sp>
        <p:nvSpPr>
          <p:cNvPr id="6" name="TextBox 5">
            <a:extLst>
              <a:ext uri="{FF2B5EF4-FFF2-40B4-BE49-F238E27FC236}">
                <a16:creationId xmlns:a16="http://schemas.microsoft.com/office/drawing/2014/main" id="{97ED9D7B-9C8B-4BF0-8BE2-1B456037C14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18:11</a:t>
            </a:r>
            <a:endParaRPr lang="en-ZA" sz="3200" dirty="0">
              <a:solidFill>
                <a:schemeClr val="bg1"/>
              </a:solidFill>
            </a:endParaRPr>
          </a:p>
          <a:p>
            <a:endParaRPr lang="en-IN" dirty="0"/>
          </a:p>
        </p:txBody>
      </p:sp>
    </p:spTree>
    <p:extLst>
      <p:ext uri="{BB962C8B-B14F-4D97-AF65-F5344CB8AC3E}">
        <p14:creationId xmlns:p14="http://schemas.microsoft.com/office/powerpoint/2010/main" val="3103849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12</a:t>
            </a:r>
            <a:r>
              <a:rPr lang="bo-CN" sz="6000" dirty="0">
                <a:solidFill>
                  <a:srgbClr val="121212"/>
                </a:solidFill>
                <a:latin typeface="Inter"/>
              </a:rPr>
              <a:t>སཱ་རའི་སེམས་སུ་ཁོང་དགོད་ཅིག་བྱས༌ཏེ། བདག་ནི་རྒས་ཤིང་ཉམས་པ་དང་ངའི་བདག་པོའང་རྒས་ཟིན༌པས། དོན་ལེགས་པོ་འདི་ལྟ་བུ་འབྱུང་སྲིད་དམ་སྙམ༌མོ།།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12</a:t>
            </a:r>
            <a:r>
              <a:rPr lang="en-US" sz="5400" b="0" i="0" dirty="0">
                <a:solidFill>
                  <a:srgbClr val="121212"/>
                </a:solidFill>
                <a:effectLst/>
                <a:highlight>
                  <a:srgbClr val="FFFFFF"/>
                </a:highlight>
                <a:latin typeface="Inter"/>
              </a:rPr>
              <a:t>So she laughed to herself, saying, “After I am worn out and my master is old, will I now have this pleasure?”</a:t>
            </a:r>
            <a:endParaRPr lang="en-IN" sz="5400" dirty="0"/>
          </a:p>
        </p:txBody>
      </p:sp>
      <p:pic>
        <p:nvPicPr>
          <p:cNvPr id="8" name="Audio 7">
            <a:hlinkClick r:id="" action="ppaction://media"/>
            <a:extLst>
              <a:ext uri="{FF2B5EF4-FFF2-40B4-BE49-F238E27FC236}">
                <a16:creationId xmlns:a16="http://schemas.microsoft.com/office/drawing/2014/main" id="{3BBE65D9-2734-8FB8-66CE-0544A65F1A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6803479"/>
      </p:ext>
    </p:extLst>
  </p:cSld>
  <p:clrMapOvr>
    <a:masterClrMapping/>
  </p:clrMapOvr>
  <mc:AlternateContent xmlns:mc="http://schemas.openxmlformats.org/markup-compatibility/2006" xmlns:p14="http://schemas.microsoft.com/office/powerpoint/2010/main">
    <mc:Choice Requires="p14">
      <p:transition spd="slow" p14:dur="2000" advTm="11151"/>
    </mc:Choice>
    <mc:Fallback xmlns="">
      <p:transition spd="slow" advTm="11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E507EA-C94F-4472-BB99-30010F705830}"/>
              </a:ext>
            </a:extLst>
          </p:cNvPr>
          <p:cNvPicPr>
            <a:picLocks noChangeAspect="1"/>
          </p:cNvPicPr>
          <p:nvPr/>
        </p:nvPicPr>
        <p:blipFill>
          <a:blip r:embed="rId3"/>
          <a:stretch>
            <a:fillRect/>
          </a:stretch>
        </p:blipFill>
        <p:spPr>
          <a:xfrm>
            <a:off x="0" y="0"/>
            <a:ext cx="12966492" cy="6858000"/>
          </a:xfrm>
          <a:prstGeom prst="rect">
            <a:avLst/>
          </a:prstGeom>
        </p:spPr>
      </p:pic>
      <p:sp>
        <p:nvSpPr>
          <p:cNvPr id="14" name="TextBox 13">
            <a:extLst>
              <a:ext uri="{FF2B5EF4-FFF2-40B4-BE49-F238E27FC236}">
                <a16:creationId xmlns:a16="http://schemas.microsoft.com/office/drawing/2014/main" id="{52BAC163-C6A9-4667-B858-1EFEB32024E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18:12</a:t>
            </a:r>
            <a:endParaRPr lang="en-ZA" sz="3200" dirty="0">
              <a:solidFill>
                <a:schemeClr val="bg1"/>
              </a:solidFill>
            </a:endParaRPr>
          </a:p>
          <a:p>
            <a:endParaRPr lang="en-IN" dirty="0"/>
          </a:p>
        </p:txBody>
      </p:sp>
    </p:spTree>
    <p:extLst>
      <p:ext uri="{BB962C8B-B14F-4D97-AF65-F5344CB8AC3E}">
        <p14:creationId xmlns:p14="http://schemas.microsoft.com/office/powerpoint/2010/main" val="641883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13</a:t>
            </a:r>
            <a:r>
              <a:rPr lang="bo-CN" sz="6600" dirty="0">
                <a:solidFill>
                  <a:srgbClr val="121212"/>
                </a:solidFill>
                <a:latin typeface="Inter"/>
              </a:rPr>
              <a:t>དེ་ནས་དཀོན་མཆོག་ཡ་ཝཱེས་ཨབ་ར་ཧམ་ལ་འདི་སྐད༌དུ། སཱ་རས་ཅིའི་ཕྱིར་ཁོང་དགོད་བྱས༌ཏེ། བདག་ནི་རྒས་འཁོགས་རྒན་མོར་གྱུར་པ་ལ་བུ་སྐྱེ་ནུས་སམ་ཞེས༌སྨྲའམ།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13</a:t>
            </a:r>
            <a:r>
              <a:rPr lang="en-US" sz="5400" b="0" i="0" dirty="0">
                <a:solidFill>
                  <a:srgbClr val="121212"/>
                </a:solidFill>
                <a:effectLst/>
                <a:highlight>
                  <a:srgbClr val="FFFFFF"/>
                </a:highlight>
                <a:latin typeface="Inter"/>
              </a:rPr>
              <a:t>And the </a:t>
            </a:r>
            <a:r>
              <a:rPr lang="en-US" sz="5400" b="0" i="0" cap="small" dirty="0">
                <a:solidFill>
                  <a:srgbClr val="121212"/>
                </a:solidFill>
                <a:effectLst/>
                <a:highlight>
                  <a:srgbClr val="FFFFFF"/>
                </a:highlight>
                <a:latin typeface="Inter"/>
              </a:rPr>
              <a:t>Lord</a:t>
            </a:r>
            <a:r>
              <a:rPr lang="en-US" sz="5400" b="0" i="0" dirty="0">
                <a:solidFill>
                  <a:srgbClr val="121212"/>
                </a:solidFill>
                <a:effectLst/>
                <a:highlight>
                  <a:srgbClr val="FFFFFF"/>
                </a:highlight>
                <a:latin typeface="Inter"/>
              </a:rPr>
              <a:t> asked Abraham, “Why did Sarah laugh and say, ‘Can I really bear a child when I am old?’</a:t>
            </a:r>
            <a:endParaRPr lang="en-IN" sz="5400" dirty="0"/>
          </a:p>
        </p:txBody>
      </p:sp>
      <p:pic>
        <p:nvPicPr>
          <p:cNvPr id="6" name="Audio 5">
            <a:hlinkClick r:id="" action="ppaction://media"/>
            <a:extLst>
              <a:ext uri="{FF2B5EF4-FFF2-40B4-BE49-F238E27FC236}">
                <a16:creationId xmlns:a16="http://schemas.microsoft.com/office/drawing/2014/main" id="{9D0BAC1D-D51A-0ECC-9493-34ADC574CA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0733288"/>
      </p:ext>
    </p:extLst>
  </p:cSld>
  <p:clrMapOvr>
    <a:masterClrMapping/>
  </p:clrMapOvr>
  <mc:AlternateContent xmlns:mc="http://schemas.openxmlformats.org/markup-compatibility/2006" xmlns:p14="http://schemas.microsoft.com/office/powerpoint/2010/main">
    <mc:Choice Requires="p14">
      <p:transition spd="slow" p14:dur="2000" advTm="12387"/>
    </mc:Choice>
    <mc:Fallback xmlns="">
      <p:transition spd="slow" advTm="12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b="1" cap="all" dirty="0">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b="1" cap="all" dirty="0">
                <a:latin typeface="Microsoft Himalaya" panose="01010100010101010101" pitchFamily="2" charset="0"/>
                <a:ea typeface="Microsoft Himalaya" panose="01010100010101010101" pitchFamily="2" charset="0"/>
                <a:cs typeface="Microsoft Himalaya" panose="01010100010101010101" pitchFamily="2" charset="0"/>
              </a:rPr>
              <a:t> 18:1-19 </a:t>
            </a:r>
            <a:endParaRPr lang="en-ZA" sz="8000" dirty="0">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effectLst/>
                <a:latin typeface="Microsoft Himalaya" panose="01010100010101010101" pitchFamily="2" charset="0"/>
                <a:ea typeface="Microsoft Himalaya" panose="01010100010101010101" pitchFamily="2" charset="0"/>
                <a:cs typeface="Microsoft Himalaya" panose="01010100010101010101" pitchFamily="2" charset="0"/>
              </a:rPr>
              <a:t>ཨབ་ར་ཧམ་ལ་བུ་ཞིག་གནང་རྒྱུའི་མནའ་སྐལ་གནང་བ།</a:t>
            </a:r>
            <a:endParaRPr lang="en-ZA" sz="8000" b="1" cap="all"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dirty="0">
                <a:effectLst/>
                <a:latin typeface="Calibri" panose="020F0502020204030204" pitchFamily="34" charset="0"/>
                <a:ea typeface="Calibri" panose="020F0502020204030204" pitchFamily="34" charset="0"/>
                <a:cs typeface="Microsoft Himalaya" panose="01010100010101010101" pitchFamily="2" charset="0"/>
              </a:rPr>
              <a:t>God visits Abraham and Sarah– Gen 18:1-19 </a:t>
            </a:r>
            <a:endParaRPr lang="en-IN" sz="4800" dirty="0"/>
          </a:p>
        </p:txBody>
      </p:sp>
      <p:pic>
        <p:nvPicPr>
          <p:cNvPr id="19" name="Audio 18">
            <a:hlinkClick r:id="" action="ppaction://media"/>
            <a:extLst>
              <a:ext uri="{FF2B5EF4-FFF2-40B4-BE49-F238E27FC236}">
                <a16:creationId xmlns:a16="http://schemas.microsoft.com/office/drawing/2014/main" id="{F180E34C-37CB-ECCA-267F-AE7E0F1B49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230"/>
    </mc:Choice>
    <mc:Fallback xmlns="">
      <p:transition spd="slow" advTm="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75A048-99F1-4A17-9524-40B44ACF1720}"/>
              </a:ext>
            </a:extLst>
          </p:cNvPr>
          <p:cNvPicPr>
            <a:picLocks noChangeAspect="1"/>
          </p:cNvPicPr>
          <p:nvPr/>
        </p:nvPicPr>
        <p:blipFill>
          <a:blip r:embed="rId3"/>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F1B5505C-1527-496F-BD7F-1CCF3C910E1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18:13</a:t>
            </a:r>
            <a:endParaRPr lang="en-ZA" sz="3200" dirty="0">
              <a:solidFill>
                <a:schemeClr val="bg1"/>
              </a:solidFill>
            </a:endParaRPr>
          </a:p>
          <a:p>
            <a:endParaRPr lang="en-IN" dirty="0"/>
          </a:p>
        </p:txBody>
      </p:sp>
    </p:spTree>
    <p:extLst>
      <p:ext uri="{BB962C8B-B14F-4D97-AF65-F5344CB8AC3E}">
        <p14:creationId xmlns:p14="http://schemas.microsoft.com/office/powerpoint/2010/main" val="2496581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14</a:t>
            </a:r>
            <a:r>
              <a:rPr lang="bo-CN" sz="6000" dirty="0">
                <a:solidFill>
                  <a:srgbClr val="121212"/>
                </a:solidFill>
                <a:latin typeface="Inter"/>
              </a:rPr>
              <a:t>དཀོན་མཆོག་ཡ་ཝཱེ་ལ་བསྒྲུབ་མི་ནུས་པའི་བྱ་བ་ཡོད་སྲིད༌དམ། སང་ལོའི་དུས་འདིར་སླེབས་ཚེ། བདག་ནི་ཁྱོད་ཀྱི་ཡུལ་འདིར་འོང་ངེས༌ཤིང༌། སཱ་ར་ལའང་བུ་ཞིག་སྐྱེ་ངེས་ཡིན་ཞེས་གསུངས༌སོ།།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5400" b="0" i="0" dirty="0">
                <a:solidFill>
                  <a:srgbClr val="777A7B"/>
                </a:solidFill>
                <a:effectLst/>
                <a:highlight>
                  <a:srgbClr val="FFFFFF"/>
                </a:highlight>
                <a:latin typeface="Inter"/>
              </a:rPr>
              <a:t>14</a:t>
            </a:r>
            <a:r>
              <a:rPr lang="en-US" sz="5400" b="0" i="0" dirty="0">
                <a:solidFill>
                  <a:srgbClr val="121212"/>
                </a:solidFill>
                <a:effectLst/>
                <a:highlight>
                  <a:srgbClr val="FFFFFF"/>
                </a:highlight>
                <a:latin typeface="Inter"/>
              </a:rPr>
              <a:t>Is anything too difficult for the </a:t>
            </a:r>
            <a:r>
              <a:rPr lang="en-US" sz="5400" b="0" i="0" cap="small" dirty="0">
                <a:solidFill>
                  <a:srgbClr val="121212"/>
                </a:solidFill>
                <a:effectLst/>
                <a:highlight>
                  <a:srgbClr val="FFFFFF"/>
                </a:highlight>
                <a:latin typeface="Inter"/>
              </a:rPr>
              <a:t>Lord</a:t>
            </a:r>
            <a:r>
              <a:rPr lang="en-US" sz="5400" b="0" i="0" dirty="0">
                <a:solidFill>
                  <a:srgbClr val="121212"/>
                </a:solidFill>
                <a:effectLst/>
                <a:highlight>
                  <a:srgbClr val="FFFFFF"/>
                </a:highlight>
                <a:latin typeface="Inter"/>
              </a:rPr>
              <a:t>? At the appointed time I will return to you—in about a year—and Sarah will have a son.”</a:t>
            </a:r>
          </a:p>
          <a:p>
            <a:br>
              <a:rPr lang="en-US" sz="5400" dirty="0"/>
            </a:br>
            <a:endParaRPr lang="en-IN" dirty="0"/>
          </a:p>
        </p:txBody>
      </p:sp>
      <p:pic>
        <p:nvPicPr>
          <p:cNvPr id="6" name="Audio 5">
            <a:hlinkClick r:id="" action="ppaction://media"/>
            <a:extLst>
              <a:ext uri="{FF2B5EF4-FFF2-40B4-BE49-F238E27FC236}">
                <a16:creationId xmlns:a16="http://schemas.microsoft.com/office/drawing/2014/main" id="{7475D752-4A4A-F94F-79B4-0A45A9D551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7935262"/>
      </p:ext>
    </p:extLst>
  </p:cSld>
  <p:clrMapOvr>
    <a:masterClrMapping/>
  </p:clrMapOvr>
  <mc:AlternateContent xmlns:mc="http://schemas.openxmlformats.org/markup-compatibility/2006" xmlns:p14="http://schemas.microsoft.com/office/powerpoint/2010/main">
    <mc:Choice Requires="p14">
      <p:transition spd="slow" p14:dur="2000" advTm="12877"/>
    </mc:Choice>
    <mc:Fallback xmlns="">
      <p:transition spd="slow" advTm="12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F1C11B-2898-4E0B-A9DA-9E6FF24FE0B4}"/>
              </a:ext>
            </a:extLst>
          </p:cNvPr>
          <p:cNvPicPr>
            <a:picLocks noChangeAspect="1"/>
          </p:cNvPicPr>
          <p:nvPr/>
        </p:nvPicPr>
        <p:blipFill>
          <a:blip r:embed="rId3"/>
          <a:stretch>
            <a:fillRect/>
          </a:stretch>
        </p:blipFill>
        <p:spPr>
          <a:xfrm>
            <a:off x="-393505" y="-47151"/>
            <a:ext cx="12585505" cy="6905151"/>
          </a:xfrm>
          <a:prstGeom prst="rect">
            <a:avLst/>
          </a:prstGeom>
        </p:spPr>
      </p:pic>
      <p:sp>
        <p:nvSpPr>
          <p:cNvPr id="14" name="TextBox 13">
            <a:extLst>
              <a:ext uri="{FF2B5EF4-FFF2-40B4-BE49-F238E27FC236}">
                <a16:creationId xmlns:a16="http://schemas.microsoft.com/office/drawing/2014/main" id="{6EB3DF04-CDF1-4E54-9A20-E98CD63D757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18:14</a:t>
            </a:r>
            <a:endParaRPr lang="en-ZA" sz="3200" dirty="0">
              <a:solidFill>
                <a:schemeClr val="bg1"/>
              </a:solidFill>
            </a:endParaRPr>
          </a:p>
          <a:p>
            <a:endParaRPr lang="en-IN" dirty="0"/>
          </a:p>
        </p:txBody>
      </p:sp>
    </p:spTree>
    <p:extLst>
      <p:ext uri="{BB962C8B-B14F-4D97-AF65-F5344CB8AC3E}">
        <p14:creationId xmlns:p14="http://schemas.microsoft.com/office/powerpoint/2010/main" val="3832850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F3D2A-D066-4360-A64C-787F91C3A984}"/>
              </a:ext>
            </a:extLst>
          </p:cNvPr>
          <p:cNvPicPr>
            <a:picLocks noChangeAspect="1"/>
          </p:cNvPicPr>
          <p:nvPr/>
        </p:nvPicPr>
        <p:blipFill>
          <a:blip r:embed="rId3"/>
          <a:stretch>
            <a:fillRect/>
          </a:stretch>
        </p:blipFill>
        <p:spPr>
          <a:xfrm>
            <a:off x="-1" y="0"/>
            <a:ext cx="12369699" cy="6858000"/>
          </a:xfrm>
          <a:prstGeom prst="rect">
            <a:avLst/>
          </a:prstGeom>
        </p:spPr>
      </p:pic>
      <p:pic>
        <p:nvPicPr>
          <p:cNvPr id="9" name="Picture 8">
            <a:extLst>
              <a:ext uri="{FF2B5EF4-FFF2-40B4-BE49-F238E27FC236}">
                <a16:creationId xmlns:a16="http://schemas.microsoft.com/office/drawing/2014/main" id="{357DA1E5-70FD-4642-96F2-C78713B460EC}"/>
              </a:ext>
            </a:extLst>
          </p:cNvPr>
          <p:cNvPicPr>
            <a:picLocks noChangeAspect="1"/>
          </p:cNvPicPr>
          <p:nvPr/>
        </p:nvPicPr>
        <p:blipFill>
          <a:blip r:embed="rId4"/>
          <a:stretch>
            <a:fillRect/>
          </a:stretch>
        </p:blipFill>
        <p:spPr>
          <a:xfrm>
            <a:off x="7240314" y="0"/>
            <a:ext cx="1905000" cy="790575"/>
          </a:xfrm>
          <a:prstGeom prst="rect">
            <a:avLst/>
          </a:prstGeom>
        </p:spPr>
      </p:pic>
      <p:pic>
        <p:nvPicPr>
          <p:cNvPr id="11" name="Picture 10">
            <a:extLst>
              <a:ext uri="{FF2B5EF4-FFF2-40B4-BE49-F238E27FC236}">
                <a16:creationId xmlns:a16="http://schemas.microsoft.com/office/drawing/2014/main" id="{3A86205D-599A-46DD-B252-1438887FC15F}"/>
              </a:ext>
            </a:extLst>
          </p:cNvPr>
          <p:cNvPicPr>
            <a:picLocks noChangeAspect="1"/>
          </p:cNvPicPr>
          <p:nvPr/>
        </p:nvPicPr>
        <p:blipFill>
          <a:blip r:embed="rId4"/>
          <a:stretch>
            <a:fillRect/>
          </a:stretch>
        </p:blipFill>
        <p:spPr>
          <a:xfrm>
            <a:off x="5330486" y="0"/>
            <a:ext cx="2553587" cy="1185863"/>
          </a:xfrm>
          <a:prstGeom prst="rect">
            <a:avLst/>
          </a:prstGeom>
        </p:spPr>
      </p:pic>
      <p:sp>
        <p:nvSpPr>
          <p:cNvPr id="3" name="TextBox 2">
            <a:extLst>
              <a:ext uri="{FF2B5EF4-FFF2-40B4-BE49-F238E27FC236}">
                <a16:creationId xmlns:a16="http://schemas.microsoft.com/office/drawing/2014/main" id="{66C61702-8684-2258-D7F5-5606FA1BDFC1}"/>
              </a:ext>
            </a:extLst>
          </p:cNvPr>
          <p:cNvSpPr txBox="1"/>
          <p:nvPr/>
        </p:nvSpPr>
        <p:spPr>
          <a:xfrm>
            <a:off x="5175618" y="0"/>
            <a:ext cx="6686131" cy="3785652"/>
          </a:xfrm>
          <a:prstGeom prst="rect">
            <a:avLst/>
          </a:prstGeom>
          <a:noFill/>
        </p:spPr>
        <p:txBody>
          <a:bodyPr wrap="square">
            <a:spAutoFit/>
          </a:bodyPr>
          <a:lstStyle/>
          <a:p>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བཀོད་པ</a:t>
            </a:r>
            <a:r>
              <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18:1-19 </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ཨབ་ར་ཧམ་ལ་བུ་ཞིག་གནང་རྒྱུའི་མནའ་སྐལ་གནང་བ།</a:t>
            </a:r>
            <a:endParaRPr lang="en-ZA"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1">
            <a:extLst>
              <a:ext uri="{FF2B5EF4-FFF2-40B4-BE49-F238E27FC236}">
                <a16:creationId xmlns:a16="http://schemas.microsoft.com/office/drawing/2014/main" id="{CF295EA4-EE05-E68D-ABA8-469C3AB0C742}"/>
              </a:ext>
            </a:extLst>
          </p:cNvPr>
          <p:cNvSpPr txBox="1"/>
          <p:nvPr/>
        </p:nvSpPr>
        <p:spPr>
          <a:xfrm>
            <a:off x="-91324" y="625517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10116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6746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a:t>
            </a:r>
            <a:r>
              <a:rPr lang="bo-CN" sz="6000" dirty="0">
                <a:solidFill>
                  <a:srgbClr val="121212"/>
                </a:solidFill>
                <a:latin typeface="Inter"/>
              </a:rPr>
              <a:t>དེ་ཡང་དཀོན་མཆོག་ཡ་ཝཱེས་མཱན་རེའེ་ཟེར་བའི་བེ་ཤིང་ཡོད་སར་ཨབ་ར་ཧམ་ལ་མངོན་པར༌མཛད། ཉིན་མོར་ཚ་བ་ཆེ་བའི་སྐབས་དེར་ཨབ་ར་ཧམ་སྦྲ་གུར་གྱི་སྒོ་མདུན་དུ་བསྡད་ཡོད་པ༌དང༌།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8229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Then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appeared to Abraham by the Oaks  of </a:t>
            </a:r>
            <a:r>
              <a:rPr lang="en-US" sz="4800" b="0" i="0" dirty="0" err="1">
                <a:solidFill>
                  <a:srgbClr val="121212"/>
                </a:solidFill>
                <a:effectLst/>
                <a:highlight>
                  <a:srgbClr val="FFFFFF"/>
                </a:highlight>
                <a:latin typeface="Inter"/>
              </a:rPr>
              <a:t>Mamre</a:t>
            </a:r>
            <a:r>
              <a:rPr lang="en-US" sz="4800" b="0" i="0" dirty="0">
                <a:solidFill>
                  <a:srgbClr val="121212"/>
                </a:solidFill>
                <a:effectLst/>
                <a:highlight>
                  <a:srgbClr val="FFFFFF"/>
                </a:highlight>
                <a:latin typeface="Inter"/>
              </a:rPr>
              <a:t> in the heat of the day, while he was sitting at the entrance of his tent.</a:t>
            </a:r>
            <a:endParaRPr lang="en-IN" sz="4800" dirty="0"/>
          </a:p>
        </p:txBody>
      </p:sp>
      <p:pic>
        <p:nvPicPr>
          <p:cNvPr id="7" name="Audio 6">
            <a:hlinkClick r:id="" action="ppaction://media"/>
            <a:extLst>
              <a:ext uri="{FF2B5EF4-FFF2-40B4-BE49-F238E27FC236}">
                <a16:creationId xmlns:a16="http://schemas.microsoft.com/office/drawing/2014/main" id="{EA7D3105-BAD3-E797-4571-3B22A50323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204042"/>
      </p:ext>
    </p:extLst>
  </p:cSld>
  <p:clrMapOvr>
    <a:masterClrMapping/>
  </p:clrMapOvr>
  <mc:AlternateContent xmlns:mc="http://schemas.openxmlformats.org/markup-compatibility/2006" xmlns:p14="http://schemas.microsoft.com/office/powerpoint/2010/main">
    <mc:Choice Requires="p14">
      <p:transition spd="slow" p14:dur="2000" advTm="13476"/>
    </mc:Choice>
    <mc:Fallback xmlns="">
      <p:transition spd="slow" advTm="1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D1BCB3-C337-450B-A69B-87033B0960C5}"/>
              </a:ext>
            </a:extLst>
          </p:cNvPr>
          <p:cNvPicPr>
            <a:picLocks noChangeAspect="1"/>
          </p:cNvPicPr>
          <p:nvPr/>
        </p:nvPicPr>
        <p:blipFill>
          <a:blip r:embed="rId3"/>
          <a:stretch>
            <a:fillRect/>
          </a:stretch>
        </p:blipFill>
        <p:spPr>
          <a:xfrm>
            <a:off x="-24364" y="-33112"/>
            <a:ext cx="12954016" cy="6891112"/>
          </a:xfrm>
          <a:prstGeom prst="rect">
            <a:avLst/>
          </a:prstGeom>
        </p:spPr>
      </p:pic>
      <p:sp>
        <p:nvSpPr>
          <p:cNvPr id="12" name="TextBox 11">
            <a:extLst>
              <a:ext uri="{FF2B5EF4-FFF2-40B4-BE49-F238E27FC236}">
                <a16:creationId xmlns:a16="http://schemas.microsoft.com/office/drawing/2014/main" id="{A8DFED6D-4BE4-4148-BB5A-0B75C433A8C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18:1</a:t>
            </a:r>
            <a:endParaRPr lang="en-ZA" sz="3200" dirty="0">
              <a:solidFill>
                <a:schemeClr val="bg1"/>
              </a:solidFill>
            </a:endParaRPr>
          </a:p>
          <a:p>
            <a:endParaRPr lang="en-IN" dirty="0"/>
          </a:p>
        </p:txBody>
      </p:sp>
    </p:spTree>
    <p:extLst>
      <p:ext uri="{BB962C8B-B14F-4D97-AF65-F5344CB8AC3E}">
        <p14:creationId xmlns:p14="http://schemas.microsoft.com/office/powerpoint/2010/main" val="45957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2</a:t>
            </a:r>
            <a:r>
              <a:rPr lang="bo-CN" sz="5400" dirty="0">
                <a:solidFill>
                  <a:srgbClr val="121212"/>
                </a:solidFill>
                <a:latin typeface="Inter"/>
              </a:rPr>
              <a:t>ཁོང་གིས་མགོ་ཡར་བཀྱགས་ནས་བལྟས་པ༌ན། མདུན་ཕྱོགས་སུ་མི་གསུམ་ཡར་ལངས་ནས་བསྡད་ཡོད་པ༌མཐོང༌། ཁོང་གིས་དེ་མཐོང་བ༌དང༌། སྦྲ་གུར་གྱི་སྒོ་མདུན་ནས་བརྒྱུགས་ཏེ་མི་དེ་རྣམས་བསུ་རུ་སོང་བ་དང་ཕྱག་བཙལ་ནས་འདི་སྐད༌དུ།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And Abraham looked up and saw three men standing nearby. When he saw them, he ran from the entrance of his tent to meet them and bowed low to the ground.</a:t>
            </a:r>
            <a:endParaRPr lang="en-IN" sz="4800" dirty="0"/>
          </a:p>
        </p:txBody>
      </p:sp>
      <p:pic>
        <p:nvPicPr>
          <p:cNvPr id="6" name="Audio 5">
            <a:hlinkClick r:id="" action="ppaction://media"/>
            <a:extLst>
              <a:ext uri="{FF2B5EF4-FFF2-40B4-BE49-F238E27FC236}">
                <a16:creationId xmlns:a16="http://schemas.microsoft.com/office/drawing/2014/main" id="{98501517-A3C4-4071-E033-2CAE86FA75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2869086"/>
      </p:ext>
    </p:extLst>
  </p:cSld>
  <p:clrMapOvr>
    <a:masterClrMapping/>
  </p:clrMapOvr>
  <mc:AlternateContent xmlns:mc="http://schemas.openxmlformats.org/markup-compatibility/2006" xmlns:p14="http://schemas.microsoft.com/office/powerpoint/2010/main">
    <mc:Choice Requires="p14">
      <p:transition spd="slow" p14:dur="2000" advTm="14723"/>
    </mc:Choice>
    <mc:Fallback xmlns="">
      <p:transition spd="slow" advTm="1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DCE824-248B-470F-8131-805EA764EF3F}"/>
              </a:ext>
            </a:extLst>
          </p:cNvPr>
          <p:cNvPicPr>
            <a:picLocks noChangeAspect="1"/>
          </p:cNvPicPr>
          <p:nvPr/>
        </p:nvPicPr>
        <p:blipFill>
          <a:blip r:embed="rId3"/>
          <a:stretch>
            <a:fillRect/>
          </a:stretch>
        </p:blipFill>
        <p:spPr>
          <a:xfrm>
            <a:off x="0" y="-28876"/>
            <a:ext cx="13143722" cy="6886876"/>
          </a:xfrm>
          <a:prstGeom prst="rect">
            <a:avLst/>
          </a:prstGeom>
        </p:spPr>
      </p:pic>
      <p:sp>
        <p:nvSpPr>
          <p:cNvPr id="14" name="TextBox 13">
            <a:extLst>
              <a:ext uri="{FF2B5EF4-FFF2-40B4-BE49-F238E27FC236}">
                <a16:creationId xmlns:a16="http://schemas.microsoft.com/office/drawing/2014/main" id="{0CEA7FBF-0241-4128-805E-6E838094455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18:2</a:t>
            </a:r>
            <a:endParaRPr lang="en-ZA" sz="3200" dirty="0">
              <a:solidFill>
                <a:schemeClr val="bg1"/>
              </a:solidFill>
            </a:endParaRPr>
          </a:p>
          <a:p>
            <a:endParaRPr lang="en-IN" dirty="0"/>
          </a:p>
        </p:txBody>
      </p:sp>
    </p:spTree>
    <p:extLst>
      <p:ext uri="{BB962C8B-B14F-4D97-AF65-F5344CB8AC3E}">
        <p14:creationId xmlns:p14="http://schemas.microsoft.com/office/powerpoint/2010/main" val="215141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3</a:t>
            </a:r>
            <a:r>
              <a:rPr lang="bo-CN" sz="6600" dirty="0">
                <a:solidFill>
                  <a:srgbClr val="121212"/>
                </a:solidFill>
                <a:latin typeface="Inter"/>
              </a:rPr>
              <a:t>ཇོ་བོ༌ལགས། བདག་ལ་ཁྱེད་ཀྱི་སྤྱན་དྲུང་ནས་ཐུགས་རྗེ་ཐོབ༌ན། ཁྱེད་ནི་རང་གི་ཞབས་ཕྱི་པ་བདག་དང་ཁ་བྲལ་ནས་ཕར་མི་ཕེབས་པར༌ཞུ།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61636" y="217602"/>
            <a:ext cx="5818909" cy="6558102"/>
          </a:xfrm>
          <a:prstGeom prst="rect">
            <a:avLst/>
          </a:prstGeom>
          <a:noFill/>
        </p:spPr>
        <p:txBody>
          <a:bodyPr wrap="square" rtlCol="0">
            <a:noAutofit/>
          </a:bodyPr>
          <a:lstStyle/>
          <a:p>
            <a:r>
              <a:rPr lang="en-IN" dirty="0"/>
              <a:t> </a:t>
            </a:r>
            <a:r>
              <a:rPr lang="en-US" sz="4800" b="0" i="0" dirty="0">
                <a:solidFill>
                  <a:srgbClr val="777A7B"/>
                </a:solidFill>
                <a:effectLst/>
                <a:highlight>
                  <a:srgbClr val="FFFFFF"/>
                </a:highlight>
                <a:latin typeface="Inter"/>
              </a:rPr>
              <a:t>3</a:t>
            </a:r>
            <a:r>
              <a:rPr lang="en-US" sz="4800" b="0" i="0" dirty="0">
                <a:solidFill>
                  <a:srgbClr val="121212"/>
                </a:solidFill>
                <a:effectLst/>
                <a:highlight>
                  <a:srgbClr val="FFFFFF"/>
                </a:highlight>
                <a:latin typeface="Inter"/>
              </a:rPr>
              <a:t>“My lord,” said Abraham, “if I have found favor in your sight, please do not pass your servant by.</a:t>
            </a:r>
            <a:endParaRPr lang="en-IN" dirty="0"/>
          </a:p>
        </p:txBody>
      </p:sp>
      <p:pic>
        <p:nvPicPr>
          <p:cNvPr id="6" name="Audio 5">
            <a:hlinkClick r:id="" action="ppaction://media"/>
            <a:extLst>
              <a:ext uri="{FF2B5EF4-FFF2-40B4-BE49-F238E27FC236}">
                <a16:creationId xmlns:a16="http://schemas.microsoft.com/office/drawing/2014/main" id="{3399F690-E088-3CD1-7793-3ABC422E47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7874592"/>
      </p:ext>
    </p:extLst>
  </p:cSld>
  <p:clrMapOvr>
    <a:masterClrMapping/>
  </p:clrMapOvr>
  <mc:AlternateContent xmlns:mc="http://schemas.openxmlformats.org/markup-compatibility/2006" xmlns:p14="http://schemas.microsoft.com/office/powerpoint/2010/main">
    <mc:Choice Requires="p14">
      <p:transition spd="slow" p14:dur="2000" advTm="9806"/>
    </mc:Choice>
    <mc:Fallback xmlns="">
      <p:transition spd="slow" advTm="9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1396</Words>
  <Application>Microsoft Office PowerPoint</Application>
  <PresentationFormat>Widescreen</PresentationFormat>
  <Paragraphs>85</Paragraphs>
  <Slides>32</Slides>
  <Notes>16</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Calibri</vt:lpstr>
      <vt:lpstr>Calibri Light</vt:lpstr>
      <vt:lpstr>Inter</vt:lpstr>
      <vt:lpstr>Microsoft Himalaya</vt:lpstr>
      <vt:lpstr>Microsoft Himalaya </vt:lpstr>
      <vt:lpstr>PT Serif</vt:lpstr>
      <vt:lpstr>Symbol</vt:lpstr>
      <vt:lpstr>Times New Roman</vt:lpstr>
      <vt:lpstr>Office Theme</vt:lpstr>
      <vt:lpstr>05-7</vt:lpstr>
      <vt:lpstr>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2021-05-23T06:58:06Z</dcterms:created>
  <dcterms:modified xsi:type="dcterms:W3CDTF">2024-08-12T12:15:04Z</dcterms:modified>
</cp:coreProperties>
</file>