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4" r:id="rId2"/>
    <p:sldId id="297" r:id="rId3"/>
    <p:sldId id="285" r:id="rId4"/>
    <p:sldId id="298" r:id="rId5"/>
    <p:sldId id="286" r:id="rId6"/>
    <p:sldId id="299" r:id="rId7"/>
    <p:sldId id="287" r:id="rId8"/>
    <p:sldId id="300" r:id="rId9"/>
    <p:sldId id="288" r:id="rId10"/>
    <p:sldId id="301" r:id="rId11"/>
    <p:sldId id="290" r:id="rId12"/>
    <p:sldId id="302" r:id="rId13"/>
    <p:sldId id="291" r:id="rId14"/>
    <p:sldId id="303" r:id="rId15"/>
    <p:sldId id="292" r:id="rId16"/>
    <p:sldId id="304" r:id="rId17"/>
    <p:sldId id="293" r:id="rId18"/>
    <p:sldId id="305" r:id="rId19"/>
    <p:sldId id="294" r:id="rId20"/>
    <p:sldId id="306" r:id="rId21"/>
    <p:sldId id="295" r:id="rId22"/>
    <p:sldId id="307" r:id="rId23"/>
    <p:sldId id="296" r:id="rId24"/>
    <p:sldId id="30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46B544-2FC2-4201-AE7E-CC4E0E1076E3}" v="43" dt="2024-06-18T08:27:34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1681" autoAdjust="0"/>
  </p:normalViewPr>
  <p:slideViewPr>
    <p:cSldViewPr snapToGrid="0">
      <p:cViewPr varScale="1">
        <p:scale>
          <a:sx n="95" d="100"/>
          <a:sy n="95" d="100"/>
        </p:scale>
        <p:origin x="11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E946B544-2FC2-4201-AE7E-CC4E0E1076E3}"/>
    <pc:docChg chg="undo redo custSel addSld delSld modSld">
      <pc:chgData name="Alfred Smith" userId="3c60a3631c0db8ad" providerId="LiveId" clId="{E946B544-2FC2-4201-AE7E-CC4E0E1076E3}" dt="2024-06-18T10:50:15.790" v="129"/>
      <pc:docMkLst>
        <pc:docMk/>
      </pc:docMkLst>
      <pc:sldChg chg="delSp del modTransition modAnim">
        <pc:chgData name="Alfred Smith" userId="3c60a3631c0db8ad" providerId="LiveId" clId="{E946B544-2FC2-4201-AE7E-CC4E0E1076E3}" dt="2024-06-04T07:24:41.998" v="22" actId="47"/>
        <pc:sldMkLst>
          <pc:docMk/>
          <pc:sldMk cId="3935654701" sldId="256"/>
        </pc:sldMkLst>
        <pc:picChg chg="del">
          <ac:chgData name="Alfred Smith" userId="3c60a3631c0db8ad" providerId="LiveId" clId="{E946B544-2FC2-4201-AE7E-CC4E0E1076E3}" dt="2024-05-27T13:37:13.764" v="1"/>
          <ac:picMkLst>
            <pc:docMk/>
            <pc:sldMk cId="3935654701" sldId="256"/>
            <ac:picMk id="2" creationId="{2D21D36F-304A-40DB-874C-89CDFB5D680F}"/>
          </ac:picMkLst>
        </pc:picChg>
      </pc:sldChg>
      <pc:sldChg chg="delSp del mod modTransition modAnim">
        <pc:chgData name="Alfred Smith" userId="3c60a3631c0db8ad" providerId="LiveId" clId="{E946B544-2FC2-4201-AE7E-CC4E0E1076E3}" dt="2024-06-04T07:24:48.135" v="25" actId="47"/>
        <pc:sldMkLst>
          <pc:docMk/>
          <pc:sldMk cId="1517133959" sldId="257"/>
        </pc:sldMkLst>
        <pc:spChg chg="del">
          <ac:chgData name="Alfred Smith" userId="3c60a3631c0db8ad" providerId="LiveId" clId="{E946B544-2FC2-4201-AE7E-CC4E0E1076E3}" dt="2024-06-04T07:24:45.333" v="23" actId="21"/>
          <ac:spMkLst>
            <pc:docMk/>
            <pc:sldMk cId="1517133959" sldId="257"/>
            <ac:spMk id="6" creationId="{3C4009A9-43DE-4636-9AA4-9195258CC41E}"/>
          </ac:spMkLst>
        </pc:spChg>
        <pc:picChg chg="del">
          <ac:chgData name="Alfred Smith" userId="3c60a3631c0db8ad" providerId="LiveId" clId="{E946B544-2FC2-4201-AE7E-CC4E0E1076E3}" dt="2024-06-04T07:24:45.333" v="23" actId="21"/>
          <ac:picMkLst>
            <pc:docMk/>
            <pc:sldMk cId="1517133959" sldId="257"/>
            <ac:picMk id="5" creationId="{569E8935-598C-45BC-8072-3B18E0DF721F}"/>
          </ac:picMkLst>
        </pc:picChg>
        <pc:picChg chg="del">
          <ac:chgData name="Alfred Smith" userId="3c60a3631c0db8ad" providerId="LiveId" clId="{E946B544-2FC2-4201-AE7E-CC4E0E1076E3}" dt="2024-05-27T13:37:15.841" v="2"/>
          <ac:picMkLst>
            <pc:docMk/>
            <pc:sldMk cId="1517133959" sldId="257"/>
            <ac:picMk id="7" creationId="{AAAFBD5E-E213-4698-9980-4127567D9B07}"/>
          </ac:picMkLst>
        </pc:picChg>
      </pc:sldChg>
      <pc:sldChg chg="delSp del mod modTransition modAnim">
        <pc:chgData name="Alfred Smith" userId="3c60a3631c0db8ad" providerId="LiveId" clId="{E946B544-2FC2-4201-AE7E-CC4E0E1076E3}" dt="2024-06-04T07:24:54.003" v="28" actId="47"/>
        <pc:sldMkLst>
          <pc:docMk/>
          <pc:sldMk cId="961014447" sldId="258"/>
        </pc:sldMkLst>
        <pc:spChg chg="del">
          <ac:chgData name="Alfred Smith" userId="3c60a3631c0db8ad" providerId="LiveId" clId="{E946B544-2FC2-4201-AE7E-CC4E0E1076E3}" dt="2024-06-04T07:24:50.844" v="26" actId="21"/>
          <ac:spMkLst>
            <pc:docMk/>
            <pc:sldMk cId="961014447" sldId="258"/>
            <ac:spMk id="5" creationId="{BC98C397-04A0-4274-8B09-D275EF7FE914}"/>
          </ac:spMkLst>
        </pc:spChg>
        <pc:picChg chg="del">
          <ac:chgData name="Alfred Smith" userId="3c60a3631c0db8ad" providerId="LiveId" clId="{E946B544-2FC2-4201-AE7E-CC4E0E1076E3}" dt="2024-05-27T13:37:18.105" v="3"/>
          <ac:picMkLst>
            <pc:docMk/>
            <pc:sldMk cId="961014447" sldId="258"/>
            <ac:picMk id="2" creationId="{B849DB5A-CC09-44E3-8946-76E5C60B8CF5}"/>
          </ac:picMkLst>
        </pc:picChg>
        <pc:picChg chg="del">
          <ac:chgData name="Alfred Smith" userId="3c60a3631c0db8ad" providerId="LiveId" clId="{E946B544-2FC2-4201-AE7E-CC4E0E1076E3}" dt="2024-06-04T07:24:50.844" v="26" actId="21"/>
          <ac:picMkLst>
            <pc:docMk/>
            <pc:sldMk cId="961014447" sldId="258"/>
            <ac:picMk id="6" creationId="{781EF294-2A32-A760-A460-39B3C7881460}"/>
          </ac:picMkLst>
        </pc:picChg>
      </pc:sldChg>
      <pc:sldChg chg="delSp del mod modTransition modAnim">
        <pc:chgData name="Alfred Smith" userId="3c60a3631c0db8ad" providerId="LiveId" clId="{E946B544-2FC2-4201-AE7E-CC4E0E1076E3}" dt="2024-06-04T07:25:02.122" v="31" actId="47"/>
        <pc:sldMkLst>
          <pc:docMk/>
          <pc:sldMk cId="737089092" sldId="260"/>
        </pc:sldMkLst>
        <pc:picChg chg="del">
          <ac:chgData name="Alfred Smith" userId="3c60a3631c0db8ad" providerId="LiveId" clId="{E946B544-2FC2-4201-AE7E-CC4E0E1076E3}" dt="2024-06-04T07:24:57.588" v="29" actId="21"/>
          <ac:picMkLst>
            <pc:docMk/>
            <pc:sldMk cId="737089092" sldId="260"/>
            <ac:picMk id="3" creationId="{1934123A-FB25-4DE0-93DB-F5DA1585BD48}"/>
          </ac:picMkLst>
        </pc:picChg>
        <pc:picChg chg="del">
          <ac:chgData name="Alfred Smith" userId="3c60a3631c0db8ad" providerId="LiveId" clId="{E946B544-2FC2-4201-AE7E-CC4E0E1076E3}" dt="2024-05-27T13:37:20.314" v="4"/>
          <ac:picMkLst>
            <pc:docMk/>
            <pc:sldMk cId="737089092" sldId="260"/>
            <ac:picMk id="5" creationId="{FB0B3957-9568-4A7F-9F90-69CD99F9EF83}"/>
          </ac:picMkLst>
        </pc:picChg>
      </pc:sldChg>
      <pc:sldChg chg="delSp del mod modTransition modAnim">
        <pc:chgData name="Alfred Smith" userId="3c60a3631c0db8ad" providerId="LiveId" clId="{E946B544-2FC2-4201-AE7E-CC4E0E1076E3}" dt="2024-06-04T07:25:07.731" v="34" actId="47"/>
        <pc:sldMkLst>
          <pc:docMk/>
          <pc:sldMk cId="4054582859" sldId="261"/>
        </pc:sldMkLst>
        <pc:spChg chg="del">
          <ac:chgData name="Alfred Smith" userId="3c60a3631c0db8ad" providerId="LiveId" clId="{E946B544-2FC2-4201-AE7E-CC4E0E1076E3}" dt="2024-06-04T07:25:04.812" v="32" actId="21"/>
          <ac:spMkLst>
            <pc:docMk/>
            <pc:sldMk cId="4054582859" sldId="261"/>
            <ac:spMk id="4" creationId="{B871D0CF-0FBF-4A73-B81F-02D5E6D7C1FC}"/>
          </ac:spMkLst>
        </pc:spChg>
        <pc:picChg chg="del">
          <ac:chgData name="Alfred Smith" userId="3c60a3631c0db8ad" providerId="LiveId" clId="{E946B544-2FC2-4201-AE7E-CC4E0E1076E3}" dt="2024-05-27T13:37:23.283" v="5"/>
          <ac:picMkLst>
            <pc:docMk/>
            <pc:sldMk cId="4054582859" sldId="261"/>
            <ac:picMk id="2" creationId="{6E5647BE-7121-4184-99DA-A3EB0866B952}"/>
          </ac:picMkLst>
        </pc:picChg>
        <pc:picChg chg="del">
          <ac:chgData name="Alfred Smith" userId="3c60a3631c0db8ad" providerId="LiveId" clId="{E946B544-2FC2-4201-AE7E-CC4E0E1076E3}" dt="2024-06-04T07:25:04.812" v="32" actId="21"/>
          <ac:picMkLst>
            <pc:docMk/>
            <pc:sldMk cId="4054582859" sldId="261"/>
            <ac:picMk id="3" creationId="{80E2B08C-5771-4937-B190-D4BD1297D738}"/>
          </ac:picMkLst>
        </pc:picChg>
      </pc:sldChg>
      <pc:sldChg chg="delSp del mod modTransition modAnim">
        <pc:chgData name="Alfred Smith" userId="3c60a3631c0db8ad" providerId="LiveId" clId="{E946B544-2FC2-4201-AE7E-CC4E0E1076E3}" dt="2024-06-04T07:25:13.312" v="37" actId="47"/>
        <pc:sldMkLst>
          <pc:docMk/>
          <pc:sldMk cId="1044985015" sldId="262"/>
        </pc:sldMkLst>
        <pc:spChg chg="del">
          <ac:chgData name="Alfred Smith" userId="3c60a3631c0db8ad" providerId="LiveId" clId="{E946B544-2FC2-4201-AE7E-CC4E0E1076E3}" dt="2024-06-04T07:25:10.338" v="35" actId="21"/>
          <ac:spMkLst>
            <pc:docMk/>
            <pc:sldMk cId="1044985015" sldId="262"/>
            <ac:spMk id="4" creationId="{4EB2764D-E6B6-46CC-80C7-EB7AE13C9BD0}"/>
          </ac:spMkLst>
        </pc:spChg>
        <pc:picChg chg="del">
          <ac:chgData name="Alfred Smith" userId="3c60a3631c0db8ad" providerId="LiveId" clId="{E946B544-2FC2-4201-AE7E-CC4E0E1076E3}" dt="2024-06-04T07:25:10.338" v="35" actId="21"/>
          <ac:picMkLst>
            <pc:docMk/>
            <pc:sldMk cId="1044985015" sldId="262"/>
            <ac:picMk id="3" creationId="{CA344C0B-A257-4C72-9EC6-E29EE8F3956D}"/>
          </ac:picMkLst>
        </pc:picChg>
        <pc:picChg chg="del">
          <ac:chgData name="Alfred Smith" userId="3c60a3631c0db8ad" providerId="LiveId" clId="{E946B544-2FC2-4201-AE7E-CC4E0E1076E3}" dt="2024-05-27T13:37:25.591" v="6"/>
          <ac:picMkLst>
            <pc:docMk/>
            <pc:sldMk cId="1044985015" sldId="262"/>
            <ac:picMk id="7" creationId="{9479DCCE-34B9-4F19-BB73-BB87519B6B6A}"/>
          </ac:picMkLst>
        </pc:picChg>
      </pc:sldChg>
      <pc:sldChg chg="delSp del mod modTransition modAnim">
        <pc:chgData name="Alfred Smith" userId="3c60a3631c0db8ad" providerId="LiveId" clId="{E946B544-2FC2-4201-AE7E-CC4E0E1076E3}" dt="2024-06-04T07:25:19.038" v="40" actId="47"/>
        <pc:sldMkLst>
          <pc:docMk/>
          <pc:sldMk cId="3006868432" sldId="263"/>
        </pc:sldMkLst>
        <pc:spChg chg="del">
          <ac:chgData name="Alfred Smith" userId="3c60a3631c0db8ad" providerId="LiveId" clId="{E946B544-2FC2-4201-AE7E-CC4E0E1076E3}" dt="2024-06-04T07:25:15.953" v="38" actId="21"/>
          <ac:spMkLst>
            <pc:docMk/>
            <pc:sldMk cId="3006868432" sldId="263"/>
            <ac:spMk id="4" creationId="{8C719E3F-6E4E-40EF-9C1A-D7A6FAC6B57B}"/>
          </ac:spMkLst>
        </pc:spChg>
        <pc:picChg chg="del">
          <ac:chgData name="Alfred Smith" userId="3c60a3631c0db8ad" providerId="LiveId" clId="{E946B544-2FC2-4201-AE7E-CC4E0E1076E3}" dt="2024-06-04T07:25:15.953" v="38" actId="21"/>
          <ac:picMkLst>
            <pc:docMk/>
            <pc:sldMk cId="3006868432" sldId="263"/>
            <ac:picMk id="3" creationId="{CD75EAC0-38AC-4379-BF1F-9CD3FA9427FC}"/>
          </ac:picMkLst>
        </pc:picChg>
        <pc:picChg chg="del">
          <ac:chgData name="Alfred Smith" userId="3c60a3631c0db8ad" providerId="LiveId" clId="{E946B544-2FC2-4201-AE7E-CC4E0E1076E3}" dt="2024-05-27T13:37:27.820" v="7"/>
          <ac:picMkLst>
            <pc:docMk/>
            <pc:sldMk cId="3006868432" sldId="263"/>
            <ac:picMk id="6" creationId="{22639AF5-BBD6-4B08-9BD7-0A9B907A367E}"/>
          </ac:picMkLst>
        </pc:picChg>
      </pc:sldChg>
      <pc:sldChg chg="delSp del mod modTransition modAnim">
        <pc:chgData name="Alfred Smith" userId="3c60a3631c0db8ad" providerId="LiveId" clId="{E946B544-2FC2-4201-AE7E-CC4E0E1076E3}" dt="2024-06-04T07:25:24.685" v="43" actId="47"/>
        <pc:sldMkLst>
          <pc:docMk/>
          <pc:sldMk cId="3326158847" sldId="264"/>
        </pc:sldMkLst>
        <pc:spChg chg="del">
          <ac:chgData name="Alfred Smith" userId="3c60a3631c0db8ad" providerId="LiveId" clId="{E946B544-2FC2-4201-AE7E-CC4E0E1076E3}" dt="2024-06-04T07:25:21.793" v="41" actId="21"/>
          <ac:spMkLst>
            <pc:docMk/>
            <pc:sldMk cId="3326158847" sldId="264"/>
            <ac:spMk id="4" creationId="{2DDF9AD4-8FBA-4C92-9010-D4148D492B15}"/>
          </ac:spMkLst>
        </pc:spChg>
        <pc:picChg chg="del">
          <ac:chgData name="Alfred Smith" userId="3c60a3631c0db8ad" providerId="LiveId" clId="{E946B544-2FC2-4201-AE7E-CC4E0E1076E3}" dt="2024-06-04T07:25:21.793" v="41" actId="21"/>
          <ac:picMkLst>
            <pc:docMk/>
            <pc:sldMk cId="3326158847" sldId="264"/>
            <ac:picMk id="3" creationId="{53F70542-19C4-4A21-BF24-4671E32CA88E}"/>
          </ac:picMkLst>
        </pc:picChg>
        <pc:picChg chg="del">
          <ac:chgData name="Alfred Smith" userId="3c60a3631c0db8ad" providerId="LiveId" clId="{E946B544-2FC2-4201-AE7E-CC4E0E1076E3}" dt="2024-05-27T13:37:30.211" v="8"/>
          <ac:picMkLst>
            <pc:docMk/>
            <pc:sldMk cId="3326158847" sldId="264"/>
            <ac:picMk id="7" creationId="{E6933BC5-ACE9-4E32-8E31-DAAD8095F96B}"/>
          </ac:picMkLst>
        </pc:picChg>
      </pc:sldChg>
      <pc:sldChg chg="delSp del mod modTransition modAnim">
        <pc:chgData name="Alfred Smith" userId="3c60a3631c0db8ad" providerId="LiveId" clId="{E946B544-2FC2-4201-AE7E-CC4E0E1076E3}" dt="2024-06-04T07:25:30.697" v="46" actId="47"/>
        <pc:sldMkLst>
          <pc:docMk/>
          <pc:sldMk cId="3914651199" sldId="265"/>
        </pc:sldMkLst>
        <pc:spChg chg="del">
          <ac:chgData name="Alfred Smith" userId="3c60a3631c0db8ad" providerId="LiveId" clId="{E946B544-2FC2-4201-AE7E-CC4E0E1076E3}" dt="2024-06-04T07:25:27.951" v="44" actId="21"/>
          <ac:spMkLst>
            <pc:docMk/>
            <pc:sldMk cId="3914651199" sldId="265"/>
            <ac:spMk id="5" creationId="{745686CF-7F59-4575-9427-2B102764BA6B}"/>
          </ac:spMkLst>
        </pc:spChg>
        <pc:picChg chg="del">
          <ac:chgData name="Alfred Smith" userId="3c60a3631c0db8ad" providerId="LiveId" clId="{E946B544-2FC2-4201-AE7E-CC4E0E1076E3}" dt="2024-05-27T13:37:33.591" v="9"/>
          <ac:picMkLst>
            <pc:docMk/>
            <pc:sldMk cId="3914651199" sldId="265"/>
            <ac:picMk id="2" creationId="{86645455-C2D3-4128-ADB3-664886E19B84}"/>
          </ac:picMkLst>
        </pc:picChg>
        <pc:picChg chg="del">
          <ac:chgData name="Alfred Smith" userId="3c60a3631c0db8ad" providerId="LiveId" clId="{E946B544-2FC2-4201-AE7E-CC4E0E1076E3}" dt="2024-06-04T07:25:27.951" v="44" actId="21"/>
          <ac:picMkLst>
            <pc:docMk/>
            <pc:sldMk cId="3914651199" sldId="265"/>
            <ac:picMk id="3" creationId="{A1E048DA-31C7-4575-9168-5121C30D327A}"/>
          </ac:picMkLst>
        </pc:picChg>
      </pc:sldChg>
      <pc:sldChg chg="delSp del mod modTransition modAnim">
        <pc:chgData name="Alfred Smith" userId="3c60a3631c0db8ad" providerId="LiveId" clId="{E946B544-2FC2-4201-AE7E-CC4E0E1076E3}" dt="2024-06-04T07:25:35.785" v="49" actId="47"/>
        <pc:sldMkLst>
          <pc:docMk/>
          <pc:sldMk cId="556503881" sldId="266"/>
        </pc:sldMkLst>
        <pc:spChg chg="del">
          <ac:chgData name="Alfred Smith" userId="3c60a3631c0db8ad" providerId="LiveId" clId="{E946B544-2FC2-4201-AE7E-CC4E0E1076E3}" dt="2024-06-04T07:25:33.165" v="47" actId="21"/>
          <ac:spMkLst>
            <pc:docMk/>
            <pc:sldMk cId="556503881" sldId="266"/>
            <ac:spMk id="4" creationId="{A2E6EEF0-249A-4F29-8F45-E3412FCA361F}"/>
          </ac:spMkLst>
        </pc:spChg>
        <pc:picChg chg="del">
          <ac:chgData name="Alfred Smith" userId="3c60a3631c0db8ad" providerId="LiveId" clId="{E946B544-2FC2-4201-AE7E-CC4E0E1076E3}" dt="2024-05-27T13:37:36.318" v="10"/>
          <ac:picMkLst>
            <pc:docMk/>
            <pc:sldMk cId="556503881" sldId="266"/>
            <ac:picMk id="2" creationId="{6BE39D58-BB03-4D42-8258-69F677632947}"/>
          </ac:picMkLst>
        </pc:picChg>
        <pc:picChg chg="del">
          <ac:chgData name="Alfred Smith" userId="3c60a3631c0db8ad" providerId="LiveId" clId="{E946B544-2FC2-4201-AE7E-CC4E0E1076E3}" dt="2024-06-04T07:25:33.165" v="47" actId="21"/>
          <ac:picMkLst>
            <pc:docMk/>
            <pc:sldMk cId="556503881" sldId="266"/>
            <ac:picMk id="3" creationId="{74A6F07B-74F4-4DCF-A44F-5C8348208091}"/>
          </ac:picMkLst>
        </pc:picChg>
      </pc:sldChg>
      <pc:sldChg chg="delSp del mod modTransition modAnim">
        <pc:chgData name="Alfred Smith" userId="3c60a3631c0db8ad" providerId="LiveId" clId="{E946B544-2FC2-4201-AE7E-CC4E0E1076E3}" dt="2024-06-04T07:25:41.777" v="52" actId="47"/>
        <pc:sldMkLst>
          <pc:docMk/>
          <pc:sldMk cId="128975239" sldId="267"/>
        </pc:sldMkLst>
        <pc:spChg chg="del">
          <ac:chgData name="Alfred Smith" userId="3c60a3631c0db8ad" providerId="LiveId" clId="{E946B544-2FC2-4201-AE7E-CC4E0E1076E3}" dt="2024-06-04T07:25:38.894" v="50" actId="21"/>
          <ac:spMkLst>
            <pc:docMk/>
            <pc:sldMk cId="128975239" sldId="267"/>
            <ac:spMk id="5" creationId="{9991BC40-1D4B-4D37-8220-963FCFE6BA81}"/>
          </ac:spMkLst>
        </pc:spChg>
        <pc:picChg chg="del">
          <ac:chgData name="Alfred Smith" userId="3c60a3631c0db8ad" providerId="LiveId" clId="{E946B544-2FC2-4201-AE7E-CC4E0E1076E3}" dt="2024-05-27T13:37:38.755" v="11"/>
          <ac:picMkLst>
            <pc:docMk/>
            <pc:sldMk cId="128975239" sldId="267"/>
            <ac:picMk id="2" creationId="{2570CCC3-2D97-48F4-9F33-9AE6A7476071}"/>
          </ac:picMkLst>
        </pc:picChg>
        <pc:picChg chg="del">
          <ac:chgData name="Alfred Smith" userId="3c60a3631c0db8ad" providerId="LiveId" clId="{E946B544-2FC2-4201-AE7E-CC4E0E1076E3}" dt="2024-06-04T07:25:38.894" v="50" actId="21"/>
          <ac:picMkLst>
            <pc:docMk/>
            <pc:sldMk cId="128975239" sldId="267"/>
            <ac:picMk id="3" creationId="{A692B8B4-D97F-45BC-BE3D-60F7012594D8}"/>
          </ac:picMkLst>
        </pc:picChg>
      </pc:sldChg>
      <pc:sldChg chg="addSp delSp modSp add del mod modTransition modAnim">
        <pc:chgData name="Alfred Smith" userId="3c60a3631c0db8ad" providerId="LiveId" clId="{E946B544-2FC2-4201-AE7E-CC4E0E1076E3}" dt="2024-06-04T07:24:38.248" v="20" actId="47"/>
        <pc:sldMkLst>
          <pc:docMk/>
          <pc:sldMk cId="2887658692" sldId="283"/>
        </pc:sldMkLst>
        <pc:spChg chg="add del">
          <ac:chgData name="Alfred Smith" userId="3c60a3631c0db8ad" providerId="LiveId" clId="{E946B544-2FC2-4201-AE7E-CC4E0E1076E3}" dt="2024-06-04T07:24:35.316" v="18" actId="21"/>
          <ac:spMkLst>
            <pc:docMk/>
            <pc:sldMk cId="2887658692" sldId="283"/>
            <ac:spMk id="2" creationId="{98297ADA-A4C9-46FB-9D18-D0C9767CE08F}"/>
          </ac:spMkLst>
        </pc:spChg>
        <pc:spChg chg="add del">
          <ac:chgData name="Alfred Smith" userId="3c60a3631c0db8ad" providerId="LiveId" clId="{E946B544-2FC2-4201-AE7E-CC4E0E1076E3}" dt="2024-06-04T07:24:35.316" v="18" actId="21"/>
          <ac:spMkLst>
            <pc:docMk/>
            <pc:sldMk cId="2887658692" sldId="283"/>
            <ac:spMk id="3" creationId="{BF9A238B-3CC8-4B01-92B4-F537560E39AD}"/>
          </ac:spMkLst>
        </pc:spChg>
        <pc:spChg chg="add del mod">
          <ac:chgData name="Alfred Smith" userId="3c60a3631c0db8ad" providerId="LiveId" clId="{E946B544-2FC2-4201-AE7E-CC4E0E1076E3}" dt="2024-06-04T07:24:22.622" v="17" actId="21"/>
          <ac:spMkLst>
            <pc:docMk/>
            <pc:sldMk cId="2887658692" sldId="283"/>
            <ac:spMk id="5" creationId="{A0184DC2-ACDD-6383-EFFE-948DED893076}"/>
          </ac:spMkLst>
        </pc:spChg>
        <pc:spChg chg="add del">
          <ac:chgData name="Alfred Smith" userId="3c60a3631c0db8ad" providerId="LiveId" clId="{E946B544-2FC2-4201-AE7E-CC4E0E1076E3}" dt="2024-06-04T07:24:35.316" v="18" actId="21"/>
          <ac:spMkLst>
            <pc:docMk/>
            <pc:sldMk cId="2887658692" sldId="283"/>
            <ac:spMk id="8" creationId="{B5DD28D9-7B2C-42F2-AFCB-1A14918BDD31}"/>
          </ac:spMkLst>
        </pc:spChg>
        <pc:spChg chg="add mod">
          <ac:chgData name="Alfred Smith" userId="3c60a3631c0db8ad" providerId="LiveId" clId="{E946B544-2FC2-4201-AE7E-CC4E0E1076E3}" dt="2024-06-04T07:24:35.316" v="18" actId="21"/>
          <ac:spMkLst>
            <pc:docMk/>
            <pc:sldMk cId="2887658692" sldId="283"/>
            <ac:spMk id="9" creationId="{C233DD05-C7C6-85E8-C342-BE6FA6CDACB7}"/>
          </ac:spMkLst>
        </pc:spChg>
        <pc:picChg chg="del">
          <ac:chgData name="Alfred Smith" userId="3c60a3631c0db8ad" providerId="LiveId" clId="{E946B544-2FC2-4201-AE7E-CC4E0E1076E3}" dt="2024-05-27T13:37:11.467" v="0"/>
          <ac:picMkLst>
            <pc:docMk/>
            <pc:sldMk cId="2887658692" sldId="283"/>
            <ac:picMk id="5" creationId="{AFF9CE32-785B-4563-893A-CE3C2744FBCF}"/>
          </ac:picMkLst>
        </pc:picChg>
        <pc:picChg chg="add del">
          <ac:chgData name="Alfred Smith" userId="3c60a3631c0db8ad" providerId="LiveId" clId="{E946B544-2FC2-4201-AE7E-CC4E0E1076E3}" dt="2024-06-04T07:24:35.316" v="18" actId="21"/>
          <ac:picMkLst>
            <pc:docMk/>
            <pc:sldMk cId="2887658692" sldId="283"/>
            <ac:picMk id="6" creationId="{8FD8A1C3-B150-4A63-B014-01D9F5D6BB89}"/>
          </ac:picMkLst>
        </pc:picChg>
      </pc:sldChg>
      <pc:sldChg chg="addSp delSp modSp mod">
        <pc:chgData name="Alfred Smith" userId="3c60a3631c0db8ad" providerId="LiveId" clId="{E946B544-2FC2-4201-AE7E-CC4E0E1076E3}" dt="2024-06-18T08:25:03.994" v="113" actId="12"/>
        <pc:sldMkLst>
          <pc:docMk/>
          <pc:sldMk cId="478457121" sldId="284"/>
        </pc:sldMkLst>
        <pc:spChg chg="add del">
          <ac:chgData name="Alfred Smith" userId="3c60a3631c0db8ad" providerId="LiveId" clId="{E946B544-2FC2-4201-AE7E-CC4E0E1076E3}" dt="2024-06-04T07:31:51.440" v="106" actId="21"/>
          <ac:spMkLst>
            <pc:docMk/>
            <pc:sldMk cId="478457121" sldId="284"/>
            <ac:spMk id="2" creationId="{2C5EB131-277B-D6D7-DF3C-ED2F7333C553}"/>
          </ac:spMkLst>
        </pc:spChg>
        <pc:spChg chg="mod">
          <ac:chgData name="Alfred Smith" userId="3c60a3631c0db8ad" providerId="LiveId" clId="{E946B544-2FC2-4201-AE7E-CC4E0E1076E3}" dt="2024-06-18T08:25:03.994" v="113" actId="12"/>
          <ac:spMkLst>
            <pc:docMk/>
            <pc:sldMk cId="478457121" sldId="284"/>
            <ac:spMk id="3" creationId="{089612D5-D518-B185-F9BA-7DFD430EAE1E}"/>
          </ac:spMkLst>
        </pc:spChg>
        <pc:spChg chg="add mod">
          <ac:chgData name="Alfred Smith" userId="3c60a3631c0db8ad" providerId="LiveId" clId="{E946B544-2FC2-4201-AE7E-CC4E0E1076E3}" dt="2024-06-04T07:24:21.811" v="16"/>
          <ac:spMkLst>
            <pc:docMk/>
            <pc:sldMk cId="478457121" sldId="284"/>
            <ac:spMk id="4" creationId="{98297ADA-A4C9-46FB-9D18-D0C9767CE08F}"/>
          </ac:spMkLst>
        </pc:spChg>
        <pc:spChg chg="add mod">
          <ac:chgData name="Alfred Smith" userId="3c60a3631c0db8ad" providerId="LiveId" clId="{E946B544-2FC2-4201-AE7E-CC4E0E1076E3}" dt="2024-06-04T07:31:59.149" v="108" actId="6549"/>
          <ac:spMkLst>
            <pc:docMk/>
            <pc:sldMk cId="478457121" sldId="284"/>
            <ac:spMk id="5" creationId="{98297ADA-A4C9-46FB-9D18-D0C9767CE08F}"/>
          </ac:spMkLst>
        </pc:spChg>
        <pc:spChg chg="add del mod">
          <ac:chgData name="Alfred Smith" userId="3c60a3631c0db8ad" providerId="LiveId" clId="{E946B544-2FC2-4201-AE7E-CC4E0E1076E3}" dt="2024-06-04T07:31:49.274" v="105" actId="478"/>
          <ac:spMkLst>
            <pc:docMk/>
            <pc:sldMk cId="478457121" sldId="284"/>
            <ac:spMk id="6" creationId="{37C56C72-E7DF-CDAB-DFC4-CC450F744C8F}"/>
          </ac:spMkLst>
        </pc:spChg>
        <pc:spChg chg="add mod">
          <ac:chgData name="Alfred Smith" userId="3c60a3631c0db8ad" providerId="LiveId" clId="{E946B544-2FC2-4201-AE7E-CC4E0E1076E3}" dt="2024-06-04T07:24:13.538" v="13"/>
          <ac:spMkLst>
            <pc:docMk/>
            <pc:sldMk cId="478457121" sldId="284"/>
            <ac:spMk id="8" creationId="{B5DD28D9-7B2C-42F2-AFCB-1A14918BDD31}"/>
          </ac:spMkLst>
        </pc:spChg>
        <pc:spChg chg="add del mod">
          <ac:chgData name="Alfred Smith" userId="3c60a3631c0db8ad" providerId="LiveId" clId="{E946B544-2FC2-4201-AE7E-CC4E0E1076E3}" dt="2024-06-04T07:27:42.782" v="57" actId="21"/>
          <ac:spMkLst>
            <pc:docMk/>
            <pc:sldMk cId="478457121" sldId="284"/>
            <ac:spMk id="9" creationId="{B5DD28D9-7B2C-42F2-AFCB-1A14918BDD31}"/>
          </ac:spMkLst>
        </pc:spChg>
        <pc:spChg chg="add del mod">
          <ac:chgData name="Alfred Smith" userId="3c60a3631c0db8ad" providerId="LiveId" clId="{E946B544-2FC2-4201-AE7E-CC4E0E1076E3}" dt="2024-06-04T07:31:55.584" v="107" actId="478"/>
          <ac:spMkLst>
            <pc:docMk/>
            <pc:sldMk cId="478457121" sldId="284"/>
            <ac:spMk id="10" creationId="{1A95DE8E-74CD-E976-D091-D9D68358DFF1}"/>
          </ac:spMkLst>
        </pc:spChg>
        <pc:spChg chg="add mod">
          <ac:chgData name="Alfred Smith" userId="3c60a3631c0db8ad" providerId="LiveId" clId="{E946B544-2FC2-4201-AE7E-CC4E0E1076E3}" dt="2024-06-04T07:32:03.324" v="109"/>
          <ac:spMkLst>
            <pc:docMk/>
            <pc:sldMk cId="478457121" sldId="284"/>
            <ac:spMk id="11" creationId="{2C5EB131-277B-D6D7-DF3C-ED2F7333C553}"/>
          </ac:spMkLst>
        </pc:spChg>
        <pc:picChg chg="add mod">
          <ac:chgData name="Alfred Smith" userId="3c60a3631c0db8ad" providerId="LiveId" clId="{E946B544-2FC2-4201-AE7E-CC4E0E1076E3}" dt="2024-06-04T07:24:13.538" v="13"/>
          <ac:picMkLst>
            <pc:docMk/>
            <pc:sldMk cId="478457121" sldId="284"/>
            <ac:picMk id="6" creationId="{8FD8A1C3-B150-4A63-B014-01D9F5D6BB89}"/>
          </ac:picMkLst>
        </pc:picChg>
        <pc:picChg chg="add del mod">
          <ac:chgData name="Alfred Smith" userId="3c60a3631c0db8ad" providerId="LiveId" clId="{E946B544-2FC2-4201-AE7E-CC4E0E1076E3}" dt="2024-06-04T07:27:42.782" v="57" actId="21"/>
          <ac:picMkLst>
            <pc:docMk/>
            <pc:sldMk cId="478457121" sldId="284"/>
            <ac:picMk id="7" creationId="{8FD8A1C3-B150-4A63-B014-01D9F5D6BB89}"/>
          </ac:picMkLst>
        </pc:picChg>
      </pc:sldChg>
      <pc:sldChg chg="addSp delSp modSp mod">
        <pc:chgData name="Alfred Smith" userId="3c60a3631c0db8ad" providerId="LiveId" clId="{E946B544-2FC2-4201-AE7E-CC4E0E1076E3}" dt="2024-06-04T07:28:21.481" v="62" actId="21"/>
        <pc:sldMkLst>
          <pc:docMk/>
          <pc:sldMk cId="454763615" sldId="285"/>
        </pc:sldMkLst>
        <pc:spChg chg="add mod">
          <ac:chgData name="Alfred Smith" userId="3c60a3631c0db8ad" providerId="LiveId" clId="{E946B544-2FC2-4201-AE7E-CC4E0E1076E3}" dt="2024-06-04T07:24:40.492" v="21"/>
          <ac:spMkLst>
            <pc:docMk/>
            <pc:sldMk cId="454763615" sldId="285"/>
            <ac:spMk id="2" creationId="{0F741F83-5858-1439-D38E-E00E4AE1FB4E}"/>
          </ac:spMkLst>
        </pc:spChg>
        <pc:spChg chg="add del mod">
          <ac:chgData name="Alfred Smith" userId="3c60a3631c0db8ad" providerId="LiveId" clId="{E946B544-2FC2-4201-AE7E-CC4E0E1076E3}" dt="2024-06-04T07:28:21.481" v="62" actId="21"/>
          <ac:spMkLst>
            <pc:docMk/>
            <pc:sldMk cId="454763615" sldId="285"/>
            <ac:spMk id="7" creationId="{0C62C2BC-DAA8-9843-0E2A-18BE67229E64}"/>
          </ac:spMkLst>
        </pc:spChg>
        <pc:picChg chg="add del mod">
          <ac:chgData name="Alfred Smith" userId="3c60a3631c0db8ad" providerId="LiveId" clId="{E946B544-2FC2-4201-AE7E-CC4E0E1076E3}" dt="2024-06-04T07:28:21.481" v="62" actId="21"/>
          <ac:picMkLst>
            <pc:docMk/>
            <pc:sldMk cId="454763615" sldId="285"/>
            <ac:picMk id="5" creationId="{D8476828-F502-88DB-E04C-6EA176F81BA1}"/>
          </ac:picMkLst>
        </pc:picChg>
      </pc:sldChg>
      <pc:sldChg chg="addSp delSp modSp mod">
        <pc:chgData name="Alfred Smith" userId="3c60a3631c0db8ad" providerId="LiveId" clId="{E946B544-2FC2-4201-AE7E-CC4E0E1076E3}" dt="2024-06-18T10:42:45.172" v="115"/>
        <pc:sldMkLst>
          <pc:docMk/>
          <pc:sldMk cId="5809195" sldId="286"/>
        </pc:sldMkLst>
        <pc:spChg chg="mod">
          <ac:chgData name="Alfred Smith" userId="3c60a3631c0db8ad" providerId="LiveId" clId="{E946B544-2FC2-4201-AE7E-CC4E0E1076E3}" dt="2024-06-18T10:42:45.172" v="115"/>
          <ac:spMkLst>
            <pc:docMk/>
            <pc:sldMk cId="5809195" sldId="286"/>
            <ac:spMk id="4" creationId="{EE2AC625-9141-A801-F431-DD5F79396320}"/>
          </ac:spMkLst>
        </pc:spChg>
        <pc:spChg chg="add del mod">
          <ac:chgData name="Alfred Smith" userId="3c60a3631c0db8ad" providerId="LiveId" clId="{E946B544-2FC2-4201-AE7E-CC4E0E1076E3}" dt="2024-06-04T07:28:33.109" v="65" actId="21"/>
          <ac:spMkLst>
            <pc:docMk/>
            <pc:sldMk cId="5809195" sldId="286"/>
            <ac:spMk id="6" creationId="{3C4009A9-43DE-4636-9AA4-9195258CC41E}"/>
          </ac:spMkLst>
        </pc:spChg>
        <pc:picChg chg="add del mod">
          <ac:chgData name="Alfred Smith" userId="3c60a3631c0db8ad" providerId="LiveId" clId="{E946B544-2FC2-4201-AE7E-CC4E0E1076E3}" dt="2024-06-04T07:28:33.109" v="65" actId="21"/>
          <ac:picMkLst>
            <pc:docMk/>
            <pc:sldMk cId="5809195" sldId="286"/>
            <ac:picMk id="5" creationId="{569E8935-598C-45BC-8072-3B18E0DF721F}"/>
          </ac:picMkLst>
        </pc:picChg>
      </pc:sldChg>
      <pc:sldChg chg="addSp delSp modSp mod">
        <pc:chgData name="Alfred Smith" userId="3c60a3631c0db8ad" providerId="LiveId" clId="{E946B544-2FC2-4201-AE7E-CC4E0E1076E3}" dt="2024-06-18T10:43:03.168" v="116"/>
        <pc:sldMkLst>
          <pc:docMk/>
          <pc:sldMk cId="3491931410" sldId="287"/>
        </pc:sldMkLst>
        <pc:spChg chg="mod">
          <ac:chgData name="Alfred Smith" userId="3c60a3631c0db8ad" providerId="LiveId" clId="{E946B544-2FC2-4201-AE7E-CC4E0E1076E3}" dt="2024-06-18T10:43:03.168" v="116"/>
          <ac:spMkLst>
            <pc:docMk/>
            <pc:sldMk cId="3491931410" sldId="287"/>
            <ac:spMk id="4" creationId="{EE2AC625-9141-A801-F431-DD5F79396320}"/>
          </ac:spMkLst>
        </pc:spChg>
        <pc:spChg chg="add del mod">
          <ac:chgData name="Alfred Smith" userId="3c60a3631c0db8ad" providerId="LiveId" clId="{E946B544-2FC2-4201-AE7E-CC4E0E1076E3}" dt="2024-06-04T07:28:50.402" v="68" actId="21"/>
          <ac:spMkLst>
            <pc:docMk/>
            <pc:sldMk cId="3491931410" sldId="287"/>
            <ac:spMk id="5" creationId="{BC98C397-04A0-4274-8B09-D275EF7FE914}"/>
          </ac:spMkLst>
        </pc:spChg>
        <pc:picChg chg="add del mod">
          <ac:chgData name="Alfred Smith" userId="3c60a3631c0db8ad" providerId="LiveId" clId="{E946B544-2FC2-4201-AE7E-CC4E0E1076E3}" dt="2024-06-04T07:28:50.402" v="68" actId="21"/>
          <ac:picMkLst>
            <pc:docMk/>
            <pc:sldMk cId="3491931410" sldId="287"/>
            <ac:picMk id="2" creationId="{781EF294-2A32-A760-A460-39B3C7881460}"/>
          </ac:picMkLst>
        </pc:picChg>
      </pc:sldChg>
      <pc:sldChg chg="addSp delSp modSp mod">
        <pc:chgData name="Alfred Smith" userId="3c60a3631c0db8ad" providerId="LiveId" clId="{E946B544-2FC2-4201-AE7E-CC4E0E1076E3}" dt="2024-06-18T10:46:49.346" v="117"/>
        <pc:sldMkLst>
          <pc:docMk/>
          <pc:sldMk cId="4186077726" sldId="288"/>
        </pc:sldMkLst>
        <pc:spChg chg="mod">
          <ac:chgData name="Alfred Smith" userId="3c60a3631c0db8ad" providerId="LiveId" clId="{E946B544-2FC2-4201-AE7E-CC4E0E1076E3}" dt="2024-06-18T10:46:49.346" v="117"/>
          <ac:spMkLst>
            <pc:docMk/>
            <pc:sldMk cId="4186077726" sldId="288"/>
            <ac:spMk id="4" creationId="{EE2AC625-9141-A801-F431-DD5F79396320}"/>
          </ac:spMkLst>
        </pc:spChg>
        <pc:picChg chg="add del mod">
          <ac:chgData name="Alfred Smith" userId="3c60a3631c0db8ad" providerId="LiveId" clId="{E946B544-2FC2-4201-AE7E-CC4E0E1076E3}" dt="2024-06-04T07:29:02.740" v="71" actId="21"/>
          <ac:picMkLst>
            <pc:docMk/>
            <pc:sldMk cId="4186077726" sldId="288"/>
            <ac:picMk id="2" creationId="{1934123A-FB25-4DE0-93DB-F5DA1585BD48}"/>
          </ac:picMkLst>
        </pc:picChg>
      </pc:sldChg>
      <pc:sldChg chg="addSp delSp modSp mod">
        <pc:chgData name="Alfred Smith" userId="3c60a3631c0db8ad" providerId="LiveId" clId="{E946B544-2FC2-4201-AE7E-CC4E0E1076E3}" dt="2024-06-18T10:47:41.383" v="118"/>
        <pc:sldMkLst>
          <pc:docMk/>
          <pc:sldMk cId="487675464" sldId="290"/>
        </pc:sldMkLst>
        <pc:spChg chg="mod">
          <ac:chgData name="Alfred Smith" userId="3c60a3631c0db8ad" providerId="LiveId" clId="{E946B544-2FC2-4201-AE7E-CC4E0E1076E3}" dt="2024-06-18T10:47:41.383" v="118"/>
          <ac:spMkLst>
            <pc:docMk/>
            <pc:sldMk cId="487675464" sldId="290"/>
            <ac:spMk id="4" creationId="{EE2AC625-9141-A801-F431-DD5F79396320}"/>
          </ac:spMkLst>
        </pc:spChg>
        <pc:spChg chg="add del mod">
          <ac:chgData name="Alfred Smith" userId="3c60a3631c0db8ad" providerId="LiveId" clId="{E946B544-2FC2-4201-AE7E-CC4E0E1076E3}" dt="2024-06-04T07:30:17.238" v="84" actId="21"/>
          <ac:spMkLst>
            <pc:docMk/>
            <pc:sldMk cId="487675464" sldId="290"/>
            <ac:spMk id="5" creationId="{B871D0CF-0FBF-4A73-B81F-02D5E6D7C1FC}"/>
          </ac:spMkLst>
        </pc:spChg>
        <pc:picChg chg="add del mod">
          <ac:chgData name="Alfred Smith" userId="3c60a3631c0db8ad" providerId="LiveId" clId="{E946B544-2FC2-4201-AE7E-CC4E0E1076E3}" dt="2024-06-04T07:30:17.238" v="84" actId="21"/>
          <ac:picMkLst>
            <pc:docMk/>
            <pc:sldMk cId="487675464" sldId="290"/>
            <ac:picMk id="2" creationId="{80E2B08C-5771-4937-B190-D4BD1297D738}"/>
          </ac:picMkLst>
        </pc:picChg>
      </pc:sldChg>
      <pc:sldChg chg="addSp delSp modSp mod">
        <pc:chgData name="Alfred Smith" userId="3c60a3631c0db8ad" providerId="LiveId" clId="{E946B544-2FC2-4201-AE7E-CC4E0E1076E3}" dt="2024-06-18T10:48:12.205" v="119"/>
        <pc:sldMkLst>
          <pc:docMk/>
          <pc:sldMk cId="365017828" sldId="291"/>
        </pc:sldMkLst>
        <pc:spChg chg="mod">
          <ac:chgData name="Alfred Smith" userId="3c60a3631c0db8ad" providerId="LiveId" clId="{E946B544-2FC2-4201-AE7E-CC4E0E1076E3}" dt="2024-06-18T10:48:12.205" v="119"/>
          <ac:spMkLst>
            <pc:docMk/>
            <pc:sldMk cId="365017828" sldId="291"/>
            <ac:spMk id="4" creationId="{EE2AC625-9141-A801-F431-DD5F79396320}"/>
          </ac:spMkLst>
        </pc:spChg>
        <pc:spChg chg="add del mod">
          <ac:chgData name="Alfred Smith" userId="3c60a3631c0db8ad" providerId="LiveId" clId="{E946B544-2FC2-4201-AE7E-CC4E0E1076E3}" dt="2024-06-04T07:30:28.713" v="87" actId="21"/>
          <ac:spMkLst>
            <pc:docMk/>
            <pc:sldMk cId="365017828" sldId="291"/>
            <ac:spMk id="5" creationId="{4EB2764D-E6B6-46CC-80C7-EB7AE13C9BD0}"/>
          </ac:spMkLst>
        </pc:spChg>
        <pc:picChg chg="add del mod">
          <ac:chgData name="Alfred Smith" userId="3c60a3631c0db8ad" providerId="LiveId" clId="{E946B544-2FC2-4201-AE7E-CC4E0E1076E3}" dt="2024-06-04T07:30:28.713" v="87" actId="21"/>
          <ac:picMkLst>
            <pc:docMk/>
            <pc:sldMk cId="365017828" sldId="291"/>
            <ac:picMk id="2" creationId="{CA344C0B-A257-4C72-9EC6-E29EE8F3956D}"/>
          </ac:picMkLst>
        </pc:picChg>
      </pc:sldChg>
      <pc:sldChg chg="addSp delSp modSp mod">
        <pc:chgData name="Alfred Smith" userId="3c60a3631c0db8ad" providerId="LiveId" clId="{E946B544-2FC2-4201-AE7E-CC4E0E1076E3}" dt="2024-06-18T10:48:40.663" v="121" actId="20577"/>
        <pc:sldMkLst>
          <pc:docMk/>
          <pc:sldMk cId="4033616144" sldId="292"/>
        </pc:sldMkLst>
        <pc:spChg chg="mod">
          <ac:chgData name="Alfred Smith" userId="3c60a3631c0db8ad" providerId="LiveId" clId="{E946B544-2FC2-4201-AE7E-CC4E0E1076E3}" dt="2024-06-18T10:48:40.663" v="121" actId="20577"/>
          <ac:spMkLst>
            <pc:docMk/>
            <pc:sldMk cId="4033616144" sldId="292"/>
            <ac:spMk id="4" creationId="{EE2AC625-9141-A801-F431-DD5F79396320}"/>
          </ac:spMkLst>
        </pc:spChg>
        <pc:spChg chg="add del mod">
          <ac:chgData name="Alfred Smith" userId="3c60a3631c0db8ad" providerId="LiveId" clId="{E946B544-2FC2-4201-AE7E-CC4E0E1076E3}" dt="2024-06-04T07:30:38.191" v="90" actId="21"/>
          <ac:spMkLst>
            <pc:docMk/>
            <pc:sldMk cId="4033616144" sldId="292"/>
            <ac:spMk id="5" creationId="{8C719E3F-6E4E-40EF-9C1A-D7A6FAC6B57B}"/>
          </ac:spMkLst>
        </pc:spChg>
        <pc:picChg chg="add del mod">
          <ac:chgData name="Alfred Smith" userId="3c60a3631c0db8ad" providerId="LiveId" clId="{E946B544-2FC2-4201-AE7E-CC4E0E1076E3}" dt="2024-06-04T07:30:38.191" v="90" actId="21"/>
          <ac:picMkLst>
            <pc:docMk/>
            <pc:sldMk cId="4033616144" sldId="292"/>
            <ac:picMk id="2" creationId="{CD75EAC0-38AC-4379-BF1F-9CD3FA9427FC}"/>
          </ac:picMkLst>
        </pc:picChg>
      </pc:sldChg>
      <pc:sldChg chg="addSp delSp modSp mod">
        <pc:chgData name="Alfred Smith" userId="3c60a3631c0db8ad" providerId="LiveId" clId="{E946B544-2FC2-4201-AE7E-CC4E0E1076E3}" dt="2024-06-18T10:48:59.219" v="123" actId="20577"/>
        <pc:sldMkLst>
          <pc:docMk/>
          <pc:sldMk cId="757088495" sldId="293"/>
        </pc:sldMkLst>
        <pc:spChg chg="mod">
          <ac:chgData name="Alfred Smith" userId="3c60a3631c0db8ad" providerId="LiveId" clId="{E946B544-2FC2-4201-AE7E-CC4E0E1076E3}" dt="2024-06-18T10:48:59.219" v="123" actId="20577"/>
          <ac:spMkLst>
            <pc:docMk/>
            <pc:sldMk cId="757088495" sldId="293"/>
            <ac:spMk id="4" creationId="{EE2AC625-9141-A801-F431-DD5F79396320}"/>
          </ac:spMkLst>
        </pc:spChg>
        <pc:spChg chg="add del mod">
          <ac:chgData name="Alfred Smith" userId="3c60a3631c0db8ad" providerId="LiveId" clId="{E946B544-2FC2-4201-AE7E-CC4E0E1076E3}" dt="2024-06-04T07:30:48.351" v="93" actId="21"/>
          <ac:spMkLst>
            <pc:docMk/>
            <pc:sldMk cId="757088495" sldId="293"/>
            <ac:spMk id="5" creationId="{2DDF9AD4-8FBA-4C92-9010-D4148D492B15}"/>
          </ac:spMkLst>
        </pc:spChg>
        <pc:picChg chg="add del mod">
          <ac:chgData name="Alfred Smith" userId="3c60a3631c0db8ad" providerId="LiveId" clId="{E946B544-2FC2-4201-AE7E-CC4E0E1076E3}" dt="2024-06-04T07:30:48.351" v="93" actId="21"/>
          <ac:picMkLst>
            <pc:docMk/>
            <pc:sldMk cId="757088495" sldId="293"/>
            <ac:picMk id="2" creationId="{53F70542-19C4-4A21-BF24-4671E32CA88E}"/>
          </ac:picMkLst>
        </pc:picChg>
      </pc:sldChg>
      <pc:sldChg chg="addSp delSp modSp mod">
        <pc:chgData name="Alfred Smith" userId="3c60a3631c0db8ad" providerId="LiveId" clId="{E946B544-2FC2-4201-AE7E-CC4E0E1076E3}" dt="2024-06-18T10:49:27.164" v="124"/>
        <pc:sldMkLst>
          <pc:docMk/>
          <pc:sldMk cId="252481223" sldId="294"/>
        </pc:sldMkLst>
        <pc:spChg chg="mod">
          <ac:chgData name="Alfred Smith" userId="3c60a3631c0db8ad" providerId="LiveId" clId="{E946B544-2FC2-4201-AE7E-CC4E0E1076E3}" dt="2024-06-18T10:49:27.164" v="124"/>
          <ac:spMkLst>
            <pc:docMk/>
            <pc:sldMk cId="252481223" sldId="294"/>
            <ac:spMk id="4" creationId="{EE2AC625-9141-A801-F431-DD5F79396320}"/>
          </ac:spMkLst>
        </pc:spChg>
        <pc:spChg chg="add del mod">
          <ac:chgData name="Alfred Smith" userId="3c60a3631c0db8ad" providerId="LiveId" clId="{E946B544-2FC2-4201-AE7E-CC4E0E1076E3}" dt="2024-06-04T07:30:58.630" v="96" actId="21"/>
          <ac:spMkLst>
            <pc:docMk/>
            <pc:sldMk cId="252481223" sldId="294"/>
            <ac:spMk id="5" creationId="{745686CF-7F59-4575-9427-2B102764BA6B}"/>
          </ac:spMkLst>
        </pc:spChg>
        <pc:picChg chg="add del mod">
          <ac:chgData name="Alfred Smith" userId="3c60a3631c0db8ad" providerId="LiveId" clId="{E946B544-2FC2-4201-AE7E-CC4E0E1076E3}" dt="2024-06-04T07:30:58.630" v="96" actId="21"/>
          <ac:picMkLst>
            <pc:docMk/>
            <pc:sldMk cId="252481223" sldId="294"/>
            <ac:picMk id="2" creationId="{A1E048DA-31C7-4575-9168-5121C30D327A}"/>
          </ac:picMkLst>
        </pc:picChg>
      </pc:sldChg>
      <pc:sldChg chg="addSp delSp modSp mod">
        <pc:chgData name="Alfred Smith" userId="3c60a3631c0db8ad" providerId="LiveId" clId="{E946B544-2FC2-4201-AE7E-CC4E0E1076E3}" dt="2024-06-18T10:49:51.191" v="126" actId="20577"/>
        <pc:sldMkLst>
          <pc:docMk/>
          <pc:sldMk cId="3505834926" sldId="295"/>
        </pc:sldMkLst>
        <pc:spChg chg="mod">
          <ac:chgData name="Alfred Smith" userId="3c60a3631c0db8ad" providerId="LiveId" clId="{E946B544-2FC2-4201-AE7E-CC4E0E1076E3}" dt="2024-06-18T10:49:51.191" v="126" actId="20577"/>
          <ac:spMkLst>
            <pc:docMk/>
            <pc:sldMk cId="3505834926" sldId="295"/>
            <ac:spMk id="4" creationId="{EE2AC625-9141-A801-F431-DD5F79396320}"/>
          </ac:spMkLst>
        </pc:spChg>
        <pc:spChg chg="add del mod">
          <ac:chgData name="Alfred Smith" userId="3c60a3631c0db8ad" providerId="LiveId" clId="{E946B544-2FC2-4201-AE7E-CC4E0E1076E3}" dt="2024-06-04T07:31:08.597" v="99" actId="21"/>
          <ac:spMkLst>
            <pc:docMk/>
            <pc:sldMk cId="3505834926" sldId="295"/>
            <ac:spMk id="5" creationId="{A2E6EEF0-249A-4F29-8F45-E3412FCA361F}"/>
          </ac:spMkLst>
        </pc:spChg>
        <pc:picChg chg="add del mod">
          <ac:chgData name="Alfred Smith" userId="3c60a3631c0db8ad" providerId="LiveId" clId="{E946B544-2FC2-4201-AE7E-CC4E0E1076E3}" dt="2024-06-04T07:31:08.597" v="99" actId="21"/>
          <ac:picMkLst>
            <pc:docMk/>
            <pc:sldMk cId="3505834926" sldId="295"/>
            <ac:picMk id="2" creationId="{74A6F07B-74F4-4DCF-A44F-5C8348208091}"/>
          </ac:picMkLst>
        </pc:picChg>
      </pc:sldChg>
      <pc:sldChg chg="addSp delSp modSp mod">
        <pc:chgData name="Alfred Smith" userId="3c60a3631c0db8ad" providerId="LiveId" clId="{E946B544-2FC2-4201-AE7E-CC4E0E1076E3}" dt="2024-06-18T10:50:15.790" v="129"/>
        <pc:sldMkLst>
          <pc:docMk/>
          <pc:sldMk cId="2016657663" sldId="296"/>
        </pc:sldMkLst>
        <pc:spChg chg="mod">
          <ac:chgData name="Alfred Smith" userId="3c60a3631c0db8ad" providerId="LiveId" clId="{E946B544-2FC2-4201-AE7E-CC4E0E1076E3}" dt="2024-06-18T10:50:15.790" v="129"/>
          <ac:spMkLst>
            <pc:docMk/>
            <pc:sldMk cId="2016657663" sldId="296"/>
            <ac:spMk id="4" creationId="{EE2AC625-9141-A801-F431-DD5F79396320}"/>
          </ac:spMkLst>
        </pc:spChg>
        <pc:spChg chg="add del mod">
          <ac:chgData name="Alfred Smith" userId="3c60a3631c0db8ad" providerId="LiveId" clId="{E946B544-2FC2-4201-AE7E-CC4E0E1076E3}" dt="2024-06-04T07:31:21.130" v="102" actId="21"/>
          <ac:spMkLst>
            <pc:docMk/>
            <pc:sldMk cId="2016657663" sldId="296"/>
            <ac:spMk id="5" creationId="{9991BC40-1D4B-4D37-8220-963FCFE6BA81}"/>
          </ac:spMkLst>
        </pc:spChg>
        <pc:picChg chg="add del mod">
          <ac:chgData name="Alfred Smith" userId="3c60a3631c0db8ad" providerId="LiveId" clId="{E946B544-2FC2-4201-AE7E-CC4E0E1076E3}" dt="2024-06-04T07:31:21.130" v="102" actId="21"/>
          <ac:picMkLst>
            <pc:docMk/>
            <pc:sldMk cId="2016657663" sldId="296"/>
            <ac:picMk id="2" creationId="{A692B8B4-D97F-45BC-BE3D-60F7012594D8}"/>
          </ac:picMkLst>
        </pc:picChg>
      </pc:sldChg>
      <pc:sldChg chg="addSp modSp new">
        <pc:chgData name="Alfred Smith" userId="3c60a3631c0db8ad" providerId="LiveId" clId="{E946B544-2FC2-4201-AE7E-CC4E0E1076E3}" dt="2024-06-04T07:27:44.614" v="58"/>
        <pc:sldMkLst>
          <pc:docMk/>
          <pc:sldMk cId="3535646495" sldId="297"/>
        </pc:sldMkLst>
        <pc:spChg chg="add mod">
          <ac:chgData name="Alfred Smith" userId="3c60a3631c0db8ad" providerId="LiveId" clId="{E946B544-2FC2-4201-AE7E-CC4E0E1076E3}" dt="2024-06-04T07:27:44.614" v="58"/>
          <ac:spMkLst>
            <pc:docMk/>
            <pc:sldMk cId="3535646495" sldId="297"/>
            <ac:spMk id="4" creationId="{B5DD28D9-7B2C-42F2-AFCB-1A14918BDD31}"/>
          </ac:spMkLst>
        </pc:spChg>
        <pc:spChg chg="add mod">
          <ac:chgData name="Alfred Smith" userId="3c60a3631c0db8ad" providerId="LiveId" clId="{E946B544-2FC2-4201-AE7E-CC4E0E1076E3}" dt="2024-06-04T07:27:35.771" v="55"/>
          <ac:spMkLst>
            <pc:docMk/>
            <pc:sldMk cId="3535646495" sldId="297"/>
            <ac:spMk id="9" creationId="{B5DD28D9-7B2C-42F2-AFCB-1A14918BDD31}"/>
          </ac:spMkLst>
        </pc:spChg>
        <pc:picChg chg="add mod">
          <ac:chgData name="Alfred Smith" userId="3c60a3631c0db8ad" providerId="LiveId" clId="{E946B544-2FC2-4201-AE7E-CC4E0E1076E3}" dt="2024-06-04T07:27:44.614" v="58"/>
          <ac:picMkLst>
            <pc:docMk/>
            <pc:sldMk cId="3535646495" sldId="297"/>
            <ac:picMk id="7" creationId="{8FD8A1C3-B150-4A63-B014-01D9F5D6BB89}"/>
          </ac:picMkLst>
        </pc:picChg>
      </pc:sldChg>
      <pc:sldChg chg="new del">
        <pc:chgData name="Alfred Smith" userId="3c60a3631c0db8ad" providerId="LiveId" clId="{E946B544-2FC2-4201-AE7E-CC4E0E1076E3}" dt="2024-06-04T07:28:11.296" v="60" actId="680"/>
        <pc:sldMkLst>
          <pc:docMk/>
          <pc:sldMk cId="49386797" sldId="298"/>
        </pc:sldMkLst>
      </pc:sldChg>
      <pc:sldChg chg="addSp modSp new">
        <pc:chgData name="Alfred Smith" userId="3c60a3631c0db8ad" providerId="LiveId" clId="{E946B544-2FC2-4201-AE7E-CC4E0E1076E3}" dt="2024-06-18T08:27:34.414" v="114"/>
        <pc:sldMkLst>
          <pc:docMk/>
          <pc:sldMk cId="2448314829" sldId="298"/>
        </pc:sldMkLst>
        <pc:spChg chg="add mod">
          <ac:chgData name="Alfred Smith" userId="3c60a3631c0db8ad" providerId="LiveId" clId="{E946B544-2FC2-4201-AE7E-CC4E0E1076E3}" dt="2024-06-18T08:27:34.414" v="114"/>
          <ac:spMkLst>
            <pc:docMk/>
            <pc:sldMk cId="2448314829" sldId="298"/>
            <ac:spMk id="2" creationId="{051B6022-B648-072F-CB7E-E1FD594417AC}"/>
          </ac:spMkLst>
        </pc:spChg>
        <pc:spChg chg="add mod">
          <ac:chgData name="Alfred Smith" userId="3c60a3631c0db8ad" providerId="LiveId" clId="{E946B544-2FC2-4201-AE7E-CC4E0E1076E3}" dt="2024-06-04T07:28:23.260" v="63"/>
          <ac:spMkLst>
            <pc:docMk/>
            <pc:sldMk cId="2448314829" sldId="298"/>
            <ac:spMk id="7" creationId="{0C62C2BC-DAA8-9843-0E2A-18BE67229E64}"/>
          </ac:spMkLst>
        </pc:spChg>
        <pc:picChg chg="add mod">
          <ac:chgData name="Alfred Smith" userId="3c60a3631c0db8ad" providerId="LiveId" clId="{E946B544-2FC2-4201-AE7E-CC4E0E1076E3}" dt="2024-06-04T07:28:23.260" v="63"/>
          <ac:picMkLst>
            <pc:docMk/>
            <pc:sldMk cId="2448314829" sldId="298"/>
            <ac:picMk id="5" creationId="{D8476828-F502-88DB-E04C-6EA176F81BA1}"/>
          </ac:picMkLst>
        </pc:picChg>
      </pc:sldChg>
      <pc:sldChg chg="addSp modSp new">
        <pc:chgData name="Alfred Smith" userId="3c60a3631c0db8ad" providerId="LiveId" clId="{E946B544-2FC2-4201-AE7E-CC4E0E1076E3}" dt="2024-06-04T07:28:34.801" v="66"/>
        <pc:sldMkLst>
          <pc:docMk/>
          <pc:sldMk cId="4245203618" sldId="299"/>
        </pc:sldMkLst>
        <pc:spChg chg="add mod">
          <ac:chgData name="Alfred Smith" userId="3c60a3631c0db8ad" providerId="LiveId" clId="{E946B544-2FC2-4201-AE7E-CC4E0E1076E3}" dt="2024-06-04T07:28:34.801" v="66"/>
          <ac:spMkLst>
            <pc:docMk/>
            <pc:sldMk cId="4245203618" sldId="299"/>
            <ac:spMk id="6" creationId="{3C4009A9-43DE-4636-9AA4-9195258CC41E}"/>
          </ac:spMkLst>
        </pc:spChg>
        <pc:picChg chg="add mod">
          <ac:chgData name="Alfred Smith" userId="3c60a3631c0db8ad" providerId="LiveId" clId="{E946B544-2FC2-4201-AE7E-CC4E0E1076E3}" dt="2024-06-04T07:28:34.801" v="66"/>
          <ac:picMkLst>
            <pc:docMk/>
            <pc:sldMk cId="4245203618" sldId="299"/>
            <ac:picMk id="5" creationId="{569E8935-598C-45BC-8072-3B18E0DF721F}"/>
          </ac:picMkLst>
        </pc:picChg>
      </pc:sldChg>
      <pc:sldChg chg="addSp modSp new">
        <pc:chgData name="Alfred Smith" userId="3c60a3631c0db8ad" providerId="LiveId" clId="{E946B544-2FC2-4201-AE7E-CC4E0E1076E3}" dt="2024-06-04T07:28:52.164" v="69"/>
        <pc:sldMkLst>
          <pc:docMk/>
          <pc:sldMk cId="4048311683" sldId="300"/>
        </pc:sldMkLst>
        <pc:spChg chg="add mod">
          <ac:chgData name="Alfred Smith" userId="3c60a3631c0db8ad" providerId="LiveId" clId="{E946B544-2FC2-4201-AE7E-CC4E0E1076E3}" dt="2024-06-04T07:28:52.164" v="69"/>
          <ac:spMkLst>
            <pc:docMk/>
            <pc:sldMk cId="4048311683" sldId="300"/>
            <ac:spMk id="5" creationId="{BC98C397-04A0-4274-8B09-D275EF7FE914}"/>
          </ac:spMkLst>
        </pc:spChg>
        <pc:picChg chg="add mod">
          <ac:chgData name="Alfred Smith" userId="3c60a3631c0db8ad" providerId="LiveId" clId="{E946B544-2FC2-4201-AE7E-CC4E0E1076E3}" dt="2024-06-04T07:28:52.164" v="69"/>
          <ac:picMkLst>
            <pc:docMk/>
            <pc:sldMk cId="4048311683" sldId="300"/>
            <ac:picMk id="2" creationId="{781EF294-2A32-A760-A460-39B3C7881460}"/>
          </ac:picMkLst>
        </pc:picChg>
      </pc:sldChg>
      <pc:sldChg chg="addSp delSp modSp new mod">
        <pc:chgData name="Alfred Smith" userId="3c60a3631c0db8ad" providerId="LiveId" clId="{E946B544-2FC2-4201-AE7E-CC4E0E1076E3}" dt="2024-06-04T07:30:07.454" v="82" actId="1076"/>
        <pc:sldMkLst>
          <pc:docMk/>
          <pc:sldMk cId="1335675927" sldId="301"/>
        </pc:sldMkLst>
        <pc:spChg chg="add">
          <ac:chgData name="Alfred Smith" userId="3c60a3631c0db8ad" providerId="LiveId" clId="{E946B544-2FC2-4201-AE7E-CC4E0E1076E3}" dt="2024-06-04T07:29:19.870" v="73" actId="22"/>
          <ac:spMkLst>
            <pc:docMk/>
            <pc:sldMk cId="1335675927" sldId="301"/>
            <ac:spMk id="4" creationId="{1D56C26F-DF9F-6901-B355-59885861241D}"/>
          </ac:spMkLst>
        </pc:spChg>
        <pc:spChg chg="add del">
          <ac:chgData name="Alfred Smith" userId="3c60a3631c0db8ad" providerId="LiveId" clId="{E946B544-2FC2-4201-AE7E-CC4E0E1076E3}" dt="2024-06-04T07:29:25.710" v="75" actId="22"/>
          <ac:spMkLst>
            <pc:docMk/>
            <pc:sldMk cId="1335675927" sldId="301"/>
            <ac:spMk id="6" creationId="{93C06043-DEAA-47A8-B4E6-E6DA0B389C39}"/>
          </ac:spMkLst>
        </pc:spChg>
        <pc:spChg chg="add mod">
          <ac:chgData name="Alfred Smith" userId="3c60a3631c0db8ad" providerId="LiveId" clId="{E946B544-2FC2-4201-AE7E-CC4E0E1076E3}" dt="2024-06-04T07:30:07.454" v="82" actId="1076"/>
          <ac:spMkLst>
            <pc:docMk/>
            <pc:sldMk cId="1335675927" sldId="301"/>
            <ac:spMk id="7" creationId="{312B975E-7962-E16D-FFBE-D90EBF11A037}"/>
          </ac:spMkLst>
        </pc:spChg>
        <pc:picChg chg="add mod">
          <ac:chgData name="Alfred Smith" userId="3c60a3631c0db8ad" providerId="LiveId" clId="{E946B544-2FC2-4201-AE7E-CC4E0E1076E3}" dt="2024-06-04T07:29:05.284" v="72"/>
          <ac:picMkLst>
            <pc:docMk/>
            <pc:sldMk cId="1335675927" sldId="301"/>
            <ac:picMk id="2" creationId="{1934123A-FB25-4DE0-93DB-F5DA1585BD48}"/>
          </ac:picMkLst>
        </pc:picChg>
      </pc:sldChg>
      <pc:sldChg chg="addSp modSp new">
        <pc:chgData name="Alfred Smith" userId="3c60a3631c0db8ad" providerId="LiveId" clId="{E946B544-2FC2-4201-AE7E-CC4E0E1076E3}" dt="2024-06-04T07:30:19.321" v="85"/>
        <pc:sldMkLst>
          <pc:docMk/>
          <pc:sldMk cId="1461342290" sldId="302"/>
        </pc:sldMkLst>
        <pc:spChg chg="add mod">
          <ac:chgData name="Alfred Smith" userId="3c60a3631c0db8ad" providerId="LiveId" clId="{E946B544-2FC2-4201-AE7E-CC4E0E1076E3}" dt="2024-06-04T07:30:19.321" v="85"/>
          <ac:spMkLst>
            <pc:docMk/>
            <pc:sldMk cId="1461342290" sldId="302"/>
            <ac:spMk id="5" creationId="{B871D0CF-0FBF-4A73-B81F-02D5E6D7C1FC}"/>
          </ac:spMkLst>
        </pc:spChg>
        <pc:picChg chg="add mod">
          <ac:chgData name="Alfred Smith" userId="3c60a3631c0db8ad" providerId="LiveId" clId="{E946B544-2FC2-4201-AE7E-CC4E0E1076E3}" dt="2024-06-04T07:30:19.321" v="85"/>
          <ac:picMkLst>
            <pc:docMk/>
            <pc:sldMk cId="1461342290" sldId="302"/>
            <ac:picMk id="2" creationId="{80E2B08C-5771-4937-B190-D4BD1297D738}"/>
          </ac:picMkLst>
        </pc:picChg>
      </pc:sldChg>
      <pc:sldChg chg="addSp modSp new">
        <pc:chgData name="Alfred Smith" userId="3c60a3631c0db8ad" providerId="LiveId" clId="{E946B544-2FC2-4201-AE7E-CC4E0E1076E3}" dt="2024-06-04T07:30:30.885" v="88"/>
        <pc:sldMkLst>
          <pc:docMk/>
          <pc:sldMk cId="4233355642" sldId="303"/>
        </pc:sldMkLst>
        <pc:spChg chg="add mod">
          <ac:chgData name="Alfred Smith" userId="3c60a3631c0db8ad" providerId="LiveId" clId="{E946B544-2FC2-4201-AE7E-CC4E0E1076E3}" dt="2024-06-04T07:30:30.885" v="88"/>
          <ac:spMkLst>
            <pc:docMk/>
            <pc:sldMk cId="4233355642" sldId="303"/>
            <ac:spMk id="5" creationId="{4EB2764D-E6B6-46CC-80C7-EB7AE13C9BD0}"/>
          </ac:spMkLst>
        </pc:spChg>
        <pc:picChg chg="add mod">
          <ac:chgData name="Alfred Smith" userId="3c60a3631c0db8ad" providerId="LiveId" clId="{E946B544-2FC2-4201-AE7E-CC4E0E1076E3}" dt="2024-06-04T07:30:30.885" v="88"/>
          <ac:picMkLst>
            <pc:docMk/>
            <pc:sldMk cId="4233355642" sldId="303"/>
            <ac:picMk id="2" creationId="{CA344C0B-A257-4C72-9EC6-E29EE8F3956D}"/>
          </ac:picMkLst>
        </pc:picChg>
      </pc:sldChg>
      <pc:sldChg chg="addSp modSp new">
        <pc:chgData name="Alfred Smith" userId="3c60a3631c0db8ad" providerId="LiveId" clId="{E946B544-2FC2-4201-AE7E-CC4E0E1076E3}" dt="2024-06-04T07:30:40.255" v="91"/>
        <pc:sldMkLst>
          <pc:docMk/>
          <pc:sldMk cId="3089400636" sldId="304"/>
        </pc:sldMkLst>
        <pc:spChg chg="add mod">
          <ac:chgData name="Alfred Smith" userId="3c60a3631c0db8ad" providerId="LiveId" clId="{E946B544-2FC2-4201-AE7E-CC4E0E1076E3}" dt="2024-06-04T07:30:40.255" v="91"/>
          <ac:spMkLst>
            <pc:docMk/>
            <pc:sldMk cId="3089400636" sldId="304"/>
            <ac:spMk id="5" creationId="{8C719E3F-6E4E-40EF-9C1A-D7A6FAC6B57B}"/>
          </ac:spMkLst>
        </pc:spChg>
        <pc:picChg chg="add mod">
          <ac:chgData name="Alfred Smith" userId="3c60a3631c0db8ad" providerId="LiveId" clId="{E946B544-2FC2-4201-AE7E-CC4E0E1076E3}" dt="2024-06-04T07:30:40.255" v="91"/>
          <ac:picMkLst>
            <pc:docMk/>
            <pc:sldMk cId="3089400636" sldId="304"/>
            <ac:picMk id="2" creationId="{CD75EAC0-38AC-4379-BF1F-9CD3FA9427FC}"/>
          </ac:picMkLst>
        </pc:picChg>
      </pc:sldChg>
      <pc:sldChg chg="addSp modSp new">
        <pc:chgData name="Alfred Smith" userId="3c60a3631c0db8ad" providerId="LiveId" clId="{E946B544-2FC2-4201-AE7E-CC4E0E1076E3}" dt="2024-06-04T07:30:50.074" v="94"/>
        <pc:sldMkLst>
          <pc:docMk/>
          <pc:sldMk cId="85721049" sldId="305"/>
        </pc:sldMkLst>
        <pc:spChg chg="add mod">
          <ac:chgData name="Alfred Smith" userId="3c60a3631c0db8ad" providerId="LiveId" clId="{E946B544-2FC2-4201-AE7E-CC4E0E1076E3}" dt="2024-06-04T07:30:50.074" v="94"/>
          <ac:spMkLst>
            <pc:docMk/>
            <pc:sldMk cId="85721049" sldId="305"/>
            <ac:spMk id="5" creationId="{2DDF9AD4-8FBA-4C92-9010-D4148D492B15}"/>
          </ac:spMkLst>
        </pc:spChg>
        <pc:picChg chg="add mod">
          <ac:chgData name="Alfred Smith" userId="3c60a3631c0db8ad" providerId="LiveId" clId="{E946B544-2FC2-4201-AE7E-CC4E0E1076E3}" dt="2024-06-04T07:30:50.074" v="94"/>
          <ac:picMkLst>
            <pc:docMk/>
            <pc:sldMk cId="85721049" sldId="305"/>
            <ac:picMk id="2" creationId="{53F70542-19C4-4A21-BF24-4671E32CA88E}"/>
          </ac:picMkLst>
        </pc:picChg>
      </pc:sldChg>
      <pc:sldChg chg="addSp modSp new">
        <pc:chgData name="Alfred Smith" userId="3c60a3631c0db8ad" providerId="LiveId" clId="{E946B544-2FC2-4201-AE7E-CC4E0E1076E3}" dt="2024-06-04T07:31:00.344" v="97"/>
        <pc:sldMkLst>
          <pc:docMk/>
          <pc:sldMk cId="1011038690" sldId="306"/>
        </pc:sldMkLst>
        <pc:spChg chg="add mod">
          <ac:chgData name="Alfred Smith" userId="3c60a3631c0db8ad" providerId="LiveId" clId="{E946B544-2FC2-4201-AE7E-CC4E0E1076E3}" dt="2024-06-04T07:31:00.344" v="97"/>
          <ac:spMkLst>
            <pc:docMk/>
            <pc:sldMk cId="1011038690" sldId="306"/>
            <ac:spMk id="5" creationId="{745686CF-7F59-4575-9427-2B102764BA6B}"/>
          </ac:spMkLst>
        </pc:spChg>
        <pc:picChg chg="add mod">
          <ac:chgData name="Alfred Smith" userId="3c60a3631c0db8ad" providerId="LiveId" clId="{E946B544-2FC2-4201-AE7E-CC4E0E1076E3}" dt="2024-06-04T07:31:00.344" v="97"/>
          <ac:picMkLst>
            <pc:docMk/>
            <pc:sldMk cId="1011038690" sldId="306"/>
            <ac:picMk id="2" creationId="{A1E048DA-31C7-4575-9168-5121C30D327A}"/>
          </ac:picMkLst>
        </pc:picChg>
      </pc:sldChg>
      <pc:sldChg chg="addSp modSp new">
        <pc:chgData name="Alfred Smith" userId="3c60a3631c0db8ad" providerId="LiveId" clId="{E946B544-2FC2-4201-AE7E-CC4E0E1076E3}" dt="2024-06-04T07:31:10.304" v="100"/>
        <pc:sldMkLst>
          <pc:docMk/>
          <pc:sldMk cId="4146723871" sldId="307"/>
        </pc:sldMkLst>
        <pc:spChg chg="add mod">
          <ac:chgData name="Alfred Smith" userId="3c60a3631c0db8ad" providerId="LiveId" clId="{E946B544-2FC2-4201-AE7E-CC4E0E1076E3}" dt="2024-06-04T07:31:10.304" v="100"/>
          <ac:spMkLst>
            <pc:docMk/>
            <pc:sldMk cId="4146723871" sldId="307"/>
            <ac:spMk id="5" creationId="{A2E6EEF0-249A-4F29-8F45-E3412FCA361F}"/>
          </ac:spMkLst>
        </pc:spChg>
        <pc:picChg chg="add mod">
          <ac:chgData name="Alfred Smith" userId="3c60a3631c0db8ad" providerId="LiveId" clId="{E946B544-2FC2-4201-AE7E-CC4E0E1076E3}" dt="2024-06-04T07:31:10.304" v="100"/>
          <ac:picMkLst>
            <pc:docMk/>
            <pc:sldMk cId="4146723871" sldId="307"/>
            <ac:picMk id="2" creationId="{74A6F07B-74F4-4DCF-A44F-5C8348208091}"/>
          </ac:picMkLst>
        </pc:picChg>
      </pc:sldChg>
      <pc:sldChg chg="addSp modSp new">
        <pc:chgData name="Alfred Smith" userId="3c60a3631c0db8ad" providerId="LiveId" clId="{E946B544-2FC2-4201-AE7E-CC4E0E1076E3}" dt="2024-06-04T07:31:23.113" v="103"/>
        <pc:sldMkLst>
          <pc:docMk/>
          <pc:sldMk cId="3662481928" sldId="308"/>
        </pc:sldMkLst>
        <pc:spChg chg="add mod">
          <ac:chgData name="Alfred Smith" userId="3c60a3631c0db8ad" providerId="LiveId" clId="{E946B544-2FC2-4201-AE7E-CC4E0E1076E3}" dt="2024-06-04T07:31:23.113" v="103"/>
          <ac:spMkLst>
            <pc:docMk/>
            <pc:sldMk cId="3662481928" sldId="308"/>
            <ac:spMk id="5" creationId="{9991BC40-1D4B-4D37-8220-963FCFE6BA81}"/>
          </ac:spMkLst>
        </pc:spChg>
        <pc:picChg chg="add mod">
          <ac:chgData name="Alfred Smith" userId="3c60a3631c0db8ad" providerId="LiveId" clId="{E946B544-2FC2-4201-AE7E-CC4E0E1076E3}" dt="2024-06-04T07:31:23.113" v="103"/>
          <ac:picMkLst>
            <pc:docMk/>
            <pc:sldMk cId="3662481928" sldId="308"/>
            <ac:picMk id="2" creationId="{A692B8B4-D97F-45BC-BE3D-60F7012594D8}"/>
          </ac:picMkLst>
        </pc:picChg>
      </pc:sldChg>
    </pc:docChg>
  </pc:docChgLst>
  <pc:docChgLst>
    <pc:chgData name="Leonie Smith" userId="fed1330f33f5650e" providerId="LiveId" clId="{746DE6FC-58BC-472E-B0DF-0D5096B2897D}"/>
    <pc:docChg chg="modSld">
      <pc:chgData name="Leonie Smith" userId="fed1330f33f5650e" providerId="LiveId" clId="{746DE6FC-58BC-472E-B0DF-0D5096B2897D}" dt="2024-01-15T08:00:49.150" v="101" actId="403"/>
      <pc:docMkLst>
        <pc:docMk/>
      </pc:docMkLst>
      <pc:sldChg chg="modSp mod">
        <pc:chgData name="Leonie Smith" userId="fed1330f33f5650e" providerId="LiveId" clId="{746DE6FC-58BC-472E-B0DF-0D5096B2897D}" dt="2024-01-15T07:58:33.563" v="10" actId="403"/>
        <pc:sldMkLst>
          <pc:docMk/>
          <pc:sldMk cId="5809195" sldId="286"/>
        </pc:sldMkLst>
        <pc:spChg chg="mod">
          <ac:chgData name="Leonie Smith" userId="fed1330f33f5650e" providerId="LiveId" clId="{746DE6FC-58BC-472E-B0DF-0D5096B2897D}" dt="2024-01-15T07:58:33.563" v="10" actId="403"/>
          <ac:spMkLst>
            <pc:docMk/>
            <pc:sldMk cId="5809195" sldId="286"/>
            <ac:spMk id="3" creationId="{A58184BD-88F1-BA02-40C1-D8403D0EEC0D}"/>
          </ac:spMkLst>
        </pc:spChg>
      </pc:sldChg>
      <pc:sldChg chg="modSp mod">
        <pc:chgData name="Leonie Smith" userId="fed1330f33f5650e" providerId="LiveId" clId="{746DE6FC-58BC-472E-B0DF-0D5096B2897D}" dt="2024-01-15T07:58:44.993" v="22" actId="403"/>
        <pc:sldMkLst>
          <pc:docMk/>
          <pc:sldMk cId="3491931410" sldId="287"/>
        </pc:sldMkLst>
        <pc:spChg chg="mod">
          <ac:chgData name="Leonie Smith" userId="fed1330f33f5650e" providerId="LiveId" clId="{746DE6FC-58BC-472E-B0DF-0D5096B2897D}" dt="2024-01-15T07:58:44.993" v="22" actId="403"/>
          <ac:spMkLst>
            <pc:docMk/>
            <pc:sldMk cId="3491931410" sldId="287"/>
            <ac:spMk id="3" creationId="{A58184BD-88F1-BA02-40C1-D8403D0EEC0D}"/>
          </ac:spMkLst>
        </pc:spChg>
      </pc:sldChg>
      <pc:sldChg chg="modSp mod">
        <pc:chgData name="Leonie Smith" userId="fed1330f33f5650e" providerId="LiveId" clId="{746DE6FC-58BC-472E-B0DF-0D5096B2897D}" dt="2024-01-15T07:58:57.038" v="31" actId="403"/>
        <pc:sldMkLst>
          <pc:docMk/>
          <pc:sldMk cId="4186077726" sldId="288"/>
        </pc:sldMkLst>
        <pc:spChg chg="mod">
          <ac:chgData name="Leonie Smith" userId="fed1330f33f5650e" providerId="LiveId" clId="{746DE6FC-58BC-472E-B0DF-0D5096B2897D}" dt="2024-01-15T07:58:57.038" v="31" actId="403"/>
          <ac:spMkLst>
            <pc:docMk/>
            <pc:sldMk cId="4186077726" sldId="288"/>
            <ac:spMk id="3" creationId="{A58184BD-88F1-BA02-40C1-D8403D0EEC0D}"/>
          </ac:spMkLst>
        </pc:spChg>
      </pc:sldChg>
      <pc:sldChg chg="modSp mod">
        <pc:chgData name="Leonie Smith" userId="fed1330f33f5650e" providerId="LiveId" clId="{746DE6FC-58BC-472E-B0DF-0D5096B2897D}" dt="2024-01-15T07:59:27.622" v="42" actId="403"/>
        <pc:sldMkLst>
          <pc:docMk/>
          <pc:sldMk cId="487675464" sldId="290"/>
        </pc:sldMkLst>
        <pc:spChg chg="mod">
          <ac:chgData name="Leonie Smith" userId="fed1330f33f5650e" providerId="LiveId" clId="{746DE6FC-58BC-472E-B0DF-0D5096B2897D}" dt="2024-01-15T07:59:27.622" v="42" actId="403"/>
          <ac:spMkLst>
            <pc:docMk/>
            <pc:sldMk cId="487675464" sldId="290"/>
            <ac:spMk id="3" creationId="{A58184BD-88F1-BA02-40C1-D8403D0EEC0D}"/>
          </ac:spMkLst>
        </pc:spChg>
      </pc:sldChg>
      <pc:sldChg chg="modSp mod">
        <pc:chgData name="Leonie Smith" userId="fed1330f33f5650e" providerId="LiveId" clId="{746DE6FC-58BC-472E-B0DF-0D5096B2897D}" dt="2024-01-15T07:59:40.350" v="51" actId="403"/>
        <pc:sldMkLst>
          <pc:docMk/>
          <pc:sldMk cId="365017828" sldId="291"/>
        </pc:sldMkLst>
        <pc:spChg chg="mod">
          <ac:chgData name="Leonie Smith" userId="fed1330f33f5650e" providerId="LiveId" clId="{746DE6FC-58BC-472E-B0DF-0D5096B2897D}" dt="2024-01-15T07:59:40.350" v="51" actId="403"/>
          <ac:spMkLst>
            <pc:docMk/>
            <pc:sldMk cId="365017828" sldId="291"/>
            <ac:spMk id="3" creationId="{A58184BD-88F1-BA02-40C1-D8403D0EEC0D}"/>
          </ac:spMkLst>
        </pc:spChg>
      </pc:sldChg>
      <pc:sldChg chg="modSp mod">
        <pc:chgData name="Leonie Smith" userId="fed1330f33f5650e" providerId="LiveId" clId="{746DE6FC-58BC-472E-B0DF-0D5096B2897D}" dt="2024-01-15T07:59:53.459" v="61" actId="403"/>
        <pc:sldMkLst>
          <pc:docMk/>
          <pc:sldMk cId="4033616144" sldId="292"/>
        </pc:sldMkLst>
        <pc:spChg chg="mod">
          <ac:chgData name="Leonie Smith" userId="fed1330f33f5650e" providerId="LiveId" clId="{746DE6FC-58BC-472E-B0DF-0D5096B2897D}" dt="2024-01-15T07:59:53.459" v="61" actId="403"/>
          <ac:spMkLst>
            <pc:docMk/>
            <pc:sldMk cId="4033616144" sldId="292"/>
            <ac:spMk id="3" creationId="{A58184BD-88F1-BA02-40C1-D8403D0EEC0D}"/>
          </ac:spMkLst>
        </pc:spChg>
      </pc:sldChg>
      <pc:sldChg chg="modSp mod">
        <pc:chgData name="Leonie Smith" userId="fed1330f33f5650e" providerId="LiveId" clId="{746DE6FC-58BC-472E-B0DF-0D5096B2897D}" dt="2024-01-15T08:00:08.800" v="70" actId="403"/>
        <pc:sldMkLst>
          <pc:docMk/>
          <pc:sldMk cId="757088495" sldId="293"/>
        </pc:sldMkLst>
        <pc:spChg chg="mod">
          <ac:chgData name="Leonie Smith" userId="fed1330f33f5650e" providerId="LiveId" clId="{746DE6FC-58BC-472E-B0DF-0D5096B2897D}" dt="2024-01-15T08:00:08.800" v="70" actId="403"/>
          <ac:spMkLst>
            <pc:docMk/>
            <pc:sldMk cId="757088495" sldId="293"/>
            <ac:spMk id="3" creationId="{A58184BD-88F1-BA02-40C1-D8403D0EEC0D}"/>
          </ac:spMkLst>
        </pc:spChg>
      </pc:sldChg>
      <pc:sldChg chg="modSp mod">
        <pc:chgData name="Leonie Smith" userId="fed1330f33f5650e" providerId="LiveId" clId="{746DE6FC-58BC-472E-B0DF-0D5096B2897D}" dt="2024-01-15T08:00:20.627" v="79" actId="403"/>
        <pc:sldMkLst>
          <pc:docMk/>
          <pc:sldMk cId="252481223" sldId="294"/>
        </pc:sldMkLst>
        <pc:spChg chg="mod">
          <ac:chgData name="Leonie Smith" userId="fed1330f33f5650e" providerId="LiveId" clId="{746DE6FC-58BC-472E-B0DF-0D5096B2897D}" dt="2024-01-15T08:00:20.627" v="79" actId="403"/>
          <ac:spMkLst>
            <pc:docMk/>
            <pc:sldMk cId="252481223" sldId="294"/>
            <ac:spMk id="3" creationId="{A58184BD-88F1-BA02-40C1-D8403D0EEC0D}"/>
          </ac:spMkLst>
        </pc:spChg>
      </pc:sldChg>
      <pc:sldChg chg="modSp mod">
        <pc:chgData name="Leonie Smith" userId="fed1330f33f5650e" providerId="LiveId" clId="{746DE6FC-58BC-472E-B0DF-0D5096B2897D}" dt="2024-01-15T08:00:34.124" v="88" actId="403"/>
        <pc:sldMkLst>
          <pc:docMk/>
          <pc:sldMk cId="3505834926" sldId="295"/>
        </pc:sldMkLst>
        <pc:spChg chg="mod">
          <ac:chgData name="Leonie Smith" userId="fed1330f33f5650e" providerId="LiveId" clId="{746DE6FC-58BC-472E-B0DF-0D5096B2897D}" dt="2024-01-15T08:00:34.124" v="88" actId="403"/>
          <ac:spMkLst>
            <pc:docMk/>
            <pc:sldMk cId="3505834926" sldId="295"/>
            <ac:spMk id="3" creationId="{A58184BD-88F1-BA02-40C1-D8403D0EEC0D}"/>
          </ac:spMkLst>
        </pc:spChg>
      </pc:sldChg>
      <pc:sldChg chg="modSp mod">
        <pc:chgData name="Leonie Smith" userId="fed1330f33f5650e" providerId="LiveId" clId="{746DE6FC-58BC-472E-B0DF-0D5096B2897D}" dt="2024-01-15T08:00:49.150" v="101" actId="403"/>
        <pc:sldMkLst>
          <pc:docMk/>
          <pc:sldMk cId="2016657663" sldId="296"/>
        </pc:sldMkLst>
        <pc:spChg chg="mod">
          <ac:chgData name="Leonie Smith" userId="fed1330f33f5650e" providerId="LiveId" clId="{746DE6FC-58BC-472E-B0DF-0D5096B2897D}" dt="2024-01-15T08:00:49.150" v="101" actId="403"/>
          <ac:spMkLst>
            <pc:docMk/>
            <pc:sldMk cId="2016657663" sldId="296"/>
            <ac:spMk id="3" creationId="{A58184BD-88F1-BA02-40C1-D8403D0EEC0D}"/>
          </ac:spMkLst>
        </pc:spChg>
      </pc:sldChg>
    </pc:docChg>
  </pc:docChgLst>
  <pc:docChgLst>
    <pc:chgData name="Leonie Smith" userId="fed1330f33f5650e" providerId="LiveId" clId="{AC869909-2A30-4012-A5EA-D4F70B89C474}"/>
    <pc:docChg chg="modSld">
      <pc:chgData name="Leonie Smith" userId="fed1330f33f5650e" providerId="LiveId" clId="{AC869909-2A30-4012-A5EA-D4F70B89C474}" dt="2024-03-26T03:11:16.447" v="26"/>
      <pc:docMkLst>
        <pc:docMk/>
      </pc:docMkLst>
      <pc:sldChg chg="addSp delSp modSp mod modTransition modAnim">
        <pc:chgData name="Leonie Smith" userId="fed1330f33f5650e" providerId="LiveId" clId="{AC869909-2A30-4012-A5EA-D4F70B89C474}" dt="2024-01-31T02:49:49.773" v="3"/>
        <pc:sldMkLst>
          <pc:docMk/>
          <pc:sldMk cId="478457121" sldId="284"/>
        </pc:sldMkLst>
        <pc:picChg chg="add del mod">
          <ac:chgData name="Leonie Smith" userId="fed1330f33f5650e" providerId="LiveId" clId="{AC869909-2A30-4012-A5EA-D4F70B89C474}" dt="2024-01-31T02:49:42.885" v="2"/>
          <ac:picMkLst>
            <pc:docMk/>
            <pc:sldMk cId="478457121" sldId="284"/>
            <ac:picMk id="6" creationId="{09AE37BC-5FE0-721D-88EC-7B93574E94AC}"/>
          </ac:picMkLst>
        </pc:picChg>
        <pc:picChg chg="add del mod ord">
          <ac:chgData name="Leonie Smith" userId="fed1330f33f5650e" providerId="LiveId" clId="{AC869909-2A30-4012-A5EA-D4F70B89C474}" dt="2024-01-31T02:49:49.773" v="3"/>
          <ac:picMkLst>
            <pc:docMk/>
            <pc:sldMk cId="478457121" sldId="284"/>
            <ac:picMk id="12" creationId="{9112185A-712F-89B3-179A-A413194B6B96}"/>
          </ac:picMkLst>
        </pc:picChg>
        <pc:picChg chg="add mod">
          <ac:chgData name="Leonie Smith" userId="fed1330f33f5650e" providerId="LiveId" clId="{AC869909-2A30-4012-A5EA-D4F70B89C474}" dt="2024-01-31T02:49:49.773" v="3"/>
          <ac:picMkLst>
            <pc:docMk/>
            <pc:sldMk cId="478457121" sldId="284"/>
            <ac:picMk id="13" creationId="{551485C9-6FF8-BBAC-AA7A-9D088B9B7108}"/>
          </ac:picMkLst>
        </pc:picChg>
      </pc:sldChg>
      <pc:sldChg chg="addSp delSp modSp mod modTransition modAnim">
        <pc:chgData name="Leonie Smith" userId="fed1330f33f5650e" providerId="LiveId" clId="{AC869909-2A30-4012-A5EA-D4F70B89C474}" dt="2024-03-26T03:11:16.447" v="26"/>
        <pc:sldMkLst>
          <pc:docMk/>
          <pc:sldMk cId="454763615" sldId="285"/>
        </pc:sldMkLst>
        <pc:picChg chg="add del mod ord">
          <ac:chgData name="Leonie Smith" userId="fed1330f33f5650e" providerId="LiveId" clId="{AC869909-2A30-4012-A5EA-D4F70B89C474}" dt="2024-03-26T03:11:16.447" v="26"/>
          <ac:picMkLst>
            <pc:docMk/>
            <pc:sldMk cId="454763615" sldId="285"/>
            <ac:picMk id="5" creationId="{BC41DBD8-5EFB-736E-1005-B430A5E4E4B0}"/>
          </ac:picMkLst>
        </pc:picChg>
        <pc:picChg chg="add mod">
          <ac:chgData name="Leonie Smith" userId="fed1330f33f5650e" providerId="LiveId" clId="{AC869909-2A30-4012-A5EA-D4F70B89C474}" dt="2024-03-26T03:11:16.447" v="26"/>
          <ac:picMkLst>
            <pc:docMk/>
            <pc:sldMk cId="454763615" sldId="285"/>
            <ac:picMk id="6" creationId="{DB8F4EB7-A3A7-4C38-7CC4-F48FF6E7EE0C}"/>
          </ac:picMkLst>
        </pc:picChg>
        <pc:picChg chg="add del mod">
          <ac:chgData name="Leonie Smith" userId="fed1330f33f5650e" providerId="LiveId" clId="{AC869909-2A30-4012-A5EA-D4F70B89C474}" dt="2024-03-26T03:11:07.745" v="25"/>
          <ac:picMkLst>
            <pc:docMk/>
            <pc:sldMk cId="454763615" sldId="285"/>
            <ac:picMk id="8" creationId="{D8EFF1F9-B408-33A4-504E-802D9817E79E}"/>
          </ac:picMkLst>
        </pc:picChg>
      </pc:sldChg>
      <pc:sldChg chg="addSp delSp modSp mod modTransition modAnim">
        <pc:chgData name="Leonie Smith" userId="fed1330f33f5650e" providerId="LiveId" clId="{AC869909-2A30-4012-A5EA-D4F70B89C474}" dt="2024-01-31T02:50:39.463" v="8"/>
        <pc:sldMkLst>
          <pc:docMk/>
          <pc:sldMk cId="5809195" sldId="286"/>
        </pc:sldMkLst>
        <pc:picChg chg="add del mod">
          <ac:chgData name="Leonie Smith" userId="fed1330f33f5650e" providerId="LiveId" clId="{AC869909-2A30-4012-A5EA-D4F70B89C474}" dt="2024-01-31T02:50:25.417" v="7"/>
          <ac:picMkLst>
            <pc:docMk/>
            <pc:sldMk cId="5809195" sldId="286"/>
            <ac:picMk id="6" creationId="{CE6867BE-3AE9-6C35-DE47-814DF4B061D1}"/>
          </ac:picMkLst>
        </pc:picChg>
        <pc:picChg chg="add del mod ord">
          <ac:chgData name="Leonie Smith" userId="fed1330f33f5650e" providerId="LiveId" clId="{AC869909-2A30-4012-A5EA-D4F70B89C474}" dt="2024-01-31T02:50:39.463" v="8"/>
          <ac:picMkLst>
            <pc:docMk/>
            <pc:sldMk cId="5809195" sldId="286"/>
            <ac:picMk id="9" creationId="{BE82E287-3213-1C9A-EC83-85BD3162A3EE}"/>
          </ac:picMkLst>
        </pc:picChg>
        <pc:picChg chg="add mod">
          <ac:chgData name="Leonie Smith" userId="fed1330f33f5650e" providerId="LiveId" clId="{AC869909-2A30-4012-A5EA-D4F70B89C474}" dt="2024-01-31T02:50:39.463" v="8"/>
          <ac:picMkLst>
            <pc:docMk/>
            <pc:sldMk cId="5809195" sldId="286"/>
            <ac:picMk id="10" creationId="{9E8ED779-88DC-BDE3-1609-86F1D884B750}"/>
          </ac:picMkLst>
        </pc:picChg>
      </pc:sldChg>
      <pc:sldChg chg="addSp modSp">
        <pc:chgData name="Leonie Smith" userId="fed1330f33f5650e" providerId="LiveId" clId="{AC869909-2A30-4012-A5EA-D4F70B89C474}" dt="2024-01-31T02:50:53.343" v="9"/>
        <pc:sldMkLst>
          <pc:docMk/>
          <pc:sldMk cId="3491931410" sldId="287"/>
        </pc:sldMkLst>
        <pc:picChg chg="add mod">
          <ac:chgData name="Leonie Smith" userId="fed1330f33f5650e" providerId="LiveId" clId="{AC869909-2A30-4012-A5EA-D4F70B89C474}" dt="2024-01-31T02:50:53.343" v="9"/>
          <ac:picMkLst>
            <pc:docMk/>
            <pc:sldMk cId="3491931410" sldId="287"/>
            <ac:picMk id="6" creationId="{1742ADE2-676C-EFAC-5219-8B9A19A116C4}"/>
          </ac:picMkLst>
        </pc:picChg>
      </pc:sldChg>
      <pc:sldChg chg="addSp modSp">
        <pc:chgData name="Leonie Smith" userId="fed1330f33f5650e" providerId="LiveId" clId="{AC869909-2A30-4012-A5EA-D4F70B89C474}" dt="2024-01-31T02:51:20.804" v="10"/>
        <pc:sldMkLst>
          <pc:docMk/>
          <pc:sldMk cId="4186077726" sldId="288"/>
        </pc:sldMkLst>
        <pc:picChg chg="add mod">
          <ac:chgData name="Leonie Smith" userId="fed1330f33f5650e" providerId="LiveId" clId="{AC869909-2A30-4012-A5EA-D4F70B89C474}" dt="2024-01-31T02:51:20.804" v="10"/>
          <ac:picMkLst>
            <pc:docMk/>
            <pc:sldMk cId="4186077726" sldId="288"/>
            <ac:picMk id="6" creationId="{00C9A7CB-7925-0340-D051-FFB7F756CFF3}"/>
          </ac:picMkLst>
        </pc:picChg>
      </pc:sldChg>
      <pc:sldChg chg="addSp delSp modSp mod modTransition modAnim">
        <pc:chgData name="Leonie Smith" userId="fed1330f33f5650e" providerId="LiveId" clId="{AC869909-2A30-4012-A5EA-D4F70B89C474}" dt="2024-01-31T02:52:23.345" v="14"/>
        <pc:sldMkLst>
          <pc:docMk/>
          <pc:sldMk cId="487675464" sldId="290"/>
        </pc:sldMkLst>
        <pc:picChg chg="add del mod">
          <ac:chgData name="Leonie Smith" userId="fed1330f33f5650e" providerId="LiveId" clId="{AC869909-2A30-4012-A5EA-D4F70B89C474}" dt="2024-01-31T02:52:05.649" v="13"/>
          <ac:picMkLst>
            <pc:docMk/>
            <pc:sldMk cId="487675464" sldId="290"/>
            <ac:picMk id="6" creationId="{040320C5-1813-516C-8131-E0126941823F}"/>
          </ac:picMkLst>
        </pc:picChg>
        <pc:picChg chg="add del mod ord">
          <ac:chgData name="Leonie Smith" userId="fed1330f33f5650e" providerId="LiveId" clId="{AC869909-2A30-4012-A5EA-D4F70B89C474}" dt="2024-01-31T02:52:23.345" v="14"/>
          <ac:picMkLst>
            <pc:docMk/>
            <pc:sldMk cId="487675464" sldId="290"/>
            <ac:picMk id="11" creationId="{1761F19A-059F-038E-52D0-5919B1B7A5DC}"/>
          </ac:picMkLst>
        </pc:picChg>
        <pc:picChg chg="add mod">
          <ac:chgData name="Leonie Smith" userId="fed1330f33f5650e" providerId="LiveId" clId="{AC869909-2A30-4012-A5EA-D4F70B89C474}" dt="2024-01-31T02:52:23.345" v="14"/>
          <ac:picMkLst>
            <pc:docMk/>
            <pc:sldMk cId="487675464" sldId="290"/>
            <ac:picMk id="12" creationId="{05060323-5FE2-E474-DF00-9F0C48006ACD}"/>
          </ac:picMkLst>
        </pc:picChg>
      </pc:sldChg>
      <pc:sldChg chg="addSp modSp">
        <pc:chgData name="Leonie Smith" userId="fed1330f33f5650e" providerId="LiveId" clId="{AC869909-2A30-4012-A5EA-D4F70B89C474}" dt="2024-01-31T02:52:53.638" v="15"/>
        <pc:sldMkLst>
          <pc:docMk/>
          <pc:sldMk cId="365017828" sldId="291"/>
        </pc:sldMkLst>
        <pc:picChg chg="add mod">
          <ac:chgData name="Leonie Smith" userId="fed1330f33f5650e" providerId="LiveId" clId="{AC869909-2A30-4012-A5EA-D4F70B89C474}" dt="2024-01-31T02:52:53.638" v="15"/>
          <ac:picMkLst>
            <pc:docMk/>
            <pc:sldMk cId="365017828" sldId="291"/>
            <ac:picMk id="6" creationId="{6AE0B0E9-0D12-C107-FEFA-5A803D8E4586}"/>
          </ac:picMkLst>
        </pc:picChg>
      </pc:sldChg>
      <pc:sldChg chg="addSp modSp">
        <pc:chgData name="Leonie Smith" userId="fed1330f33f5650e" providerId="LiveId" clId="{AC869909-2A30-4012-A5EA-D4F70B89C474}" dt="2024-01-31T02:53:18.726" v="16"/>
        <pc:sldMkLst>
          <pc:docMk/>
          <pc:sldMk cId="4033616144" sldId="292"/>
        </pc:sldMkLst>
        <pc:picChg chg="add mod">
          <ac:chgData name="Leonie Smith" userId="fed1330f33f5650e" providerId="LiveId" clId="{AC869909-2A30-4012-A5EA-D4F70B89C474}" dt="2024-01-31T02:53:18.726" v="16"/>
          <ac:picMkLst>
            <pc:docMk/>
            <pc:sldMk cId="4033616144" sldId="292"/>
            <ac:picMk id="6" creationId="{7725C76C-EE5F-C998-9391-FD7ED4C49AF4}"/>
          </ac:picMkLst>
        </pc:picChg>
      </pc:sldChg>
      <pc:sldChg chg="addSp modSp">
        <pc:chgData name="Leonie Smith" userId="fed1330f33f5650e" providerId="LiveId" clId="{AC869909-2A30-4012-A5EA-D4F70B89C474}" dt="2024-01-31T02:53:48.546" v="17"/>
        <pc:sldMkLst>
          <pc:docMk/>
          <pc:sldMk cId="757088495" sldId="293"/>
        </pc:sldMkLst>
        <pc:picChg chg="add mod">
          <ac:chgData name="Leonie Smith" userId="fed1330f33f5650e" providerId="LiveId" clId="{AC869909-2A30-4012-A5EA-D4F70B89C474}" dt="2024-01-31T02:53:48.546" v="17"/>
          <ac:picMkLst>
            <pc:docMk/>
            <pc:sldMk cId="757088495" sldId="293"/>
            <ac:picMk id="6" creationId="{1FBF1892-33C4-2960-93D8-775BBDD29815}"/>
          </ac:picMkLst>
        </pc:picChg>
      </pc:sldChg>
      <pc:sldChg chg="addSp modSp">
        <pc:chgData name="Leonie Smith" userId="fed1330f33f5650e" providerId="LiveId" clId="{AC869909-2A30-4012-A5EA-D4F70B89C474}" dt="2024-01-31T02:54:16.476" v="18"/>
        <pc:sldMkLst>
          <pc:docMk/>
          <pc:sldMk cId="252481223" sldId="294"/>
        </pc:sldMkLst>
        <pc:picChg chg="add mod">
          <ac:chgData name="Leonie Smith" userId="fed1330f33f5650e" providerId="LiveId" clId="{AC869909-2A30-4012-A5EA-D4F70B89C474}" dt="2024-01-31T02:54:16.476" v="18"/>
          <ac:picMkLst>
            <pc:docMk/>
            <pc:sldMk cId="252481223" sldId="294"/>
            <ac:picMk id="6" creationId="{D3CA441B-A2DD-9361-60E0-835E8BACB586}"/>
          </ac:picMkLst>
        </pc:picChg>
      </pc:sldChg>
      <pc:sldChg chg="addSp delSp modSp mod modTransition modAnim">
        <pc:chgData name="Leonie Smith" userId="fed1330f33f5650e" providerId="LiveId" clId="{AC869909-2A30-4012-A5EA-D4F70B89C474}" dt="2024-01-31T02:55:12.115" v="22"/>
        <pc:sldMkLst>
          <pc:docMk/>
          <pc:sldMk cId="3505834926" sldId="295"/>
        </pc:sldMkLst>
        <pc:picChg chg="add del mod">
          <ac:chgData name="Leonie Smith" userId="fed1330f33f5650e" providerId="LiveId" clId="{AC869909-2A30-4012-A5EA-D4F70B89C474}" dt="2024-01-31T02:54:43.563" v="21"/>
          <ac:picMkLst>
            <pc:docMk/>
            <pc:sldMk cId="3505834926" sldId="295"/>
            <ac:picMk id="6" creationId="{7758BD82-30AD-C93D-FF82-6709E293A369}"/>
          </ac:picMkLst>
        </pc:picChg>
        <pc:picChg chg="add del mod ord">
          <ac:chgData name="Leonie Smith" userId="fed1330f33f5650e" providerId="LiveId" clId="{AC869909-2A30-4012-A5EA-D4F70B89C474}" dt="2024-01-31T02:55:12.115" v="22"/>
          <ac:picMkLst>
            <pc:docMk/>
            <pc:sldMk cId="3505834926" sldId="295"/>
            <ac:picMk id="9" creationId="{E32CA7F7-E6E2-F7D7-C8AD-D610C849DB69}"/>
          </ac:picMkLst>
        </pc:picChg>
        <pc:picChg chg="add mod">
          <ac:chgData name="Leonie Smith" userId="fed1330f33f5650e" providerId="LiveId" clId="{AC869909-2A30-4012-A5EA-D4F70B89C474}" dt="2024-01-31T02:55:12.115" v="22"/>
          <ac:picMkLst>
            <pc:docMk/>
            <pc:sldMk cId="3505834926" sldId="295"/>
            <ac:picMk id="10" creationId="{39E0EB0A-CD8C-984D-7723-7643501F0319}"/>
          </ac:picMkLst>
        </pc:picChg>
      </pc:sldChg>
      <pc:sldChg chg="addSp modSp">
        <pc:chgData name="Leonie Smith" userId="fed1330f33f5650e" providerId="LiveId" clId="{AC869909-2A30-4012-A5EA-D4F70B89C474}" dt="2024-01-31T02:55:27.292" v="23"/>
        <pc:sldMkLst>
          <pc:docMk/>
          <pc:sldMk cId="2016657663" sldId="296"/>
        </pc:sldMkLst>
        <pc:picChg chg="add mod">
          <ac:chgData name="Leonie Smith" userId="fed1330f33f5650e" providerId="LiveId" clId="{AC869909-2A30-4012-A5EA-D4F70B89C474}" dt="2024-01-31T02:55:27.292" v="23"/>
          <ac:picMkLst>
            <pc:docMk/>
            <pc:sldMk cId="2016657663" sldId="296"/>
            <ac:picMk id="6" creationId="{763BD014-9F11-E752-7571-2B872FAEF0F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14FB2-1C28-4B57-8686-29BF2D1DA1EC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14D04-8C9B-416D-BA8D-605D854FBBC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57753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14D04-8C9B-416D-BA8D-605D854FBBC6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7856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1D2A0-0E4F-44FB-9487-D684ECED7E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5B6D3D-12CE-4209-9467-657CDC6B1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B5ADA-449B-481F-A518-A8CA07162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7414C-452C-4EF3-81ED-DF4FABD39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24456-B9A0-4831-A154-1E84BF011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46365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D2CEC-3DA5-46E2-B6F9-AAA0AA32B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CD54DC-73DE-4CC2-934C-EB19BD172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27EDE-466A-4B51-B9DC-4FDD255E9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550F8-F4DB-4F0B-B273-3C542F729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47568-BB00-4926-A850-1899C142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433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DDDC3F-50D7-4446-B6D7-69B0D28A2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13FD9-A229-4ABE-B4DD-A015CF8AA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3A2C8-60A7-4DEB-9575-52BDDFDC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54C39-EF54-41A7-8B16-15AC5CF3D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B3479-EB36-4E7C-90AE-EE9368F4B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23168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95D0-DAE2-4F59-BF6A-C49CA2C31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33B31-A1F7-4DF0-ADA8-02C622666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EA73B-534A-45D5-B908-9488D6F12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FF631-7BE2-4514-B46B-8F117E152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A022F-7118-483D-A150-647210E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5106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A7AD7-10DC-4EB7-B1C9-E832BEA6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7788F-FF12-426D-8682-51EBC589B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2DD54-BFA5-4A0F-A96A-C78AE8987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175AF-1262-47B5-B115-2D2646AE5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7BEAE-7B4C-4EA0-8F9E-3C8CC8D9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9629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34F55-3CF1-49E4-90DE-2BD6A1230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6BAA7-3A21-42A9-88BE-2A15060AC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D71BC-8403-4D23-B515-27CF9C549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B521E-6AEB-4241-B8E6-DA1991B91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AC5FE-A17E-48E4-B0AF-001949989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573B1-D0AF-4F8B-BDD5-ACB0669A6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85010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1D5DE-FEC5-48B7-8A99-16D945C4F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63D41-370D-4E57-9212-24B5120D4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9CB51-A5F8-4967-BEBA-E06476A4D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EA06A5-0481-4AEB-A4EA-32D8538E8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9D798C-7826-4974-A17F-6A046E366D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59D5F7-C2A1-4B32-9877-68F5A2F8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46FAF1-AA19-476F-AFB1-EDC5FD5A6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2C82DD-F340-4D5B-8F6D-614CA61EF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8250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EE790-B8EB-437C-9489-3F5048ED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D3A40A-7F96-47CA-B71F-6458B5699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2CB09-A910-4722-BEF3-2B2F27E02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7F6547-C38A-4020-AFE6-EBD5F996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8457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A74BEA-9224-47CD-9057-3E3430ED6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B5E582-5E65-4AFD-B96F-C73807963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FF1AB-1F7D-4541-B090-09D65B4C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92013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9E918-BC7E-4490-AEA7-8C8A4FFC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3B309-014A-4B77-BB96-33793D1FF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70EEA-64CF-4C59-B839-B7B0E98F5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FF844-DBB7-47A8-8052-2062CAAE2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7A194-8D55-4A0E-AF9C-884D5D48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E224C-4EA7-4CCB-9D12-9BA21433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9008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704F9-6E5B-4433-A252-B8979EA1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3C976A-87BE-43A2-95A8-4CF5C1E76E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AC91F-97C6-496F-B2EE-F36905F17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5740C-821E-47F1-9EB3-B22491D5F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751CAC-FCBB-4479-BE0A-D0D1A1C0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D2A64-6D48-4120-9066-AB351A93D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9902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2174C0-98EC-4D20-82A6-80C6983E9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5766-3D19-41AB-B6E4-FD76BC9B3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58E67-C396-4B06-9A00-4F5A493B2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032D9-7185-4BAE-B474-989A2EA30DFE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2A1D9-0E2E-4F79-AC9F-0F64B1DAF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97C24-2A1D-4F2A-86DA-8AD6517ED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4821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612D5-D518-B185-F9BA-7DFD430EA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51485C9-6FF8-BBAC-AA7A-9D088B9B7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8297ADA-A4C9-46FB-9D18-D0C9767CE08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C5EB131-277B-D6D7-DF3C-ED2F7333C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517525"/>
            <a:ext cx="10515600" cy="1325563"/>
          </a:xfrm>
        </p:spPr>
        <p:txBody>
          <a:bodyPr/>
          <a:lstStyle/>
          <a:p>
            <a:r>
              <a:rPr lang="en-IN" dirty="0"/>
              <a:t>05-8</a:t>
            </a:r>
          </a:p>
        </p:txBody>
      </p:sp>
    </p:spTree>
    <p:extLst>
      <p:ext uri="{BB962C8B-B14F-4D97-AF65-F5344CB8AC3E}">
        <p14:creationId xmlns:p14="http://schemas.microsoft.com/office/powerpoint/2010/main" val="47845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2"/>
    </mc:Choice>
    <mc:Fallback xmlns="">
      <p:transition spd="slow" advTm="3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34123A-FB25-4DE0-93DB-F5DA1585B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731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56C26F-DF9F-6901-B355-59885861241D}"/>
              </a:ext>
            </a:extLst>
          </p:cNvPr>
          <p:cNvSpPr txBox="1"/>
          <p:nvPr/>
        </p:nvSpPr>
        <p:spPr>
          <a:xfrm>
            <a:off x="3343589" y="3246846"/>
            <a:ext cx="6687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18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18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18:17</a:t>
            </a:r>
            <a:endParaRPr lang="en-ZA" sz="1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2B975E-7962-E16D-FFBE-D90EBF11A037}"/>
              </a:ext>
            </a:extLst>
          </p:cNvPr>
          <p:cNvSpPr txBox="1"/>
          <p:nvPr/>
        </p:nvSpPr>
        <p:spPr>
          <a:xfrm>
            <a:off x="4200211" y="-70338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18:20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35675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26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དེ་ནས་དཀོན་མཆོག་ཡ་ཝཱེས་འདི་སྐད༌དུ། གལ་སྲིད་བདག་གིས་སཱ་དོམ་གྲོང་ཁྱེར་ནས་མི་རྣམ་དག་ལྔ་བཅུ་མཐོང༌ཚེ། བདག་གིས་ཁོ་རྣམས་ཀྱི་རྐྱེན་གྱིས་ཡུལ་དེ་ཐམས་ཅད་ལ་གུ་ཡངས་གཏོང་ངེས་ཡིན་ཞེས་གསུངས༌སོ།།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replied, “If I find fifty righteous ones within the city of Sodom, on their account I will spare the whole place.”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5060323-5FE2-E474-DF00-9F0C48006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8767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2"/>
    </mc:Choice>
    <mc:Fallback xmlns="">
      <p:transition spd="slow" advTm="14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E2B08C-5771-4937-B190-D4BD1297D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9710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71D0CF-0FBF-4A73-B81F-02D5E6D7C1FC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18:26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61342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Inter"/>
              </a:rPr>
              <a:t>28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གལ་ཏེ་མི་རྣམ་དག་ལྔ་བཅུ་ལས་མི་ལྔ་ཇེ་ཉུང་དུ་སོང༌ན། ཁྱེད་ཀྱིས་མི་རྣམ་དག་ལྔ་ཇེ་ཉུང་དུ་སོང་བའི་རྒྱུ་མཚན་གྱིས་གྲོང་ཁྱེར་ཡོངས་རྫོགས་མེད་པར་གཏོང་ངམ་ཞེས་ཞུས༌སོ། །ཡང་དཀོན་མཆོག་ཡ་ཝཱེས་འདི་སྐད༌དུ། གལ་སྲིད་བདག་གིས་ཡུལ་དེ་ནས་མི་རྣམ་དག་བཞི་བཅུ་ཞེ་ལྔ་མཐོང་ན་གྲོང་ཁྱེར་དེ་མེད་པར་མི་བྱ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28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suppose the fifty righteous ones lack five. Will You destroy the whole city for the lack of five?”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replied, “If I find forty-five there, I will not destroy it.”</a:t>
            </a:r>
          </a:p>
          <a:p>
            <a:pPr algn="l"/>
            <a:endParaRPr lang="en-US" sz="4400" b="0" i="0" dirty="0">
              <a:solidFill>
                <a:srgbClr val="121212"/>
              </a:solidFill>
              <a:effectLst/>
              <a:latin typeface="Inter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AE0B0E9-0D12-C107-FEFA-5A803D8E4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501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0"/>
    </mc:Choice>
    <mc:Fallback xmlns="">
      <p:transition spd="slow" advTm="22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344C0B-A257-4C72-9EC6-E29EE8F39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377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B2764D-E6B6-46CC-80C7-EB7AE13C9BD0}"/>
              </a:ext>
            </a:extLst>
          </p:cNvPr>
          <p:cNvSpPr txBox="1"/>
          <p:nvPr/>
        </p:nvSpPr>
        <p:spPr>
          <a:xfrm>
            <a:off x="1986455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18:28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33355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29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ཡང་ཨབ་ར་ཧམ་གྱིས་དཀོན་མཆོག་ཡ་ཝཱེ༌ལ། གལ་ཏེ་ཡུལ་དེ་ནས་མི་རྣམ་དག་བཞི་བཅུ་མཐོང་ན་ཅི་ལྟར་བྱེད་དམ་ཞེས་ཞུས་པ༌དང༌། ཡང་དཀོན་མཆོག་ཡ་ཝཱེས་འདི་སྐད༌དུ། བདག་གིས་མི་རྣམ་དག་བཞི་བཅུ་བོ་དེའི་རྐྱེན་གྱིས་དོན་འདི་མི་བྱ་ཞེས་གསུངས༌སོ།།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Inter"/>
              </a:rPr>
              <a:t>2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Once again Abraham spoke to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“Suppose forty are found there?”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answered, “On account of the forty, I will not do it.”</a:t>
            </a:r>
          </a:p>
          <a:p>
            <a:pPr algn="l"/>
            <a:endParaRPr lang="en-US" sz="4400" b="0" i="0" dirty="0">
              <a:solidFill>
                <a:srgbClr val="121212"/>
              </a:solidFill>
              <a:effectLst/>
              <a:latin typeface="Inter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25C76C-EE5F-C998-9391-FD7ED4C49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361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04"/>
    </mc:Choice>
    <mc:Fallback xmlns="">
      <p:transition spd="slow" advTm="18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75EAC0-38AC-4379-BF1F-9CD3FA942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429" y="0"/>
            <a:ext cx="1306285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719E3F-6E4E-40EF-9C1A-D7A6FAC6B57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18:29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9400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Inter"/>
              </a:rPr>
              <a:t>30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ཡང་ཨབ་ར་ཧམ་ན༌རེ། ཀྱེ། གཙོ་བོ༌ལགས། ཁྱེད་རང་དགོངས་པ་མི་ཚོམ་པར༌མཁྱེན། བདག་ལ་གསུང་གནང་བར་མཛོད༌དང༌། གལ་སྲིད་ཁྱེད་ཀྱིས་ཡུལ་དེ་ནས་མི་རྣམ་དག་སུམ་ཅུ་མཐོང་ན་ཅི་ལྟར་བྱའམ་ཞུས་པ༌ལ། ཡང་དཀོན་མཆོག་ཡ་ཝཱེས་འདི་སྐད༌དུ། གལ་ཏེ་བདག་གིས་ཡུལ་དེ་ནས་མི་རྣམ་དག་སུམ་ཅུ་མཐོང་ན་དོན་འདི་མི་བསྒྲུབ་ཅེས་གསུངས༌སོ།།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30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Abraham said, “May the Lord not be angry, but let me speak further. Suppose thirty are found there?”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replied, “If I find thirty there, I will not do it.”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FBF1892-33C4-2960-93D8-775BBDD29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570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60"/>
    </mc:Choice>
    <mc:Fallback xmlns="">
      <p:transition spd="slow" advTm="23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F70542-19C4-4A21-BF24-4671E32CA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003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DF9AD4-8FBA-4C92-9010-D4148D492B15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18:30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5721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Inter"/>
              </a:rPr>
              <a:t>31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ཡང་ཨབ་ར་ཧམ་ན༌རེ། བདག་གིས་ད་དུང་དཀོན་མཆོག་ལ་གཏམ་སྨྲ་བར་ཕོད༌དེ། གལ་སྲིད་ཁྱེད་ཀྱིས་ཡུལ་དེ་ནས་མི་རྣམ་དག་ཉི་ཤུ་མཐོང་ན་ཅི་ལྟར་བྱའམ་ཞེས་ཞུས་པ༌ལ། ཡང་དཀོན་མཆོག་ཡ་ཝཱེས་འདི་སྐད༌དུ། བདག་གིས་མི་རྣམ་དག་ཉི་ཤུ་བོ་དེའི་རྐྱེན་གྱིས་གྲོང་ཁྱེར་དེ་ཉིད་མེད་པར་མི་བྱ་ཞེས་གསུངས༌སོ།།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Abraham said, “Now that I have ventured to speak to the Lord, suppose twenty are found there?”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answered, “On account of the twenty, I will not destroy it.”</a:t>
            </a:r>
          </a:p>
          <a:p>
            <a:pPr algn="l"/>
            <a:endParaRPr lang="en-US" sz="4000" b="0" i="0" dirty="0">
              <a:solidFill>
                <a:srgbClr val="121212"/>
              </a:solidFill>
              <a:effectLst/>
              <a:latin typeface="Inter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CA441B-A2DD-9361-60E0-835E8BACB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4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78"/>
    </mc:Choice>
    <mc:Fallback xmlns="">
      <p:transition spd="slow" advTm="20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B46E-A14E-B86B-7267-D7B957897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A17DE-AE16-06F4-3799-8CC55AECA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D8A1C3-B150-4A63-B014-01D9F5D6B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5098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DD28D9-7B2C-42F2-AFCB-1A14918BDD31}"/>
              </a:ext>
            </a:extLst>
          </p:cNvPr>
          <p:cNvSpPr txBox="1"/>
          <p:nvPr/>
        </p:nvSpPr>
        <p:spPr>
          <a:xfrm>
            <a:off x="0" y="423505"/>
            <a:ext cx="616820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o-CN" sz="8000" b="1" cap="all" dirty="0">
                <a:solidFill>
                  <a:schemeClr val="bg1"/>
                </a:solidFill>
                <a:latin typeface="Microsoft Himalaya "/>
                <a:cs typeface="+mj-cs"/>
              </a:rPr>
              <a:t>བཀོད་པ</a:t>
            </a:r>
            <a:r>
              <a:rPr lang="en-ZA" sz="8000" b="1" cap="all" dirty="0">
                <a:solidFill>
                  <a:schemeClr val="bg1"/>
                </a:solidFill>
                <a:latin typeface="Microsoft Himalaya "/>
                <a:cs typeface="+mj-cs"/>
              </a:rPr>
              <a:t> 18:16-23 </a:t>
            </a:r>
            <a:endParaRPr lang="en-ZA" sz="8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o-CN" sz="8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ཡུལ་སོ་དྷོམ་གྱི་ཆེད་དུ་ཨབ་ར་ཧམ་གྱིས་ཞུ་བ་འབུལ་བ།</a:t>
            </a:r>
            <a:endParaRPr lang="en-ZA" sz="8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646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E048DA-31C7-4575-9168-5121C30D3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589" y="0"/>
            <a:ext cx="13703385" cy="6822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5686CF-7F59-4575-9427-2B102764BA6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18:31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11038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Inter"/>
              </a:rPr>
              <a:t>32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ཡང་ཨབ་ར་ཧམ་ན༌རེ། ཀྱེ། གཙོ་བོ༌ལགས། ཁྱེད་རང་དགོངས་པ་མི་ཚོམ་པར༌མཁྱེན། བདག་ལ་ད་དུང་ཐེངས་གཅིག་ལ་གསུང་གནང་བར༌མཛོད། གལ་ཏེ་ཁྱེད་ཀྱིས་ཡུལ་དེ་ནས་མི་རྣམ་དག་བཅུ་མཐོང་ན་ཅི་ལྟར་བྱའམ་ཞེས་ཞུས་པ༌ལ། ཡང་དཀོན་མཆོག་ཡ་ཝཱེས་འདི་སྐད༌དུ། བདག་གིས་མི་རྣམ་དག་བཅུ་བོ་དེའི་རྐྱེན་གྱིས་གྲོང་ཁྱེར་དེ་ཉིད་མེད་པར་མི་བྱ་ཞེས་གསུངས༌སོ།།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Finally, Abraham said, “May the Lord not be angry, but let me speak once more. Suppose ten are found there?”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He answered, “On account of the ten, I will not destroy it.”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9E0EB0A-CD8C-984D-7723-7643501F0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058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89"/>
    </mc:Choice>
    <mc:Fallback xmlns="">
      <p:transition spd="slow" advTm="25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A6F07B-74F4-4DCF-A44F-5C8348208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024"/>
            <a:ext cx="12377958" cy="7100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E6EEF0-249A-4F29-8F45-E3412FCA361F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18:32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46723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33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དེ་ནས་དཀོན་མཆོག་ཡ་ཝཱེས་ཨབ་ར་ཧམ་ལ་གསུང་གླེང་མཛད་རྗེས་བཞུད༌ཅིང༌། ཨབ་ར་ཧམ་ཡང་ཕྱིར་རང་ཡུལ་དུ་ལོག༌གོ།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33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finished speaking with Abraham, He departed, and Abraham returned home.</a:t>
            </a:r>
            <a:endParaRPr lang="en-Z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3BD014-9F11-E752-7571-2B872FAEF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1665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3"/>
    </mc:Choice>
    <mc:Fallback xmlns="">
      <p:transition spd="slow" advTm="8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92B8B4-D97F-45BC-BE3D-60F701259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7030" y="0"/>
            <a:ext cx="1278903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91BC40-1D4B-4D37-8220-963FCFE6BA81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18:33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62481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bo-CN" sz="8000" b="1" cap="all" dirty="0">
                <a:latin typeface="Microsoft Himalaya "/>
                <a:cs typeface="+mj-cs"/>
              </a:rPr>
              <a:t>བཀོད་པ</a:t>
            </a:r>
            <a:r>
              <a:rPr lang="en-ZA" sz="8000" b="1" cap="all" dirty="0">
                <a:latin typeface="Microsoft Himalaya "/>
                <a:cs typeface="+mj-cs"/>
              </a:rPr>
              <a:t> 18:16-23 </a:t>
            </a:r>
            <a:endParaRPr lang="en-ZA" sz="8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o-CN" sz="8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ཡུལ་སོ་དྷོམ་གྱི་ཆེད་དུ་ཨབ་ར་ཧམ་གྱིས་ཞུ་བ་འབུལ་བ།</a:t>
            </a:r>
            <a:endParaRPr lang="en-ZA" sz="8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6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Abraham bargains with God – Genesis 18:16-33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8F4EB7-A3A7-4C38-7CC4-F48FF6E7E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741F83-5858-1439-D38E-E00E4AE1FB4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/>
              <a:t>8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5"/>
    </mc:Choice>
    <mc:Fallback xmlns="">
      <p:transition spd="slow" advTm="5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476828-F502-88DB-E04C-6EA176F81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5098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62C2BC-DAA8-9843-0E2A-18BE67229E64}"/>
              </a:ext>
            </a:extLst>
          </p:cNvPr>
          <p:cNvSpPr txBox="1"/>
          <p:nvPr/>
        </p:nvSpPr>
        <p:spPr>
          <a:xfrm>
            <a:off x="0" y="423505"/>
            <a:ext cx="616820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o-CN" sz="8000" b="1" cap="all" dirty="0">
                <a:solidFill>
                  <a:schemeClr val="bg1"/>
                </a:solidFill>
                <a:latin typeface="Microsoft Himalaya "/>
                <a:cs typeface="+mj-cs"/>
              </a:rPr>
              <a:t>བཀོད་པ</a:t>
            </a:r>
            <a:r>
              <a:rPr lang="en-ZA" sz="8000" b="1" cap="all" dirty="0">
                <a:solidFill>
                  <a:schemeClr val="bg1"/>
                </a:solidFill>
                <a:latin typeface="Microsoft Himalaya "/>
                <a:cs typeface="+mj-cs"/>
              </a:rPr>
              <a:t> 18:16-23 </a:t>
            </a:r>
            <a:endParaRPr lang="en-ZA" sz="8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o-CN" sz="8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ཡུལ་སོ་དྷོམ་གྱི་ཆེད་དུ་ཨབ་ར་ཧམ་གྱིས་ཞུ་བ་འབུལ་བ།</a:t>
            </a:r>
            <a:endParaRPr lang="en-ZA" sz="8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1B6022-B648-072F-CB7E-E1FD594417AC}"/>
              </a:ext>
            </a:extLst>
          </p:cNvPr>
          <p:cNvSpPr txBox="1"/>
          <p:nvPr/>
        </p:nvSpPr>
        <p:spPr>
          <a:xfrm>
            <a:off x="-91324" y="625517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314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16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དེ་ནས་ཁོང་གསུམ་པོ་གནས་དེ་ནས་ལམ་ལ་ཆས་ཏེ་སཱ་དོམ་གྱི་ཕྱོགས་སུ་གཟིགས༌ཤིང༌། ཨབ་ར་ཧམ་ཡང་ཁོང་རྣམས་དང་མཉམ་དུ་ལམ་ལ་ཆས་ཏེ་སྐྱེལ་མ་མཛད༌དོ།།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the men got up to leave, they looked out over Sodom, and Abraham walked along with them to see them off.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E8ED779-88DC-BDE3-1609-86F1D884B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0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2"/>
    </mc:Choice>
    <mc:Fallback xmlns="">
      <p:transition spd="slow" advTm="10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9E8935-598C-45BC-8072-3B18E0DF7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000"/>
            <a:ext cx="12305390" cy="709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4009A9-43DE-4636-9AA4-9195258CC41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18:16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45203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17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ཡང་དཀོན་མཆོག་ཡ་ཝཱེས་འདི་སྐད༌དུ། བདག་གིས་བསྒྲུབ་པར་འགྱུར་བའི་དོན་རྣམས་ཨབ་ར་ཧམ་ལ་གསང་འོས༌སམ།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 17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said, “Shall I hide from Abraham what I am about to do?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 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742ADE2-676C-EFAC-5219-8B9A19A11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193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4"/>
    </mc:Choice>
    <mc:Fallback xmlns="">
      <p:transition spd="slow" advTm="7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1EF294-2A32-A760-A460-39B3C7881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2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8C397-04A0-4274-8B09-D275EF7FE914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18:17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8311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Inter"/>
              </a:rPr>
              <a:t>20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ཡང་ཁོང་གིས་འདི་སྐད༌དུ། སཱ་དོམ་དང་གཱ་མོ་ར་གཉིས་ཀྱི་ནག་ཉེས་སྐད་གྲགས་ཆེ་ཞིང་སྡིག་པའང་ཤིན་ཏུ་ཚབས༌ཆེ། </a:t>
            </a:r>
            <a:r>
              <a:rPr lang="bo-CN" sz="4800" dirty="0">
                <a:solidFill>
                  <a:srgbClr val="777A7B"/>
                </a:solidFill>
                <a:latin typeface="Inter"/>
              </a:rPr>
              <a:t>21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ད་ལྟ་བདག་མར་སོང་སྟེ་ཁོ་རྣམས་ཀྱི་བྱ་སྤྱོད་ལ་རྟོག་དཔྱོད་བྱེད༌དེ། དངོས་གནས་བདག་གི་རྣ་བས་ཐོས་པའི་གྲགས་སྐད་ཇི་བཞིན་ཡིན༌ནམ། གལ་སྲིད་དེ་འདྲ་མིན་ན་བདག་གིས་རྟོགས་ངེས་ཡིན་ཞེས་གསུངས༌སོ།།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said, “The outcry against Sodom and Gomorrah is great. Because their sin is so grievous, </a:t>
            </a: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will go down to see if their actions fully justify the outcry that has reached Me. If not, I will find out.”</a:t>
            </a:r>
          </a:p>
          <a:p>
            <a:br>
              <a:rPr lang="en-US" sz="3600" dirty="0"/>
            </a:br>
            <a:endParaRPr lang="en-ZA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0C9A7CB-7925-0340-D051-FFB7F756C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607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48"/>
    </mc:Choice>
    <mc:Fallback xmlns="">
      <p:transition spd="slow" advTm="21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1247</Words>
  <Application>Microsoft Office PowerPoint</Application>
  <PresentationFormat>Widescreen</PresentationFormat>
  <Paragraphs>58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Inter</vt:lpstr>
      <vt:lpstr>Microsoft Himalaya </vt:lpstr>
      <vt:lpstr>PT Serif</vt:lpstr>
      <vt:lpstr>Symbol</vt:lpstr>
      <vt:lpstr>Times New Roman</vt:lpstr>
      <vt:lpstr>Office Theme</vt:lpstr>
      <vt:lpstr>05-8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13</cp:revision>
  <dcterms:created xsi:type="dcterms:W3CDTF">2021-06-28T03:51:57Z</dcterms:created>
  <dcterms:modified xsi:type="dcterms:W3CDTF">2024-06-18T10:50:26Z</dcterms:modified>
</cp:coreProperties>
</file>