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82" r:id="rId2"/>
    <p:sldId id="281" r:id="rId3"/>
    <p:sldId id="283" r:id="rId4"/>
    <p:sldId id="256" r:id="rId5"/>
    <p:sldId id="284" r:id="rId6"/>
    <p:sldId id="257" r:id="rId7"/>
    <p:sldId id="285" r:id="rId8"/>
    <p:sldId id="280" r:id="rId9"/>
    <p:sldId id="286" r:id="rId10"/>
    <p:sldId id="258" r:id="rId11"/>
    <p:sldId id="287" r:id="rId12"/>
    <p:sldId id="259" r:id="rId13"/>
    <p:sldId id="288" r:id="rId14"/>
    <p:sldId id="260" r:id="rId15"/>
    <p:sldId id="289" r:id="rId16"/>
    <p:sldId id="261" r:id="rId17"/>
    <p:sldId id="290" r:id="rId18"/>
    <p:sldId id="262" r:id="rId19"/>
    <p:sldId id="291" r:id="rId20"/>
    <p:sldId id="263" r:id="rId21"/>
    <p:sldId id="292" r:id="rId22"/>
    <p:sldId id="264" r:id="rId23"/>
    <p:sldId id="293" r:id="rId24"/>
    <p:sldId id="265" r:id="rId25"/>
    <p:sldId id="294" r:id="rId26"/>
    <p:sldId id="266" r:id="rId27"/>
    <p:sldId id="295" r:id="rId28"/>
    <p:sldId id="267" r:id="rId29"/>
    <p:sldId id="296" r:id="rId30"/>
    <p:sldId id="268" r:id="rId31"/>
    <p:sldId id="297" r:id="rId32"/>
    <p:sldId id="269" r:id="rId33"/>
    <p:sldId id="298" r:id="rId34"/>
    <p:sldId id="270" r:id="rId35"/>
    <p:sldId id="299" r:id="rId36"/>
    <p:sldId id="271" r:id="rId37"/>
    <p:sldId id="300" r:id="rId38"/>
    <p:sldId id="272" r:id="rId39"/>
    <p:sldId id="301" r:id="rId40"/>
    <p:sldId id="273" r:id="rId41"/>
    <p:sldId id="302" r:id="rId42"/>
    <p:sldId id="274" r:id="rId43"/>
    <p:sldId id="303" r:id="rId44"/>
    <p:sldId id="275" r:id="rId45"/>
    <p:sldId id="304" r:id="rId46"/>
    <p:sldId id="276" r:id="rId47"/>
    <p:sldId id="305" r:id="rId48"/>
    <p:sldId id="277" r:id="rId49"/>
    <p:sldId id="306" r:id="rId50"/>
    <p:sldId id="278" r:id="rId51"/>
    <p:sldId id="307" r:id="rId52"/>
    <p:sldId id="27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F32C48-6706-455B-834D-D8325A108CB4}" v="3" dt="2024-08-15T08:11:49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547" autoAdjust="0"/>
  </p:normalViewPr>
  <p:slideViewPr>
    <p:cSldViewPr snapToGrid="0">
      <p:cViewPr varScale="1">
        <p:scale>
          <a:sx n="88" d="100"/>
          <a:sy n="88" d="100"/>
        </p:scale>
        <p:origin x="14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02B40C0-5C3F-43FF-AC37-57B0211D5B1D}"/>
    <pc:docChg chg="undo custSel modSld">
      <pc:chgData name="Alfred Smith" userId="3c60a3631c0db8ad" providerId="LiveId" clId="{E02B40C0-5C3F-43FF-AC37-57B0211D5B1D}" dt="2024-06-20T08:19:50.207" v="82"/>
      <pc:docMkLst>
        <pc:docMk/>
      </pc:docMkLst>
      <pc:sldChg chg="addSp delSp modSp mod">
        <pc:chgData name="Alfred Smith" userId="3c60a3631c0db8ad" providerId="LiveId" clId="{E02B40C0-5C3F-43FF-AC37-57B0211D5B1D}" dt="2024-06-20T08:07:25.757" v="6"/>
        <pc:sldMkLst>
          <pc:docMk/>
          <pc:sldMk cId="2265216099" sldId="256"/>
        </pc:sldMkLst>
        <pc:spChg chg="add mod">
          <ac:chgData name="Alfred Smith" userId="3c60a3631c0db8ad" providerId="LiveId" clId="{E02B40C0-5C3F-43FF-AC37-57B0211D5B1D}" dt="2024-06-20T08:07:25.757" v="6"/>
          <ac:spMkLst>
            <pc:docMk/>
            <pc:sldMk cId="2265216099" sldId="256"/>
            <ac:spMk id="6" creationId="{E1A76EAE-13D0-74DB-353E-E70992D3E677}"/>
          </ac:spMkLst>
        </pc:spChg>
        <pc:picChg chg="add del">
          <ac:chgData name="Alfred Smith" userId="3c60a3631c0db8ad" providerId="LiveId" clId="{E02B40C0-5C3F-43FF-AC37-57B0211D5B1D}" dt="2024-06-20T08:07:19.394" v="5" actId="22"/>
          <ac:picMkLst>
            <pc:docMk/>
            <pc:sldMk cId="2265216099" sldId="256"/>
            <ac:picMk id="4" creationId="{1CF5B52F-6F36-7E21-F8AB-C6ED1AB2CAF9}"/>
          </ac:picMkLst>
        </pc:picChg>
      </pc:sldChg>
      <pc:sldChg chg="modSp mod">
        <pc:chgData name="Alfred Smith" userId="3c60a3631c0db8ad" providerId="LiveId" clId="{E02B40C0-5C3F-43FF-AC37-57B0211D5B1D}" dt="2024-06-20T08:01:17.355" v="3" actId="12"/>
        <pc:sldMkLst>
          <pc:docMk/>
          <pc:sldMk cId="4230075952" sldId="282"/>
        </pc:sldMkLst>
        <pc:spChg chg="mod">
          <ac:chgData name="Alfred Smith" userId="3c60a3631c0db8ad" providerId="LiveId" clId="{E02B40C0-5C3F-43FF-AC37-57B0211D5B1D}" dt="2024-06-20T08:01:17.355" v="3" actId="12"/>
          <ac:spMkLst>
            <pc:docMk/>
            <pc:sldMk cId="4230075952" sldId="282"/>
            <ac:spMk id="3" creationId="{AC02AD43-1B04-7B92-ED63-33DDC6C4B23D}"/>
          </ac:spMkLst>
        </pc:spChg>
      </pc:sldChg>
      <pc:sldChg chg="addSp modSp mod">
        <pc:chgData name="Alfred Smith" userId="3c60a3631c0db8ad" providerId="LiveId" clId="{E02B40C0-5C3F-43FF-AC37-57B0211D5B1D}" dt="2024-06-20T08:09:57.366" v="15"/>
        <pc:sldMkLst>
          <pc:docMk/>
          <pc:sldMk cId="3276979588" sldId="284"/>
        </pc:sldMkLst>
        <pc:spChg chg="mod">
          <ac:chgData name="Alfred Smith" userId="3c60a3631c0db8ad" providerId="LiveId" clId="{E02B40C0-5C3F-43FF-AC37-57B0211D5B1D}" dt="2024-06-20T08:09:57.366" v="15"/>
          <ac:spMkLst>
            <pc:docMk/>
            <pc:sldMk cId="3276979588" sldId="284"/>
            <ac:spMk id="2" creationId="{28F9E918-EE0D-B1DD-C1AB-018D0575CA54}"/>
          </ac:spMkLst>
        </pc:spChg>
        <pc:spChg chg="add mod">
          <ac:chgData name="Alfred Smith" userId="3c60a3631c0db8ad" providerId="LiveId" clId="{E02B40C0-5C3F-43FF-AC37-57B0211D5B1D}" dt="2024-06-20T08:09:41.019" v="14"/>
          <ac:spMkLst>
            <pc:docMk/>
            <pc:sldMk cId="3276979588" sldId="284"/>
            <ac:spMk id="4" creationId="{16AD118D-076D-378A-7361-54D1A4B2F8E1}"/>
          </ac:spMkLst>
        </pc:spChg>
      </pc:sldChg>
      <pc:sldChg chg="modSp mod">
        <pc:chgData name="Alfred Smith" userId="3c60a3631c0db8ad" providerId="LiveId" clId="{E02B40C0-5C3F-43FF-AC37-57B0211D5B1D}" dt="2024-06-20T08:10:50.773" v="22" actId="313"/>
        <pc:sldMkLst>
          <pc:docMk/>
          <pc:sldMk cId="1264478876" sldId="285"/>
        </pc:sldMkLst>
        <pc:spChg chg="mod">
          <ac:chgData name="Alfred Smith" userId="3c60a3631c0db8ad" providerId="LiveId" clId="{E02B40C0-5C3F-43FF-AC37-57B0211D5B1D}" dt="2024-06-20T08:10:50.773" v="22" actId="313"/>
          <ac:spMkLst>
            <pc:docMk/>
            <pc:sldMk cId="1264478876" sldId="285"/>
            <ac:spMk id="2" creationId="{A52478B5-2DFE-D78D-2AD0-FE61AE97DDD6}"/>
          </ac:spMkLst>
        </pc:spChg>
      </pc:sldChg>
      <pc:sldChg chg="modSp mod">
        <pc:chgData name="Alfred Smith" userId="3c60a3631c0db8ad" providerId="LiveId" clId="{E02B40C0-5C3F-43FF-AC37-57B0211D5B1D}" dt="2024-06-20T08:11:21.615" v="23"/>
        <pc:sldMkLst>
          <pc:docMk/>
          <pc:sldMk cId="3281473378" sldId="286"/>
        </pc:sldMkLst>
        <pc:spChg chg="mod">
          <ac:chgData name="Alfred Smith" userId="3c60a3631c0db8ad" providerId="LiveId" clId="{E02B40C0-5C3F-43FF-AC37-57B0211D5B1D}" dt="2024-06-20T08:11:21.615" v="23"/>
          <ac:spMkLst>
            <pc:docMk/>
            <pc:sldMk cId="3281473378" sldId="286"/>
            <ac:spMk id="2" creationId="{69B8362A-B396-44F8-1AFC-371428996930}"/>
          </ac:spMkLst>
        </pc:spChg>
      </pc:sldChg>
      <pc:sldChg chg="modSp mod">
        <pc:chgData name="Alfred Smith" userId="3c60a3631c0db8ad" providerId="LiveId" clId="{E02B40C0-5C3F-43FF-AC37-57B0211D5B1D}" dt="2024-06-20T08:11:40.483" v="24"/>
        <pc:sldMkLst>
          <pc:docMk/>
          <pc:sldMk cId="34301219" sldId="287"/>
        </pc:sldMkLst>
        <pc:spChg chg="mod">
          <ac:chgData name="Alfred Smith" userId="3c60a3631c0db8ad" providerId="LiveId" clId="{E02B40C0-5C3F-43FF-AC37-57B0211D5B1D}" dt="2024-06-20T08:11:40.483" v="24"/>
          <ac:spMkLst>
            <pc:docMk/>
            <pc:sldMk cId="34301219" sldId="287"/>
            <ac:spMk id="2" creationId="{54A55D54-3EC9-523D-DB4A-96C2B2094238}"/>
          </ac:spMkLst>
        </pc:spChg>
      </pc:sldChg>
      <pc:sldChg chg="modSp mod">
        <pc:chgData name="Alfred Smith" userId="3c60a3631c0db8ad" providerId="LiveId" clId="{E02B40C0-5C3F-43FF-AC37-57B0211D5B1D}" dt="2024-06-20T08:12:42.570" v="25"/>
        <pc:sldMkLst>
          <pc:docMk/>
          <pc:sldMk cId="1380686611" sldId="288"/>
        </pc:sldMkLst>
        <pc:spChg chg="mod">
          <ac:chgData name="Alfred Smith" userId="3c60a3631c0db8ad" providerId="LiveId" clId="{E02B40C0-5C3F-43FF-AC37-57B0211D5B1D}" dt="2024-06-20T08:12:42.570" v="25"/>
          <ac:spMkLst>
            <pc:docMk/>
            <pc:sldMk cId="1380686611" sldId="288"/>
            <ac:spMk id="2" creationId="{C10B08E8-714A-F539-A8AE-1375BCE15F56}"/>
          </ac:spMkLst>
        </pc:spChg>
      </pc:sldChg>
      <pc:sldChg chg="modSp mod">
        <pc:chgData name="Alfred Smith" userId="3c60a3631c0db8ad" providerId="LiveId" clId="{E02B40C0-5C3F-43FF-AC37-57B0211D5B1D}" dt="2024-06-20T08:13:03.313" v="27" actId="20577"/>
        <pc:sldMkLst>
          <pc:docMk/>
          <pc:sldMk cId="3123533980" sldId="289"/>
        </pc:sldMkLst>
        <pc:spChg chg="mod">
          <ac:chgData name="Alfred Smith" userId="3c60a3631c0db8ad" providerId="LiveId" clId="{E02B40C0-5C3F-43FF-AC37-57B0211D5B1D}" dt="2024-06-20T08:13:03.313" v="27" actId="20577"/>
          <ac:spMkLst>
            <pc:docMk/>
            <pc:sldMk cId="3123533980" sldId="289"/>
            <ac:spMk id="2" creationId="{72AD72FD-7F35-B4CA-3150-4196DE424780}"/>
          </ac:spMkLst>
        </pc:spChg>
      </pc:sldChg>
      <pc:sldChg chg="modSp mod">
        <pc:chgData name="Alfred Smith" userId="3c60a3631c0db8ad" providerId="LiveId" clId="{E02B40C0-5C3F-43FF-AC37-57B0211D5B1D}" dt="2024-06-20T08:13:19.166" v="28"/>
        <pc:sldMkLst>
          <pc:docMk/>
          <pc:sldMk cId="3941525781" sldId="290"/>
        </pc:sldMkLst>
        <pc:spChg chg="mod">
          <ac:chgData name="Alfred Smith" userId="3c60a3631c0db8ad" providerId="LiveId" clId="{E02B40C0-5C3F-43FF-AC37-57B0211D5B1D}" dt="2024-06-20T08:13:19.166" v="28"/>
          <ac:spMkLst>
            <pc:docMk/>
            <pc:sldMk cId="3941525781" sldId="290"/>
            <ac:spMk id="2" creationId="{55AE7DC9-CAB8-C939-EFDE-FFA902CFC0D4}"/>
          </ac:spMkLst>
        </pc:spChg>
      </pc:sldChg>
      <pc:sldChg chg="modSp mod">
        <pc:chgData name="Alfred Smith" userId="3c60a3631c0db8ad" providerId="LiveId" clId="{E02B40C0-5C3F-43FF-AC37-57B0211D5B1D}" dt="2024-06-20T08:13:34.251" v="29"/>
        <pc:sldMkLst>
          <pc:docMk/>
          <pc:sldMk cId="1881166353" sldId="291"/>
        </pc:sldMkLst>
        <pc:spChg chg="mod">
          <ac:chgData name="Alfred Smith" userId="3c60a3631c0db8ad" providerId="LiveId" clId="{E02B40C0-5C3F-43FF-AC37-57B0211D5B1D}" dt="2024-06-20T08:13:34.251" v="29"/>
          <ac:spMkLst>
            <pc:docMk/>
            <pc:sldMk cId="1881166353" sldId="291"/>
            <ac:spMk id="2" creationId="{7FF92EF1-F6CE-C8E3-3CFC-A2850C36F70E}"/>
          </ac:spMkLst>
        </pc:spChg>
      </pc:sldChg>
      <pc:sldChg chg="modSp mod">
        <pc:chgData name="Alfred Smith" userId="3c60a3631c0db8ad" providerId="LiveId" clId="{E02B40C0-5C3F-43FF-AC37-57B0211D5B1D}" dt="2024-06-20T08:13:58.749" v="32" actId="20577"/>
        <pc:sldMkLst>
          <pc:docMk/>
          <pc:sldMk cId="498974496" sldId="292"/>
        </pc:sldMkLst>
        <pc:spChg chg="mod">
          <ac:chgData name="Alfred Smith" userId="3c60a3631c0db8ad" providerId="LiveId" clId="{E02B40C0-5C3F-43FF-AC37-57B0211D5B1D}" dt="2024-06-20T08:13:58.749" v="32" actId="20577"/>
          <ac:spMkLst>
            <pc:docMk/>
            <pc:sldMk cId="498974496" sldId="292"/>
            <ac:spMk id="2" creationId="{62B8A93F-D984-8BCA-8A46-79D65C0797FB}"/>
          </ac:spMkLst>
        </pc:spChg>
      </pc:sldChg>
      <pc:sldChg chg="modSp mod">
        <pc:chgData name="Alfred Smith" userId="3c60a3631c0db8ad" providerId="LiveId" clId="{E02B40C0-5C3F-43FF-AC37-57B0211D5B1D}" dt="2024-06-20T08:14:18.162" v="33"/>
        <pc:sldMkLst>
          <pc:docMk/>
          <pc:sldMk cId="3194862340" sldId="293"/>
        </pc:sldMkLst>
        <pc:spChg chg="mod">
          <ac:chgData name="Alfred Smith" userId="3c60a3631c0db8ad" providerId="LiveId" clId="{E02B40C0-5C3F-43FF-AC37-57B0211D5B1D}" dt="2024-06-20T08:14:18.162" v="33"/>
          <ac:spMkLst>
            <pc:docMk/>
            <pc:sldMk cId="3194862340" sldId="293"/>
            <ac:spMk id="2" creationId="{D07C640F-EC71-FF9C-3113-CAC19248F3F4}"/>
          </ac:spMkLst>
        </pc:spChg>
      </pc:sldChg>
      <pc:sldChg chg="modSp mod">
        <pc:chgData name="Alfred Smith" userId="3c60a3631c0db8ad" providerId="LiveId" clId="{E02B40C0-5C3F-43FF-AC37-57B0211D5B1D}" dt="2024-06-20T08:14:34.077" v="34"/>
        <pc:sldMkLst>
          <pc:docMk/>
          <pc:sldMk cId="4082430732" sldId="294"/>
        </pc:sldMkLst>
        <pc:spChg chg="mod">
          <ac:chgData name="Alfred Smith" userId="3c60a3631c0db8ad" providerId="LiveId" clId="{E02B40C0-5C3F-43FF-AC37-57B0211D5B1D}" dt="2024-06-20T08:14:34.077" v="34"/>
          <ac:spMkLst>
            <pc:docMk/>
            <pc:sldMk cId="4082430732" sldId="294"/>
            <ac:spMk id="2" creationId="{4EF49B99-1A0A-98CF-AC30-8C7B50F896B4}"/>
          </ac:spMkLst>
        </pc:spChg>
      </pc:sldChg>
      <pc:sldChg chg="modSp mod">
        <pc:chgData name="Alfred Smith" userId="3c60a3631c0db8ad" providerId="LiveId" clId="{E02B40C0-5C3F-43FF-AC37-57B0211D5B1D}" dt="2024-06-20T08:14:50.129" v="36" actId="6549"/>
        <pc:sldMkLst>
          <pc:docMk/>
          <pc:sldMk cId="3366918032" sldId="295"/>
        </pc:sldMkLst>
        <pc:spChg chg="mod">
          <ac:chgData name="Alfred Smith" userId="3c60a3631c0db8ad" providerId="LiveId" clId="{E02B40C0-5C3F-43FF-AC37-57B0211D5B1D}" dt="2024-06-20T08:14:50.129" v="36" actId="6549"/>
          <ac:spMkLst>
            <pc:docMk/>
            <pc:sldMk cId="3366918032" sldId="295"/>
            <ac:spMk id="2" creationId="{08332A92-173D-3320-40E5-12F4BDBE31A1}"/>
          </ac:spMkLst>
        </pc:spChg>
      </pc:sldChg>
      <pc:sldChg chg="modSp mod">
        <pc:chgData name="Alfred Smith" userId="3c60a3631c0db8ad" providerId="LiveId" clId="{E02B40C0-5C3F-43FF-AC37-57B0211D5B1D}" dt="2024-06-20T08:15:03.842" v="37"/>
        <pc:sldMkLst>
          <pc:docMk/>
          <pc:sldMk cId="378522755" sldId="296"/>
        </pc:sldMkLst>
        <pc:spChg chg="mod">
          <ac:chgData name="Alfred Smith" userId="3c60a3631c0db8ad" providerId="LiveId" clId="{E02B40C0-5C3F-43FF-AC37-57B0211D5B1D}" dt="2024-06-20T08:15:03.842" v="37"/>
          <ac:spMkLst>
            <pc:docMk/>
            <pc:sldMk cId="378522755" sldId="296"/>
            <ac:spMk id="2" creationId="{CBF2F75C-4CBB-64BD-AA10-B440E22CD48D}"/>
          </ac:spMkLst>
        </pc:spChg>
      </pc:sldChg>
      <pc:sldChg chg="modSp mod">
        <pc:chgData name="Alfred Smith" userId="3c60a3631c0db8ad" providerId="LiveId" clId="{E02B40C0-5C3F-43FF-AC37-57B0211D5B1D}" dt="2024-06-20T08:15:26.107" v="38"/>
        <pc:sldMkLst>
          <pc:docMk/>
          <pc:sldMk cId="243150544" sldId="297"/>
        </pc:sldMkLst>
        <pc:spChg chg="mod">
          <ac:chgData name="Alfred Smith" userId="3c60a3631c0db8ad" providerId="LiveId" clId="{E02B40C0-5C3F-43FF-AC37-57B0211D5B1D}" dt="2024-06-20T08:15:26.107" v="38"/>
          <ac:spMkLst>
            <pc:docMk/>
            <pc:sldMk cId="243150544" sldId="297"/>
            <ac:spMk id="2" creationId="{0272B70B-B35E-5E32-72A6-EF4B487AAE2B}"/>
          </ac:spMkLst>
        </pc:spChg>
      </pc:sldChg>
      <pc:sldChg chg="modSp mod">
        <pc:chgData name="Alfred Smith" userId="3c60a3631c0db8ad" providerId="LiveId" clId="{E02B40C0-5C3F-43FF-AC37-57B0211D5B1D}" dt="2024-06-20T08:15:43.922" v="39"/>
        <pc:sldMkLst>
          <pc:docMk/>
          <pc:sldMk cId="2160687549" sldId="298"/>
        </pc:sldMkLst>
        <pc:spChg chg="mod">
          <ac:chgData name="Alfred Smith" userId="3c60a3631c0db8ad" providerId="LiveId" clId="{E02B40C0-5C3F-43FF-AC37-57B0211D5B1D}" dt="2024-06-20T08:15:43.922" v="39"/>
          <ac:spMkLst>
            <pc:docMk/>
            <pc:sldMk cId="2160687549" sldId="298"/>
            <ac:spMk id="2" creationId="{3E169A5F-2B5C-E5C4-FBBD-F9511DF17194}"/>
          </ac:spMkLst>
        </pc:spChg>
      </pc:sldChg>
      <pc:sldChg chg="modSp mod">
        <pc:chgData name="Alfred Smith" userId="3c60a3631c0db8ad" providerId="LiveId" clId="{E02B40C0-5C3F-43FF-AC37-57B0211D5B1D}" dt="2024-06-20T08:16:49.703" v="66" actId="20577"/>
        <pc:sldMkLst>
          <pc:docMk/>
          <pc:sldMk cId="3768220717" sldId="299"/>
        </pc:sldMkLst>
        <pc:spChg chg="mod">
          <ac:chgData name="Alfred Smith" userId="3c60a3631c0db8ad" providerId="LiveId" clId="{E02B40C0-5C3F-43FF-AC37-57B0211D5B1D}" dt="2024-06-20T08:16:49.703" v="66" actId="20577"/>
          <ac:spMkLst>
            <pc:docMk/>
            <pc:sldMk cId="3768220717" sldId="299"/>
            <ac:spMk id="2" creationId="{DD94BC9A-E678-D1CB-265C-42BC50ABAE38}"/>
          </ac:spMkLst>
        </pc:spChg>
      </pc:sldChg>
      <pc:sldChg chg="modSp mod">
        <pc:chgData name="Alfred Smith" userId="3c60a3631c0db8ad" providerId="LiveId" clId="{E02B40C0-5C3F-43FF-AC37-57B0211D5B1D}" dt="2024-06-20T08:17:24.943" v="68" actId="21"/>
        <pc:sldMkLst>
          <pc:docMk/>
          <pc:sldMk cId="1321182655" sldId="300"/>
        </pc:sldMkLst>
        <pc:spChg chg="mod">
          <ac:chgData name="Alfred Smith" userId="3c60a3631c0db8ad" providerId="LiveId" clId="{E02B40C0-5C3F-43FF-AC37-57B0211D5B1D}" dt="2024-06-20T08:17:24.943" v="68" actId="21"/>
          <ac:spMkLst>
            <pc:docMk/>
            <pc:sldMk cId="1321182655" sldId="300"/>
            <ac:spMk id="2" creationId="{6E4188A1-8001-8AB7-1BB6-CF0FDD188595}"/>
          </ac:spMkLst>
        </pc:spChg>
      </pc:sldChg>
      <pc:sldChg chg="modSp mod">
        <pc:chgData name="Alfred Smith" userId="3c60a3631c0db8ad" providerId="LiveId" clId="{E02B40C0-5C3F-43FF-AC37-57B0211D5B1D}" dt="2024-06-20T08:18:02.203" v="75" actId="20577"/>
        <pc:sldMkLst>
          <pc:docMk/>
          <pc:sldMk cId="2402236941" sldId="301"/>
        </pc:sldMkLst>
        <pc:spChg chg="mod">
          <ac:chgData name="Alfred Smith" userId="3c60a3631c0db8ad" providerId="LiveId" clId="{E02B40C0-5C3F-43FF-AC37-57B0211D5B1D}" dt="2024-06-20T08:18:02.203" v="75" actId="20577"/>
          <ac:spMkLst>
            <pc:docMk/>
            <pc:sldMk cId="2402236941" sldId="301"/>
            <ac:spMk id="2" creationId="{4F7AF9B2-5B8F-E277-C444-C5942794C7C3}"/>
          </ac:spMkLst>
        </pc:spChg>
      </pc:sldChg>
      <pc:sldChg chg="modSp mod">
        <pc:chgData name="Alfred Smith" userId="3c60a3631c0db8ad" providerId="LiveId" clId="{E02B40C0-5C3F-43FF-AC37-57B0211D5B1D}" dt="2024-06-20T08:18:19.667" v="76"/>
        <pc:sldMkLst>
          <pc:docMk/>
          <pc:sldMk cId="371370302" sldId="302"/>
        </pc:sldMkLst>
        <pc:spChg chg="mod">
          <ac:chgData name="Alfred Smith" userId="3c60a3631c0db8ad" providerId="LiveId" clId="{E02B40C0-5C3F-43FF-AC37-57B0211D5B1D}" dt="2024-06-20T08:18:19.667" v="76"/>
          <ac:spMkLst>
            <pc:docMk/>
            <pc:sldMk cId="371370302" sldId="302"/>
            <ac:spMk id="2" creationId="{64B61661-7221-FE9F-D2DC-C0BAC40D36BC}"/>
          </ac:spMkLst>
        </pc:spChg>
      </pc:sldChg>
      <pc:sldChg chg="modSp mod">
        <pc:chgData name="Alfred Smith" userId="3c60a3631c0db8ad" providerId="LiveId" clId="{E02B40C0-5C3F-43FF-AC37-57B0211D5B1D}" dt="2024-06-20T08:18:34.904" v="77"/>
        <pc:sldMkLst>
          <pc:docMk/>
          <pc:sldMk cId="2560419057" sldId="303"/>
        </pc:sldMkLst>
        <pc:spChg chg="mod">
          <ac:chgData name="Alfred Smith" userId="3c60a3631c0db8ad" providerId="LiveId" clId="{E02B40C0-5C3F-43FF-AC37-57B0211D5B1D}" dt="2024-06-20T08:18:34.904" v="77"/>
          <ac:spMkLst>
            <pc:docMk/>
            <pc:sldMk cId="2560419057" sldId="303"/>
            <ac:spMk id="2" creationId="{EE961EC5-4FEE-5786-E36F-9860EF9559E6}"/>
          </ac:spMkLst>
        </pc:spChg>
      </pc:sldChg>
      <pc:sldChg chg="modSp mod">
        <pc:chgData name="Alfred Smith" userId="3c60a3631c0db8ad" providerId="LiveId" clId="{E02B40C0-5C3F-43FF-AC37-57B0211D5B1D}" dt="2024-06-20T08:18:51.168" v="78"/>
        <pc:sldMkLst>
          <pc:docMk/>
          <pc:sldMk cId="3757854776" sldId="304"/>
        </pc:sldMkLst>
        <pc:spChg chg="mod">
          <ac:chgData name="Alfred Smith" userId="3c60a3631c0db8ad" providerId="LiveId" clId="{E02B40C0-5C3F-43FF-AC37-57B0211D5B1D}" dt="2024-06-20T08:18:51.168" v="78"/>
          <ac:spMkLst>
            <pc:docMk/>
            <pc:sldMk cId="3757854776" sldId="304"/>
            <ac:spMk id="2" creationId="{45827B23-3682-5D1A-23CB-3442EA62381C}"/>
          </ac:spMkLst>
        </pc:spChg>
      </pc:sldChg>
      <pc:sldChg chg="addSp delSp modSp mod">
        <pc:chgData name="Alfred Smith" userId="3c60a3631c0db8ad" providerId="LiveId" clId="{E02B40C0-5C3F-43FF-AC37-57B0211D5B1D}" dt="2024-06-20T08:19:28.334" v="81"/>
        <pc:sldMkLst>
          <pc:docMk/>
          <pc:sldMk cId="3325385510" sldId="306"/>
        </pc:sldMkLst>
        <pc:spChg chg="mod">
          <ac:chgData name="Alfred Smith" userId="3c60a3631c0db8ad" providerId="LiveId" clId="{E02B40C0-5C3F-43FF-AC37-57B0211D5B1D}" dt="2024-06-20T08:19:28.334" v="81"/>
          <ac:spMkLst>
            <pc:docMk/>
            <pc:sldMk cId="3325385510" sldId="306"/>
            <ac:spMk id="2" creationId="{DAF62CA4-0EE1-CEA1-8C9E-6103D0468A81}"/>
          </ac:spMkLst>
        </pc:spChg>
        <pc:spChg chg="add del">
          <ac:chgData name="Alfred Smith" userId="3c60a3631c0db8ad" providerId="LiveId" clId="{E02B40C0-5C3F-43FF-AC37-57B0211D5B1D}" dt="2024-06-20T08:19:25.843" v="80" actId="22"/>
          <ac:spMkLst>
            <pc:docMk/>
            <pc:sldMk cId="3325385510" sldId="306"/>
            <ac:spMk id="5" creationId="{35F93B9C-EE57-F603-AEAA-A707847456C9}"/>
          </ac:spMkLst>
        </pc:spChg>
      </pc:sldChg>
      <pc:sldChg chg="modSp mod">
        <pc:chgData name="Alfred Smith" userId="3c60a3631c0db8ad" providerId="LiveId" clId="{E02B40C0-5C3F-43FF-AC37-57B0211D5B1D}" dt="2024-06-20T08:19:50.207" v="82"/>
        <pc:sldMkLst>
          <pc:docMk/>
          <pc:sldMk cId="318186122" sldId="307"/>
        </pc:sldMkLst>
        <pc:spChg chg="mod">
          <ac:chgData name="Alfred Smith" userId="3c60a3631c0db8ad" providerId="LiveId" clId="{E02B40C0-5C3F-43FF-AC37-57B0211D5B1D}" dt="2024-06-20T08:19:50.207" v="82"/>
          <ac:spMkLst>
            <pc:docMk/>
            <pc:sldMk cId="318186122" sldId="307"/>
            <ac:spMk id="4" creationId="{EE2AC625-9141-A801-F431-DD5F79396320}"/>
          </ac:spMkLst>
        </pc:spChg>
      </pc:sldChg>
    </pc:docChg>
  </pc:docChgLst>
  <pc:docChgLst>
    <pc:chgData name="Alfred Smith" userId="3c60a3631c0db8ad" providerId="LiveId" clId="{F81EC24A-C89B-47E1-8950-6190D511F2C5}"/>
    <pc:docChg chg="undo redo custSel modSld sldOrd">
      <pc:chgData name="Alfred Smith" userId="3c60a3631c0db8ad" providerId="LiveId" clId="{F81EC24A-C89B-47E1-8950-6190D511F2C5}" dt="2024-05-27T13:40:12.340" v="36"/>
      <pc:docMkLst>
        <pc:docMk/>
      </pc:docMkLst>
      <pc:sldChg chg="delSp modTransition modAnim">
        <pc:chgData name="Alfred Smith" userId="3c60a3631c0db8ad" providerId="LiveId" clId="{F81EC24A-C89B-47E1-8950-6190D511F2C5}" dt="2024-05-27T13:38:32.832" v="1"/>
        <pc:sldMkLst>
          <pc:docMk/>
          <pc:sldMk cId="2265216099" sldId="256"/>
        </pc:sldMkLst>
        <pc:picChg chg="del">
          <ac:chgData name="Alfred Smith" userId="3c60a3631c0db8ad" providerId="LiveId" clId="{F81EC24A-C89B-47E1-8950-6190D511F2C5}" dt="2024-05-27T13:38:32.832" v="1"/>
          <ac:picMkLst>
            <pc:docMk/>
            <pc:sldMk cId="2265216099" sldId="256"/>
            <ac:picMk id="9" creationId="{C9391CFF-9A0C-4D06-A3C2-8C8BE4E04D93}"/>
          </ac:picMkLst>
        </pc:picChg>
      </pc:sldChg>
      <pc:sldChg chg="delSp modTransition modAnim">
        <pc:chgData name="Alfred Smith" userId="3c60a3631c0db8ad" providerId="LiveId" clId="{F81EC24A-C89B-47E1-8950-6190D511F2C5}" dt="2024-05-27T13:38:35.344" v="2"/>
        <pc:sldMkLst>
          <pc:docMk/>
          <pc:sldMk cId="3162370668" sldId="257"/>
        </pc:sldMkLst>
        <pc:picChg chg="del">
          <ac:chgData name="Alfred Smith" userId="3c60a3631c0db8ad" providerId="LiveId" clId="{F81EC24A-C89B-47E1-8950-6190D511F2C5}" dt="2024-05-27T13:38:35.344" v="2"/>
          <ac:picMkLst>
            <pc:docMk/>
            <pc:sldMk cId="3162370668" sldId="257"/>
            <ac:picMk id="3" creationId="{775A8F5F-D0DC-47D0-B1C8-1874E5CB6790}"/>
          </ac:picMkLst>
        </pc:picChg>
      </pc:sldChg>
      <pc:sldChg chg="delSp modTransition modAnim">
        <pc:chgData name="Alfred Smith" userId="3c60a3631c0db8ad" providerId="LiveId" clId="{F81EC24A-C89B-47E1-8950-6190D511F2C5}" dt="2024-05-27T13:38:39.956" v="4"/>
        <pc:sldMkLst>
          <pc:docMk/>
          <pc:sldMk cId="3859477305" sldId="258"/>
        </pc:sldMkLst>
        <pc:picChg chg="del">
          <ac:chgData name="Alfred Smith" userId="3c60a3631c0db8ad" providerId="LiveId" clId="{F81EC24A-C89B-47E1-8950-6190D511F2C5}" dt="2024-05-27T13:38:39.956" v="4"/>
          <ac:picMkLst>
            <pc:docMk/>
            <pc:sldMk cId="3859477305" sldId="258"/>
            <ac:picMk id="7" creationId="{105188E2-FE4F-4B4A-9F5B-F7A640E9F164}"/>
          </ac:picMkLst>
        </pc:picChg>
      </pc:sldChg>
      <pc:sldChg chg="delSp modTransition modAnim">
        <pc:chgData name="Alfred Smith" userId="3c60a3631c0db8ad" providerId="LiveId" clId="{F81EC24A-C89B-47E1-8950-6190D511F2C5}" dt="2024-05-27T13:38:42.054" v="5"/>
        <pc:sldMkLst>
          <pc:docMk/>
          <pc:sldMk cId="4188186229" sldId="259"/>
        </pc:sldMkLst>
        <pc:picChg chg="del">
          <ac:chgData name="Alfred Smith" userId="3c60a3631c0db8ad" providerId="LiveId" clId="{F81EC24A-C89B-47E1-8950-6190D511F2C5}" dt="2024-05-27T13:38:42.054" v="5"/>
          <ac:picMkLst>
            <pc:docMk/>
            <pc:sldMk cId="4188186229" sldId="259"/>
            <ac:picMk id="2" creationId="{91DC2F96-130F-4734-9A96-1BAA05C96464}"/>
          </ac:picMkLst>
        </pc:picChg>
      </pc:sldChg>
      <pc:sldChg chg="delSp modTransition modAnim">
        <pc:chgData name="Alfred Smith" userId="3c60a3631c0db8ad" providerId="LiveId" clId="{F81EC24A-C89B-47E1-8950-6190D511F2C5}" dt="2024-05-27T13:38:44.510" v="6"/>
        <pc:sldMkLst>
          <pc:docMk/>
          <pc:sldMk cId="4289257499" sldId="260"/>
        </pc:sldMkLst>
        <pc:picChg chg="del">
          <ac:chgData name="Alfred Smith" userId="3c60a3631c0db8ad" providerId="LiveId" clId="{F81EC24A-C89B-47E1-8950-6190D511F2C5}" dt="2024-05-27T13:38:44.510" v="6"/>
          <ac:picMkLst>
            <pc:docMk/>
            <pc:sldMk cId="4289257499" sldId="260"/>
            <ac:picMk id="11" creationId="{20F13D05-AE6B-4CD5-B578-F514A212F945}"/>
          </ac:picMkLst>
        </pc:picChg>
      </pc:sldChg>
      <pc:sldChg chg="delSp modTransition modAnim">
        <pc:chgData name="Alfred Smith" userId="3c60a3631c0db8ad" providerId="LiveId" clId="{F81EC24A-C89B-47E1-8950-6190D511F2C5}" dt="2024-05-27T13:38:46.880" v="7"/>
        <pc:sldMkLst>
          <pc:docMk/>
          <pc:sldMk cId="2227123297" sldId="261"/>
        </pc:sldMkLst>
        <pc:picChg chg="del">
          <ac:chgData name="Alfred Smith" userId="3c60a3631c0db8ad" providerId="LiveId" clId="{F81EC24A-C89B-47E1-8950-6190D511F2C5}" dt="2024-05-27T13:38:46.880" v="7"/>
          <ac:picMkLst>
            <pc:docMk/>
            <pc:sldMk cId="2227123297" sldId="261"/>
            <ac:picMk id="6" creationId="{6A95FC33-95B0-4613-9C5C-888D5C4F2B35}"/>
          </ac:picMkLst>
        </pc:picChg>
      </pc:sldChg>
      <pc:sldChg chg="delSp modTransition modAnim">
        <pc:chgData name="Alfred Smith" userId="3c60a3631c0db8ad" providerId="LiveId" clId="{F81EC24A-C89B-47E1-8950-6190D511F2C5}" dt="2024-05-27T13:38:49.420" v="8"/>
        <pc:sldMkLst>
          <pc:docMk/>
          <pc:sldMk cId="3233884253" sldId="262"/>
        </pc:sldMkLst>
        <pc:picChg chg="del">
          <ac:chgData name="Alfred Smith" userId="3c60a3631c0db8ad" providerId="LiveId" clId="{F81EC24A-C89B-47E1-8950-6190D511F2C5}" dt="2024-05-27T13:38:49.420" v="8"/>
          <ac:picMkLst>
            <pc:docMk/>
            <pc:sldMk cId="3233884253" sldId="262"/>
            <ac:picMk id="2" creationId="{8D4FCD36-CE55-4DC8-B151-4290CFD041F9}"/>
          </ac:picMkLst>
        </pc:picChg>
      </pc:sldChg>
      <pc:sldChg chg="delSp modTransition modAnim">
        <pc:chgData name="Alfred Smith" userId="3c60a3631c0db8ad" providerId="LiveId" clId="{F81EC24A-C89B-47E1-8950-6190D511F2C5}" dt="2024-05-27T13:38:51.729" v="9"/>
        <pc:sldMkLst>
          <pc:docMk/>
          <pc:sldMk cId="1025041336" sldId="263"/>
        </pc:sldMkLst>
        <pc:picChg chg="del">
          <ac:chgData name="Alfred Smith" userId="3c60a3631c0db8ad" providerId="LiveId" clId="{F81EC24A-C89B-47E1-8950-6190D511F2C5}" dt="2024-05-27T13:38:51.729" v="9"/>
          <ac:picMkLst>
            <pc:docMk/>
            <pc:sldMk cId="1025041336" sldId="263"/>
            <ac:picMk id="4" creationId="{EA9B4529-00B6-437E-8701-F387A80B4401}"/>
          </ac:picMkLst>
        </pc:picChg>
      </pc:sldChg>
      <pc:sldChg chg="delSp modTransition modAnim">
        <pc:chgData name="Alfred Smith" userId="3c60a3631c0db8ad" providerId="LiveId" clId="{F81EC24A-C89B-47E1-8950-6190D511F2C5}" dt="2024-05-27T13:38:53.883" v="10"/>
        <pc:sldMkLst>
          <pc:docMk/>
          <pc:sldMk cId="850854638" sldId="264"/>
        </pc:sldMkLst>
        <pc:picChg chg="del">
          <ac:chgData name="Alfred Smith" userId="3c60a3631c0db8ad" providerId="LiveId" clId="{F81EC24A-C89B-47E1-8950-6190D511F2C5}" dt="2024-05-27T13:38:53.883" v="10"/>
          <ac:picMkLst>
            <pc:docMk/>
            <pc:sldMk cId="850854638" sldId="264"/>
            <ac:picMk id="5" creationId="{4AEEF79F-9080-48E1-9FC0-70E1D84A7634}"/>
          </ac:picMkLst>
        </pc:picChg>
      </pc:sldChg>
      <pc:sldChg chg="delSp modTransition modAnim">
        <pc:chgData name="Alfred Smith" userId="3c60a3631c0db8ad" providerId="LiveId" clId="{F81EC24A-C89B-47E1-8950-6190D511F2C5}" dt="2024-05-27T13:38:57.405" v="11"/>
        <pc:sldMkLst>
          <pc:docMk/>
          <pc:sldMk cId="642860185" sldId="265"/>
        </pc:sldMkLst>
        <pc:picChg chg="del">
          <ac:chgData name="Alfred Smith" userId="3c60a3631c0db8ad" providerId="LiveId" clId="{F81EC24A-C89B-47E1-8950-6190D511F2C5}" dt="2024-05-27T13:38:57.405" v="11"/>
          <ac:picMkLst>
            <pc:docMk/>
            <pc:sldMk cId="642860185" sldId="265"/>
            <ac:picMk id="5" creationId="{80CD64E5-7A46-4A01-B5F6-9E91D2BC03C1}"/>
          </ac:picMkLst>
        </pc:picChg>
      </pc:sldChg>
      <pc:sldChg chg="delSp modTransition modAnim">
        <pc:chgData name="Alfred Smith" userId="3c60a3631c0db8ad" providerId="LiveId" clId="{F81EC24A-C89B-47E1-8950-6190D511F2C5}" dt="2024-05-27T13:38:59.975" v="12"/>
        <pc:sldMkLst>
          <pc:docMk/>
          <pc:sldMk cId="759143245" sldId="266"/>
        </pc:sldMkLst>
        <pc:picChg chg="del">
          <ac:chgData name="Alfred Smith" userId="3c60a3631c0db8ad" providerId="LiveId" clId="{F81EC24A-C89B-47E1-8950-6190D511F2C5}" dt="2024-05-27T13:38:59.975" v="12"/>
          <ac:picMkLst>
            <pc:docMk/>
            <pc:sldMk cId="759143245" sldId="266"/>
            <ac:picMk id="2" creationId="{8C9666AD-BF1F-422C-9C2F-3B1630F5E53F}"/>
          </ac:picMkLst>
        </pc:picChg>
      </pc:sldChg>
      <pc:sldChg chg="delSp modTransition modAnim">
        <pc:chgData name="Alfred Smith" userId="3c60a3631c0db8ad" providerId="LiveId" clId="{F81EC24A-C89B-47E1-8950-6190D511F2C5}" dt="2024-05-27T13:39:02.242" v="13"/>
        <pc:sldMkLst>
          <pc:docMk/>
          <pc:sldMk cId="1195130714" sldId="267"/>
        </pc:sldMkLst>
        <pc:picChg chg="del">
          <ac:chgData name="Alfred Smith" userId="3c60a3631c0db8ad" providerId="LiveId" clId="{F81EC24A-C89B-47E1-8950-6190D511F2C5}" dt="2024-05-27T13:39:02.242" v="13"/>
          <ac:picMkLst>
            <pc:docMk/>
            <pc:sldMk cId="1195130714" sldId="267"/>
            <ac:picMk id="2" creationId="{37B94F53-9068-4FD6-91FC-05FF2A088204}"/>
          </ac:picMkLst>
        </pc:picChg>
      </pc:sldChg>
      <pc:sldChg chg="delSp modTransition modAnim">
        <pc:chgData name="Alfred Smith" userId="3c60a3631c0db8ad" providerId="LiveId" clId="{F81EC24A-C89B-47E1-8950-6190D511F2C5}" dt="2024-05-27T13:39:05.101" v="14"/>
        <pc:sldMkLst>
          <pc:docMk/>
          <pc:sldMk cId="2563416085" sldId="268"/>
        </pc:sldMkLst>
        <pc:picChg chg="del">
          <ac:chgData name="Alfred Smith" userId="3c60a3631c0db8ad" providerId="LiveId" clId="{F81EC24A-C89B-47E1-8950-6190D511F2C5}" dt="2024-05-27T13:39:05.101" v="14"/>
          <ac:picMkLst>
            <pc:docMk/>
            <pc:sldMk cId="2563416085" sldId="268"/>
            <ac:picMk id="11" creationId="{3C35D9A7-BE27-4AE5-8EEE-D951CD27A20A}"/>
          </ac:picMkLst>
        </pc:picChg>
      </pc:sldChg>
      <pc:sldChg chg="delSp modTransition modAnim">
        <pc:chgData name="Alfred Smith" userId="3c60a3631c0db8ad" providerId="LiveId" clId="{F81EC24A-C89B-47E1-8950-6190D511F2C5}" dt="2024-05-27T13:39:07.782" v="15"/>
        <pc:sldMkLst>
          <pc:docMk/>
          <pc:sldMk cId="3479452955" sldId="269"/>
        </pc:sldMkLst>
        <pc:picChg chg="del">
          <ac:chgData name="Alfred Smith" userId="3c60a3631c0db8ad" providerId="LiveId" clId="{F81EC24A-C89B-47E1-8950-6190D511F2C5}" dt="2024-05-27T13:39:07.782" v="15"/>
          <ac:picMkLst>
            <pc:docMk/>
            <pc:sldMk cId="3479452955" sldId="269"/>
            <ac:picMk id="5" creationId="{53D92B76-2FD3-4651-9B0C-D05EB20BD5D1}"/>
          </ac:picMkLst>
        </pc:picChg>
      </pc:sldChg>
      <pc:sldChg chg="delSp modTransition modAnim">
        <pc:chgData name="Alfred Smith" userId="3c60a3631c0db8ad" providerId="LiveId" clId="{F81EC24A-C89B-47E1-8950-6190D511F2C5}" dt="2024-05-27T13:39:10.629" v="16"/>
        <pc:sldMkLst>
          <pc:docMk/>
          <pc:sldMk cId="844163282" sldId="270"/>
        </pc:sldMkLst>
        <pc:picChg chg="del">
          <ac:chgData name="Alfred Smith" userId="3c60a3631c0db8ad" providerId="LiveId" clId="{F81EC24A-C89B-47E1-8950-6190D511F2C5}" dt="2024-05-27T13:39:10.629" v="16"/>
          <ac:picMkLst>
            <pc:docMk/>
            <pc:sldMk cId="844163282" sldId="270"/>
            <ac:picMk id="6" creationId="{8219FE91-AFFE-49A9-B4C3-F6548363E954}"/>
          </ac:picMkLst>
        </pc:picChg>
      </pc:sldChg>
      <pc:sldChg chg="delSp ord modTransition modAnim">
        <pc:chgData name="Alfred Smith" userId="3c60a3631c0db8ad" providerId="LiveId" clId="{F81EC24A-C89B-47E1-8950-6190D511F2C5}" dt="2024-05-27T13:39:22.439" v="22" actId="20578"/>
        <pc:sldMkLst>
          <pc:docMk/>
          <pc:sldMk cId="1460331642" sldId="271"/>
        </pc:sldMkLst>
        <pc:picChg chg="del">
          <ac:chgData name="Alfred Smith" userId="3c60a3631c0db8ad" providerId="LiveId" clId="{F81EC24A-C89B-47E1-8950-6190D511F2C5}" dt="2024-05-27T13:39:13.307" v="17"/>
          <ac:picMkLst>
            <pc:docMk/>
            <pc:sldMk cId="1460331642" sldId="271"/>
            <ac:picMk id="5" creationId="{88DEC44A-3875-4899-AEEA-0AA95756BA6F}"/>
          </ac:picMkLst>
        </pc:picChg>
      </pc:sldChg>
      <pc:sldChg chg="delSp modTransition modAnim">
        <pc:chgData name="Alfred Smith" userId="3c60a3631c0db8ad" providerId="LiveId" clId="{F81EC24A-C89B-47E1-8950-6190D511F2C5}" dt="2024-05-27T13:39:30.781" v="23"/>
        <pc:sldMkLst>
          <pc:docMk/>
          <pc:sldMk cId="4072633051" sldId="272"/>
        </pc:sldMkLst>
        <pc:picChg chg="del">
          <ac:chgData name="Alfred Smith" userId="3c60a3631c0db8ad" providerId="LiveId" clId="{F81EC24A-C89B-47E1-8950-6190D511F2C5}" dt="2024-05-27T13:39:30.781" v="23"/>
          <ac:picMkLst>
            <pc:docMk/>
            <pc:sldMk cId="4072633051" sldId="272"/>
            <ac:picMk id="4" creationId="{E92E4096-625A-45AD-AD66-C0F8B5D51B4D}"/>
          </ac:picMkLst>
        </pc:picChg>
      </pc:sldChg>
      <pc:sldChg chg="delSp modTransition modAnim">
        <pc:chgData name="Alfred Smith" userId="3c60a3631c0db8ad" providerId="LiveId" clId="{F81EC24A-C89B-47E1-8950-6190D511F2C5}" dt="2024-05-27T13:39:33.413" v="24"/>
        <pc:sldMkLst>
          <pc:docMk/>
          <pc:sldMk cId="231717444" sldId="273"/>
        </pc:sldMkLst>
        <pc:picChg chg="del">
          <ac:chgData name="Alfred Smith" userId="3c60a3631c0db8ad" providerId="LiveId" clId="{F81EC24A-C89B-47E1-8950-6190D511F2C5}" dt="2024-05-27T13:39:33.413" v="24"/>
          <ac:picMkLst>
            <pc:docMk/>
            <pc:sldMk cId="231717444" sldId="273"/>
            <ac:picMk id="4" creationId="{5FF862E7-FA35-4B1D-B8DE-7A86C1C8B88B}"/>
          </ac:picMkLst>
        </pc:picChg>
      </pc:sldChg>
      <pc:sldChg chg="addSp delSp modTransition modAnim">
        <pc:chgData name="Alfred Smith" userId="3c60a3631c0db8ad" providerId="LiveId" clId="{F81EC24A-C89B-47E1-8950-6190D511F2C5}" dt="2024-05-27T13:39:43.053" v="29"/>
        <pc:sldMkLst>
          <pc:docMk/>
          <pc:sldMk cId="810186871" sldId="274"/>
        </pc:sldMkLst>
        <pc:picChg chg="add del">
          <ac:chgData name="Alfred Smith" userId="3c60a3631c0db8ad" providerId="LiveId" clId="{F81EC24A-C89B-47E1-8950-6190D511F2C5}" dt="2024-05-27T13:39:43.053" v="29"/>
          <ac:picMkLst>
            <pc:docMk/>
            <pc:sldMk cId="810186871" sldId="274"/>
            <ac:picMk id="2" creationId="{B8169864-8E0B-48DC-BAF8-7B07B2E5CFA6}"/>
          </ac:picMkLst>
        </pc:picChg>
      </pc:sldChg>
      <pc:sldChg chg="delSp modTransition modAnim">
        <pc:chgData name="Alfred Smith" userId="3c60a3631c0db8ad" providerId="LiveId" clId="{F81EC24A-C89B-47E1-8950-6190D511F2C5}" dt="2024-05-27T13:39:51.615" v="30"/>
        <pc:sldMkLst>
          <pc:docMk/>
          <pc:sldMk cId="4053407061" sldId="275"/>
        </pc:sldMkLst>
        <pc:picChg chg="del">
          <ac:chgData name="Alfred Smith" userId="3c60a3631c0db8ad" providerId="LiveId" clId="{F81EC24A-C89B-47E1-8950-6190D511F2C5}" dt="2024-05-27T13:39:51.615" v="30"/>
          <ac:picMkLst>
            <pc:docMk/>
            <pc:sldMk cId="4053407061" sldId="275"/>
            <ac:picMk id="11" creationId="{7DB904D9-2DED-45BB-A102-DDC28C3ACDF0}"/>
          </ac:picMkLst>
        </pc:picChg>
      </pc:sldChg>
      <pc:sldChg chg="delSp modTransition modAnim">
        <pc:chgData name="Alfred Smith" userId="3c60a3631c0db8ad" providerId="LiveId" clId="{F81EC24A-C89B-47E1-8950-6190D511F2C5}" dt="2024-05-27T13:39:55.294" v="31"/>
        <pc:sldMkLst>
          <pc:docMk/>
          <pc:sldMk cId="776834236" sldId="276"/>
        </pc:sldMkLst>
        <pc:picChg chg="del">
          <ac:chgData name="Alfred Smith" userId="3c60a3631c0db8ad" providerId="LiveId" clId="{F81EC24A-C89B-47E1-8950-6190D511F2C5}" dt="2024-05-27T13:39:55.294" v="31"/>
          <ac:picMkLst>
            <pc:docMk/>
            <pc:sldMk cId="776834236" sldId="276"/>
            <ac:picMk id="5" creationId="{9EEEED8C-0EAC-47EA-A9A4-DF4D516EEE5B}"/>
          </ac:picMkLst>
        </pc:picChg>
      </pc:sldChg>
      <pc:sldChg chg="delSp modTransition modAnim">
        <pc:chgData name="Alfred Smith" userId="3c60a3631c0db8ad" providerId="LiveId" clId="{F81EC24A-C89B-47E1-8950-6190D511F2C5}" dt="2024-05-27T13:39:58.022" v="32"/>
        <pc:sldMkLst>
          <pc:docMk/>
          <pc:sldMk cId="3735175916" sldId="277"/>
        </pc:sldMkLst>
        <pc:picChg chg="del">
          <ac:chgData name="Alfred Smith" userId="3c60a3631c0db8ad" providerId="LiveId" clId="{F81EC24A-C89B-47E1-8950-6190D511F2C5}" dt="2024-05-27T13:39:58.022" v="32"/>
          <ac:picMkLst>
            <pc:docMk/>
            <pc:sldMk cId="3735175916" sldId="277"/>
            <ac:picMk id="2" creationId="{20E2FB87-DD8B-4B90-8AE6-8010277F5FA3}"/>
          </ac:picMkLst>
        </pc:picChg>
      </pc:sldChg>
      <pc:sldChg chg="delSp modTransition modAnim">
        <pc:chgData name="Alfred Smith" userId="3c60a3631c0db8ad" providerId="LiveId" clId="{F81EC24A-C89B-47E1-8950-6190D511F2C5}" dt="2024-05-27T13:40:01.064" v="33"/>
        <pc:sldMkLst>
          <pc:docMk/>
          <pc:sldMk cId="250661559" sldId="278"/>
        </pc:sldMkLst>
        <pc:picChg chg="del">
          <ac:chgData name="Alfred Smith" userId="3c60a3631c0db8ad" providerId="LiveId" clId="{F81EC24A-C89B-47E1-8950-6190D511F2C5}" dt="2024-05-27T13:40:01.064" v="33"/>
          <ac:picMkLst>
            <pc:docMk/>
            <pc:sldMk cId="250661559" sldId="278"/>
            <ac:picMk id="9" creationId="{70A26BBD-8744-42DA-AF66-8D979584C07B}"/>
          </ac:picMkLst>
        </pc:picChg>
      </pc:sldChg>
      <pc:sldChg chg="addSp delSp mod modTransition modAnim">
        <pc:chgData name="Alfred Smith" userId="3c60a3631c0db8ad" providerId="LiveId" clId="{F81EC24A-C89B-47E1-8950-6190D511F2C5}" dt="2024-05-27T13:40:12.340" v="36"/>
        <pc:sldMkLst>
          <pc:docMk/>
          <pc:sldMk cId="380762532" sldId="279"/>
        </pc:sldMkLst>
        <pc:picChg chg="add del">
          <ac:chgData name="Alfred Smith" userId="3c60a3631c0db8ad" providerId="LiveId" clId="{F81EC24A-C89B-47E1-8950-6190D511F2C5}" dt="2024-05-27T13:40:09.239" v="35" actId="478"/>
          <ac:picMkLst>
            <pc:docMk/>
            <pc:sldMk cId="380762532" sldId="279"/>
            <ac:picMk id="2" creationId="{14FD0EF7-C588-0314-3EC6-E6B33B0C2D9A}"/>
          </ac:picMkLst>
        </pc:picChg>
        <pc:picChg chg="del">
          <ac:chgData name="Alfred Smith" userId="3c60a3631c0db8ad" providerId="LiveId" clId="{F81EC24A-C89B-47E1-8950-6190D511F2C5}" dt="2024-05-27T13:40:12.340" v="36"/>
          <ac:picMkLst>
            <pc:docMk/>
            <pc:sldMk cId="380762532" sldId="279"/>
            <ac:picMk id="6" creationId="{96BC9BDA-0DFF-4C6E-B0EB-75F9F8AF2AEC}"/>
          </ac:picMkLst>
        </pc:picChg>
      </pc:sldChg>
      <pc:sldChg chg="delSp modTransition modAnim">
        <pc:chgData name="Alfred Smith" userId="3c60a3631c0db8ad" providerId="LiveId" clId="{F81EC24A-C89B-47E1-8950-6190D511F2C5}" dt="2024-05-27T13:38:37.531" v="3"/>
        <pc:sldMkLst>
          <pc:docMk/>
          <pc:sldMk cId="2856965969" sldId="280"/>
        </pc:sldMkLst>
        <pc:picChg chg="del">
          <ac:chgData name="Alfred Smith" userId="3c60a3631c0db8ad" providerId="LiveId" clId="{F81EC24A-C89B-47E1-8950-6190D511F2C5}" dt="2024-05-27T13:38:37.531" v="3"/>
          <ac:picMkLst>
            <pc:docMk/>
            <pc:sldMk cId="2856965969" sldId="280"/>
            <ac:picMk id="10" creationId="{D2A3AB5F-B138-482D-A73A-F9B97A578B20}"/>
          </ac:picMkLst>
        </pc:picChg>
      </pc:sldChg>
      <pc:sldChg chg="delSp modTransition modAnim">
        <pc:chgData name="Alfred Smith" userId="3c60a3631c0db8ad" providerId="LiveId" clId="{F81EC24A-C89B-47E1-8950-6190D511F2C5}" dt="2024-05-27T13:38:29.116" v="0"/>
        <pc:sldMkLst>
          <pc:docMk/>
          <pc:sldMk cId="1813156901" sldId="281"/>
        </pc:sldMkLst>
        <pc:picChg chg="del">
          <ac:chgData name="Alfred Smith" userId="3c60a3631c0db8ad" providerId="LiveId" clId="{F81EC24A-C89B-47E1-8950-6190D511F2C5}" dt="2024-05-27T13:38:29.116" v="0"/>
          <ac:picMkLst>
            <pc:docMk/>
            <pc:sldMk cId="1813156901" sldId="281"/>
            <ac:picMk id="4" creationId="{F5F94D54-5FD9-44DA-BEC2-71E2B6FBAB98}"/>
          </ac:picMkLst>
        </pc:picChg>
      </pc:sldChg>
      <pc:sldChg chg="ord">
        <pc:chgData name="Alfred Smith" userId="3c60a3631c0db8ad" providerId="LiveId" clId="{F81EC24A-C89B-47E1-8950-6190D511F2C5}" dt="2024-05-27T13:39:41.365" v="28" actId="20578"/>
        <pc:sldMkLst>
          <pc:docMk/>
          <pc:sldMk cId="2560419057" sldId="303"/>
        </pc:sldMkLst>
      </pc:sldChg>
    </pc:docChg>
  </pc:docChgLst>
  <pc:docChgLst>
    <pc:chgData name="Leonie Smith" userId="fed1330f33f5650e" providerId="LiveId" clId="{BC2266A0-20BC-4511-83A0-B65F6E4FB292}"/>
    <pc:docChg chg="undo custSel modSld">
      <pc:chgData name="Leonie Smith" userId="fed1330f33f5650e" providerId="LiveId" clId="{BC2266A0-20BC-4511-83A0-B65F6E4FB292}" dt="2024-01-18T07:43:16.149" v="324" actId="403"/>
      <pc:docMkLst>
        <pc:docMk/>
      </pc:docMkLst>
      <pc:sldChg chg="modSp mod">
        <pc:chgData name="Leonie Smith" userId="fed1330f33f5650e" providerId="LiveId" clId="{BC2266A0-20BC-4511-83A0-B65F6E4FB292}" dt="2024-01-18T07:37:50.489" v="65" actId="403"/>
        <pc:sldMkLst>
          <pc:docMk/>
          <pc:sldMk cId="454763615" sldId="283"/>
        </pc:sldMkLst>
        <pc:spChg chg="mod">
          <ac:chgData name="Leonie Smith" userId="fed1330f33f5650e" providerId="LiveId" clId="{BC2266A0-20BC-4511-83A0-B65F6E4FB292}" dt="2024-01-18T07:37:50.489" v="65" actId="403"/>
          <ac:spMkLst>
            <pc:docMk/>
            <pc:sldMk cId="454763615" sldId="283"/>
            <ac:spMk id="3" creationId="{A58184BD-88F1-BA02-40C1-D8403D0EEC0D}"/>
          </ac:spMkLst>
        </pc:spChg>
      </pc:sldChg>
      <pc:sldChg chg="addSp delSp modSp mod">
        <pc:chgData name="Leonie Smith" userId="fed1330f33f5650e" providerId="LiveId" clId="{BC2266A0-20BC-4511-83A0-B65F6E4FB292}" dt="2024-01-18T07:38:14.572" v="77" actId="403"/>
        <pc:sldMkLst>
          <pc:docMk/>
          <pc:sldMk cId="3276979588" sldId="284"/>
        </pc:sldMkLst>
        <pc:spChg chg="add mod">
          <ac:chgData name="Leonie Smith" userId="fed1330f33f5650e" providerId="LiveId" clId="{BC2266A0-20BC-4511-83A0-B65F6E4FB292}" dt="2024-01-18T07:29:54.277" v="1"/>
          <ac:spMkLst>
            <pc:docMk/>
            <pc:sldMk cId="3276979588" sldId="284"/>
            <ac:spMk id="2" creationId="{28F9E918-EE0D-B1DD-C1AB-018D0575CA54}"/>
          </ac:spMkLst>
        </pc:spChg>
        <pc:spChg chg="mod">
          <ac:chgData name="Leonie Smith" userId="fed1330f33f5650e" providerId="LiveId" clId="{BC2266A0-20BC-4511-83A0-B65F6E4FB292}" dt="2024-01-18T07:38:14.572" v="77" actId="403"/>
          <ac:spMkLst>
            <pc:docMk/>
            <pc:sldMk cId="3276979588" sldId="284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29:47.526" v="0" actId="21"/>
          <ac:spMkLst>
            <pc:docMk/>
            <pc:sldMk cId="3276979588" sldId="284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38:27.076" v="89" actId="403"/>
        <pc:sldMkLst>
          <pc:docMk/>
          <pc:sldMk cId="1264478876" sldId="285"/>
        </pc:sldMkLst>
        <pc:spChg chg="add mod">
          <ac:chgData name="Leonie Smith" userId="fed1330f33f5650e" providerId="LiveId" clId="{BC2266A0-20BC-4511-83A0-B65F6E4FB292}" dt="2024-01-18T07:30:10.171" v="3"/>
          <ac:spMkLst>
            <pc:docMk/>
            <pc:sldMk cId="1264478876" sldId="285"/>
            <ac:spMk id="2" creationId="{A52478B5-2DFE-D78D-2AD0-FE61AE97DDD6}"/>
          </ac:spMkLst>
        </pc:spChg>
        <pc:spChg chg="mod">
          <ac:chgData name="Leonie Smith" userId="fed1330f33f5650e" providerId="LiveId" clId="{BC2266A0-20BC-4511-83A0-B65F6E4FB292}" dt="2024-01-18T07:38:27.076" v="89" actId="403"/>
          <ac:spMkLst>
            <pc:docMk/>
            <pc:sldMk cId="1264478876" sldId="285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29:58.261" v="2" actId="21"/>
          <ac:spMkLst>
            <pc:docMk/>
            <pc:sldMk cId="1264478876" sldId="285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38:38.210" v="100" actId="403"/>
        <pc:sldMkLst>
          <pc:docMk/>
          <pc:sldMk cId="3281473378" sldId="286"/>
        </pc:sldMkLst>
        <pc:spChg chg="add mod">
          <ac:chgData name="Leonie Smith" userId="fed1330f33f5650e" providerId="LiveId" clId="{BC2266A0-20BC-4511-83A0-B65F6E4FB292}" dt="2024-01-18T07:30:22.150" v="5"/>
          <ac:spMkLst>
            <pc:docMk/>
            <pc:sldMk cId="3281473378" sldId="286"/>
            <ac:spMk id="2" creationId="{69B8362A-B396-44F8-1AFC-371428996930}"/>
          </ac:spMkLst>
        </pc:spChg>
        <pc:spChg chg="mod">
          <ac:chgData name="Leonie Smith" userId="fed1330f33f5650e" providerId="LiveId" clId="{BC2266A0-20BC-4511-83A0-B65F6E4FB292}" dt="2024-01-18T07:38:38.210" v="100" actId="403"/>
          <ac:spMkLst>
            <pc:docMk/>
            <pc:sldMk cId="3281473378" sldId="286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0:15.750" v="4" actId="21"/>
          <ac:spMkLst>
            <pc:docMk/>
            <pc:sldMk cId="3281473378" sldId="286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38:49.990" v="113" actId="403"/>
        <pc:sldMkLst>
          <pc:docMk/>
          <pc:sldMk cId="34301219" sldId="287"/>
        </pc:sldMkLst>
        <pc:spChg chg="add mod">
          <ac:chgData name="Leonie Smith" userId="fed1330f33f5650e" providerId="LiveId" clId="{BC2266A0-20BC-4511-83A0-B65F6E4FB292}" dt="2024-01-18T07:30:32.278" v="7"/>
          <ac:spMkLst>
            <pc:docMk/>
            <pc:sldMk cId="34301219" sldId="287"/>
            <ac:spMk id="2" creationId="{54A55D54-3EC9-523D-DB4A-96C2B2094238}"/>
          </ac:spMkLst>
        </pc:spChg>
        <pc:spChg chg="mod">
          <ac:chgData name="Leonie Smith" userId="fed1330f33f5650e" providerId="LiveId" clId="{BC2266A0-20BC-4511-83A0-B65F6E4FB292}" dt="2024-01-18T07:38:49.990" v="113" actId="403"/>
          <ac:spMkLst>
            <pc:docMk/>
            <pc:sldMk cId="34301219" sldId="287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0:25.948" v="6" actId="21"/>
          <ac:spMkLst>
            <pc:docMk/>
            <pc:sldMk cId="34301219" sldId="287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39:04.629" v="125" actId="403"/>
        <pc:sldMkLst>
          <pc:docMk/>
          <pc:sldMk cId="1380686611" sldId="288"/>
        </pc:sldMkLst>
        <pc:spChg chg="add mod">
          <ac:chgData name="Leonie Smith" userId="fed1330f33f5650e" providerId="LiveId" clId="{BC2266A0-20BC-4511-83A0-B65F6E4FB292}" dt="2024-01-18T07:30:44.015" v="9"/>
          <ac:spMkLst>
            <pc:docMk/>
            <pc:sldMk cId="1380686611" sldId="288"/>
            <ac:spMk id="2" creationId="{C10B08E8-714A-F539-A8AE-1375BCE15F56}"/>
          </ac:spMkLst>
        </pc:spChg>
        <pc:spChg chg="mod">
          <ac:chgData name="Leonie Smith" userId="fed1330f33f5650e" providerId="LiveId" clId="{BC2266A0-20BC-4511-83A0-B65F6E4FB292}" dt="2024-01-18T07:39:04.629" v="125" actId="403"/>
          <ac:spMkLst>
            <pc:docMk/>
            <pc:sldMk cId="1380686611" sldId="288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0:35.759" v="8" actId="21"/>
          <ac:spMkLst>
            <pc:docMk/>
            <pc:sldMk cId="1380686611" sldId="288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39:16.707" v="137" actId="403"/>
        <pc:sldMkLst>
          <pc:docMk/>
          <pc:sldMk cId="3123533980" sldId="289"/>
        </pc:sldMkLst>
        <pc:spChg chg="add mod">
          <ac:chgData name="Leonie Smith" userId="fed1330f33f5650e" providerId="LiveId" clId="{BC2266A0-20BC-4511-83A0-B65F6E4FB292}" dt="2024-01-18T07:31:19.166" v="11"/>
          <ac:spMkLst>
            <pc:docMk/>
            <pc:sldMk cId="3123533980" sldId="289"/>
            <ac:spMk id="2" creationId="{72AD72FD-7F35-B4CA-3150-4196DE424780}"/>
          </ac:spMkLst>
        </pc:spChg>
        <pc:spChg chg="mod">
          <ac:chgData name="Leonie Smith" userId="fed1330f33f5650e" providerId="LiveId" clId="{BC2266A0-20BC-4511-83A0-B65F6E4FB292}" dt="2024-01-18T07:39:16.707" v="137" actId="403"/>
          <ac:spMkLst>
            <pc:docMk/>
            <pc:sldMk cId="3123533980" sldId="289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1:14.650" v="10" actId="21"/>
          <ac:spMkLst>
            <pc:docMk/>
            <pc:sldMk cId="3123533980" sldId="289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39:30.021" v="147" actId="403"/>
        <pc:sldMkLst>
          <pc:docMk/>
          <pc:sldMk cId="3941525781" sldId="290"/>
        </pc:sldMkLst>
        <pc:spChg chg="add mod">
          <ac:chgData name="Leonie Smith" userId="fed1330f33f5650e" providerId="LiveId" clId="{BC2266A0-20BC-4511-83A0-B65F6E4FB292}" dt="2024-01-18T07:31:32.621" v="13"/>
          <ac:spMkLst>
            <pc:docMk/>
            <pc:sldMk cId="3941525781" sldId="290"/>
            <ac:spMk id="2" creationId="{55AE7DC9-CAB8-C939-EFDE-FFA902CFC0D4}"/>
          </ac:spMkLst>
        </pc:spChg>
        <pc:spChg chg="mod">
          <ac:chgData name="Leonie Smith" userId="fed1330f33f5650e" providerId="LiveId" clId="{BC2266A0-20BC-4511-83A0-B65F6E4FB292}" dt="2024-01-18T07:39:30.021" v="147" actId="403"/>
          <ac:spMkLst>
            <pc:docMk/>
            <pc:sldMk cId="3941525781" sldId="290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1:24.639" v="12" actId="21"/>
          <ac:spMkLst>
            <pc:docMk/>
            <pc:sldMk cId="3941525781" sldId="290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39:42.620" v="159" actId="403"/>
        <pc:sldMkLst>
          <pc:docMk/>
          <pc:sldMk cId="1881166353" sldId="291"/>
        </pc:sldMkLst>
        <pc:spChg chg="add mod">
          <ac:chgData name="Leonie Smith" userId="fed1330f33f5650e" providerId="LiveId" clId="{BC2266A0-20BC-4511-83A0-B65F6E4FB292}" dt="2024-01-18T07:31:44.072" v="15"/>
          <ac:spMkLst>
            <pc:docMk/>
            <pc:sldMk cId="1881166353" sldId="291"/>
            <ac:spMk id="2" creationId="{7FF92EF1-F6CE-C8E3-3CFC-A2850C36F70E}"/>
          </ac:spMkLst>
        </pc:spChg>
        <pc:spChg chg="mod">
          <ac:chgData name="Leonie Smith" userId="fed1330f33f5650e" providerId="LiveId" clId="{BC2266A0-20BC-4511-83A0-B65F6E4FB292}" dt="2024-01-18T07:39:42.620" v="159" actId="403"/>
          <ac:spMkLst>
            <pc:docMk/>
            <pc:sldMk cId="1881166353" sldId="291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1:38.432" v="14" actId="21"/>
          <ac:spMkLst>
            <pc:docMk/>
            <pc:sldMk cId="1881166353" sldId="291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39:59.788" v="167" actId="403"/>
        <pc:sldMkLst>
          <pc:docMk/>
          <pc:sldMk cId="498974496" sldId="292"/>
        </pc:sldMkLst>
        <pc:spChg chg="add mod">
          <ac:chgData name="Leonie Smith" userId="fed1330f33f5650e" providerId="LiveId" clId="{BC2266A0-20BC-4511-83A0-B65F6E4FB292}" dt="2024-01-18T07:32:24.646" v="17"/>
          <ac:spMkLst>
            <pc:docMk/>
            <pc:sldMk cId="498974496" sldId="292"/>
            <ac:spMk id="2" creationId="{62B8A93F-D984-8BCA-8A46-79D65C0797FB}"/>
          </ac:spMkLst>
        </pc:spChg>
        <pc:spChg chg="mod">
          <ac:chgData name="Leonie Smith" userId="fed1330f33f5650e" providerId="LiveId" clId="{BC2266A0-20BC-4511-83A0-B65F6E4FB292}" dt="2024-01-18T07:39:59.788" v="167" actId="403"/>
          <ac:spMkLst>
            <pc:docMk/>
            <pc:sldMk cId="498974496" sldId="292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1:51.991" v="16" actId="21"/>
          <ac:spMkLst>
            <pc:docMk/>
            <pc:sldMk cId="498974496" sldId="292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0:12.822" v="177" actId="403"/>
        <pc:sldMkLst>
          <pc:docMk/>
          <pc:sldMk cId="3194862340" sldId="293"/>
        </pc:sldMkLst>
        <pc:spChg chg="add mod">
          <ac:chgData name="Leonie Smith" userId="fed1330f33f5650e" providerId="LiveId" clId="{BC2266A0-20BC-4511-83A0-B65F6E4FB292}" dt="2024-01-18T07:32:41.586" v="19"/>
          <ac:spMkLst>
            <pc:docMk/>
            <pc:sldMk cId="3194862340" sldId="293"/>
            <ac:spMk id="2" creationId="{D07C640F-EC71-FF9C-3113-CAC19248F3F4}"/>
          </ac:spMkLst>
        </pc:spChg>
        <pc:spChg chg="mod">
          <ac:chgData name="Leonie Smith" userId="fed1330f33f5650e" providerId="LiveId" clId="{BC2266A0-20BC-4511-83A0-B65F6E4FB292}" dt="2024-01-18T07:40:12.822" v="177" actId="403"/>
          <ac:spMkLst>
            <pc:docMk/>
            <pc:sldMk cId="3194862340" sldId="293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2:33.464" v="18" actId="21"/>
          <ac:spMkLst>
            <pc:docMk/>
            <pc:sldMk cId="3194862340" sldId="293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0:24.315" v="189" actId="403"/>
        <pc:sldMkLst>
          <pc:docMk/>
          <pc:sldMk cId="4082430732" sldId="294"/>
        </pc:sldMkLst>
        <pc:spChg chg="add mod">
          <ac:chgData name="Leonie Smith" userId="fed1330f33f5650e" providerId="LiveId" clId="{BC2266A0-20BC-4511-83A0-B65F6E4FB292}" dt="2024-01-18T07:32:54.614" v="21"/>
          <ac:spMkLst>
            <pc:docMk/>
            <pc:sldMk cId="4082430732" sldId="294"/>
            <ac:spMk id="2" creationId="{4EF49B99-1A0A-98CF-AC30-8C7B50F896B4}"/>
          </ac:spMkLst>
        </pc:spChg>
        <pc:spChg chg="mod">
          <ac:chgData name="Leonie Smith" userId="fed1330f33f5650e" providerId="LiveId" clId="{BC2266A0-20BC-4511-83A0-B65F6E4FB292}" dt="2024-01-18T07:40:24.315" v="189" actId="403"/>
          <ac:spMkLst>
            <pc:docMk/>
            <pc:sldMk cId="4082430732" sldId="294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2:46.673" v="20" actId="21"/>
          <ac:spMkLst>
            <pc:docMk/>
            <pc:sldMk cId="4082430732" sldId="294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0:35.804" v="200" actId="403"/>
        <pc:sldMkLst>
          <pc:docMk/>
          <pc:sldMk cId="3366918032" sldId="295"/>
        </pc:sldMkLst>
        <pc:spChg chg="add mod">
          <ac:chgData name="Leonie Smith" userId="fed1330f33f5650e" providerId="LiveId" clId="{BC2266A0-20BC-4511-83A0-B65F6E4FB292}" dt="2024-01-18T07:33:05.481" v="23"/>
          <ac:spMkLst>
            <pc:docMk/>
            <pc:sldMk cId="3366918032" sldId="295"/>
            <ac:spMk id="2" creationId="{08332A92-173D-3320-40E5-12F4BDBE31A1}"/>
          </ac:spMkLst>
        </pc:spChg>
        <pc:spChg chg="mod">
          <ac:chgData name="Leonie Smith" userId="fed1330f33f5650e" providerId="LiveId" clId="{BC2266A0-20BC-4511-83A0-B65F6E4FB292}" dt="2024-01-18T07:40:35.804" v="200" actId="403"/>
          <ac:spMkLst>
            <pc:docMk/>
            <pc:sldMk cId="3366918032" sldId="295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2:59.260" v="22" actId="21"/>
          <ac:spMkLst>
            <pc:docMk/>
            <pc:sldMk cId="3366918032" sldId="295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0:46.742" v="211" actId="403"/>
        <pc:sldMkLst>
          <pc:docMk/>
          <pc:sldMk cId="378522755" sldId="296"/>
        </pc:sldMkLst>
        <pc:spChg chg="add mod">
          <ac:chgData name="Leonie Smith" userId="fed1330f33f5650e" providerId="LiveId" clId="{BC2266A0-20BC-4511-83A0-B65F6E4FB292}" dt="2024-01-18T07:33:16.863" v="25"/>
          <ac:spMkLst>
            <pc:docMk/>
            <pc:sldMk cId="378522755" sldId="296"/>
            <ac:spMk id="2" creationId="{CBF2F75C-4CBB-64BD-AA10-B440E22CD48D}"/>
          </ac:spMkLst>
        </pc:spChg>
        <pc:spChg chg="mod">
          <ac:chgData name="Leonie Smith" userId="fed1330f33f5650e" providerId="LiveId" clId="{BC2266A0-20BC-4511-83A0-B65F6E4FB292}" dt="2024-01-18T07:40:46.742" v="211" actId="403"/>
          <ac:spMkLst>
            <pc:docMk/>
            <pc:sldMk cId="378522755" sldId="296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3:09.948" v="24" actId="21"/>
          <ac:spMkLst>
            <pc:docMk/>
            <pc:sldMk cId="378522755" sldId="296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0:58.598" v="223" actId="403"/>
        <pc:sldMkLst>
          <pc:docMk/>
          <pc:sldMk cId="243150544" sldId="297"/>
        </pc:sldMkLst>
        <pc:spChg chg="add mod">
          <ac:chgData name="Leonie Smith" userId="fed1330f33f5650e" providerId="LiveId" clId="{BC2266A0-20BC-4511-83A0-B65F6E4FB292}" dt="2024-01-18T07:33:27.781" v="27"/>
          <ac:spMkLst>
            <pc:docMk/>
            <pc:sldMk cId="243150544" sldId="297"/>
            <ac:spMk id="2" creationId="{0272B70B-B35E-5E32-72A6-EF4B487AAE2B}"/>
          </ac:spMkLst>
        </pc:spChg>
        <pc:spChg chg="mod">
          <ac:chgData name="Leonie Smith" userId="fed1330f33f5650e" providerId="LiveId" clId="{BC2266A0-20BC-4511-83A0-B65F6E4FB292}" dt="2024-01-18T07:40:58.598" v="223" actId="403"/>
          <ac:spMkLst>
            <pc:docMk/>
            <pc:sldMk cId="243150544" sldId="297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3:20.623" v="26" actId="21"/>
          <ac:spMkLst>
            <pc:docMk/>
            <pc:sldMk cId="243150544" sldId="297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1:08.787" v="235" actId="403"/>
        <pc:sldMkLst>
          <pc:docMk/>
          <pc:sldMk cId="2160687549" sldId="298"/>
        </pc:sldMkLst>
        <pc:spChg chg="add mod">
          <ac:chgData name="Leonie Smith" userId="fed1330f33f5650e" providerId="LiveId" clId="{BC2266A0-20BC-4511-83A0-B65F6E4FB292}" dt="2024-01-18T07:33:46.201" v="29"/>
          <ac:spMkLst>
            <pc:docMk/>
            <pc:sldMk cId="2160687549" sldId="298"/>
            <ac:spMk id="2" creationId="{3E169A5F-2B5C-E5C4-FBBD-F9511DF17194}"/>
          </ac:spMkLst>
        </pc:spChg>
        <pc:spChg chg="mod">
          <ac:chgData name="Leonie Smith" userId="fed1330f33f5650e" providerId="LiveId" clId="{BC2266A0-20BC-4511-83A0-B65F6E4FB292}" dt="2024-01-18T07:41:08.787" v="235" actId="403"/>
          <ac:spMkLst>
            <pc:docMk/>
            <pc:sldMk cId="2160687549" sldId="298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3:40.882" v="28" actId="21"/>
          <ac:spMkLst>
            <pc:docMk/>
            <pc:sldMk cId="2160687549" sldId="298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1:21.749" v="246" actId="403"/>
        <pc:sldMkLst>
          <pc:docMk/>
          <pc:sldMk cId="3768220717" sldId="299"/>
        </pc:sldMkLst>
        <pc:spChg chg="add mod">
          <ac:chgData name="Leonie Smith" userId="fed1330f33f5650e" providerId="LiveId" clId="{BC2266A0-20BC-4511-83A0-B65F6E4FB292}" dt="2024-01-18T07:34:00.393" v="31"/>
          <ac:spMkLst>
            <pc:docMk/>
            <pc:sldMk cId="3768220717" sldId="299"/>
            <ac:spMk id="2" creationId="{DD94BC9A-E678-D1CB-265C-42BC50ABAE38}"/>
          </ac:spMkLst>
        </pc:spChg>
        <pc:spChg chg="mod">
          <ac:chgData name="Leonie Smith" userId="fed1330f33f5650e" providerId="LiveId" clId="{BC2266A0-20BC-4511-83A0-B65F6E4FB292}" dt="2024-01-18T07:41:21.749" v="246" actId="403"/>
          <ac:spMkLst>
            <pc:docMk/>
            <pc:sldMk cId="3768220717" sldId="299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3:50.298" v="30" actId="21"/>
          <ac:spMkLst>
            <pc:docMk/>
            <pc:sldMk cId="3768220717" sldId="299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1:33.347" v="259" actId="403"/>
        <pc:sldMkLst>
          <pc:docMk/>
          <pc:sldMk cId="1321182655" sldId="300"/>
        </pc:sldMkLst>
        <pc:spChg chg="add mod">
          <ac:chgData name="Leonie Smith" userId="fed1330f33f5650e" providerId="LiveId" clId="{BC2266A0-20BC-4511-83A0-B65F6E4FB292}" dt="2024-01-18T07:34:10.668" v="33"/>
          <ac:spMkLst>
            <pc:docMk/>
            <pc:sldMk cId="1321182655" sldId="300"/>
            <ac:spMk id="2" creationId="{6E4188A1-8001-8AB7-1BB6-CF0FDD188595}"/>
          </ac:spMkLst>
        </pc:spChg>
        <pc:spChg chg="mod">
          <ac:chgData name="Leonie Smith" userId="fed1330f33f5650e" providerId="LiveId" clId="{BC2266A0-20BC-4511-83A0-B65F6E4FB292}" dt="2024-01-18T07:41:33.347" v="259" actId="403"/>
          <ac:spMkLst>
            <pc:docMk/>
            <pc:sldMk cId="1321182655" sldId="300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4:04.326" v="32" actId="21"/>
          <ac:spMkLst>
            <pc:docMk/>
            <pc:sldMk cId="1321182655" sldId="300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1:45.300" v="272" actId="403"/>
        <pc:sldMkLst>
          <pc:docMk/>
          <pc:sldMk cId="2402236941" sldId="301"/>
        </pc:sldMkLst>
        <pc:spChg chg="add mod">
          <ac:chgData name="Leonie Smith" userId="fed1330f33f5650e" providerId="LiveId" clId="{BC2266A0-20BC-4511-83A0-B65F6E4FB292}" dt="2024-01-18T07:34:22.487" v="35"/>
          <ac:spMkLst>
            <pc:docMk/>
            <pc:sldMk cId="2402236941" sldId="301"/>
            <ac:spMk id="2" creationId="{4F7AF9B2-5B8F-E277-C444-C5942794C7C3}"/>
          </ac:spMkLst>
        </pc:spChg>
        <pc:spChg chg="mod">
          <ac:chgData name="Leonie Smith" userId="fed1330f33f5650e" providerId="LiveId" clId="{BC2266A0-20BC-4511-83A0-B65F6E4FB292}" dt="2024-01-18T07:41:45.300" v="272" actId="403"/>
          <ac:spMkLst>
            <pc:docMk/>
            <pc:sldMk cId="2402236941" sldId="301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4:15.406" v="34" actId="21"/>
          <ac:spMkLst>
            <pc:docMk/>
            <pc:sldMk cId="2402236941" sldId="301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1:58.287" v="285" actId="403"/>
        <pc:sldMkLst>
          <pc:docMk/>
          <pc:sldMk cId="371370302" sldId="302"/>
        </pc:sldMkLst>
        <pc:spChg chg="add mod">
          <ac:chgData name="Leonie Smith" userId="fed1330f33f5650e" providerId="LiveId" clId="{BC2266A0-20BC-4511-83A0-B65F6E4FB292}" dt="2024-01-18T07:34:31.399" v="37"/>
          <ac:spMkLst>
            <pc:docMk/>
            <pc:sldMk cId="371370302" sldId="302"/>
            <ac:spMk id="2" creationId="{64B61661-7221-FE9F-D2DC-C0BAC40D36BC}"/>
          </ac:spMkLst>
        </pc:spChg>
        <pc:spChg chg="mod">
          <ac:chgData name="Leonie Smith" userId="fed1330f33f5650e" providerId="LiveId" clId="{BC2266A0-20BC-4511-83A0-B65F6E4FB292}" dt="2024-01-18T07:41:58.287" v="285" actId="403"/>
          <ac:spMkLst>
            <pc:docMk/>
            <pc:sldMk cId="371370302" sldId="302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4:25.915" v="36" actId="21"/>
          <ac:spMkLst>
            <pc:docMk/>
            <pc:sldMk cId="371370302" sldId="302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2:12.149" v="293" actId="403"/>
        <pc:sldMkLst>
          <pc:docMk/>
          <pc:sldMk cId="2560419057" sldId="303"/>
        </pc:sldMkLst>
        <pc:spChg chg="add mod">
          <ac:chgData name="Leonie Smith" userId="fed1330f33f5650e" providerId="LiveId" clId="{BC2266A0-20BC-4511-83A0-B65F6E4FB292}" dt="2024-01-18T07:34:44.689" v="39"/>
          <ac:spMkLst>
            <pc:docMk/>
            <pc:sldMk cId="2560419057" sldId="303"/>
            <ac:spMk id="2" creationId="{EE961EC5-4FEE-5786-E36F-9860EF9559E6}"/>
          </ac:spMkLst>
        </pc:spChg>
        <pc:spChg chg="mod">
          <ac:chgData name="Leonie Smith" userId="fed1330f33f5650e" providerId="LiveId" clId="{BC2266A0-20BC-4511-83A0-B65F6E4FB292}" dt="2024-01-18T07:42:12.149" v="293" actId="403"/>
          <ac:spMkLst>
            <pc:docMk/>
            <pc:sldMk cId="2560419057" sldId="303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4:37.910" v="38" actId="21"/>
          <ac:spMkLst>
            <pc:docMk/>
            <pc:sldMk cId="2560419057" sldId="303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2:29.778" v="304" actId="403"/>
        <pc:sldMkLst>
          <pc:docMk/>
          <pc:sldMk cId="3757854776" sldId="304"/>
        </pc:sldMkLst>
        <pc:spChg chg="add mod">
          <ac:chgData name="Leonie Smith" userId="fed1330f33f5650e" providerId="LiveId" clId="{BC2266A0-20BC-4511-83A0-B65F6E4FB292}" dt="2024-01-18T07:34:54.699" v="41"/>
          <ac:spMkLst>
            <pc:docMk/>
            <pc:sldMk cId="3757854776" sldId="304"/>
            <ac:spMk id="2" creationId="{45827B23-3682-5D1A-23CB-3442EA62381C}"/>
          </ac:spMkLst>
        </pc:spChg>
        <pc:spChg chg="mod">
          <ac:chgData name="Leonie Smith" userId="fed1330f33f5650e" providerId="LiveId" clId="{BC2266A0-20BC-4511-83A0-B65F6E4FB292}" dt="2024-01-18T07:42:29.778" v="304" actId="403"/>
          <ac:spMkLst>
            <pc:docMk/>
            <pc:sldMk cId="3757854776" sldId="304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4:48.388" v="40" actId="21"/>
          <ac:spMkLst>
            <pc:docMk/>
            <pc:sldMk cId="3757854776" sldId="304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2:58.259" v="316" actId="403"/>
        <pc:sldMkLst>
          <pc:docMk/>
          <pc:sldMk cId="3325385510" sldId="306"/>
        </pc:sldMkLst>
        <pc:spChg chg="add mod">
          <ac:chgData name="Leonie Smith" userId="fed1330f33f5650e" providerId="LiveId" clId="{BC2266A0-20BC-4511-83A0-B65F6E4FB292}" dt="2024-01-18T07:35:14.199" v="43"/>
          <ac:spMkLst>
            <pc:docMk/>
            <pc:sldMk cId="3325385510" sldId="306"/>
            <ac:spMk id="2" creationId="{DAF62CA4-0EE1-CEA1-8C9E-6103D0468A81}"/>
          </ac:spMkLst>
        </pc:spChg>
        <pc:spChg chg="mod">
          <ac:chgData name="Leonie Smith" userId="fed1330f33f5650e" providerId="LiveId" clId="{BC2266A0-20BC-4511-83A0-B65F6E4FB292}" dt="2024-01-18T07:42:58.259" v="316" actId="403"/>
          <ac:spMkLst>
            <pc:docMk/>
            <pc:sldMk cId="3325385510" sldId="306"/>
            <ac:spMk id="3" creationId="{A58184BD-88F1-BA02-40C1-D8403D0EEC0D}"/>
          </ac:spMkLst>
        </pc:spChg>
        <pc:spChg chg="del">
          <ac:chgData name="Leonie Smith" userId="fed1330f33f5650e" providerId="LiveId" clId="{BC2266A0-20BC-4511-83A0-B65F6E4FB292}" dt="2024-01-18T07:35:10.073" v="42" actId="21"/>
          <ac:spMkLst>
            <pc:docMk/>
            <pc:sldMk cId="3325385510" sldId="306"/>
            <ac:spMk id="4" creationId="{EE2AC625-9141-A801-F431-DD5F79396320}"/>
          </ac:spMkLst>
        </pc:spChg>
      </pc:sldChg>
      <pc:sldChg chg="addSp delSp modSp mod">
        <pc:chgData name="Leonie Smith" userId="fed1330f33f5650e" providerId="LiveId" clId="{BC2266A0-20BC-4511-83A0-B65F6E4FB292}" dt="2024-01-18T07:43:16.149" v="324" actId="403"/>
        <pc:sldMkLst>
          <pc:docMk/>
          <pc:sldMk cId="318186122" sldId="307"/>
        </pc:sldMkLst>
        <pc:spChg chg="mod">
          <ac:chgData name="Leonie Smith" userId="fed1330f33f5650e" providerId="LiveId" clId="{BC2266A0-20BC-4511-83A0-B65F6E4FB292}" dt="2024-01-18T07:43:16.149" v="324" actId="403"/>
          <ac:spMkLst>
            <pc:docMk/>
            <pc:sldMk cId="318186122" sldId="307"/>
            <ac:spMk id="3" creationId="{A58184BD-88F1-BA02-40C1-D8403D0EEC0D}"/>
          </ac:spMkLst>
        </pc:spChg>
        <pc:spChg chg="add del mod">
          <ac:chgData name="Leonie Smith" userId="fed1330f33f5650e" providerId="LiveId" clId="{BC2266A0-20BC-4511-83A0-B65F6E4FB292}" dt="2024-01-18T07:37:14.849" v="47"/>
          <ac:spMkLst>
            <pc:docMk/>
            <pc:sldMk cId="318186122" sldId="307"/>
            <ac:spMk id="4" creationId="{EE2AC625-9141-A801-F431-DD5F79396320}"/>
          </ac:spMkLst>
        </pc:spChg>
      </pc:sldChg>
    </pc:docChg>
  </pc:docChgLst>
  <pc:docChgLst>
    <pc:chgData name="Leonie Smith" userId="fed1330f33f5650e" providerId="LiveId" clId="{89984A9D-50DE-41B1-923B-F0F92BB124C6}"/>
    <pc:docChg chg="modSld">
      <pc:chgData name="Leonie Smith" userId="fed1330f33f5650e" providerId="LiveId" clId="{89984A9D-50DE-41B1-923B-F0F92BB124C6}" dt="2024-03-26T03:19:51.771" v="42"/>
      <pc:docMkLst>
        <pc:docMk/>
      </pc:docMkLst>
      <pc:sldChg chg="addSp modSp">
        <pc:chgData name="Leonie Smith" userId="fed1330f33f5650e" providerId="LiveId" clId="{89984A9D-50DE-41B1-923B-F0F92BB124C6}" dt="2024-01-26T03:09:27.894" v="0"/>
        <pc:sldMkLst>
          <pc:docMk/>
          <pc:sldMk cId="4230075952" sldId="282"/>
        </pc:sldMkLst>
        <pc:picChg chg="add mod">
          <ac:chgData name="Leonie Smith" userId="fed1330f33f5650e" providerId="LiveId" clId="{89984A9D-50DE-41B1-923B-F0F92BB124C6}" dt="2024-01-26T03:09:27.894" v="0"/>
          <ac:picMkLst>
            <pc:docMk/>
            <pc:sldMk cId="4230075952" sldId="282"/>
            <ac:picMk id="8" creationId="{6090A687-1DDC-1F0A-591A-E554043870B3}"/>
          </ac:picMkLst>
        </pc:picChg>
      </pc:sldChg>
      <pc:sldChg chg="addSp modSp">
        <pc:chgData name="Leonie Smith" userId="fed1330f33f5650e" providerId="LiveId" clId="{89984A9D-50DE-41B1-923B-F0F92BB124C6}" dt="2024-01-26T03:09:41.673" v="1"/>
        <pc:sldMkLst>
          <pc:docMk/>
          <pc:sldMk cId="454763615" sldId="283"/>
        </pc:sldMkLst>
        <pc:picChg chg="add mod">
          <ac:chgData name="Leonie Smith" userId="fed1330f33f5650e" providerId="LiveId" clId="{89984A9D-50DE-41B1-923B-F0F92BB124C6}" dt="2024-01-26T03:09:41.673" v="1"/>
          <ac:picMkLst>
            <pc:docMk/>
            <pc:sldMk cId="454763615" sldId="283"/>
            <ac:picMk id="10" creationId="{E08F1788-F4A0-CD54-59CB-0D5B1D3B36F9}"/>
          </ac:picMkLst>
        </pc:picChg>
      </pc:sldChg>
      <pc:sldChg chg="addSp modSp">
        <pc:chgData name="Leonie Smith" userId="fed1330f33f5650e" providerId="LiveId" clId="{89984A9D-50DE-41B1-923B-F0F92BB124C6}" dt="2024-01-26T03:10:04.231" v="2"/>
        <pc:sldMkLst>
          <pc:docMk/>
          <pc:sldMk cId="3276979588" sldId="284"/>
        </pc:sldMkLst>
        <pc:picChg chg="add mod">
          <ac:chgData name="Leonie Smith" userId="fed1330f33f5650e" providerId="LiveId" clId="{89984A9D-50DE-41B1-923B-F0F92BB124C6}" dt="2024-01-26T03:10:04.231" v="2"/>
          <ac:picMkLst>
            <pc:docMk/>
            <pc:sldMk cId="3276979588" sldId="284"/>
            <ac:picMk id="9" creationId="{515C0407-1999-9C60-BC6A-CD1BCDA7F052}"/>
          </ac:picMkLst>
        </pc:picChg>
      </pc:sldChg>
      <pc:sldChg chg="addSp modSp">
        <pc:chgData name="Leonie Smith" userId="fed1330f33f5650e" providerId="LiveId" clId="{89984A9D-50DE-41B1-923B-F0F92BB124C6}" dt="2024-01-26T03:10:24.033" v="3"/>
        <pc:sldMkLst>
          <pc:docMk/>
          <pc:sldMk cId="1264478876" sldId="285"/>
        </pc:sldMkLst>
        <pc:picChg chg="add mod">
          <ac:chgData name="Leonie Smith" userId="fed1330f33f5650e" providerId="LiveId" clId="{89984A9D-50DE-41B1-923B-F0F92BB124C6}" dt="2024-01-26T03:10:24.033" v="3"/>
          <ac:picMkLst>
            <pc:docMk/>
            <pc:sldMk cId="1264478876" sldId="285"/>
            <ac:picMk id="6" creationId="{075741E3-A08E-1CDA-526E-C8700466BC2F}"/>
          </ac:picMkLst>
        </pc:picChg>
      </pc:sldChg>
      <pc:sldChg chg="addSp modSp">
        <pc:chgData name="Leonie Smith" userId="fed1330f33f5650e" providerId="LiveId" clId="{89984A9D-50DE-41B1-923B-F0F92BB124C6}" dt="2024-01-26T03:10:45.471" v="4"/>
        <pc:sldMkLst>
          <pc:docMk/>
          <pc:sldMk cId="3281473378" sldId="286"/>
        </pc:sldMkLst>
        <pc:picChg chg="add mod">
          <ac:chgData name="Leonie Smith" userId="fed1330f33f5650e" providerId="LiveId" clId="{89984A9D-50DE-41B1-923B-F0F92BB124C6}" dt="2024-01-26T03:10:45.471" v="4"/>
          <ac:picMkLst>
            <pc:docMk/>
            <pc:sldMk cId="3281473378" sldId="286"/>
            <ac:picMk id="6" creationId="{E3F7E491-36A2-6BC0-F8E6-17AD19E8DB61}"/>
          </ac:picMkLst>
        </pc:picChg>
      </pc:sldChg>
      <pc:sldChg chg="addSp modSp">
        <pc:chgData name="Leonie Smith" userId="fed1330f33f5650e" providerId="LiveId" clId="{89984A9D-50DE-41B1-923B-F0F92BB124C6}" dt="2024-01-26T03:11:01.642" v="5"/>
        <pc:sldMkLst>
          <pc:docMk/>
          <pc:sldMk cId="34301219" sldId="287"/>
        </pc:sldMkLst>
        <pc:picChg chg="add mod">
          <ac:chgData name="Leonie Smith" userId="fed1330f33f5650e" providerId="LiveId" clId="{89984A9D-50DE-41B1-923B-F0F92BB124C6}" dt="2024-01-26T03:11:01.642" v="5"/>
          <ac:picMkLst>
            <pc:docMk/>
            <pc:sldMk cId="34301219" sldId="287"/>
            <ac:picMk id="6" creationId="{98E4E402-CF1B-F993-D02D-24763C3173E4}"/>
          </ac:picMkLst>
        </pc:picChg>
      </pc:sldChg>
      <pc:sldChg chg="addSp modSp">
        <pc:chgData name="Leonie Smith" userId="fed1330f33f5650e" providerId="LiveId" clId="{89984A9D-50DE-41B1-923B-F0F92BB124C6}" dt="2024-01-26T03:11:21.174" v="6"/>
        <pc:sldMkLst>
          <pc:docMk/>
          <pc:sldMk cId="1380686611" sldId="288"/>
        </pc:sldMkLst>
        <pc:picChg chg="add mod">
          <ac:chgData name="Leonie Smith" userId="fed1330f33f5650e" providerId="LiveId" clId="{89984A9D-50DE-41B1-923B-F0F92BB124C6}" dt="2024-01-26T03:11:21.174" v="6"/>
          <ac:picMkLst>
            <pc:docMk/>
            <pc:sldMk cId="1380686611" sldId="288"/>
            <ac:picMk id="6" creationId="{600AD56D-C917-2195-5A7F-2F6790A0A3DC}"/>
          </ac:picMkLst>
        </pc:picChg>
      </pc:sldChg>
      <pc:sldChg chg="addSp modSp">
        <pc:chgData name="Leonie Smith" userId="fed1330f33f5650e" providerId="LiveId" clId="{89984A9D-50DE-41B1-923B-F0F92BB124C6}" dt="2024-01-26T03:11:38.121" v="7"/>
        <pc:sldMkLst>
          <pc:docMk/>
          <pc:sldMk cId="3123533980" sldId="289"/>
        </pc:sldMkLst>
        <pc:picChg chg="add mod">
          <ac:chgData name="Leonie Smith" userId="fed1330f33f5650e" providerId="LiveId" clId="{89984A9D-50DE-41B1-923B-F0F92BB124C6}" dt="2024-01-26T03:11:38.121" v="7"/>
          <ac:picMkLst>
            <pc:docMk/>
            <pc:sldMk cId="3123533980" sldId="289"/>
            <ac:picMk id="6" creationId="{2E13CB7D-78E6-AB65-00D6-5437DFB27E05}"/>
          </ac:picMkLst>
        </pc:picChg>
      </pc:sldChg>
      <pc:sldChg chg="addSp delSp modSp mod modTransition modAnim">
        <pc:chgData name="Leonie Smith" userId="fed1330f33f5650e" providerId="LiveId" clId="{89984A9D-50DE-41B1-923B-F0F92BB124C6}" dt="2024-03-26T03:17:56.562" v="39"/>
        <pc:sldMkLst>
          <pc:docMk/>
          <pc:sldMk cId="3941525781" sldId="290"/>
        </pc:sldMkLst>
        <pc:picChg chg="add del mod ord">
          <ac:chgData name="Leonie Smith" userId="fed1330f33f5650e" providerId="LiveId" clId="{89984A9D-50DE-41B1-923B-F0F92BB124C6}" dt="2024-03-26T03:17:56.562" v="39"/>
          <ac:picMkLst>
            <pc:docMk/>
            <pc:sldMk cId="3941525781" sldId="290"/>
            <ac:picMk id="5" creationId="{BC3A90D6-56D4-A436-CCBB-147361623EB2}"/>
          </ac:picMkLst>
        </pc:picChg>
        <pc:picChg chg="add del mod">
          <ac:chgData name="Leonie Smith" userId="fed1330f33f5650e" providerId="LiveId" clId="{89984A9D-50DE-41B1-923B-F0F92BB124C6}" dt="2024-03-26T03:17:35.165" v="38"/>
          <ac:picMkLst>
            <pc:docMk/>
            <pc:sldMk cId="3941525781" sldId="290"/>
            <ac:picMk id="6" creationId="{48562B5C-D79C-A1D7-87A7-7585DAA0539B}"/>
          </ac:picMkLst>
        </pc:picChg>
        <pc:picChg chg="add mod">
          <ac:chgData name="Leonie Smith" userId="fed1330f33f5650e" providerId="LiveId" clId="{89984A9D-50DE-41B1-923B-F0F92BB124C6}" dt="2024-03-26T03:17:56.562" v="39"/>
          <ac:picMkLst>
            <pc:docMk/>
            <pc:sldMk cId="3941525781" sldId="290"/>
            <ac:picMk id="7" creationId="{44129B69-3CD1-05E1-28AA-EE861C90D1B1}"/>
          </ac:picMkLst>
        </pc:picChg>
      </pc:sldChg>
      <pc:sldChg chg="addSp modSp">
        <pc:chgData name="Leonie Smith" userId="fed1330f33f5650e" providerId="LiveId" clId="{89984A9D-50DE-41B1-923B-F0F92BB124C6}" dt="2024-01-26T03:13:17.662" v="9"/>
        <pc:sldMkLst>
          <pc:docMk/>
          <pc:sldMk cId="1881166353" sldId="291"/>
        </pc:sldMkLst>
        <pc:picChg chg="add mod">
          <ac:chgData name="Leonie Smith" userId="fed1330f33f5650e" providerId="LiveId" clId="{89984A9D-50DE-41B1-923B-F0F92BB124C6}" dt="2024-01-26T03:13:17.662" v="9"/>
          <ac:picMkLst>
            <pc:docMk/>
            <pc:sldMk cId="1881166353" sldId="291"/>
            <ac:picMk id="6" creationId="{B6059BF4-A883-853B-B009-57E3231207E9}"/>
          </ac:picMkLst>
        </pc:picChg>
      </pc:sldChg>
      <pc:sldChg chg="addSp modSp">
        <pc:chgData name="Leonie Smith" userId="fed1330f33f5650e" providerId="LiveId" clId="{89984A9D-50DE-41B1-923B-F0F92BB124C6}" dt="2024-01-26T03:13:56.342" v="10"/>
        <pc:sldMkLst>
          <pc:docMk/>
          <pc:sldMk cId="498974496" sldId="292"/>
        </pc:sldMkLst>
        <pc:picChg chg="add mod">
          <ac:chgData name="Leonie Smith" userId="fed1330f33f5650e" providerId="LiveId" clId="{89984A9D-50DE-41B1-923B-F0F92BB124C6}" dt="2024-01-26T03:13:56.342" v="10"/>
          <ac:picMkLst>
            <pc:docMk/>
            <pc:sldMk cId="498974496" sldId="292"/>
            <ac:picMk id="8" creationId="{342D874D-DC39-698E-BF29-5443E769C459}"/>
          </ac:picMkLst>
        </pc:picChg>
      </pc:sldChg>
      <pc:sldChg chg="addSp modSp">
        <pc:chgData name="Leonie Smith" userId="fed1330f33f5650e" providerId="LiveId" clId="{89984A9D-50DE-41B1-923B-F0F92BB124C6}" dt="2024-01-26T03:14:26.496" v="11"/>
        <pc:sldMkLst>
          <pc:docMk/>
          <pc:sldMk cId="3194862340" sldId="293"/>
        </pc:sldMkLst>
        <pc:picChg chg="add mod">
          <ac:chgData name="Leonie Smith" userId="fed1330f33f5650e" providerId="LiveId" clId="{89984A9D-50DE-41B1-923B-F0F92BB124C6}" dt="2024-01-26T03:14:26.496" v="11"/>
          <ac:picMkLst>
            <pc:docMk/>
            <pc:sldMk cId="3194862340" sldId="293"/>
            <ac:picMk id="6" creationId="{98771E53-22E8-926A-5E51-7E082A49A9CA}"/>
          </ac:picMkLst>
        </pc:picChg>
      </pc:sldChg>
      <pc:sldChg chg="addSp modSp">
        <pc:chgData name="Leonie Smith" userId="fed1330f33f5650e" providerId="LiveId" clId="{89984A9D-50DE-41B1-923B-F0F92BB124C6}" dt="2024-01-26T03:14:45.556" v="12"/>
        <pc:sldMkLst>
          <pc:docMk/>
          <pc:sldMk cId="4082430732" sldId="294"/>
        </pc:sldMkLst>
        <pc:picChg chg="add mod">
          <ac:chgData name="Leonie Smith" userId="fed1330f33f5650e" providerId="LiveId" clId="{89984A9D-50DE-41B1-923B-F0F92BB124C6}" dt="2024-01-26T03:14:45.556" v="12"/>
          <ac:picMkLst>
            <pc:docMk/>
            <pc:sldMk cId="4082430732" sldId="294"/>
            <ac:picMk id="6" creationId="{843CE1A4-DFA0-232D-D4E0-0226EBFBEA24}"/>
          </ac:picMkLst>
        </pc:picChg>
      </pc:sldChg>
      <pc:sldChg chg="addSp delSp modSp mod modTransition modAnim">
        <pc:chgData name="Leonie Smith" userId="fed1330f33f5650e" providerId="LiveId" clId="{89984A9D-50DE-41B1-923B-F0F92BB124C6}" dt="2024-01-26T03:15:11.049" v="16"/>
        <pc:sldMkLst>
          <pc:docMk/>
          <pc:sldMk cId="3366918032" sldId="295"/>
        </pc:sldMkLst>
        <pc:picChg chg="add del mod">
          <ac:chgData name="Leonie Smith" userId="fed1330f33f5650e" providerId="LiveId" clId="{89984A9D-50DE-41B1-923B-F0F92BB124C6}" dt="2024-01-26T03:14:58.137" v="15"/>
          <ac:picMkLst>
            <pc:docMk/>
            <pc:sldMk cId="3366918032" sldId="295"/>
            <ac:picMk id="6" creationId="{3AEF3F74-213C-06C4-8F03-E14D5666D966}"/>
          </ac:picMkLst>
        </pc:picChg>
        <pc:picChg chg="add del mod ord">
          <ac:chgData name="Leonie Smith" userId="fed1330f33f5650e" providerId="LiveId" clId="{89984A9D-50DE-41B1-923B-F0F92BB124C6}" dt="2024-01-26T03:15:11.049" v="16"/>
          <ac:picMkLst>
            <pc:docMk/>
            <pc:sldMk cId="3366918032" sldId="295"/>
            <ac:picMk id="9" creationId="{CB9B9F6C-0064-5437-38FB-1F4E5BFF8FAE}"/>
          </ac:picMkLst>
        </pc:picChg>
        <pc:picChg chg="add mod">
          <ac:chgData name="Leonie Smith" userId="fed1330f33f5650e" providerId="LiveId" clId="{89984A9D-50DE-41B1-923B-F0F92BB124C6}" dt="2024-01-26T03:15:11.049" v="16"/>
          <ac:picMkLst>
            <pc:docMk/>
            <pc:sldMk cId="3366918032" sldId="295"/>
            <ac:picMk id="10" creationId="{3A12C762-0671-E4B8-6408-3EF045F26397}"/>
          </ac:picMkLst>
        </pc:picChg>
      </pc:sldChg>
      <pc:sldChg chg="addSp modSp">
        <pc:chgData name="Leonie Smith" userId="fed1330f33f5650e" providerId="LiveId" clId="{89984A9D-50DE-41B1-923B-F0F92BB124C6}" dt="2024-01-26T03:15:27.793" v="17"/>
        <pc:sldMkLst>
          <pc:docMk/>
          <pc:sldMk cId="378522755" sldId="296"/>
        </pc:sldMkLst>
        <pc:picChg chg="add mod">
          <ac:chgData name="Leonie Smith" userId="fed1330f33f5650e" providerId="LiveId" clId="{89984A9D-50DE-41B1-923B-F0F92BB124C6}" dt="2024-01-26T03:15:27.793" v="17"/>
          <ac:picMkLst>
            <pc:docMk/>
            <pc:sldMk cId="378522755" sldId="296"/>
            <ac:picMk id="6" creationId="{4FBB31D0-F40E-EED4-27F2-F8154D371A76}"/>
          </ac:picMkLst>
        </pc:picChg>
      </pc:sldChg>
      <pc:sldChg chg="addSp modSp">
        <pc:chgData name="Leonie Smith" userId="fed1330f33f5650e" providerId="LiveId" clId="{89984A9D-50DE-41B1-923B-F0F92BB124C6}" dt="2024-01-26T03:15:43.965" v="18"/>
        <pc:sldMkLst>
          <pc:docMk/>
          <pc:sldMk cId="243150544" sldId="297"/>
        </pc:sldMkLst>
        <pc:picChg chg="add mod">
          <ac:chgData name="Leonie Smith" userId="fed1330f33f5650e" providerId="LiveId" clId="{89984A9D-50DE-41B1-923B-F0F92BB124C6}" dt="2024-01-26T03:15:43.965" v="18"/>
          <ac:picMkLst>
            <pc:docMk/>
            <pc:sldMk cId="243150544" sldId="297"/>
            <ac:picMk id="6" creationId="{BC48A30C-61E1-8D43-BEBE-D31746151A9C}"/>
          </ac:picMkLst>
        </pc:picChg>
      </pc:sldChg>
      <pc:sldChg chg="addSp modSp">
        <pc:chgData name="Leonie Smith" userId="fed1330f33f5650e" providerId="LiveId" clId="{89984A9D-50DE-41B1-923B-F0F92BB124C6}" dt="2024-01-26T03:16:01.158" v="19"/>
        <pc:sldMkLst>
          <pc:docMk/>
          <pc:sldMk cId="2160687549" sldId="298"/>
        </pc:sldMkLst>
        <pc:picChg chg="add mod">
          <ac:chgData name="Leonie Smith" userId="fed1330f33f5650e" providerId="LiveId" clId="{89984A9D-50DE-41B1-923B-F0F92BB124C6}" dt="2024-01-26T03:16:01.158" v="19"/>
          <ac:picMkLst>
            <pc:docMk/>
            <pc:sldMk cId="2160687549" sldId="298"/>
            <ac:picMk id="6" creationId="{11E262DB-00BA-7DF5-C68B-B9E2791FC688}"/>
          </ac:picMkLst>
        </pc:picChg>
      </pc:sldChg>
      <pc:sldChg chg="addSp modSp">
        <pc:chgData name="Leonie Smith" userId="fed1330f33f5650e" providerId="LiveId" clId="{89984A9D-50DE-41B1-923B-F0F92BB124C6}" dt="2024-01-26T03:16:20.853" v="20"/>
        <pc:sldMkLst>
          <pc:docMk/>
          <pc:sldMk cId="3768220717" sldId="299"/>
        </pc:sldMkLst>
        <pc:picChg chg="add mod">
          <ac:chgData name="Leonie Smith" userId="fed1330f33f5650e" providerId="LiveId" clId="{89984A9D-50DE-41B1-923B-F0F92BB124C6}" dt="2024-01-26T03:16:20.853" v="20"/>
          <ac:picMkLst>
            <pc:docMk/>
            <pc:sldMk cId="3768220717" sldId="299"/>
            <ac:picMk id="6" creationId="{93B3DA76-6F52-0D7F-68D5-43368B1CE8FF}"/>
          </ac:picMkLst>
        </pc:picChg>
      </pc:sldChg>
      <pc:sldChg chg="addSp modSp">
        <pc:chgData name="Leonie Smith" userId="fed1330f33f5650e" providerId="LiveId" clId="{89984A9D-50DE-41B1-923B-F0F92BB124C6}" dt="2024-01-26T03:16:37.042" v="21"/>
        <pc:sldMkLst>
          <pc:docMk/>
          <pc:sldMk cId="1321182655" sldId="300"/>
        </pc:sldMkLst>
        <pc:picChg chg="add mod">
          <ac:chgData name="Leonie Smith" userId="fed1330f33f5650e" providerId="LiveId" clId="{89984A9D-50DE-41B1-923B-F0F92BB124C6}" dt="2024-01-26T03:16:37.042" v="21"/>
          <ac:picMkLst>
            <pc:docMk/>
            <pc:sldMk cId="1321182655" sldId="300"/>
            <ac:picMk id="6" creationId="{0993159C-CACD-47C2-AB12-5CC514DED9F5}"/>
          </ac:picMkLst>
        </pc:picChg>
      </pc:sldChg>
      <pc:sldChg chg="addSp delSp modSp mod modTransition modAnim">
        <pc:chgData name="Leonie Smith" userId="fed1330f33f5650e" providerId="LiveId" clId="{89984A9D-50DE-41B1-923B-F0F92BB124C6}" dt="2024-01-26T03:17:20.615" v="28"/>
        <pc:sldMkLst>
          <pc:docMk/>
          <pc:sldMk cId="2402236941" sldId="301"/>
        </pc:sldMkLst>
        <pc:picChg chg="add del mod">
          <ac:chgData name="Leonie Smith" userId="fed1330f33f5650e" providerId="LiveId" clId="{89984A9D-50DE-41B1-923B-F0F92BB124C6}" dt="2024-01-26T03:16:58.130" v="24"/>
          <ac:picMkLst>
            <pc:docMk/>
            <pc:sldMk cId="2402236941" sldId="301"/>
            <ac:picMk id="6" creationId="{BEFFAC8D-05A4-6184-8FFF-2625C4DF8198}"/>
          </ac:picMkLst>
        </pc:picChg>
        <pc:picChg chg="add del mod ord">
          <ac:chgData name="Leonie Smith" userId="fed1330f33f5650e" providerId="LiveId" clId="{89984A9D-50DE-41B1-923B-F0F92BB124C6}" dt="2024-01-26T03:17:04.759" v="25"/>
          <ac:picMkLst>
            <pc:docMk/>
            <pc:sldMk cId="2402236941" sldId="301"/>
            <ac:picMk id="9" creationId="{0D76E840-09B6-DDD6-556D-1D83D99F53E6}"/>
          </ac:picMkLst>
        </pc:picChg>
        <pc:picChg chg="add del mod">
          <ac:chgData name="Leonie Smith" userId="fed1330f33f5650e" providerId="LiveId" clId="{89984A9D-50DE-41B1-923B-F0F92BB124C6}" dt="2024-01-26T03:17:08.590" v="27"/>
          <ac:picMkLst>
            <pc:docMk/>
            <pc:sldMk cId="2402236941" sldId="301"/>
            <ac:picMk id="10" creationId="{8BEE2CC5-8F7E-2FB4-60F9-05D0D31108E6}"/>
          </ac:picMkLst>
        </pc:picChg>
        <pc:picChg chg="add del mod ord">
          <ac:chgData name="Leonie Smith" userId="fed1330f33f5650e" providerId="LiveId" clId="{89984A9D-50DE-41B1-923B-F0F92BB124C6}" dt="2024-01-26T03:17:20.615" v="28"/>
          <ac:picMkLst>
            <pc:docMk/>
            <pc:sldMk cId="2402236941" sldId="301"/>
            <ac:picMk id="13" creationId="{AF18531F-1280-1E78-CCF4-EB412CDE4958}"/>
          </ac:picMkLst>
        </pc:picChg>
        <pc:picChg chg="add mod">
          <ac:chgData name="Leonie Smith" userId="fed1330f33f5650e" providerId="LiveId" clId="{89984A9D-50DE-41B1-923B-F0F92BB124C6}" dt="2024-01-26T03:17:20.615" v="28"/>
          <ac:picMkLst>
            <pc:docMk/>
            <pc:sldMk cId="2402236941" sldId="301"/>
            <ac:picMk id="14" creationId="{D099391E-1670-8C63-4AFF-EC351F4D5A4F}"/>
          </ac:picMkLst>
        </pc:picChg>
      </pc:sldChg>
      <pc:sldChg chg="addSp modSp">
        <pc:chgData name="Leonie Smith" userId="fed1330f33f5650e" providerId="LiveId" clId="{89984A9D-50DE-41B1-923B-F0F92BB124C6}" dt="2024-01-26T03:17:35.646" v="29"/>
        <pc:sldMkLst>
          <pc:docMk/>
          <pc:sldMk cId="371370302" sldId="302"/>
        </pc:sldMkLst>
        <pc:picChg chg="add mod">
          <ac:chgData name="Leonie Smith" userId="fed1330f33f5650e" providerId="LiveId" clId="{89984A9D-50DE-41B1-923B-F0F92BB124C6}" dt="2024-01-26T03:17:35.646" v="29"/>
          <ac:picMkLst>
            <pc:docMk/>
            <pc:sldMk cId="371370302" sldId="302"/>
            <ac:picMk id="6" creationId="{3763BDFE-74B3-18D5-C211-9BAD2BDD8360}"/>
          </ac:picMkLst>
        </pc:picChg>
      </pc:sldChg>
      <pc:sldChg chg="addSp delSp modSp mod modTransition modAnim">
        <pc:chgData name="Leonie Smith" userId="fed1330f33f5650e" providerId="LiveId" clId="{89984A9D-50DE-41B1-923B-F0F92BB124C6}" dt="2024-03-26T03:19:51.771" v="42"/>
        <pc:sldMkLst>
          <pc:docMk/>
          <pc:sldMk cId="2560419057" sldId="303"/>
        </pc:sldMkLst>
        <pc:picChg chg="add del mod ord">
          <ac:chgData name="Leonie Smith" userId="fed1330f33f5650e" providerId="LiveId" clId="{89984A9D-50DE-41B1-923B-F0F92BB124C6}" dt="2024-03-26T03:19:51.771" v="42"/>
          <ac:picMkLst>
            <pc:docMk/>
            <pc:sldMk cId="2560419057" sldId="303"/>
            <ac:picMk id="7" creationId="{D019D1CB-5735-B17A-9992-E435F09A3416}"/>
          </ac:picMkLst>
        </pc:picChg>
        <pc:picChg chg="add del mod">
          <ac:chgData name="Leonie Smith" userId="fed1330f33f5650e" providerId="LiveId" clId="{89984A9D-50DE-41B1-923B-F0F92BB124C6}" dt="2024-03-26T03:19:16.573" v="41"/>
          <ac:picMkLst>
            <pc:docMk/>
            <pc:sldMk cId="2560419057" sldId="303"/>
            <ac:picMk id="8" creationId="{2D734A7C-F51E-8962-9642-CA58613F6871}"/>
          </ac:picMkLst>
        </pc:picChg>
        <pc:picChg chg="add mod">
          <ac:chgData name="Leonie Smith" userId="fed1330f33f5650e" providerId="LiveId" clId="{89984A9D-50DE-41B1-923B-F0F92BB124C6}" dt="2024-03-26T03:19:51.771" v="42"/>
          <ac:picMkLst>
            <pc:docMk/>
            <pc:sldMk cId="2560419057" sldId="303"/>
            <ac:picMk id="9" creationId="{29EC3DA4-D46C-3E32-CD20-8973A7311A7F}"/>
          </ac:picMkLst>
        </pc:picChg>
      </pc:sldChg>
      <pc:sldChg chg="addSp modSp">
        <pc:chgData name="Leonie Smith" userId="fed1330f33f5650e" providerId="LiveId" clId="{89984A9D-50DE-41B1-923B-F0F92BB124C6}" dt="2024-01-26T03:18:39.050" v="31"/>
        <pc:sldMkLst>
          <pc:docMk/>
          <pc:sldMk cId="3757854776" sldId="304"/>
        </pc:sldMkLst>
        <pc:picChg chg="add mod">
          <ac:chgData name="Leonie Smith" userId="fed1330f33f5650e" providerId="LiveId" clId="{89984A9D-50DE-41B1-923B-F0F92BB124C6}" dt="2024-01-26T03:18:39.050" v="31"/>
          <ac:picMkLst>
            <pc:docMk/>
            <pc:sldMk cId="3757854776" sldId="304"/>
            <ac:picMk id="6" creationId="{E15993D3-A4A1-31FC-7F94-D84A444318CA}"/>
          </ac:picMkLst>
        </pc:picChg>
      </pc:sldChg>
      <pc:sldChg chg="addSp delSp modSp mod modTransition modAnim">
        <pc:chgData name="Leonie Smith" userId="fed1330f33f5650e" providerId="LiveId" clId="{89984A9D-50DE-41B1-923B-F0F92BB124C6}" dt="2024-01-26T03:19:34.189" v="35"/>
        <pc:sldMkLst>
          <pc:docMk/>
          <pc:sldMk cId="3325385510" sldId="306"/>
        </pc:sldMkLst>
        <pc:picChg chg="add del mod">
          <ac:chgData name="Leonie Smith" userId="fed1330f33f5650e" providerId="LiveId" clId="{89984A9D-50DE-41B1-923B-F0F92BB124C6}" dt="2024-01-26T03:19:19.847" v="34"/>
          <ac:picMkLst>
            <pc:docMk/>
            <pc:sldMk cId="3325385510" sldId="306"/>
            <ac:picMk id="6" creationId="{106B21B8-4643-C889-C43E-1AC985581239}"/>
          </ac:picMkLst>
        </pc:picChg>
        <pc:picChg chg="add del mod ord">
          <ac:chgData name="Leonie Smith" userId="fed1330f33f5650e" providerId="LiveId" clId="{89984A9D-50DE-41B1-923B-F0F92BB124C6}" dt="2024-01-26T03:19:34.189" v="35"/>
          <ac:picMkLst>
            <pc:docMk/>
            <pc:sldMk cId="3325385510" sldId="306"/>
            <ac:picMk id="10" creationId="{F2C435B9-46F4-37DE-F2CC-FFD20F170095}"/>
          </ac:picMkLst>
        </pc:picChg>
        <pc:picChg chg="add mod">
          <ac:chgData name="Leonie Smith" userId="fed1330f33f5650e" providerId="LiveId" clId="{89984A9D-50DE-41B1-923B-F0F92BB124C6}" dt="2024-01-26T03:19:34.189" v="35"/>
          <ac:picMkLst>
            <pc:docMk/>
            <pc:sldMk cId="3325385510" sldId="306"/>
            <ac:picMk id="11" creationId="{B34DC8B4-69D1-FE76-7DD0-8E494B7E751B}"/>
          </ac:picMkLst>
        </pc:picChg>
      </pc:sldChg>
      <pc:sldChg chg="addSp modSp">
        <pc:chgData name="Leonie Smith" userId="fed1330f33f5650e" providerId="LiveId" clId="{89984A9D-50DE-41B1-923B-F0F92BB124C6}" dt="2024-01-26T03:20:19.470" v="36"/>
        <pc:sldMkLst>
          <pc:docMk/>
          <pc:sldMk cId="318186122" sldId="307"/>
        </pc:sldMkLst>
        <pc:picChg chg="add mod">
          <ac:chgData name="Leonie Smith" userId="fed1330f33f5650e" providerId="LiveId" clId="{89984A9D-50DE-41B1-923B-F0F92BB124C6}" dt="2024-01-26T03:20:19.470" v="36"/>
          <ac:picMkLst>
            <pc:docMk/>
            <pc:sldMk cId="318186122" sldId="307"/>
            <ac:picMk id="8" creationId="{2F2FB26B-E525-DDF2-B600-820D48E1D912}"/>
          </ac:picMkLst>
        </pc:picChg>
      </pc:sldChg>
    </pc:docChg>
  </pc:docChgLst>
  <pc:docChgLst>
    <pc:chgData name="Alfred Smith" userId="3c60a3631c0db8ad" providerId="LiveId" clId="{73F32C48-6706-455B-834D-D8325A108CB4}"/>
    <pc:docChg chg="modSld">
      <pc:chgData name="Alfred Smith" userId="3c60a3631c0db8ad" providerId="LiveId" clId="{73F32C48-6706-455B-834D-D8325A108CB4}" dt="2024-08-15T08:13:36.794" v="29" actId="20577"/>
      <pc:docMkLst>
        <pc:docMk/>
      </pc:docMkLst>
      <pc:sldChg chg="modNotesTx">
        <pc:chgData name="Alfred Smith" userId="3c60a3631c0db8ad" providerId="LiveId" clId="{73F32C48-6706-455B-834D-D8325A108CB4}" dt="2024-08-15T08:13:36.794" v="29" actId="20577"/>
        <pc:sldMkLst>
          <pc:docMk/>
          <pc:sldMk cId="3162370668" sldId="257"/>
        </pc:sldMkLst>
      </pc:sldChg>
      <pc:sldChg chg="modNotesTx">
        <pc:chgData name="Alfred Smith" userId="3c60a3631c0db8ad" providerId="LiveId" clId="{73F32C48-6706-455B-834D-D8325A108CB4}" dt="2024-08-15T08:13:29.560" v="27" actId="20577"/>
        <pc:sldMkLst>
          <pc:docMk/>
          <pc:sldMk cId="3859477305" sldId="258"/>
        </pc:sldMkLst>
      </pc:sldChg>
      <pc:sldChg chg="modNotesTx">
        <pc:chgData name="Alfred Smith" userId="3c60a3631c0db8ad" providerId="LiveId" clId="{73F32C48-6706-455B-834D-D8325A108CB4}" dt="2024-08-15T08:13:25.447" v="26" actId="20577"/>
        <pc:sldMkLst>
          <pc:docMk/>
          <pc:sldMk cId="4188186229" sldId="259"/>
        </pc:sldMkLst>
      </pc:sldChg>
      <pc:sldChg chg="modNotesTx">
        <pc:chgData name="Alfred Smith" userId="3c60a3631c0db8ad" providerId="LiveId" clId="{73F32C48-6706-455B-834D-D8325A108CB4}" dt="2024-08-15T08:13:21.614" v="25" actId="20577"/>
        <pc:sldMkLst>
          <pc:docMk/>
          <pc:sldMk cId="4289257499" sldId="260"/>
        </pc:sldMkLst>
      </pc:sldChg>
      <pc:sldChg chg="modNotesTx">
        <pc:chgData name="Alfred Smith" userId="3c60a3631c0db8ad" providerId="LiveId" clId="{73F32C48-6706-455B-834D-D8325A108CB4}" dt="2024-08-15T08:13:17.774" v="24" actId="20577"/>
        <pc:sldMkLst>
          <pc:docMk/>
          <pc:sldMk cId="2227123297" sldId="261"/>
        </pc:sldMkLst>
      </pc:sldChg>
      <pc:sldChg chg="modNotesTx">
        <pc:chgData name="Alfred Smith" userId="3c60a3631c0db8ad" providerId="LiveId" clId="{73F32C48-6706-455B-834D-D8325A108CB4}" dt="2024-08-15T08:13:14.146" v="23" actId="20577"/>
        <pc:sldMkLst>
          <pc:docMk/>
          <pc:sldMk cId="3233884253" sldId="262"/>
        </pc:sldMkLst>
      </pc:sldChg>
      <pc:sldChg chg="modNotesTx">
        <pc:chgData name="Alfred Smith" userId="3c60a3631c0db8ad" providerId="LiveId" clId="{73F32C48-6706-455B-834D-D8325A108CB4}" dt="2024-08-15T08:13:10.302" v="22" actId="20577"/>
        <pc:sldMkLst>
          <pc:docMk/>
          <pc:sldMk cId="1025041336" sldId="263"/>
        </pc:sldMkLst>
      </pc:sldChg>
      <pc:sldChg chg="modNotesTx">
        <pc:chgData name="Alfred Smith" userId="3c60a3631c0db8ad" providerId="LiveId" clId="{73F32C48-6706-455B-834D-D8325A108CB4}" dt="2024-08-15T08:13:06.613" v="21" actId="20577"/>
        <pc:sldMkLst>
          <pc:docMk/>
          <pc:sldMk cId="850854638" sldId="264"/>
        </pc:sldMkLst>
      </pc:sldChg>
      <pc:sldChg chg="modNotesTx">
        <pc:chgData name="Alfred Smith" userId="3c60a3631c0db8ad" providerId="LiveId" clId="{73F32C48-6706-455B-834D-D8325A108CB4}" dt="2024-08-15T08:13:02.657" v="20" actId="20577"/>
        <pc:sldMkLst>
          <pc:docMk/>
          <pc:sldMk cId="642860185" sldId="265"/>
        </pc:sldMkLst>
      </pc:sldChg>
      <pc:sldChg chg="modNotesTx">
        <pc:chgData name="Alfred Smith" userId="3c60a3631c0db8ad" providerId="LiveId" clId="{73F32C48-6706-455B-834D-D8325A108CB4}" dt="2024-08-15T08:12:58.476" v="19" actId="20577"/>
        <pc:sldMkLst>
          <pc:docMk/>
          <pc:sldMk cId="759143245" sldId="266"/>
        </pc:sldMkLst>
      </pc:sldChg>
      <pc:sldChg chg="modNotesTx">
        <pc:chgData name="Alfred Smith" userId="3c60a3631c0db8ad" providerId="LiveId" clId="{73F32C48-6706-455B-834D-D8325A108CB4}" dt="2024-08-15T08:12:48.897" v="18" actId="20577"/>
        <pc:sldMkLst>
          <pc:docMk/>
          <pc:sldMk cId="1195130714" sldId="267"/>
        </pc:sldMkLst>
      </pc:sldChg>
      <pc:sldChg chg="modNotesTx">
        <pc:chgData name="Alfred Smith" userId="3c60a3631c0db8ad" providerId="LiveId" clId="{73F32C48-6706-455B-834D-D8325A108CB4}" dt="2024-08-15T08:12:45.324" v="17" actId="20577"/>
        <pc:sldMkLst>
          <pc:docMk/>
          <pc:sldMk cId="2563416085" sldId="268"/>
        </pc:sldMkLst>
      </pc:sldChg>
      <pc:sldChg chg="modNotesTx">
        <pc:chgData name="Alfred Smith" userId="3c60a3631c0db8ad" providerId="LiveId" clId="{73F32C48-6706-455B-834D-D8325A108CB4}" dt="2024-08-15T08:12:41.142" v="16" actId="20577"/>
        <pc:sldMkLst>
          <pc:docMk/>
          <pc:sldMk cId="3479452955" sldId="269"/>
        </pc:sldMkLst>
      </pc:sldChg>
      <pc:sldChg chg="modNotesTx">
        <pc:chgData name="Alfred Smith" userId="3c60a3631c0db8ad" providerId="LiveId" clId="{73F32C48-6706-455B-834D-D8325A108CB4}" dt="2024-08-15T08:12:37.186" v="15" actId="20577"/>
        <pc:sldMkLst>
          <pc:docMk/>
          <pc:sldMk cId="844163282" sldId="270"/>
        </pc:sldMkLst>
      </pc:sldChg>
      <pc:sldChg chg="modNotesTx">
        <pc:chgData name="Alfred Smith" userId="3c60a3631c0db8ad" providerId="LiveId" clId="{73F32C48-6706-455B-834D-D8325A108CB4}" dt="2024-08-15T08:12:33.266" v="14" actId="20577"/>
        <pc:sldMkLst>
          <pc:docMk/>
          <pc:sldMk cId="1460331642" sldId="271"/>
        </pc:sldMkLst>
      </pc:sldChg>
      <pc:sldChg chg="modNotesTx">
        <pc:chgData name="Alfred Smith" userId="3c60a3631c0db8ad" providerId="LiveId" clId="{73F32C48-6706-455B-834D-D8325A108CB4}" dt="2024-08-15T08:12:29.529" v="13" actId="20577"/>
        <pc:sldMkLst>
          <pc:docMk/>
          <pc:sldMk cId="4072633051" sldId="272"/>
        </pc:sldMkLst>
      </pc:sldChg>
      <pc:sldChg chg="modNotesTx">
        <pc:chgData name="Alfred Smith" userId="3c60a3631c0db8ad" providerId="LiveId" clId="{73F32C48-6706-455B-834D-D8325A108CB4}" dt="2024-08-15T08:12:18.095" v="11" actId="20577"/>
        <pc:sldMkLst>
          <pc:docMk/>
          <pc:sldMk cId="231717444" sldId="273"/>
        </pc:sldMkLst>
      </pc:sldChg>
      <pc:sldChg chg="modNotesTx">
        <pc:chgData name="Alfred Smith" userId="3c60a3631c0db8ad" providerId="LiveId" clId="{73F32C48-6706-455B-834D-D8325A108CB4}" dt="2024-08-15T08:12:22.679" v="12" actId="20577"/>
        <pc:sldMkLst>
          <pc:docMk/>
          <pc:sldMk cId="810186871" sldId="274"/>
        </pc:sldMkLst>
      </pc:sldChg>
      <pc:sldChg chg="modNotesTx">
        <pc:chgData name="Alfred Smith" userId="3c60a3631c0db8ad" providerId="LiveId" clId="{73F32C48-6706-455B-834D-D8325A108CB4}" dt="2024-08-15T08:12:10.730" v="10" actId="20577"/>
        <pc:sldMkLst>
          <pc:docMk/>
          <pc:sldMk cId="4053407061" sldId="275"/>
        </pc:sldMkLst>
      </pc:sldChg>
      <pc:sldChg chg="modNotesTx">
        <pc:chgData name="Alfred Smith" userId="3c60a3631c0db8ad" providerId="LiveId" clId="{73F32C48-6706-455B-834D-D8325A108CB4}" dt="2024-08-15T08:12:07.271" v="9" actId="20577"/>
        <pc:sldMkLst>
          <pc:docMk/>
          <pc:sldMk cId="776834236" sldId="276"/>
        </pc:sldMkLst>
      </pc:sldChg>
      <pc:sldChg chg="modNotesTx">
        <pc:chgData name="Alfred Smith" userId="3c60a3631c0db8ad" providerId="LiveId" clId="{73F32C48-6706-455B-834D-D8325A108CB4}" dt="2024-08-15T08:12:03.293" v="8" actId="20577"/>
        <pc:sldMkLst>
          <pc:docMk/>
          <pc:sldMk cId="3735175916" sldId="277"/>
        </pc:sldMkLst>
      </pc:sldChg>
      <pc:sldChg chg="modNotesTx">
        <pc:chgData name="Alfred Smith" userId="3c60a3631c0db8ad" providerId="LiveId" clId="{73F32C48-6706-455B-834D-D8325A108CB4}" dt="2024-08-15T08:12:00.251" v="7" actId="20577"/>
        <pc:sldMkLst>
          <pc:docMk/>
          <pc:sldMk cId="250661559" sldId="278"/>
        </pc:sldMkLst>
      </pc:sldChg>
      <pc:sldChg chg="addSp modSp modNotesTx">
        <pc:chgData name="Alfred Smith" userId="3c60a3631c0db8ad" providerId="LiveId" clId="{73F32C48-6706-455B-834D-D8325A108CB4}" dt="2024-08-15T08:11:57.009" v="6" actId="20577"/>
        <pc:sldMkLst>
          <pc:docMk/>
          <pc:sldMk cId="380762532" sldId="279"/>
        </pc:sldMkLst>
        <pc:spChg chg="add mod">
          <ac:chgData name="Alfred Smith" userId="3c60a3631c0db8ad" providerId="LiveId" clId="{73F32C48-6706-455B-834D-D8325A108CB4}" dt="2024-08-15T08:11:49.292" v="5"/>
          <ac:spMkLst>
            <pc:docMk/>
            <pc:sldMk cId="380762532" sldId="279"/>
            <ac:spMk id="3" creationId="{B29EB8B1-48B0-B49E-A8A4-9361798EF74E}"/>
          </ac:spMkLst>
        </pc:spChg>
      </pc:sldChg>
      <pc:sldChg chg="modNotesTx">
        <pc:chgData name="Alfred Smith" userId="3c60a3631c0db8ad" providerId="LiveId" clId="{73F32C48-6706-455B-834D-D8325A108CB4}" dt="2024-08-15T08:13:33.111" v="28" actId="20577"/>
        <pc:sldMkLst>
          <pc:docMk/>
          <pc:sldMk cId="2856965969" sldId="280"/>
        </pc:sldMkLst>
      </pc:sldChg>
      <pc:sldChg chg="addSp modSp mod">
        <pc:chgData name="Alfred Smith" userId="3c60a3631c0db8ad" providerId="LiveId" clId="{73F32C48-6706-455B-834D-D8325A108CB4}" dt="2024-08-15T08:06:02.236" v="3" actId="20577"/>
        <pc:sldMkLst>
          <pc:docMk/>
          <pc:sldMk cId="1264478876" sldId="285"/>
        </pc:sldMkLst>
        <pc:spChg chg="mod">
          <ac:chgData name="Alfred Smith" userId="3c60a3631c0db8ad" providerId="LiveId" clId="{73F32C48-6706-455B-834D-D8325A108CB4}" dt="2024-08-15T08:06:02.236" v="3" actId="20577"/>
          <ac:spMkLst>
            <pc:docMk/>
            <pc:sldMk cId="1264478876" sldId="285"/>
            <ac:spMk id="2" creationId="{A52478B5-2DFE-D78D-2AD0-FE61AE97DDD6}"/>
          </ac:spMkLst>
        </pc:spChg>
        <pc:spChg chg="add mod">
          <ac:chgData name="Alfred Smith" userId="3c60a3631c0db8ad" providerId="LiveId" clId="{73F32C48-6706-455B-834D-D8325A108CB4}" dt="2024-08-15T08:04:46.215" v="0"/>
          <ac:spMkLst>
            <pc:docMk/>
            <pc:sldMk cId="1264478876" sldId="285"/>
            <ac:spMk id="4" creationId="{81C79CD4-C151-3F09-47A5-58C5962DA072}"/>
          </ac:spMkLst>
        </pc:spChg>
        <pc:spChg chg="add mod">
          <ac:chgData name="Alfred Smith" userId="3c60a3631c0db8ad" providerId="LiveId" clId="{73F32C48-6706-455B-834D-D8325A108CB4}" dt="2024-08-15T08:04:46.215" v="0"/>
          <ac:spMkLst>
            <pc:docMk/>
            <pc:sldMk cId="1264478876" sldId="285"/>
            <ac:spMk id="5" creationId="{C2E00927-36A9-14E7-553C-5302B3CAC884}"/>
          </ac:spMkLst>
        </pc:spChg>
      </pc:sldChg>
      <pc:sldChg chg="modSp mod">
        <pc:chgData name="Alfred Smith" userId="3c60a3631c0db8ad" providerId="LiveId" clId="{73F32C48-6706-455B-834D-D8325A108CB4}" dt="2024-08-15T08:07:29.951" v="4" actId="1076"/>
        <pc:sldMkLst>
          <pc:docMk/>
          <pc:sldMk cId="498974496" sldId="292"/>
        </pc:sldMkLst>
        <pc:spChg chg="mod">
          <ac:chgData name="Alfred Smith" userId="3c60a3631c0db8ad" providerId="LiveId" clId="{73F32C48-6706-455B-834D-D8325A108CB4}" dt="2024-08-15T08:07:29.951" v="4" actId="1076"/>
          <ac:spMkLst>
            <pc:docMk/>
            <pc:sldMk cId="498974496" sldId="292"/>
            <ac:spMk id="2" creationId="{62B8A93F-D984-8BCA-8A46-79D65C0797FB}"/>
          </ac:spMkLst>
        </pc:spChg>
        <pc:spChg chg="mod">
          <ac:chgData name="Alfred Smith" userId="3c60a3631c0db8ad" providerId="LiveId" clId="{73F32C48-6706-455B-834D-D8325A108CB4}" dt="2024-08-15T08:07:29.951" v="4" actId="1076"/>
          <ac:spMkLst>
            <pc:docMk/>
            <pc:sldMk cId="498974496" sldId="292"/>
            <ac:spMk id="3" creationId="{A58184BD-88F1-BA02-40C1-D8403D0EEC0D}"/>
          </ac:spMkLst>
        </pc:spChg>
      </pc:sldChg>
    </pc:docChg>
  </pc:docChgLst>
  <pc:docChgLst>
    <pc:chgData name="Leonie Smith" userId="fed1330f33f5650e" providerId="LiveId" clId="{27CC189C-6BF6-492E-B97C-56E511031281}"/>
    <pc:docChg chg="addSld delSld modSld">
      <pc:chgData name="Leonie Smith" userId="fed1330f33f5650e" providerId="LiveId" clId="{27CC189C-6BF6-492E-B97C-56E511031281}" dt="2023-01-25T11:02:50.192" v="164" actId="20577"/>
      <pc:docMkLst>
        <pc:docMk/>
      </pc:docMkLst>
      <pc:sldChg chg="modSp mod">
        <pc:chgData name="Leonie Smith" userId="fed1330f33f5650e" providerId="LiveId" clId="{27CC189C-6BF6-492E-B97C-56E511031281}" dt="2023-01-25T09:21:33.262" v="8" actId="20577"/>
        <pc:sldMkLst>
          <pc:docMk/>
          <pc:sldMk cId="4230075952" sldId="282"/>
        </pc:sldMkLst>
        <pc:spChg chg="mod">
          <ac:chgData name="Leonie Smith" userId="fed1330f33f5650e" providerId="LiveId" clId="{27CC189C-6BF6-492E-B97C-56E511031281}" dt="2023-01-25T09:21:33.262" v="8" actId="20577"/>
          <ac:spMkLst>
            <pc:docMk/>
            <pc:sldMk cId="4230075952" sldId="282"/>
            <ac:spMk id="2" creationId="{4230E400-D549-905C-74EE-DD3700862FF6}"/>
          </ac:spMkLst>
        </pc:spChg>
        <pc:spChg chg="mod">
          <ac:chgData name="Leonie Smith" userId="fed1330f33f5650e" providerId="LiveId" clId="{27CC189C-6BF6-492E-B97C-56E511031281}" dt="2023-01-25T09:21:28.427" v="4"/>
          <ac:spMkLst>
            <pc:docMk/>
            <pc:sldMk cId="4230075952" sldId="282"/>
            <ac:spMk id="3" creationId="{AC02AD43-1B04-7B92-ED63-33DDC6C4B23D}"/>
          </ac:spMkLst>
        </pc:spChg>
      </pc:sldChg>
      <pc:sldChg chg="modSp mod">
        <pc:chgData name="Leonie Smith" userId="fed1330f33f5650e" providerId="LiveId" clId="{27CC189C-6BF6-492E-B97C-56E511031281}" dt="2023-01-25T11:02:50.192" v="164" actId="20577"/>
        <pc:sldMkLst>
          <pc:docMk/>
          <pc:sldMk cId="454763615" sldId="283"/>
        </pc:sldMkLst>
        <pc:spChg chg="mod">
          <ac:chgData name="Leonie Smith" userId="fed1330f33f5650e" providerId="LiveId" clId="{27CC189C-6BF6-492E-B97C-56E511031281}" dt="2023-01-25T11:02:50.192" v="164" actId="20577"/>
          <ac:spMkLst>
            <pc:docMk/>
            <pc:sldMk cId="454763615" sldId="283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2:36.368" v="9"/>
        <pc:sldMkLst>
          <pc:docMk/>
          <pc:sldMk cId="3276979588" sldId="284"/>
        </pc:sldMkLst>
        <pc:spChg chg="mod">
          <ac:chgData name="Leonie Smith" userId="fed1330f33f5650e" providerId="LiveId" clId="{27CC189C-6BF6-492E-B97C-56E511031281}" dt="2023-01-25T09:22:36.368" v="9"/>
          <ac:spMkLst>
            <pc:docMk/>
            <pc:sldMk cId="3276979588" sldId="284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3:10.538" v="10"/>
        <pc:sldMkLst>
          <pc:docMk/>
          <pc:sldMk cId="1264478876" sldId="285"/>
        </pc:sldMkLst>
        <pc:spChg chg="mod">
          <ac:chgData name="Leonie Smith" userId="fed1330f33f5650e" providerId="LiveId" clId="{27CC189C-6BF6-492E-B97C-56E511031281}" dt="2023-01-25T09:23:10.538" v="10"/>
          <ac:spMkLst>
            <pc:docMk/>
            <pc:sldMk cId="1264478876" sldId="285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3:21.844" v="11"/>
        <pc:sldMkLst>
          <pc:docMk/>
          <pc:sldMk cId="3281473378" sldId="286"/>
        </pc:sldMkLst>
        <pc:spChg chg="mod">
          <ac:chgData name="Leonie Smith" userId="fed1330f33f5650e" providerId="LiveId" clId="{27CC189C-6BF6-492E-B97C-56E511031281}" dt="2023-01-25T09:23:21.844" v="11"/>
          <ac:spMkLst>
            <pc:docMk/>
            <pc:sldMk cId="3281473378" sldId="286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3:31.429" v="12"/>
        <pc:sldMkLst>
          <pc:docMk/>
          <pc:sldMk cId="34301219" sldId="287"/>
        </pc:sldMkLst>
        <pc:spChg chg="mod">
          <ac:chgData name="Leonie Smith" userId="fed1330f33f5650e" providerId="LiveId" clId="{27CC189C-6BF6-492E-B97C-56E511031281}" dt="2023-01-25T09:23:31.429" v="12"/>
          <ac:spMkLst>
            <pc:docMk/>
            <pc:sldMk cId="34301219" sldId="287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3:44.469" v="13"/>
        <pc:sldMkLst>
          <pc:docMk/>
          <pc:sldMk cId="1380686611" sldId="288"/>
        </pc:sldMkLst>
        <pc:spChg chg="mod">
          <ac:chgData name="Leonie Smith" userId="fed1330f33f5650e" providerId="LiveId" clId="{27CC189C-6BF6-492E-B97C-56E511031281}" dt="2023-01-25T09:23:44.469" v="13"/>
          <ac:spMkLst>
            <pc:docMk/>
            <pc:sldMk cId="1380686611" sldId="288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3:52.864" v="14"/>
        <pc:sldMkLst>
          <pc:docMk/>
          <pc:sldMk cId="3123533980" sldId="289"/>
        </pc:sldMkLst>
        <pc:spChg chg="mod">
          <ac:chgData name="Leonie Smith" userId="fed1330f33f5650e" providerId="LiveId" clId="{27CC189C-6BF6-492E-B97C-56E511031281}" dt="2023-01-25T09:23:52.864" v="14"/>
          <ac:spMkLst>
            <pc:docMk/>
            <pc:sldMk cId="3123533980" sldId="289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4:01.566" v="15"/>
        <pc:sldMkLst>
          <pc:docMk/>
          <pc:sldMk cId="3941525781" sldId="290"/>
        </pc:sldMkLst>
        <pc:spChg chg="mod">
          <ac:chgData name="Leonie Smith" userId="fed1330f33f5650e" providerId="LiveId" clId="{27CC189C-6BF6-492E-B97C-56E511031281}" dt="2023-01-25T09:24:01.566" v="15"/>
          <ac:spMkLst>
            <pc:docMk/>
            <pc:sldMk cId="3941525781" sldId="290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4:12.043" v="16"/>
        <pc:sldMkLst>
          <pc:docMk/>
          <pc:sldMk cId="1881166353" sldId="291"/>
        </pc:sldMkLst>
        <pc:spChg chg="mod">
          <ac:chgData name="Leonie Smith" userId="fed1330f33f5650e" providerId="LiveId" clId="{27CC189C-6BF6-492E-B97C-56E511031281}" dt="2023-01-25T09:24:12.043" v="16"/>
          <ac:spMkLst>
            <pc:docMk/>
            <pc:sldMk cId="1881166353" sldId="291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4:24.460" v="17"/>
        <pc:sldMkLst>
          <pc:docMk/>
          <pc:sldMk cId="498974496" sldId="292"/>
        </pc:sldMkLst>
        <pc:spChg chg="mod">
          <ac:chgData name="Leonie Smith" userId="fed1330f33f5650e" providerId="LiveId" clId="{27CC189C-6BF6-492E-B97C-56E511031281}" dt="2023-01-25T09:24:24.460" v="17"/>
          <ac:spMkLst>
            <pc:docMk/>
            <pc:sldMk cId="498974496" sldId="292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4:44.034" v="18"/>
        <pc:sldMkLst>
          <pc:docMk/>
          <pc:sldMk cId="3194862340" sldId="293"/>
        </pc:sldMkLst>
        <pc:spChg chg="mod">
          <ac:chgData name="Leonie Smith" userId="fed1330f33f5650e" providerId="LiveId" clId="{27CC189C-6BF6-492E-B97C-56E511031281}" dt="2023-01-25T09:24:44.034" v="18"/>
          <ac:spMkLst>
            <pc:docMk/>
            <pc:sldMk cId="3194862340" sldId="293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4:54.327" v="19"/>
        <pc:sldMkLst>
          <pc:docMk/>
          <pc:sldMk cId="4082430732" sldId="294"/>
        </pc:sldMkLst>
        <pc:spChg chg="mod">
          <ac:chgData name="Leonie Smith" userId="fed1330f33f5650e" providerId="LiveId" clId="{27CC189C-6BF6-492E-B97C-56E511031281}" dt="2023-01-25T09:24:54.327" v="19"/>
          <ac:spMkLst>
            <pc:docMk/>
            <pc:sldMk cId="4082430732" sldId="294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5:02.921" v="20"/>
        <pc:sldMkLst>
          <pc:docMk/>
          <pc:sldMk cId="3366918032" sldId="295"/>
        </pc:sldMkLst>
        <pc:spChg chg="mod">
          <ac:chgData name="Leonie Smith" userId="fed1330f33f5650e" providerId="LiveId" clId="{27CC189C-6BF6-492E-B97C-56E511031281}" dt="2023-01-25T09:25:02.921" v="20"/>
          <ac:spMkLst>
            <pc:docMk/>
            <pc:sldMk cId="3366918032" sldId="295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5:15.124" v="21"/>
        <pc:sldMkLst>
          <pc:docMk/>
          <pc:sldMk cId="378522755" sldId="296"/>
        </pc:sldMkLst>
        <pc:spChg chg="mod">
          <ac:chgData name="Leonie Smith" userId="fed1330f33f5650e" providerId="LiveId" clId="{27CC189C-6BF6-492E-B97C-56E511031281}" dt="2023-01-25T09:25:15.124" v="21"/>
          <ac:spMkLst>
            <pc:docMk/>
            <pc:sldMk cId="378522755" sldId="296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5:29.668" v="22"/>
        <pc:sldMkLst>
          <pc:docMk/>
          <pc:sldMk cId="243150544" sldId="297"/>
        </pc:sldMkLst>
        <pc:spChg chg="mod">
          <ac:chgData name="Leonie Smith" userId="fed1330f33f5650e" providerId="LiveId" clId="{27CC189C-6BF6-492E-B97C-56E511031281}" dt="2023-01-25T09:25:29.668" v="22"/>
          <ac:spMkLst>
            <pc:docMk/>
            <pc:sldMk cId="243150544" sldId="297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5:39.952" v="23"/>
        <pc:sldMkLst>
          <pc:docMk/>
          <pc:sldMk cId="2160687549" sldId="298"/>
        </pc:sldMkLst>
        <pc:spChg chg="mod">
          <ac:chgData name="Leonie Smith" userId="fed1330f33f5650e" providerId="LiveId" clId="{27CC189C-6BF6-492E-B97C-56E511031281}" dt="2023-01-25T09:25:39.952" v="23"/>
          <ac:spMkLst>
            <pc:docMk/>
            <pc:sldMk cId="2160687549" sldId="298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5:51.512" v="24"/>
        <pc:sldMkLst>
          <pc:docMk/>
          <pc:sldMk cId="3768220717" sldId="299"/>
        </pc:sldMkLst>
        <pc:spChg chg="mod">
          <ac:chgData name="Leonie Smith" userId="fed1330f33f5650e" providerId="LiveId" clId="{27CC189C-6BF6-492E-B97C-56E511031281}" dt="2023-01-25T09:25:51.512" v="24"/>
          <ac:spMkLst>
            <pc:docMk/>
            <pc:sldMk cId="3768220717" sldId="299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6:06.725" v="33" actId="403"/>
        <pc:sldMkLst>
          <pc:docMk/>
          <pc:sldMk cId="1321182655" sldId="300"/>
        </pc:sldMkLst>
        <pc:spChg chg="mod">
          <ac:chgData name="Leonie Smith" userId="fed1330f33f5650e" providerId="LiveId" clId="{27CC189C-6BF6-492E-B97C-56E511031281}" dt="2023-01-25T09:26:06.725" v="33" actId="403"/>
          <ac:spMkLst>
            <pc:docMk/>
            <pc:sldMk cId="1321182655" sldId="300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6:15.585" v="34"/>
        <pc:sldMkLst>
          <pc:docMk/>
          <pc:sldMk cId="2402236941" sldId="301"/>
        </pc:sldMkLst>
        <pc:spChg chg="mod">
          <ac:chgData name="Leonie Smith" userId="fed1330f33f5650e" providerId="LiveId" clId="{27CC189C-6BF6-492E-B97C-56E511031281}" dt="2023-01-25T09:26:15.585" v="34"/>
          <ac:spMkLst>
            <pc:docMk/>
            <pc:sldMk cId="2402236941" sldId="301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6:25.131" v="35"/>
        <pc:sldMkLst>
          <pc:docMk/>
          <pc:sldMk cId="371370302" sldId="302"/>
        </pc:sldMkLst>
        <pc:spChg chg="mod">
          <ac:chgData name="Leonie Smith" userId="fed1330f33f5650e" providerId="LiveId" clId="{27CC189C-6BF6-492E-B97C-56E511031281}" dt="2023-01-25T09:26:25.131" v="35"/>
          <ac:spMkLst>
            <pc:docMk/>
            <pc:sldMk cId="371370302" sldId="302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6:36.204" v="36"/>
        <pc:sldMkLst>
          <pc:docMk/>
          <pc:sldMk cId="2560419057" sldId="303"/>
        </pc:sldMkLst>
        <pc:spChg chg="mod">
          <ac:chgData name="Leonie Smith" userId="fed1330f33f5650e" providerId="LiveId" clId="{27CC189C-6BF6-492E-B97C-56E511031281}" dt="2023-01-25T09:26:36.204" v="36"/>
          <ac:spMkLst>
            <pc:docMk/>
            <pc:sldMk cId="2560419057" sldId="303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6:47.435" v="37"/>
        <pc:sldMkLst>
          <pc:docMk/>
          <pc:sldMk cId="3757854776" sldId="304"/>
        </pc:sldMkLst>
        <pc:spChg chg="mod">
          <ac:chgData name="Leonie Smith" userId="fed1330f33f5650e" providerId="LiveId" clId="{27CC189C-6BF6-492E-B97C-56E511031281}" dt="2023-01-25T09:26:47.435" v="37"/>
          <ac:spMkLst>
            <pc:docMk/>
            <pc:sldMk cId="3757854776" sldId="304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7:07.722" v="38"/>
        <pc:sldMkLst>
          <pc:docMk/>
          <pc:sldMk cId="3325385510" sldId="306"/>
        </pc:sldMkLst>
        <pc:spChg chg="mod">
          <ac:chgData name="Leonie Smith" userId="fed1330f33f5650e" providerId="LiveId" clId="{27CC189C-6BF6-492E-B97C-56E511031281}" dt="2023-01-25T09:27:07.722" v="38"/>
          <ac:spMkLst>
            <pc:docMk/>
            <pc:sldMk cId="3325385510" sldId="306"/>
            <ac:spMk id="4" creationId="{EE2AC625-9141-A801-F431-DD5F79396320}"/>
          </ac:spMkLst>
        </pc:spChg>
      </pc:sldChg>
      <pc:sldChg chg="modSp mod">
        <pc:chgData name="Leonie Smith" userId="fed1330f33f5650e" providerId="LiveId" clId="{27CC189C-6BF6-492E-B97C-56E511031281}" dt="2023-01-25T09:28:16.651" v="45" actId="404"/>
        <pc:sldMkLst>
          <pc:docMk/>
          <pc:sldMk cId="318186122" sldId="307"/>
        </pc:sldMkLst>
        <pc:spChg chg="mod">
          <ac:chgData name="Leonie Smith" userId="fed1330f33f5650e" providerId="LiveId" clId="{27CC189C-6BF6-492E-B97C-56E511031281}" dt="2023-01-25T09:28:16.651" v="45" actId="404"/>
          <ac:spMkLst>
            <pc:docMk/>
            <pc:sldMk cId="318186122" sldId="307"/>
            <ac:spMk id="4" creationId="{EE2AC625-9141-A801-F431-DD5F79396320}"/>
          </ac:spMkLst>
        </pc:spChg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4093385574" sldId="308"/>
        </pc:sldMkLst>
      </pc:sldChg>
      <pc:sldChg chg="new del">
        <pc:chgData name="Leonie Smith" userId="fed1330f33f5650e" providerId="LiveId" clId="{27CC189C-6BF6-492E-B97C-56E511031281}" dt="2023-01-25T09:29:12.492" v="48" actId="47"/>
        <pc:sldMkLst>
          <pc:docMk/>
          <pc:sldMk cId="405285789" sldId="309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415297626" sldId="309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026662227" sldId="310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640752535" sldId="311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935298343" sldId="312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694470487" sldId="313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686511981" sldId="314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906544085" sldId="315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647866231" sldId="316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244224923" sldId="317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989394791" sldId="318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611034114" sldId="319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781663275" sldId="320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096037753" sldId="321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095273413" sldId="322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770597472" sldId="323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248126456" sldId="324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478079031" sldId="325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357720687" sldId="326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86049377" sldId="327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168312006" sldId="328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919022301" sldId="329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895815982" sldId="330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733185987" sldId="331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679301326" sldId="332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757433874" sldId="333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312445614" sldId="334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80100285" sldId="335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501149729" sldId="336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523301888" sldId="337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523450863" sldId="338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812641428" sldId="339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259500815" sldId="340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531652579" sldId="341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539836355" sldId="342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427437972" sldId="343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227230743" sldId="344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545476694" sldId="345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706481794" sldId="346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493236279" sldId="347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294069376" sldId="348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677933383" sldId="349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492666537" sldId="350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0408295" sldId="351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85515565" sldId="352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907010946" sldId="353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259298411" sldId="354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62200557" sldId="355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625357496" sldId="356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886151855" sldId="357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4099216146" sldId="358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99430112" sldId="359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265283534" sldId="360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533895603" sldId="361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549334549" sldId="362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394464106" sldId="363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844587279" sldId="364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357064130" sldId="365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125922815" sldId="366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526277318" sldId="367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785149575" sldId="368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4152667648" sldId="369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454616781" sldId="370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990294743" sldId="371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98825681" sldId="372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642053392" sldId="373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067848659" sldId="374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607762394" sldId="375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405261133" sldId="376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388236654" sldId="377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388149435" sldId="378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698573987" sldId="379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090901459" sldId="380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347269051" sldId="381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525080497" sldId="382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292553362" sldId="383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00355805" sldId="384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193879509" sldId="385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893918394" sldId="386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089238133" sldId="387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4011346448" sldId="388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924868718" sldId="389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1110340" sldId="390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408410267" sldId="391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577903825" sldId="392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062149916" sldId="393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532917884" sldId="394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362019382" sldId="395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670124417" sldId="396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506831484" sldId="397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550140741" sldId="398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968092584" sldId="399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934757074" sldId="400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981927038" sldId="401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080771914" sldId="402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176715981" sldId="403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196783400" sldId="404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065297036" sldId="405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266055831" sldId="406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304042063" sldId="407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056408938" sldId="408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29385771" sldId="409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816677286" sldId="410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63900932" sldId="411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4135779908" sldId="412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058663563" sldId="413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65254509" sldId="414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532724976" sldId="415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863381791" sldId="416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459513292" sldId="417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2906625968" sldId="418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534387053" sldId="419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150864752" sldId="420"/>
        </pc:sldMkLst>
      </pc:sldChg>
      <pc:sldChg chg="new del">
        <pc:chgData name="Leonie Smith" userId="fed1330f33f5650e" providerId="LiveId" clId="{27CC189C-6BF6-492E-B97C-56E511031281}" dt="2023-01-25T11:01:03.150" v="162" actId="2696"/>
        <pc:sldMkLst>
          <pc:docMk/>
          <pc:sldMk cId="3901111758" sldId="4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7D1CA-1AE5-41A1-9C39-CD9EE2F1B73F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D1795-1E58-4E20-B225-4A7A3BCD6F9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54956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Ckecked</a:t>
            </a:r>
            <a:r>
              <a:rPr lang="en-IN"/>
              <a:t>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5476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8192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78919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68234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3025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35690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0935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39266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58400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71387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9017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85230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91814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40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4990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42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68807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44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5765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46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7207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48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552366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50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9586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52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5874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</a:p>
          <a:p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Abraham sends his servant to find a wife for Isaac – Gen 24:1-61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65647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891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21583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0454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71167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976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488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EFE1C-B187-4848-9324-44FA14C21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CC2A0-57ED-4E2B-8737-A6FD22823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8A0E4-709E-4A90-9CC9-28F168D5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B77EF-C178-431E-B57A-D0E8760F4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33209-6A86-49C6-A423-855561E52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867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18E6A-B34C-4778-A8C1-D746BC9C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A1FEF-0740-4162-94D6-2F328DF2E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3FC96-240D-4D5C-A706-BB7341D0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A60D9-171A-4747-ABEA-84CC11B18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5660F-D032-4EF8-B9F7-E4F9AC89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025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EE67A-CEA0-432C-9E43-881AC366A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ABA3F-17FE-457D-A8A6-F53AC704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CE9C9-2C1B-4465-B989-B364223B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5B44D-8302-4363-9022-7DFA5BAFF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5C41A-03F8-492E-B7E2-112BE537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0989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3150-5121-4B7A-88E7-399916B9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520E7-CBF8-4DF4-9FD1-E5617F95A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E4944-B2E5-4A17-8845-811DD7EEE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5A160-1924-4602-8A69-989DF6B7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72838-7384-4F7D-BB4E-680E133F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814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A9930-A63E-41B5-B2C9-AAE0FCC1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A0083-0293-4BD8-9C76-293330D30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774C7-0379-4B4A-8E87-0E7424DD1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5EEE5-D238-4B7A-81AC-4AD93A535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FEB46-0E12-4200-B6D1-13F61885A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268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8BC4F-945D-4EA9-95A8-2A34329B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F03FD-FD60-4625-A482-EF6D37FC73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D896D-C219-41C9-BAC9-DDF9C586C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545D5-2EBD-49C2-9745-A5183D3D0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01129-C26D-46E6-BC05-82607F22F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619BB-E0A5-4EEF-A973-F2C79FB25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875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6374-06E7-427F-BAF6-E9C535238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2758E-C875-45BB-80FB-752EE5D8F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13170-C702-4B8F-A258-92E4B7C92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36FA4F-C505-470D-8477-D6CFC5E38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BA3F5D-44CE-4D79-A697-C238CD15B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3C9A6-C2EE-4428-8A29-0A78F7E35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52D808-BBA0-4E73-A4A1-686BC48BB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C45503-9301-44BC-B295-5DA58C914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0660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36C8-E0BE-44CE-BEF9-C9E3B01E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21445-DE54-4098-A046-530458728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251C0F-9F5A-4875-89AD-C2454AD7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91834-02B8-4A21-BB73-C1FD267E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57794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A01ED6-B4C5-4F0F-9575-FDB901BF3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3192A9-8D1F-4903-B62C-B0B99B225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5A56A-A6DA-4926-8752-79ACA2FB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484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F0150-1AAF-4716-BDD1-554DC253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135EA-B3FE-4E07-90BA-0A7061E24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F5195-3810-46A3-B19A-481535496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07712-C3B8-4E66-AD30-79E3D831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9F018-0E7B-42D4-A222-915F0B02F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B8861-FF2F-426E-BF3A-F5A5F280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550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B62C5-5216-41B4-B995-9958DC9D5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167B35-76FA-4D01-96F9-8B316D8A7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A1525-0C5A-4C80-A3B7-31584E324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B7597-767B-4A9C-A565-0CD3F650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D966C-5E0B-42C2-9B39-2FF84F449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E92D0-708C-420F-ADE8-4B837A120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1804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1B971-F143-47C1-96F3-B2212100D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71842-53E9-4EC0-AA6F-0E6E78D68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5F863-5B86-4A07-9749-2957887CF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841FE-660A-439B-9E02-226C8AB72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1C255-A007-4E56-B5D4-962E4A417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047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0E400-D549-905C-74EE-DD370086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06-1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2AD43-1B04-7B92-ED63-33DDC6C4B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090A687-1DDC-1F0A-591A-E55404387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00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2"/>
    </mc:Choice>
    <mc:Fallback xmlns="">
      <p:transition spd="slow" advTm="3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39A2F5-D555-4C04-AF11-47BEACF7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6711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A8E99-0807-46CC-8748-1B7A90ADE5D6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594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ཁྱོད་རང་བདག་གི་ཕ་ཡུལ་དང་བདག་གི་གཉེན་ཉེའི་གམ་དུ་སོང་ནས་བདག་གི་བུ་ཨི་སཱག་ལ་ཆུང་མ་ཞིག་ལེན་དགོས་ཞེས་གསུངས་པ༌ལ།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A55D54-3EC9-523D-DB4A-96C2B209423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will go to my country and my kindred to take a wife for my son Isaac.”</a:t>
            </a:r>
            <a:endParaRPr lang="en-ZA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8E4E402-CF1B-F993-D02D-24763C317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5"/>
    </mc:Choice>
    <mc:Fallback xmlns="">
      <p:transition spd="slow" advTm="8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C14D8-95E7-40A6-BD93-D425E2D3E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0978" y="0"/>
            <a:ext cx="1398297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D05D3-23FC-419A-BA36-A3C34AE95F1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88186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10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དེར་གཡོག་པོས་རང་གི་བདག་པོའི་རྔ་མོང་ལས་རྔ་མོང་བཅུ་ཁྲིད་ཅིང་ནོར་རྫས་སྣ་ཚོགས་བཟུང༌སྟེ། མེ་སོ་པོ་ཐེམ་ཡཱ་ཡུལ་དུ་སོང་བ་དང་ནཱ་ཧོར་གྲོང་ཁྱེར་དུ༌སླེབས།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B08E8-714A-F539-A8AE-1375BCE15F5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servant took ten of his master’s camels and departed with all manner of good things from his master in hand. And he set out for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Nahor’s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hometown in Aram-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naharaim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ZA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0AD56D-C917-2195-5A7F-2F6790A0A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068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8"/>
    </mc:Choice>
    <mc:Fallback xmlns="">
      <p:transition spd="slow" advTm="11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0B5F4-42AA-4267-8A77-EE52DFA2D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7085"/>
            <a:ext cx="12192000" cy="7212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A93E66-94A5-487F-8451-7E3BDAF950B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</a:t>
            </a:r>
            <a:r>
              <a:rPr lang="en-IN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10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57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11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ས་མ་རུབ་སྔོན༌ལ། བུ་མོ་རྣམས་ཆུ་འཁུར་དུ་འགྲོ་བའི་དུས༌སུ། གཡོག་པོས་རྔ་མོང་རྣམས་གྲོང་ཁྱེར་ཕྱི་རོལ་གྱི་ཁྲོན་པ་ཞིག་གི་ཉེ་སར་འདུག་ཏུ་བཅུག༌གོ །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AD72FD-7F35-B4CA-3150-4196DE42478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As evening approached, he made the camels kneel down near the well outside the town at the time when the women went out to draw water.</a:t>
            </a:r>
            <a:endParaRPr lang="en-ZA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13CB7D-78E6-AB65-00D6-5437DFB27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35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6"/>
    </mc:Choice>
    <mc:Fallback xmlns="">
      <p:transition spd="slow" advTm="10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A7F70-CA78-4680-ADA1-FF1270E93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50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3C8772-E4D9-4FA7-B510-99523D5B3E59}"/>
              </a:ext>
            </a:extLst>
          </p:cNvPr>
          <p:cNvSpPr txBox="1"/>
          <p:nvPr/>
        </p:nvSpPr>
        <p:spPr>
          <a:xfrm>
            <a:off x="15498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</a:t>
            </a:r>
            <a:r>
              <a:rPr lang="en-IN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11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23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12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དེ་ནས་གཡོག་པོས་དཀོན་མཆོག་ལ་འདི༌ལྟར། ཀྱེ། དཀོན་མཆོག་ཡ༌ཝཱེ། ང་ཡི་བདག་པོ་ཨབ་ར་ཧམ་གྱི་དཀོན་མཆོག༌ལགས། ཁྱེད་ཀྱིས་ང་ཡི་བདག་པོ་ཨབ་ར་ཧམ་ལ་ཐུགས་རྗེས་གཟིགས༌དང༌། དེ་རིང་བདག་གོ་སྐབས་ལེགས་པོ་ཞིག་དང་འཕྲད་པར༌མཛོད།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AE7DC9-CAB8-C939-EFDE-FFA902CFC0D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“O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God of my master Abraham,” he prayed, “please grant me success today, and show kindness to my master Abraham. </a:t>
            </a:r>
            <a:endParaRPr lang="en-ZA" sz="4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4129B69-3CD1-05E1-28AA-EE861C90D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15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0"/>
    </mc:Choice>
    <mc:Fallback xmlns="">
      <p:transition spd="slow" advTm="18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F8DD63-9217-487E-B2B7-A61568D5D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83109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EE2194-0067-4937-9A72-0D6B4A42F576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33884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13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ང་རང་ད་ལྟ་ཁྲོན་པའི་འགྲམ་དུ་ཡོད༌ཅིང༌། གྲོང་ཁྱེར་ནང་གི་བུ་མོ་རྣམས་ཆུ་ལེན་དུ་ཡོང་བཞིན་ཡོད༌པས།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F92EF1-F6CE-C8E3-3CFC-A2850C36F70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Here I am, standing beside the spring, and the daughters of the townspeople are coming out to draw water.</a:t>
            </a:r>
            <a:endParaRPr lang="en-ZA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059BF4-A883-853B-B009-57E323120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11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2"/>
    </mc:Choice>
    <mc:Fallback xmlns="">
      <p:transition spd="slow"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2A750-7CDC-4354-A9E2-D9A7721E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C60F9-0CFA-4BC7-A929-39FC2D1B0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E60A2-A712-4D3B-BC42-520AE491E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8947"/>
            <a:ext cx="12192000" cy="7176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714B68-2035-4D3D-B452-52422977B9BB}"/>
              </a:ext>
            </a:extLst>
          </p:cNvPr>
          <p:cNvSpPr txBox="1"/>
          <p:nvPr/>
        </p:nvSpPr>
        <p:spPr>
          <a:xfrm>
            <a:off x="188257" y="1169195"/>
            <a:ext cx="62215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ZA" sz="4800" cap="all" dirty="0">
                <a:solidFill>
                  <a:schemeClr val="bg1"/>
                </a:solidFill>
                <a:latin typeface="ArialMT"/>
              </a:rPr>
              <a:t>24</a:t>
            </a:r>
            <a:endParaRPr lang="bo-CN" sz="8000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ཨི་སཱག་གི་ཆང་ས།</a:t>
            </a:r>
            <a:endParaRPr lang="en-ZA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813156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6838D-1751-4646-AF54-FAC4E40FB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33013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2D65FB-F92C-42CF-B248-0EA49EAB11B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25041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1722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400" dirty="0">
                <a:solidFill>
                  <a:srgbClr val="777A7B"/>
                </a:solidFill>
                <a:latin typeface="Inter"/>
              </a:rPr>
              <a:t>14</a:t>
            </a:r>
            <a:r>
              <a:rPr lang="bo-CN" sz="4400" dirty="0">
                <a:solidFill>
                  <a:srgbClr val="121212"/>
                </a:solidFill>
                <a:latin typeface="Inter"/>
              </a:rPr>
              <a:t>ངས་བུ་མོ་སུ་ཞིག༌ལ། ཁྱོད་ཀྱིས་ཆུ་ཟོ་ཁྱེར་ཤོག༌དང༌། ངས་ཆུ་འཐུང་འདོད་ཅེས་སྨྲ་བ༌དང༌། གལ༌ཏེ། ཁོ་མོ་ན༌རེ། ཁྱོད་ཀྱིས་འཐུང༌དང༌། ངས་ཁྱོད་ཀྱི་རྔ་མོང་ལའང་ཆུ་ལྡུད་པར་བྱ་ཞེས་སྨྲས༌ན། བུ་མོ་དེ་ནི་ཁྱེད་ཀྱིས་བསྐོས་པ་ལྟར་ཁྱེད་ཀྱི་ཞབས་ཕྱི་པ་ཨི་སཱག་གི་ཆུང་མ་ཡིན་པར༌མཛོད། འདི་ལྟར་གྲུབ༌ཚེ། ཁྱེད་ཀྱིས་ང་ཡི་བདག་པོ་ལ་ཐུགས་རྗེ་གནང་བ་བདག་གིས་ཤེས་ནུས་པ་ཡིན་ཞེས་གསོལ་བ་བཏབ༌བོ།།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8A93F-D984-8BCA-8A46-79D65C0797FB}"/>
              </a:ext>
            </a:extLst>
          </p:cNvPr>
          <p:cNvSpPr txBox="1"/>
          <p:nvPr/>
        </p:nvSpPr>
        <p:spPr>
          <a:xfrm>
            <a:off x="1870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may it happen that the girl to whom I say, ‘Please let down your jar that I may drink,’ and who responds, ‘Drink, and I will water your camels as well’—let her be the one You have appointed for Your servant Isaac. By this I will know that You have shown kindness to my master.”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42D874D-DC39-698E-BF29-5443E769C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897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9"/>
    </mc:Choice>
    <mc:Fallback xmlns="">
      <p:transition spd="slow" advTm="28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15C35-457A-4191-B610-E469A8B00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379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444A3E-C450-47BE-A080-717F10AE6B98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0854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15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དེ་ལྟར་གཡོག་པོས་གསོལ་བ་བཏབ་མ་ཚར༌བར། རིབ་ཀཱ་ཞེས་བྱ་བའི་བུ་མོས་ཕྲག་ལ་ཆུ་ཟོ་ཁུར་ནས་ཆུ་ལེན་དུ་ཡོང༌ངོ༌། །རིབ་ཀཱ་ནི་པཱ་ཐུ་ཨེལ་གྱི་བུ་མོ་ཡིན༌ནོ། །པཱ་ཐུ་ཨེལ་ནི་མིལ་ཀཱ་ཡི་བུ་ཡིན༌ལ། མིལ་ཀཱ་ནི་ཨབ་ར་ཧམ་གྱི་གཅུང་པོ་ནཱ་ཧོར་གྱི་ཆུང་མ་ཡིན༌ནོ།།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7C640F-EC71-FF9C-3113-CAC19248F3F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Before the servant had finished praying, Rebekah came out with her jar on her shoulder.</a:t>
            </a:r>
            <a:endParaRPr lang="en-ZA" sz="4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A0C55D-85E7-AEF9-48FA-6DF73F157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48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8"/>
    </mc:Choice>
    <mc:Fallback xmlns="">
      <p:transition spd="slow" advTm="19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F423B-EF10-45D1-81C3-F20E0C6DD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73687" y="-835794"/>
            <a:ext cx="15965687" cy="7962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15363E-ADEA-4F48-95DF-2829DB2ACB1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2860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16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བུ་མོ་དེ་ནི་ཤིན་ཏུ་མཛེས་ཤིང་ལྟ་ན་སྡུག་པ་དང་སྐྱེས་པ་སུ་ལའང་འགྲོགས་མ་མྱོང་བ་ཞིག་ཡིན༌ནོ། །བུ་མོ་དེ་མར་ཁྲོན་པའི་འགྲམ་དུ་སོང་ནས་ཆུ་ཟོར་ཆུ་བཅུས་ཏེ་ཕྱིར་ཐོན༌ནོ།།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F49B99-1A0A-98CF-AC30-8C7B50F896B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 girl was very beautiful, a virgin who had not had relations with any man. She went down to the spring, filled her jar, and came up again.</a:t>
            </a:r>
            <a:endParaRPr lang="en-ZA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3CE1A4-DFA0-232D-D4E0-0226EBFBE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243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6"/>
    </mc:Choice>
    <mc:Fallback xmlns="">
      <p:transition spd="slow" advTm="12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F2BE63-3853-4BF6-B590-9C4C6F427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3368" y="0"/>
            <a:ext cx="1347536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05EB1-5E8F-43D4-AF75-2AB90201921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59143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17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དེ་ནས་གཡོག་པོ་བུ་མོའི་མདུན་དུ་བརྒྱུགས་ཏེ་ན༌རེ། ཁྱོད་ཀྱིས་ཆུ་ཟོ་ནང་གི་ཆུ་དེ་བདག་ལ་འཐུང་བར་མཛོད་ཅིག་ཅེས་སྨྲས་པ༌ན།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332A92-173D-3320-40E5-12F4BDBE31A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 servant ran to meet her and said, “Please let me have a little water from your jar.”</a:t>
            </a:r>
            <a:endParaRPr lang="en-ZA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A12C762-0671-E4B8-6408-3EF045F26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69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0"/>
    </mc:Choice>
    <mc:Fallback xmlns="">
      <p:transition spd="slow" advTm="9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6AEE8-F0FA-4C67-84D8-9004CA70D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27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C96154-128D-4AE0-BF55-85D780C5929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95130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18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བུ་མོ་ན༌རེ། བདག་གི་ཇོ་བོ༌ལགས། ཁྱེད་ཀྱིས་འཐུང་བར་མཛོད་ཅེས་སྨྲ་བཞིན་ཆུ་ཟོ་མྱུར་དུ་མར་བླངས་ཤིང་ལག་པས་ཡར་བཏེགས་ནས་ཁོ་ལ་འཐུང་དུ༌བཅུག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F2F75C-4CBB-64BD-AA10-B440E22CD48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“Drink, my lord,” she replied, and she quickly lowered her jar to her hands and gave him a drink.</a:t>
            </a:r>
            <a:endParaRPr lang="en-ZA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BB31D0-F40E-EED4-27F2-F8154D371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52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7"/>
    </mc:Choice>
    <mc:Fallback xmlns="">
      <p:transition spd="slow" advTm="10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9600" b="1" cap="all" dirty="0">
                <a:latin typeface="ArialMT"/>
              </a:rPr>
              <a:t>བཀོད་པ</a:t>
            </a:r>
            <a:r>
              <a:rPr lang="en-ZA" sz="9600" b="1" cap="all" dirty="0">
                <a:latin typeface="ArialMT"/>
              </a:rPr>
              <a:t> </a:t>
            </a:r>
            <a:r>
              <a:rPr lang="en-ZA" sz="6000" cap="all" dirty="0">
                <a:latin typeface="ArialMT"/>
              </a:rPr>
              <a:t>24</a:t>
            </a:r>
            <a:endParaRPr lang="bo-CN" sz="9600" cap="all" dirty="0">
              <a:latin typeface="ArialMT"/>
            </a:endParaRPr>
          </a:p>
          <a:p>
            <a:r>
              <a:rPr lang="bo-CN" sz="9600" b="1" i="0" dirty="0">
                <a:effectLst/>
                <a:latin typeface="Arial" panose="020B0604020202020204" pitchFamily="34" charset="0"/>
              </a:rPr>
              <a:t>ཨི་སཱག་གི་ཆང་ས།</a:t>
            </a:r>
            <a:endParaRPr lang="en-ZA" sz="9600" b="1" i="0" cap="all" dirty="0">
              <a:effectLst/>
              <a:latin typeface="Arial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A wife for Isaac – Genesis 24:1-61 </a:t>
            </a:r>
            <a:endParaRPr lang="en-ZA" sz="48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08F1788-F4A0-CD54-59CB-0D5B1D3B3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8"/>
    </mc:Choice>
    <mc:Fallback xmlns="">
      <p:transition spd="slow" advTm="3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F8161-100D-4C07-855E-D4F1A6E32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47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2057C0-3D01-410B-9876-1DF40D6189D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63416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19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བུ་མོས་ཁོ་ལ་ཆུ་འཐུང་དུ་བཅུག་རྗེས་ན༌རེ། ངས་ཆུ་བླངས་ཏེ་ཁྱེད་ཀྱི་རྔ་མོང་ལའང་ཆུ་བླུད་ནས་འགྲང་བར་བྱེད་ཅེས་སྨྲས༌ཏེ།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2B70B-B35E-5E32-72A6-EF4B487AAE2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she had given him a drink, she said, “I will also draw water for your camels, until they have had enough to drink.”</a:t>
            </a:r>
            <a:endParaRPr lang="en-ZA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C48A30C-61E1-8D43-BEBE-D31746151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1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5"/>
    </mc:Choice>
    <mc:Fallback xmlns="">
      <p:transition spd="slow" advTm="9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CF4D4-FA3E-4F1F-A6C6-1692739CC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76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727646-4049-471C-8D11-01A87270C85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79452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20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ཁོ་མོས་ཆུ་ཟོ་ལས་ཆུ་གཞོང་ནང་དུ་ཆུ་བླུགས་ཤིང་སླར་ཡང་ཁྲོན་པར་ཆུ་ལེན་དུ་སོང་བ༌དང༌། རྔ་མོང་ཐམས་ཅད་ལ་ཆུ་ལྡུད་པའི་ཕྱིར་ཆུ༌བླངས།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69A5F-2B5C-E5C4-FBBD-F9511DF1719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she quickly emptied her jar into the trough and ran back to the well to draw water, until she had drawn water for all his camels.</a:t>
            </a:r>
            <a:endParaRPr lang="en-ZA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E262DB-00BA-7DF5-C68B-B9E2791FC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06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0"/>
    </mc:Choice>
    <mc:Fallback xmlns="">
      <p:transition spd="slow" advTm="10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B7B9E-1EE4-4740-8BED-597672D50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2030" y="0"/>
            <a:ext cx="131740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547833-D1B8-4B13-B6D4-B6B451BB0AC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44163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22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དེ་ནས་རྔ་མོང་དག་ཆུས་ངོམས་པ༌དང༌། གཡོག་པོས་ལྗིད་ཚད་སྲང་ཕྱེད་ཙམ་གྱི་གསེར་གྱི་སྣ་ཆ་གཅིག༌དང༌། སྲང་བཅུ་ཡོད་པའི་གསེར་གྱི་གདུབ་བུ་ཆ་གཅིག་བླངས་ནས་བུ་མོ་དེར་སྤྲད་དེ་ན༌རེ།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94BC9A-E678-D1CB-265C-42BC50ABAE3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after the camels had finished drinking, he took out a gold ring weighing a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beka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(5.7 grams), and two gold bracelets for her wrists weighing ten shekels (114 grams).</a:t>
            </a:r>
            <a:endParaRPr lang="en-ZA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B3DA76-6F52-0D7F-68D5-43368B1CE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822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1"/>
    </mc:Choice>
    <mc:Fallback xmlns="">
      <p:transition spd="slow" advTm="12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3CB5A-8541-4FE1-85F8-D80CC9674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106" y="0"/>
            <a:ext cx="124801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C58449-82A7-4B82-9E62-1E2E7A951C5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60331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23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བདག་ལ་ཤོད༌དང༌། ཁྱོད་ནི་སུ་ཚང་གི་བུ་མོ་ཡིན༌ནམ། ཁྱོད་ཀྱི་ཕ་གཞིས་སུ་ངེད་ཅག་ལ་སྡོད་གནས་ཡོད་དམ་མེད་ཅེས་དྲིས་པ༌ལ།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188A1-8001-8AB7-1BB6-CF0FDD1885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“Whose daughter are you?” he asked. “Please tell me, is there room in your father’s house for us to spend the night?”</a:t>
            </a:r>
            <a:endParaRPr lang="en-Z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93159C-CACD-47C2-AB12-5CC514DED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118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5"/>
    </mc:Choice>
    <mc:Fallback xmlns="">
      <p:transition spd="slow" advTm="9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8161A2-9826-4E6C-B68A-8858E217C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4712" y="0"/>
            <a:ext cx="1286671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3B962C-BFA0-49F2-9CE7-D7C296D7C50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2633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24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བུ་མོ་ན༌རེ། བདག་ནི་ནཱ་ཧོར་དང་མིལ་ཀཱ་གཉིས་ཀྱི་བུ་པཱ་ཐུ་ཨེལ་ཞེས་པའི་བུ་མོ་ཡིན་ཞེས་སྨྲས་པ༌དང༌།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AF9B2-5B8F-E277-C444-C5942794C7C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She replied, “I am the daughter of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Bethuel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son that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Milcah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bore to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Nahor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.” </a:t>
            </a:r>
            <a:endParaRPr lang="en-ZA" sz="44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099391E-1670-8C63-4AFF-EC351F4D5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22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8"/>
    </mc:Choice>
    <mc:Fallback xmlns="">
      <p:transition spd="slow" advTm="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CD561C-99B7-4573-A74B-038BAE3D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8947"/>
            <a:ext cx="12192000" cy="7176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D5DB64-8D98-5990-3B0B-728412CB6EB8}"/>
              </a:ext>
            </a:extLst>
          </p:cNvPr>
          <p:cNvSpPr txBox="1"/>
          <p:nvPr/>
        </p:nvSpPr>
        <p:spPr>
          <a:xfrm>
            <a:off x="188257" y="1169195"/>
            <a:ext cx="62215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ZA" sz="4800" cap="all" dirty="0">
                <a:solidFill>
                  <a:schemeClr val="bg1"/>
                </a:solidFill>
                <a:latin typeface="ArialMT"/>
              </a:rPr>
              <a:t>24</a:t>
            </a:r>
            <a:endParaRPr lang="bo-CN" sz="8000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ཨི་སཱག་གི་ཆང་ས།</a:t>
            </a:r>
            <a:endParaRPr lang="en-ZA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A76EAE-13D0-74DB-353E-E70992D3E677}"/>
              </a:ext>
            </a:extLst>
          </p:cNvPr>
          <p:cNvSpPr txBox="1"/>
          <p:nvPr/>
        </p:nvSpPr>
        <p:spPr>
          <a:xfrm>
            <a:off x="241900" y="65203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216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A07C7C-EB4E-46C8-AEF2-CA136B9CE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1466" cy="7279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19998B-A311-4F39-926F-C015C7C33689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1717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25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ཡང་ཁོ་མོ་ན༌རེ། ངེད་ཀྱི་ཡུལ་དུ་གཟན་ཆས་དང་རྩྭ་མོད་པོ་ཡོད་ལ་སྡོད་གནས་ཀྱང་མང་པོ་ཡོད་ཅེས་ལན་བཏབ༌བོ།།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B61661-7221-FE9F-D2DC-C0BAC40D36B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she added, “We have plenty of straw and feed, as well as a place for you to spend the night.”</a:t>
            </a:r>
            <a:endParaRPr lang="en-ZA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63BDFE-74B3-18D5-C211-9BAD2BDD8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3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7"/>
    </mc:Choice>
    <mc:Fallback xmlns="">
      <p:transition spd="slow" advTm="9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E03F94-F369-4BED-8A48-300FDA313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759705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169864-8E0B-48DC-BAF8-7B07B2E5C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FDB78-412A-4B97-91F2-0A4FE032AEC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101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6"/>
    </mc:Choice>
    <mc:Fallback xmlns="">
      <p:transition spd="slow" advTm="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400" dirty="0">
                <a:solidFill>
                  <a:srgbClr val="777A7B"/>
                </a:solidFill>
                <a:latin typeface="Inter"/>
              </a:rPr>
              <a:t>26</a:t>
            </a:r>
            <a:r>
              <a:rPr lang="bo-CN" sz="4400" dirty="0">
                <a:solidFill>
                  <a:srgbClr val="121212"/>
                </a:solidFill>
                <a:latin typeface="Inter"/>
              </a:rPr>
              <a:t>དེ་ནས་གཡོག་པོས་མགོ་སྨད་དུ་བསྒུར་ནས་དཀོན་མཆོག་ཡ་ཝཱེ་ལ་ཕྱག་བྱས༌ཏེ། </a:t>
            </a:r>
            <a:r>
              <a:rPr lang="bo-CN" sz="4400" dirty="0">
                <a:solidFill>
                  <a:srgbClr val="777A7B"/>
                </a:solidFill>
                <a:latin typeface="Inter"/>
              </a:rPr>
              <a:t>27</a:t>
            </a:r>
            <a:r>
              <a:rPr lang="bo-CN" sz="4400" dirty="0">
                <a:solidFill>
                  <a:srgbClr val="121212"/>
                </a:solidFill>
                <a:latin typeface="Inter"/>
              </a:rPr>
              <a:t>ཀྱེ། ང་ཡི་བདག་པོ་ཨབ་ར་ཧམ་གྱི་དཀོན་མཆོག་ཡ་ཝཱེ་ལ་བསྟོད་ཅིང་བསྔགས་པར༌བྱའོ། །ཅིའི་ཕྱིར་ཞེ༌ན། ཁོང་གིས་ང་ཡི་བདག་པོ་ལ་བཅངས་པའི་བྱམས་སྙིང་རྗེ་དང་དྲང་བདེན་ནི་ནམ་ཡང་དོར་མ་མྱོང་བའི་ཕྱིར༌རོ། །བདག་ལ་མཚོན༌ན། དཀོན་མཆོག་ཡ་ཝཱེས་ང་རང་ལ་ལམ་བསྟན༌ཏེ། ང་ཡི་བདག་པོའི་སྤུན་ཟླའི་ཁྱིམ་དུ་ཐད་ཀར་ཁྲིད་པ་ཡིན་ཞེས་སྨྲས༌སོ།།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961EC5-4FEE-5786-E36F-9860EF9559E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man bowed down and worshiped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 </a:t>
            </a: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saying, “Blessed be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God of my master Abraham, who has not withheld His kindness and faithfulness from my master. As for me,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led me on the journey to the house of my master’s relatives.”</a:t>
            </a:r>
            <a:endParaRPr lang="en-ZA" sz="36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9EC3DA4-D46C-3E32-CD20-8973A7311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04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66"/>
    </mc:Choice>
    <mc:Fallback xmlns="">
      <p:transition spd="slow" advTm="31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764EE-45DD-4FF5-873F-7D4133A4A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3973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21306A-0567-4FDF-9F56-A5ECCB3B5CB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534070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28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དེ་ནས་བུ་མོ་ཡུལ་དུ་བརྒྱུགས་ཏེ་ཁོ་མོའི་ཡུམ་དང་ཡུམ་གྱི་ཁྱིམ་མི་རྣམས་ལ་གཏམ་དེ་དག་སྨྲས༌སོ།།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27B23-3682-5D1A-23CB-3442EA62381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girl ran and told her mother’s household about these things.</a:t>
            </a:r>
            <a:endParaRPr lang="en-ZA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5993D3-A4A1-31FC-7F94-D84A44431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78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9"/>
    </mc:Choice>
    <mc:Fallback xmlns="">
      <p:transition spd="slow" advTm="7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CFFC5-B55C-4CCF-AEB7-A7EC9774D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89175"/>
            <a:ext cx="12192000" cy="7447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5501C2-EF10-4C2B-9955-D96EE473EAE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76834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800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(The servant went to </a:t>
            </a:r>
            <a:r>
              <a:rPr lang="en-ZA" sz="4800" baseline="30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Rebekha’s</a:t>
            </a:r>
            <a:r>
              <a:rPr lang="en-ZA" sz="4800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house and met her family. He told them everything.)</a:t>
            </a:r>
            <a:endParaRPr lang="en-ZA" sz="48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D16F070-3DFF-6614-47D9-EED7AB104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035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4"/>
    </mc:Choice>
    <mc:Fallback xmlns="">
      <p:transition spd="slow" advTm="8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C2A49-62A0-40DC-B39A-C8CC4237B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0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759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59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དེའི༌ཕྱིར། ཁོ་རྣམས་ཀྱིས་བུ་མོ་རིབ་ཀཱ་དང་ཁོ་མོའི་ཉེ་བའི་མ་མ་སོགས་ཨབ་ར་ཧམ་གྱི་གཡོག་པོ་དང་མཉམ་དུ་འགྲོ་རུ་བཅུག༌ཅིང༌།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62CA4-0EE1-CEA1-8C9E-6103D0468A8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they sent their sister Rebekah on her way, along with her nurse and Abraham’s servant and his men.</a:t>
            </a:r>
            <a:endParaRPr lang="en-ZA" sz="44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3CCC127-2D27-EE39-8910-A098A5FB3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538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8"/>
    </mc:Choice>
    <mc:Fallback xmlns="">
      <p:transition spd="slow" advTm="9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དེ་ཡང་ཨབ་ར་ཧམ་དགུང་ལོ་མཐོ་བ་དང་དོན་གང་ཅིའི་ཐད་ནས་དཀོན་མཆོག་ཡ་ཝཱེས་ཁོང་ལ་བྱིན་རླབས་གནང༌ངོ༌།།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F9E918-EE0D-B1DD-C1AB-018D0575CA5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400" dirty="0"/>
              <a:t>24: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By now Abraham was old and well along in years, and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blessed him in every way. </a:t>
            </a:r>
            <a:endParaRPr lang="en-ZA" sz="44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15C0407-1999-9C60-BC6A-CD1BCDA7F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69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6"/>
    </mc:Choice>
    <mc:Fallback xmlns="">
      <p:transition spd="slow" advTm="8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F4936C-9E7D-47A6-841C-3CB0EB3BA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223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6A60D-FB4D-498D-909A-CBD972A56669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24:59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06615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777A7B"/>
                </a:solidFill>
                <a:latin typeface="Inter"/>
              </a:rPr>
              <a:t>60</a:t>
            </a:r>
            <a:r>
              <a:rPr lang="bo-CN" sz="4400" dirty="0">
                <a:solidFill>
                  <a:srgbClr val="121212"/>
                </a:solidFill>
                <a:latin typeface="Inter"/>
              </a:rPr>
              <a:t>འདི་ལྟར་སྨོན་འདུན་ཞུས་པ༌སྟེ།</a:t>
            </a:r>
          </a:p>
          <a:p>
            <a:r>
              <a:rPr lang="bo-CN" sz="4400" dirty="0">
                <a:solidFill>
                  <a:srgbClr val="121212"/>
                </a:solidFill>
                <a:latin typeface="Inter"/>
              </a:rPr>
              <a:t>ཀྱེ་ཀྱེ་ང་ཚོའི་སྲིང་མོ༌ལགས།།</a:t>
            </a:r>
          </a:p>
          <a:p>
            <a:r>
              <a:rPr lang="bo-CN" sz="4400" dirty="0">
                <a:solidFill>
                  <a:srgbClr val="121212"/>
                </a:solidFill>
                <a:latin typeface="Inter"/>
              </a:rPr>
              <a:t>ཁྱོད་ནི་ཀུན་གྱི་མ་རུ༌མཛོད།།</a:t>
            </a:r>
          </a:p>
          <a:p>
            <a:r>
              <a:rPr lang="bo-CN" sz="4400" dirty="0">
                <a:solidFill>
                  <a:srgbClr val="121212"/>
                </a:solidFill>
                <a:latin typeface="Inter"/>
              </a:rPr>
              <a:t>ཁྱོད་ཀྱི་བུ་རྒྱུད་དེ་ཡིས་ནི།།</a:t>
            </a:r>
          </a:p>
          <a:p>
            <a:r>
              <a:rPr lang="bo-CN" sz="4400" dirty="0">
                <a:solidFill>
                  <a:srgbClr val="121212"/>
                </a:solidFill>
                <a:latin typeface="Inter"/>
              </a:rPr>
              <a:t>དགྲ་བོའི་མཁར་ཡང་འཛིན་པར༌ཤོག །ཅེས༌པའོ།།</a:t>
            </a:r>
          </a:p>
          <a:p>
            <a:r>
              <a:rPr lang="bo-CN" sz="4400" dirty="0">
                <a:solidFill>
                  <a:srgbClr val="777A7B"/>
                </a:solidFill>
                <a:latin typeface="Inter"/>
              </a:rPr>
              <a:t>61</a:t>
            </a:r>
            <a:r>
              <a:rPr lang="bo-CN" sz="4400" dirty="0">
                <a:solidFill>
                  <a:srgbClr val="121212"/>
                </a:solidFill>
                <a:latin typeface="Inter"/>
              </a:rPr>
              <a:t>དེ་ནས་བུ་མོ་རིབ་ཀཱ་དང་ཁོ་མོའི་གཡོག་མོ་རྣམས་ཡར་ལངས་ནས་རྔ་མོང་ལ་ཞོན་པ༌དང༌། ཨབ་ར་ཧམ་གྱི་གཡོག་པོའི་རྗེས་སུ་འབྲངས་ཤིང་གཡོག་པོས་ཀྱང་བུ་མོ་རིབ་ཀཱ་ཁྲིད་ནས་སོང༌ངོ༌།།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60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they blessed Rebekah and said to her,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“Our sister, may you become the mother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of thousands upon thousands.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May your offspring possess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gates of their enemies.”</a:t>
            </a:r>
          </a:p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61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Rebekah and her servant girls got ready, mounted the camels, and followed the man. So the servant took Rebekah and left.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CA49B7D-0688-4415-27D5-B07E01464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1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2"/>
    </mc:Choice>
    <mc:Fallback xmlns="">
      <p:transition spd="slow" advTm="24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D5E305-F06B-47D0-96B0-3940B719325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24:61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FD0EF7-C588-0314-3EC6-E6B33B0C2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8947"/>
            <a:ext cx="12192000" cy="7176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9EB8B1-48B0-B49E-A8A4-9361798EF74E}"/>
              </a:ext>
            </a:extLst>
          </p:cNvPr>
          <p:cNvSpPr txBox="1"/>
          <p:nvPr/>
        </p:nvSpPr>
        <p:spPr>
          <a:xfrm>
            <a:off x="152400" y="15240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24:60,61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076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6B7771-9AD9-4111-AB76-7248BD649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33606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7C1327-A547-41F9-B837-89907C3EC98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237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ཨབ་ར་ཧམ་གྱིས་རང་ཁྱིམ་གྱི་རྒྱུ་ནོར་ཡོངས་ལ་དོ་དམ་བྱེད་པའི་གཡོག་པོ་ལོ་ན་ཆེས་རྒན་པ་དེ་ལ་འདི་སྐད༌དུ། ཁྱོད་ཀྱིས་རང་གི་ལག་པ་བདག་གི་བརླ་འོག་ཏུ་འཇོག་པར༌གྱིས།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2478B5-2DFE-D78D-2AD0-FE61AE97DDD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400" b="0" i="0" dirty="0">
                <a:solidFill>
                  <a:srgbClr val="000000"/>
                </a:solidFill>
                <a:highlight>
                  <a:srgbClr val="FFFFFF"/>
                </a:highlight>
                <a:latin typeface="Segoe UI" panose="020B0502040204020203" pitchFamily="34" charset="0"/>
                <a:ea typeface="Calibri" panose="020F0502020204030204" pitchFamily="34" charset="0"/>
              </a:rPr>
              <a:t>2S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 Abraham instructed the chief servant of his household, who managed all he owned, ”…</a:t>
            </a:r>
            <a:endParaRPr lang="en-ZA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5741E3-A08E-1CDA-526E-C8700466B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447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8"/>
    </mc:Choice>
    <mc:Fallback xmlns="">
      <p:transition spd="slow" advTm="1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C73E1-CBA4-4E16-B1CA-AB06093B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E7FE6-6B33-48C7-AFF5-ED89783EF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8265C-9757-46BC-B3B3-918233D50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26127" y="0"/>
            <a:ext cx="19186789" cy="9848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F92E8E-53CF-4CD3-BBB3-10206AA38FB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6965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ཁྱོད་ཀྱིས་གནམ་ས་གཉིས་ཀྱི་དཀོན་མཆོག་ཡ་ཝཱེ་དཔང་དུ་བཙུགས་ནས་དམ་བཅའ་ཞོག༌ཅིག ང་རང་སྡོད་པའི་ཡུལ་འདི་ནས་བདག་གི་བུ་ལ་ཀ་ན་ཨན་མི་རིགས་ཀྱི་བུ་མོ་ཆུང་མར་ལེན་པར་མི༌བྱའོ།།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8362A-B396-44F8-1AFC-37142899693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I will have you swear by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God of heaven and the God of earth, that you will not take a wife for my son from the daughters of the Canaanites among whom I am dwelling, </a:t>
            </a:r>
            <a:endParaRPr lang="en-ZA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3F7E491-36A2-6BC0-F8E6-17AD19E8D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14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0"/>
    </mc:Choice>
    <mc:Fallback xmlns="">
      <p:transition spd="slow" advTm="13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</TotalTime>
  <Words>2172</Words>
  <Application>Microsoft Office PowerPoint</Application>
  <PresentationFormat>Widescreen</PresentationFormat>
  <Paragraphs>131</Paragraphs>
  <Slides>52</Slides>
  <Notes>27</Notes>
  <HiddenSlides>0</HiddenSlides>
  <MMClips>27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Aptos</vt:lpstr>
      <vt:lpstr>Arial</vt:lpstr>
      <vt:lpstr>ArialMT</vt:lpstr>
      <vt:lpstr>Calibri</vt:lpstr>
      <vt:lpstr>Calibri Light</vt:lpstr>
      <vt:lpstr>Inter</vt:lpstr>
      <vt:lpstr>Microsoft Himalaya </vt:lpstr>
      <vt:lpstr>PT Serif</vt:lpstr>
      <vt:lpstr>Segoe UI</vt:lpstr>
      <vt:lpstr>Symbol</vt:lpstr>
      <vt:lpstr>Times New Roman</vt:lpstr>
      <vt:lpstr>Office Theme</vt:lpstr>
      <vt:lpstr>06-1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17</cp:revision>
  <dcterms:created xsi:type="dcterms:W3CDTF">2021-06-22T13:38:09Z</dcterms:created>
  <dcterms:modified xsi:type="dcterms:W3CDTF">2024-08-15T08:13:45Z</dcterms:modified>
</cp:coreProperties>
</file>