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6" r:id="rId2"/>
    <p:sldId id="265" r:id="rId3"/>
    <p:sldId id="275" r:id="rId4"/>
    <p:sldId id="256" r:id="rId5"/>
    <p:sldId id="267" r:id="rId6"/>
    <p:sldId id="257" r:id="rId7"/>
    <p:sldId id="268" r:id="rId8"/>
    <p:sldId id="258" r:id="rId9"/>
    <p:sldId id="269" r:id="rId10"/>
    <p:sldId id="259" r:id="rId11"/>
    <p:sldId id="270" r:id="rId12"/>
    <p:sldId id="260" r:id="rId13"/>
    <p:sldId id="271" r:id="rId14"/>
    <p:sldId id="261" r:id="rId15"/>
    <p:sldId id="272" r:id="rId16"/>
    <p:sldId id="262" r:id="rId17"/>
    <p:sldId id="273" r:id="rId18"/>
    <p:sldId id="263" r:id="rId19"/>
    <p:sldId id="27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351DD-D08D-463A-B818-D6619908E5E2}" v="1" dt="2024-06-20T08:06:43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850" autoAdjust="0"/>
  </p:normalViewPr>
  <p:slideViewPr>
    <p:cSldViewPr snapToGrid="0">
      <p:cViewPr varScale="1">
        <p:scale>
          <a:sx n="92" d="100"/>
          <a:sy n="92" d="100"/>
        </p:scale>
        <p:origin x="1314" y="9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9CE5D2AD-B977-4768-94A0-514B815BBAC2}"/>
    <pc:docChg chg="modSld">
      <pc:chgData name="Alfred Smith" userId="3c60a3631c0db8ad" providerId="LiveId" clId="{9CE5D2AD-B977-4768-94A0-514B815BBAC2}" dt="2024-05-28T05:57:56.556" v="9"/>
      <pc:docMkLst>
        <pc:docMk/>
      </pc:docMkLst>
      <pc:sldChg chg="delSp modTransition modAnim">
        <pc:chgData name="Alfred Smith" userId="3c60a3631c0db8ad" providerId="LiveId" clId="{9CE5D2AD-B977-4768-94A0-514B815BBAC2}" dt="2024-05-28T05:57:33.796" v="1"/>
        <pc:sldMkLst>
          <pc:docMk/>
          <pc:sldMk cId="1278779726" sldId="256"/>
        </pc:sldMkLst>
        <pc:picChg chg="del">
          <ac:chgData name="Alfred Smith" userId="3c60a3631c0db8ad" providerId="LiveId" clId="{9CE5D2AD-B977-4768-94A0-514B815BBAC2}" dt="2024-05-28T05:57:33.796" v="1"/>
          <ac:picMkLst>
            <pc:docMk/>
            <pc:sldMk cId="1278779726" sldId="256"/>
            <ac:picMk id="2" creationId="{00EE1078-009A-4C26-8276-D323819CD9E4}"/>
          </ac:picMkLst>
        </pc:picChg>
      </pc:sldChg>
      <pc:sldChg chg="delSp modTransition modAnim">
        <pc:chgData name="Alfred Smith" userId="3c60a3631c0db8ad" providerId="LiveId" clId="{9CE5D2AD-B977-4768-94A0-514B815BBAC2}" dt="2024-05-28T05:57:37.820" v="2"/>
        <pc:sldMkLst>
          <pc:docMk/>
          <pc:sldMk cId="690752453" sldId="257"/>
        </pc:sldMkLst>
        <pc:picChg chg="del">
          <ac:chgData name="Alfred Smith" userId="3c60a3631c0db8ad" providerId="LiveId" clId="{9CE5D2AD-B977-4768-94A0-514B815BBAC2}" dt="2024-05-28T05:57:37.820" v="2"/>
          <ac:picMkLst>
            <pc:docMk/>
            <pc:sldMk cId="690752453" sldId="257"/>
            <ac:picMk id="4" creationId="{AE7B804C-248F-4AC7-A88C-E768804221D6}"/>
          </ac:picMkLst>
        </pc:picChg>
      </pc:sldChg>
      <pc:sldChg chg="delSp modTransition modAnim">
        <pc:chgData name="Alfred Smith" userId="3c60a3631c0db8ad" providerId="LiveId" clId="{9CE5D2AD-B977-4768-94A0-514B815BBAC2}" dt="2024-05-28T05:57:40.560" v="3"/>
        <pc:sldMkLst>
          <pc:docMk/>
          <pc:sldMk cId="2929705327" sldId="258"/>
        </pc:sldMkLst>
        <pc:picChg chg="del">
          <ac:chgData name="Alfred Smith" userId="3c60a3631c0db8ad" providerId="LiveId" clId="{9CE5D2AD-B977-4768-94A0-514B815BBAC2}" dt="2024-05-28T05:57:40.560" v="3"/>
          <ac:picMkLst>
            <pc:docMk/>
            <pc:sldMk cId="2929705327" sldId="258"/>
            <ac:picMk id="5" creationId="{97250A96-803D-44C5-8DDB-89A8A41C3FE7}"/>
          </ac:picMkLst>
        </pc:picChg>
      </pc:sldChg>
      <pc:sldChg chg="delSp modTransition modAnim">
        <pc:chgData name="Alfred Smith" userId="3c60a3631c0db8ad" providerId="LiveId" clId="{9CE5D2AD-B977-4768-94A0-514B815BBAC2}" dt="2024-05-28T05:57:43.388" v="4"/>
        <pc:sldMkLst>
          <pc:docMk/>
          <pc:sldMk cId="1613856223" sldId="259"/>
        </pc:sldMkLst>
        <pc:picChg chg="del">
          <ac:chgData name="Alfred Smith" userId="3c60a3631c0db8ad" providerId="LiveId" clId="{9CE5D2AD-B977-4768-94A0-514B815BBAC2}" dt="2024-05-28T05:57:43.388" v="4"/>
          <ac:picMkLst>
            <pc:docMk/>
            <pc:sldMk cId="1613856223" sldId="259"/>
            <ac:picMk id="2" creationId="{D31BCAD4-FAF7-40E5-AA6F-D915A764028C}"/>
          </ac:picMkLst>
        </pc:picChg>
      </pc:sldChg>
      <pc:sldChg chg="delSp modTransition modAnim">
        <pc:chgData name="Alfred Smith" userId="3c60a3631c0db8ad" providerId="LiveId" clId="{9CE5D2AD-B977-4768-94A0-514B815BBAC2}" dt="2024-05-28T05:57:47.056" v="5"/>
        <pc:sldMkLst>
          <pc:docMk/>
          <pc:sldMk cId="4106729661" sldId="260"/>
        </pc:sldMkLst>
        <pc:picChg chg="del">
          <ac:chgData name="Alfred Smith" userId="3c60a3631c0db8ad" providerId="LiveId" clId="{9CE5D2AD-B977-4768-94A0-514B815BBAC2}" dt="2024-05-28T05:57:47.056" v="5"/>
          <ac:picMkLst>
            <pc:docMk/>
            <pc:sldMk cId="4106729661" sldId="260"/>
            <ac:picMk id="2" creationId="{B253C910-75A4-46A6-A0AC-3D2B564AE9CC}"/>
          </ac:picMkLst>
        </pc:picChg>
      </pc:sldChg>
      <pc:sldChg chg="delSp modTransition modAnim">
        <pc:chgData name="Alfred Smith" userId="3c60a3631c0db8ad" providerId="LiveId" clId="{9CE5D2AD-B977-4768-94A0-514B815BBAC2}" dt="2024-05-28T05:57:49.306" v="6"/>
        <pc:sldMkLst>
          <pc:docMk/>
          <pc:sldMk cId="2186543752" sldId="261"/>
        </pc:sldMkLst>
        <pc:picChg chg="del">
          <ac:chgData name="Alfred Smith" userId="3c60a3631c0db8ad" providerId="LiveId" clId="{9CE5D2AD-B977-4768-94A0-514B815BBAC2}" dt="2024-05-28T05:57:49.306" v="6"/>
          <ac:picMkLst>
            <pc:docMk/>
            <pc:sldMk cId="2186543752" sldId="261"/>
            <ac:picMk id="4" creationId="{332572D2-297A-443F-BAC7-1CAC615E0343}"/>
          </ac:picMkLst>
        </pc:picChg>
      </pc:sldChg>
      <pc:sldChg chg="delSp modTransition modAnim">
        <pc:chgData name="Alfred Smith" userId="3c60a3631c0db8ad" providerId="LiveId" clId="{9CE5D2AD-B977-4768-94A0-514B815BBAC2}" dt="2024-05-28T05:57:51.411" v="7"/>
        <pc:sldMkLst>
          <pc:docMk/>
          <pc:sldMk cId="3802132985" sldId="262"/>
        </pc:sldMkLst>
        <pc:picChg chg="del">
          <ac:chgData name="Alfred Smith" userId="3c60a3631c0db8ad" providerId="LiveId" clId="{9CE5D2AD-B977-4768-94A0-514B815BBAC2}" dt="2024-05-28T05:57:51.411" v="7"/>
          <ac:picMkLst>
            <pc:docMk/>
            <pc:sldMk cId="3802132985" sldId="262"/>
            <ac:picMk id="4" creationId="{A5F92FCD-205A-4E25-A1FB-FEE040D46D25}"/>
          </ac:picMkLst>
        </pc:picChg>
      </pc:sldChg>
      <pc:sldChg chg="delSp modTransition modAnim">
        <pc:chgData name="Alfred Smith" userId="3c60a3631c0db8ad" providerId="LiveId" clId="{9CE5D2AD-B977-4768-94A0-514B815BBAC2}" dt="2024-05-28T05:57:53.453" v="8"/>
        <pc:sldMkLst>
          <pc:docMk/>
          <pc:sldMk cId="475017548" sldId="263"/>
        </pc:sldMkLst>
        <pc:picChg chg="del">
          <ac:chgData name="Alfred Smith" userId="3c60a3631c0db8ad" providerId="LiveId" clId="{9CE5D2AD-B977-4768-94A0-514B815BBAC2}" dt="2024-05-28T05:57:53.453" v="8"/>
          <ac:picMkLst>
            <pc:docMk/>
            <pc:sldMk cId="475017548" sldId="263"/>
            <ac:picMk id="2" creationId="{63C9619B-84FF-4EC2-B8FB-C38BF7398019}"/>
          </ac:picMkLst>
        </pc:picChg>
      </pc:sldChg>
      <pc:sldChg chg="delSp modTransition modAnim">
        <pc:chgData name="Alfred Smith" userId="3c60a3631c0db8ad" providerId="LiveId" clId="{9CE5D2AD-B977-4768-94A0-514B815BBAC2}" dt="2024-05-28T05:57:56.556" v="9"/>
        <pc:sldMkLst>
          <pc:docMk/>
          <pc:sldMk cId="601706609" sldId="264"/>
        </pc:sldMkLst>
        <pc:picChg chg="del">
          <ac:chgData name="Alfred Smith" userId="3c60a3631c0db8ad" providerId="LiveId" clId="{9CE5D2AD-B977-4768-94A0-514B815BBAC2}" dt="2024-05-28T05:57:56.556" v="9"/>
          <ac:picMkLst>
            <pc:docMk/>
            <pc:sldMk cId="601706609" sldId="264"/>
            <ac:picMk id="5" creationId="{8DDCBAA6-A912-421D-AA22-6F1750F60436}"/>
          </ac:picMkLst>
        </pc:picChg>
      </pc:sldChg>
      <pc:sldChg chg="delSp modTransition modAnim">
        <pc:chgData name="Alfred Smith" userId="3c60a3631c0db8ad" providerId="LiveId" clId="{9CE5D2AD-B977-4768-94A0-514B815BBAC2}" dt="2024-05-28T05:57:26.947" v="0"/>
        <pc:sldMkLst>
          <pc:docMk/>
          <pc:sldMk cId="1427030299" sldId="265"/>
        </pc:sldMkLst>
        <pc:picChg chg="del">
          <ac:chgData name="Alfred Smith" userId="3c60a3631c0db8ad" providerId="LiveId" clId="{9CE5D2AD-B977-4768-94A0-514B815BBAC2}" dt="2024-05-28T05:57:26.947" v="0"/>
          <ac:picMkLst>
            <pc:docMk/>
            <pc:sldMk cId="1427030299" sldId="265"/>
            <ac:picMk id="4" creationId="{C5852E83-1671-44A9-8F50-0BB4B946AF98}"/>
          </ac:picMkLst>
        </pc:picChg>
      </pc:sldChg>
    </pc:docChg>
  </pc:docChgLst>
  <pc:docChgLst>
    <pc:chgData name="Leonie Smith" userId="fed1330f33f5650e" providerId="LiveId" clId="{F4F53CD4-FDD3-452D-B4EE-316DB3253F19}"/>
    <pc:docChg chg="undo custSel modSld">
      <pc:chgData name="Leonie Smith" userId="fed1330f33f5650e" providerId="LiveId" clId="{F4F53CD4-FDD3-452D-B4EE-316DB3253F19}" dt="2022-01-15T13:48:17.563" v="44" actId="20577"/>
      <pc:docMkLst>
        <pc:docMk/>
      </pc:docMkLst>
      <pc:sldChg chg="modSp mod">
        <pc:chgData name="Leonie Smith" userId="fed1330f33f5650e" providerId="LiveId" clId="{F4F53CD4-FDD3-452D-B4EE-316DB3253F19}" dt="2022-01-15T13:45:17.674" v="10" actId="403"/>
        <pc:sldMkLst>
          <pc:docMk/>
          <pc:sldMk cId="1278779726" sldId="256"/>
        </pc:sldMkLst>
        <pc:spChg chg="mod">
          <ac:chgData name="Leonie Smith" userId="fed1330f33f5650e" providerId="LiveId" clId="{F4F53CD4-FDD3-452D-B4EE-316DB3253F19}" dt="2022-01-15T13:45:17.674" v="10" actId="403"/>
          <ac:spMkLst>
            <pc:docMk/>
            <pc:sldMk cId="1278779726" sldId="256"/>
            <ac:spMk id="7" creationId="{5668FAC4-C229-4ADB-BA5A-C6D9BD8C77D7}"/>
          </ac:spMkLst>
        </pc:spChg>
      </pc:sldChg>
      <pc:sldChg chg="addSp modSp mod">
        <pc:chgData name="Leonie Smith" userId="fed1330f33f5650e" providerId="LiveId" clId="{F4F53CD4-FDD3-452D-B4EE-316DB3253F19}" dt="2022-01-15T13:47:14.746" v="30" actId="20577"/>
        <pc:sldMkLst>
          <pc:docMk/>
          <pc:sldMk cId="690752453" sldId="257"/>
        </pc:sldMkLst>
        <pc:spChg chg="add mod">
          <ac:chgData name="Leonie Smith" userId="fed1330f33f5650e" providerId="LiveId" clId="{F4F53CD4-FDD3-452D-B4EE-316DB3253F19}" dt="2022-01-15T13:47:14.746" v="30" actId="20577"/>
          <ac:spMkLst>
            <pc:docMk/>
            <pc:sldMk cId="690752453" sldId="257"/>
            <ac:spMk id="5" creationId="{A138E0BB-3DB1-48BA-9F3F-793B2081E094}"/>
          </ac:spMkLst>
        </pc:spChg>
      </pc:sldChg>
      <pc:sldChg chg="addSp modSp mod">
        <pc:chgData name="Leonie Smith" userId="fed1330f33f5650e" providerId="LiveId" clId="{F4F53CD4-FDD3-452D-B4EE-316DB3253F19}" dt="2022-01-15T13:47:24.350" v="32" actId="20577"/>
        <pc:sldMkLst>
          <pc:docMk/>
          <pc:sldMk cId="2929705327" sldId="258"/>
        </pc:sldMkLst>
        <pc:spChg chg="add mod">
          <ac:chgData name="Leonie Smith" userId="fed1330f33f5650e" providerId="LiveId" clId="{F4F53CD4-FDD3-452D-B4EE-316DB3253F19}" dt="2022-01-15T13:47:24.350" v="32" actId="20577"/>
          <ac:spMkLst>
            <pc:docMk/>
            <pc:sldMk cId="2929705327" sldId="258"/>
            <ac:spMk id="4" creationId="{D5664CCE-4244-4AC4-9010-F56989E130A3}"/>
          </ac:spMkLst>
        </pc:spChg>
      </pc:sldChg>
      <pc:sldChg chg="addSp modSp mod">
        <pc:chgData name="Leonie Smith" userId="fed1330f33f5650e" providerId="LiveId" clId="{F4F53CD4-FDD3-452D-B4EE-316DB3253F19}" dt="2022-01-15T13:47:32.591" v="34" actId="20577"/>
        <pc:sldMkLst>
          <pc:docMk/>
          <pc:sldMk cId="1613856223" sldId="259"/>
        </pc:sldMkLst>
        <pc:spChg chg="add mod">
          <ac:chgData name="Leonie Smith" userId="fed1330f33f5650e" providerId="LiveId" clId="{F4F53CD4-FDD3-452D-B4EE-316DB3253F19}" dt="2022-01-15T13:47:32.591" v="34" actId="20577"/>
          <ac:spMkLst>
            <pc:docMk/>
            <pc:sldMk cId="1613856223" sldId="259"/>
            <ac:spMk id="4" creationId="{0D632E14-1B9D-4430-BBF5-30A011A632EF}"/>
          </ac:spMkLst>
        </pc:spChg>
      </pc:sldChg>
      <pc:sldChg chg="addSp modSp mod">
        <pc:chgData name="Leonie Smith" userId="fed1330f33f5650e" providerId="LiveId" clId="{F4F53CD4-FDD3-452D-B4EE-316DB3253F19}" dt="2022-01-15T13:47:41.603" v="36" actId="20577"/>
        <pc:sldMkLst>
          <pc:docMk/>
          <pc:sldMk cId="4106729661" sldId="260"/>
        </pc:sldMkLst>
        <pc:spChg chg="add mod">
          <ac:chgData name="Leonie Smith" userId="fed1330f33f5650e" providerId="LiveId" clId="{F4F53CD4-FDD3-452D-B4EE-316DB3253F19}" dt="2022-01-15T13:47:41.603" v="36" actId="20577"/>
          <ac:spMkLst>
            <pc:docMk/>
            <pc:sldMk cId="4106729661" sldId="260"/>
            <ac:spMk id="4" creationId="{561F4077-0FE8-4200-9846-E4B75E9CD721}"/>
          </ac:spMkLst>
        </pc:spChg>
      </pc:sldChg>
      <pc:sldChg chg="addSp modSp mod">
        <pc:chgData name="Leonie Smith" userId="fed1330f33f5650e" providerId="LiveId" clId="{F4F53CD4-FDD3-452D-B4EE-316DB3253F19}" dt="2022-01-15T13:47:52.652" v="38" actId="20577"/>
        <pc:sldMkLst>
          <pc:docMk/>
          <pc:sldMk cId="2186543752" sldId="261"/>
        </pc:sldMkLst>
        <pc:spChg chg="add mod">
          <ac:chgData name="Leonie Smith" userId="fed1330f33f5650e" providerId="LiveId" clId="{F4F53CD4-FDD3-452D-B4EE-316DB3253F19}" dt="2022-01-15T13:47:52.652" v="38" actId="20577"/>
          <ac:spMkLst>
            <pc:docMk/>
            <pc:sldMk cId="2186543752" sldId="261"/>
            <ac:spMk id="5" creationId="{1B9D0CA3-10F3-499F-9D5B-B78DE6FC589C}"/>
          </ac:spMkLst>
        </pc:spChg>
      </pc:sldChg>
      <pc:sldChg chg="addSp modSp mod">
        <pc:chgData name="Leonie Smith" userId="fed1330f33f5650e" providerId="LiveId" clId="{F4F53CD4-FDD3-452D-B4EE-316DB3253F19}" dt="2022-01-15T13:48:01.633" v="40" actId="20577"/>
        <pc:sldMkLst>
          <pc:docMk/>
          <pc:sldMk cId="3802132985" sldId="262"/>
        </pc:sldMkLst>
        <pc:spChg chg="add mod">
          <ac:chgData name="Leonie Smith" userId="fed1330f33f5650e" providerId="LiveId" clId="{F4F53CD4-FDD3-452D-B4EE-316DB3253F19}" dt="2022-01-15T13:48:01.633" v="40" actId="20577"/>
          <ac:spMkLst>
            <pc:docMk/>
            <pc:sldMk cId="3802132985" sldId="262"/>
            <ac:spMk id="5" creationId="{4E30BD9F-C3D8-4F31-8FC2-2539DD0E91D2}"/>
          </ac:spMkLst>
        </pc:spChg>
      </pc:sldChg>
      <pc:sldChg chg="addSp modSp mod">
        <pc:chgData name="Leonie Smith" userId="fed1330f33f5650e" providerId="LiveId" clId="{F4F53CD4-FDD3-452D-B4EE-316DB3253F19}" dt="2022-01-15T13:48:10.561" v="42" actId="20577"/>
        <pc:sldMkLst>
          <pc:docMk/>
          <pc:sldMk cId="475017548" sldId="263"/>
        </pc:sldMkLst>
        <pc:spChg chg="add mod">
          <ac:chgData name="Leonie Smith" userId="fed1330f33f5650e" providerId="LiveId" clId="{F4F53CD4-FDD3-452D-B4EE-316DB3253F19}" dt="2022-01-15T13:48:10.561" v="42" actId="20577"/>
          <ac:spMkLst>
            <pc:docMk/>
            <pc:sldMk cId="475017548" sldId="263"/>
            <ac:spMk id="4" creationId="{1D25311F-D35F-43E5-ACEC-CB4B3649A272}"/>
          </ac:spMkLst>
        </pc:spChg>
      </pc:sldChg>
      <pc:sldChg chg="addSp modSp mod">
        <pc:chgData name="Leonie Smith" userId="fed1330f33f5650e" providerId="LiveId" clId="{F4F53CD4-FDD3-452D-B4EE-316DB3253F19}" dt="2022-01-15T13:48:17.563" v="44" actId="20577"/>
        <pc:sldMkLst>
          <pc:docMk/>
          <pc:sldMk cId="601706609" sldId="264"/>
        </pc:sldMkLst>
        <pc:spChg chg="add mod">
          <ac:chgData name="Leonie Smith" userId="fed1330f33f5650e" providerId="LiveId" clId="{F4F53CD4-FDD3-452D-B4EE-316DB3253F19}" dt="2022-01-15T13:48:17.563" v="44" actId="20577"/>
          <ac:spMkLst>
            <pc:docMk/>
            <pc:sldMk cId="601706609" sldId="264"/>
            <ac:spMk id="4" creationId="{A99F72C2-3725-4A39-9F36-194B990AC13E}"/>
          </ac:spMkLst>
        </pc:spChg>
      </pc:sldChg>
      <pc:sldChg chg="addSp delSp modSp mod">
        <pc:chgData name="Leonie Smith" userId="fed1330f33f5650e" providerId="LiveId" clId="{F4F53CD4-FDD3-452D-B4EE-316DB3253F19}" dt="2022-01-15T13:45:58.447" v="14"/>
        <pc:sldMkLst>
          <pc:docMk/>
          <pc:sldMk cId="1427030299" sldId="265"/>
        </pc:sldMkLst>
        <pc:spChg chg="add del mod">
          <ac:chgData name="Leonie Smith" userId="fed1330f33f5650e" providerId="LiveId" clId="{F4F53CD4-FDD3-452D-B4EE-316DB3253F19}" dt="2022-01-15T13:45:31.093" v="11" actId="478"/>
          <ac:spMkLst>
            <pc:docMk/>
            <pc:sldMk cId="1427030299" sldId="265"/>
            <ac:spMk id="8" creationId="{35DC3EF7-A961-458D-854F-D7D60435B662}"/>
          </ac:spMkLst>
        </pc:spChg>
        <pc:spChg chg="add del">
          <ac:chgData name="Leonie Smith" userId="fed1330f33f5650e" providerId="LiveId" clId="{F4F53CD4-FDD3-452D-B4EE-316DB3253F19}" dt="2022-01-15T13:45:47.143" v="13" actId="22"/>
          <ac:spMkLst>
            <pc:docMk/>
            <pc:sldMk cId="1427030299" sldId="265"/>
            <ac:spMk id="9" creationId="{28084C8D-51A8-48A8-A13A-03C74632A286}"/>
          </ac:spMkLst>
        </pc:spChg>
        <pc:spChg chg="add mod">
          <ac:chgData name="Leonie Smith" userId="fed1330f33f5650e" providerId="LiveId" clId="{F4F53CD4-FDD3-452D-B4EE-316DB3253F19}" dt="2022-01-15T13:45:58.447" v="14"/>
          <ac:spMkLst>
            <pc:docMk/>
            <pc:sldMk cId="1427030299" sldId="265"/>
            <ac:spMk id="10" creationId="{333E904B-74BE-4A09-AD4F-C0A330865454}"/>
          </ac:spMkLst>
        </pc:spChg>
        <pc:picChg chg="add mod ord">
          <ac:chgData name="Leonie Smith" userId="fed1330f33f5650e" providerId="LiveId" clId="{F4F53CD4-FDD3-452D-B4EE-316DB3253F19}" dt="2022-01-13T09:45:00.083" v="1" actId="171"/>
          <ac:picMkLst>
            <pc:docMk/>
            <pc:sldMk cId="1427030299" sldId="265"/>
            <ac:picMk id="5" creationId="{6441CECE-2B53-4BE3-A284-2535E0CC900D}"/>
          </ac:picMkLst>
        </pc:picChg>
        <pc:picChg chg="add del mod">
          <ac:chgData name="Leonie Smith" userId="fed1330f33f5650e" providerId="LiveId" clId="{F4F53CD4-FDD3-452D-B4EE-316DB3253F19}" dt="2022-01-13T09:45:19.191" v="5"/>
          <ac:picMkLst>
            <pc:docMk/>
            <pc:sldMk cId="1427030299" sldId="265"/>
            <ac:picMk id="6" creationId="{CE431A0B-BFC9-4CBD-BE4C-68EDAA110C16}"/>
          </ac:picMkLst>
        </pc:picChg>
        <pc:picChg chg="add del mod">
          <ac:chgData name="Leonie Smith" userId="fed1330f33f5650e" providerId="LiveId" clId="{F4F53CD4-FDD3-452D-B4EE-316DB3253F19}" dt="2022-01-13T09:45:18.417" v="4"/>
          <ac:picMkLst>
            <pc:docMk/>
            <pc:sldMk cId="1427030299" sldId="265"/>
            <ac:picMk id="7" creationId="{B2339D14-763E-4FE1-98B7-B0A2ADD44717}"/>
          </ac:picMkLst>
        </pc:picChg>
      </pc:sldChg>
    </pc:docChg>
  </pc:docChgLst>
  <pc:docChgLst>
    <pc:chgData name="Leonie Smith" userId="fed1330f33f5650e" providerId="LiveId" clId="{CCF46F24-B5F7-4E93-8F6D-4CDD869E5F2B}"/>
    <pc:docChg chg="modSld">
      <pc:chgData name="Leonie Smith" userId="fed1330f33f5650e" providerId="LiveId" clId="{CCF46F24-B5F7-4E93-8F6D-4CDD869E5F2B}" dt="2024-01-18T08:05:59.422" v="101" actId="403"/>
      <pc:docMkLst>
        <pc:docMk/>
      </pc:docMkLst>
      <pc:sldChg chg="modSp mod">
        <pc:chgData name="Leonie Smith" userId="fed1330f33f5650e" providerId="LiveId" clId="{CCF46F24-B5F7-4E93-8F6D-4CDD869E5F2B}" dt="2024-01-18T07:57:11.639" v="24" actId="403"/>
        <pc:sldMkLst>
          <pc:docMk/>
          <pc:sldMk cId="454763615" sldId="267"/>
        </pc:sldMkLst>
        <pc:spChg chg="mod">
          <ac:chgData name="Leonie Smith" userId="fed1330f33f5650e" providerId="LiveId" clId="{CCF46F24-B5F7-4E93-8F6D-4CDD869E5F2B}" dt="2024-01-18T07:57:11.639" v="24" actId="403"/>
          <ac:spMkLst>
            <pc:docMk/>
            <pc:sldMk cId="454763615" sldId="267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7:57:31.659" v="34" actId="403"/>
        <pc:sldMkLst>
          <pc:docMk/>
          <pc:sldMk cId="697860127" sldId="268"/>
        </pc:sldMkLst>
        <pc:spChg chg="mod">
          <ac:chgData name="Leonie Smith" userId="fed1330f33f5650e" providerId="LiveId" clId="{CCF46F24-B5F7-4E93-8F6D-4CDD869E5F2B}" dt="2024-01-18T07:57:31.659" v="34" actId="403"/>
          <ac:spMkLst>
            <pc:docMk/>
            <pc:sldMk cId="697860127" sldId="268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8:04:44.689" v="45" actId="403"/>
        <pc:sldMkLst>
          <pc:docMk/>
          <pc:sldMk cId="462944718" sldId="269"/>
        </pc:sldMkLst>
        <pc:spChg chg="mod">
          <ac:chgData name="Leonie Smith" userId="fed1330f33f5650e" providerId="LiveId" clId="{CCF46F24-B5F7-4E93-8F6D-4CDD869E5F2B}" dt="2024-01-18T08:04:44.689" v="45" actId="403"/>
          <ac:spMkLst>
            <pc:docMk/>
            <pc:sldMk cId="462944718" sldId="269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8:04:58.422" v="56" actId="403"/>
        <pc:sldMkLst>
          <pc:docMk/>
          <pc:sldMk cId="2185568736" sldId="270"/>
        </pc:sldMkLst>
        <pc:spChg chg="mod">
          <ac:chgData name="Leonie Smith" userId="fed1330f33f5650e" providerId="LiveId" clId="{CCF46F24-B5F7-4E93-8F6D-4CDD869E5F2B}" dt="2024-01-18T08:04:58.422" v="56" actId="403"/>
          <ac:spMkLst>
            <pc:docMk/>
            <pc:sldMk cId="2185568736" sldId="270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8:05:10.605" v="68" actId="403"/>
        <pc:sldMkLst>
          <pc:docMk/>
          <pc:sldMk cId="171763705" sldId="271"/>
        </pc:sldMkLst>
        <pc:spChg chg="mod">
          <ac:chgData name="Leonie Smith" userId="fed1330f33f5650e" providerId="LiveId" clId="{CCF46F24-B5F7-4E93-8F6D-4CDD869E5F2B}" dt="2024-01-18T08:05:10.605" v="68" actId="403"/>
          <ac:spMkLst>
            <pc:docMk/>
            <pc:sldMk cId="171763705" sldId="271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8:05:22.701" v="79" actId="403"/>
        <pc:sldMkLst>
          <pc:docMk/>
          <pc:sldMk cId="425415318" sldId="272"/>
        </pc:sldMkLst>
        <pc:spChg chg="mod">
          <ac:chgData name="Leonie Smith" userId="fed1330f33f5650e" providerId="LiveId" clId="{CCF46F24-B5F7-4E93-8F6D-4CDD869E5F2B}" dt="2024-01-18T08:05:22.701" v="79" actId="403"/>
          <ac:spMkLst>
            <pc:docMk/>
            <pc:sldMk cId="425415318" sldId="272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8:05:34.954" v="90" actId="403"/>
        <pc:sldMkLst>
          <pc:docMk/>
          <pc:sldMk cId="2272626386" sldId="273"/>
        </pc:sldMkLst>
        <pc:spChg chg="mod">
          <ac:chgData name="Leonie Smith" userId="fed1330f33f5650e" providerId="LiveId" clId="{CCF46F24-B5F7-4E93-8F6D-4CDD869E5F2B}" dt="2024-01-18T08:05:34.954" v="90" actId="403"/>
          <ac:spMkLst>
            <pc:docMk/>
            <pc:sldMk cId="2272626386" sldId="273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8:05:59.422" v="101" actId="403"/>
        <pc:sldMkLst>
          <pc:docMk/>
          <pc:sldMk cId="998488261" sldId="274"/>
        </pc:sldMkLst>
        <pc:spChg chg="mod">
          <ac:chgData name="Leonie Smith" userId="fed1330f33f5650e" providerId="LiveId" clId="{CCF46F24-B5F7-4E93-8F6D-4CDD869E5F2B}" dt="2024-01-18T08:05:59.422" v="101" actId="403"/>
          <ac:spMkLst>
            <pc:docMk/>
            <pc:sldMk cId="998488261" sldId="274"/>
            <ac:spMk id="3" creationId="{A58184BD-88F1-BA02-40C1-D8403D0EEC0D}"/>
          </ac:spMkLst>
        </pc:spChg>
      </pc:sldChg>
      <pc:sldChg chg="modSp mod">
        <pc:chgData name="Leonie Smith" userId="fed1330f33f5650e" providerId="LiveId" clId="{CCF46F24-B5F7-4E93-8F6D-4CDD869E5F2B}" dt="2024-01-18T07:56:48.948" v="14" actId="403"/>
        <pc:sldMkLst>
          <pc:docMk/>
          <pc:sldMk cId="4063387797" sldId="275"/>
        </pc:sldMkLst>
        <pc:spChg chg="mod">
          <ac:chgData name="Leonie Smith" userId="fed1330f33f5650e" providerId="LiveId" clId="{CCF46F24-B5F7-4E93-8F6D-4CDD869E5F2B}" dt="2024-01-18T07:56:48.948" v="14" actId="403"/>
          <ac:spMkLst>
            <pc:docMk/>
            <pc:sldMk cId="4063387797" sldId="275"/>
            <ac:spMk id="3" creationId="{A58184BD-88F1-BA02-40C1-D8403D0EEC0D}"/>
          </ac:spMkLst>
        </pc:spChg>
      </pc:sldChg>
    </pc:docChg>
  </pc:docChgLst>
  <pc:docChgLst>
    <pc:chgData name="Leonie Smith" userId="fed1330f33f5650e" providerId="LiveId" clId="{816510AD-0901-4DC8-A8F2-AB7819242D2A}"/>
    <pc:docChg chg="custSel addSld modSld sldOrd">
      <pc:chgData name="Leonie Smith" userId="fed1330f33f5650e" providerId="LiveId" clId="{816510AD-0901-4DC8-A8F2-AB7819242D2A}" dt="2023-01-02T08:02:40.285" v="95" actId="403"/>
      <pc:docMkLst>
        <pc:docMk/>
      </pc:docMkLst>
      <pc:sldChg chg="addSp delSp modSp mod">
        <pc:chgData name="Leonie Smith" userId="fed1330f33f5650e" providerId="LiveId" clId="{816510AD-0901-4DC8-A8F2-AB7819242D2A}" dt="2023-01-02T08:00:09.726" v="23"/>
        <pc:sldMkLst>
          <pc:docMk/>
          <pc:sldMk cId="1278779726" sldId="256"/>
        </pc:sldMkLst>
        <pc:spChg chg="add del mod">
          <ac:chgData name="Leonie Smith" userId="fed1330f33f5650e" providerId="LiveId" clId="{816510AD-0901-4DC8-A8F2-AB7819242D2A}" dt="2023-01-02T07:59:57.073" v="21"/>
          <ac:spMkLst>
            <pc:docMk/>
            <pc:sldMk cId="1278779726" sldId="256"/>
            <ac:spMk id="3" creationId="{A2C05C39-9053-01DF-B036-FEC72F6EECCC}"/>
          </ac:spMkLst>
        </pc:spChg>
        <pc:spChg chg="add mod">
          <ac:chgData name="Leonie Smith" userId="fed1330f33f5650e" providerId="LiveId" clId="{816510AD-0901-4DC8-A8F2-AB7819242D2A}" dt="2023-01-02T08:00:09.726" v="23"/>
          <ac:spMkLst>
            <pc:docMk/>
            <pc:sldMk cId="1278779726" sldId="256"/>
            <ac:spMk id="4" creationId="{37372E8F-6E7B-FCCA-B837-CB96072C6430}"/>
          </ac:spMkLst>
        </pc:spChg>
        <pc:spChg chg="del">
          <ac:chgData name="Leonie Smith" userId="fed1330f33f5650e" providerId="LiveId" clId="{816510AD-0901-4DC8-A8F2-AB7819242D2A}" dt="2023-01-02T07:59:44.439" v="19" actId="21"/>
          <ac:spMkLst>
            <pc:docMk/>
            <pc:sldMk cId="1278779726" sldId="256"/>
            <ac:spMk id="7" creationId="{5668FAC4-C229-4ADB-BA5A-C6D9BD8C77D7}"/>
          </ac:spMkLst>
        </pc:spChg>
      </pc:sldChg>
      <pc:sldChg chg="modSp mod">
        <pc:chgData name="Leonie Smith" userId="fed1330f33f5650e" providerId="LiveId" clId="{816510AD-0901-4DC8-A8F2-AB7819242D2A}" dt="2023-01-02T08:00:03.742" v="22" actId="20578"/>
        <pc:sldMkLst>
          <pc:docMk/>
          <pc:sldMk cId="1427030299" sldId="265"/>
        </pc:sldMkLst>
        <pc:spChg chg="mod">
          <ac:chgData name="Leonie Smith" userId="fed1330f33f5650e" providerId="LiveId" clId="{816510AD-0901-4DC8-A8F2-AB7819242D2A}" dt="2023-01-02T08:00:03.742" v="22" actId="20578"/>
          <ac:spMkLst>
            <pc:docMk/>
            <pc:sldMk cId="1427030299" sldId="265"/>
            <ac:spMk id="10" creationId="{333E904B-74BE-4A09-AD4F-C0A330865454}"/>
          </ac:spMkLst>
        </pc:spChg>
      </pc:sldChg>
      <pc:sldChg chg="modSp new mod ord">
        <pc:chgData name="Leonie Smith" userId="fed1330f33f5650e" providerId="LiveId" clId="{816510AD-0901-4DC8-A8F2-AB7819242D2A}" dt="2023-01-02T08:00:24.687" v="25"/>
        <pc:sldMkLst>
          <pc:docMk/>
          <pc:sldMk cId="4243918507" sldId="266"/>
        </pc:sldMkLst>
        <pc:spChg chg="mod">
          <ac:chgData name="Leonie Smith" userId="fed1330f33f5650e" providerId="LiveId" clId="{816510AD-0901-4DC8-A8F2-AB7819242D2A}" dt="2023-01-02T07:58:14.701" v="4" actId="20577"/>
          <ac:spMkLst>
            <pc:docMk/>
            <pc:sldMk cId="4243918507" sldId="266"/>
            <ac:spMk id="2" creationId="{8854000C-6EC9-A130-7432-4DD628F5E5BA}"/>
          </ac:spMkLst>
        </pc:spChg>
      </pc:sldChg>
      <pc:sldChg chg="modSp add mod">
        <pc:chgData name="Leonie Smith" userId="fed1330f33f5650e" providerId="LiveId" clId="{816510AD-0901-4DC8-A8F2-AB7819242D2A}" dt="2023-01-02T08:01:02.207" v="43" actId="403"/>
        <pc:sldMkLst>
          <pc:docMk/>
          <pc:sldMk cId="454763615" sldId="267"/>
        </pc:sldMkLst>
        <pc:spChg chg="mod">
          <ac:chgData name="Leonie Smith" userId="fed1330f33f5650e" providerId="LiveId" clId="{816510AD-0901-4DC8-A8F2-AB7819242D2A}" dt="2023-01-02T08:01:02.207" v="43" actId="403"/>
          <ac:spMkLst>
            <pc:docMk/>
            <pc:sldMk cId="454763615" sldId="267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16.035" v="51" actId="403"/>
        <pc:sldMkLst>
          <pc:docMk/>
          <pc:sldMk cId="697860127" sldId="268"/>
        </pc:sldMkLst>
        <pc:spChg chg="mod">
          <ac:chgData name="Leonie Smith" userId="fed1330f33f5650e" providerId="LiveId" clId="{816510AD-0901-4DC8-A8F2-AB7819242D2A}" dt="2023-01-02T08:01:16.035" v="51" actId="403"/>
          <ac:spMkLst>
            <pc:docMk/>
            <pc:sldMk cId="697860127" sldId="268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29.396" v="58" actId="403"/>
        <pc:sldMkLst>
          <pc:docMk/>
          <pc:sldMk cId="462944718" sldId="269"/>
        </pc:sldMkLst>
        <pc:spChg chg="mod">
          <ac:chgData name="Leonie Smith" userId="fed1330f33f5650e" providerId="LiveId" clId="{816510AD-0901-4DC8-A8F2-AB7819242D2A}" dt="2023-01-02T08:01:29.396" v="58" actId="403"/>
          <ac:spMkLst>
            <pc:docMk/>
            <pc:sldMk cId="462944718" sldId="269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42.445" v="66" actId="403"/>
        <pc:sldMkLst>
          <pc:docMk/>
          <pc:sldMk cId="2185568736" sldId="270"/>
        </pc:sldMkLst>
        <pc:spChg chg="mod">
          <ac:chgData name="Leonie Smith" userId="fed1330f33f5650e" providerId="LiveId" clId="{816510AD-0901-4DC8-A8F2-AB7819242D2A}" dt="2023-01-02T08:01:42.445" v="66" actId="403"/>
          <ac:spMkLst>
            <pc:docMk/>
            <pc:sldMk cId="2185568736" sldId="270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1:54.685" v="73" actId="403"/>
        <pc:sldMkLst>
          <pc:docMk/>
          <pc:sldMk cId="171763705" sldId="271"/>
        </pc:sldMkLst>
        <pc:spChg chg="mod">
          <ac:chgData name="Leonie Smith" userId="fed1330f33f5650e" providerId="LiveId" clId="{816510AD-0901-4DC8-A8F2-AB7819242D2A}" dt="2023-01-02T08:01:54.685" v="73" actId="403"/>
          <ac:spMkLst>
            <pc:docMk/>
            <pc:sldMk cId="171763705" sldId="271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2:05.733" v="81" actId="403"/>
        <pc:sldMkLst>
          <pc:docMk/>
          <pc:sldMk cId="425415318" sldId="272"/>
        </pc:sldMkLst>
        <pc:spChg chg="mod">
          <ac:chgData name="Leonie Smith" userId="fed1330f33f5650e" providerId="LiveId" clId="{816510AD-0901-4DC8-A8F2-AB7819242D2A}" dt="2023-01-02T08:02:05.733" v="81" actId="403"/>
          <ac:spMkLst>
            <pc:docMk/>
            <pc:sldMk cId="425415318" sldId="272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2:19.606" v="88" actId="403"/>
        <pc:sldMkLst>
          <pc:docMk/>
          <pc:sldMk cId="2272626386" sldId="273"/>
        </pc:sldMkLst>
        <pc:spChg chg="mod">
          <ac:chgData name="Leonie Smith" userId="fed1330f33f5650e" providerId="LiveId" clId="{816510AD-0901-4DC8-A8F2-AB7819242D2A}" dt="2023-01-02T08:02:19.606" v="88" actId="403"/>
          <ac:spMkLst>
            <pc:docMk/>
            <pc:sldMk cId="2272626386" sldId="273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2:40.285" v="95" actId="403"/>
        <pc:sldMkLst>
          <pc:docMk/>
          <pc:sldMk cId="998488261" sldId="274"/>
        </pc:sldMkLst>
        <pc:spChg chg="mod">
          <ac:chgData name="Leonie Smith" userId="fed1330f33f5650e" providerId="LiveId" clId="{816510AD-0901-4DC8-A8F2-AB7819242D2A}" dt="2023-01-02T08:02:40.285" v="95" actId="403"/>
          <ac:spMkLst>
            <pc:docMk/>
            <pc:sldMk cId="998488261" sldId="274"/>
            <ac:spMk id="4" creationId="{EE2AC625-9141-A801-F431-DD5F79396320}"/>
          </ac:spMkLst>
        </pc:spChg>
      </pc:sldChg>
      <pc:sldChg chg="modSp add mod">
        <pc:chgData name="Leonie Smith" userId="fed1330f33f5650e" providerId="LiveId" clId="{816510AD-0901-4DC8-A8F2-AB7819242D2A}" dt="2023-01-02T08:00:48.139" v="36" actId="403"/>
        <pc:sldMkLst>
          <pc:docMk/>
          <pc:sldMk cId="4063387797" sldId="275"/>
        </pc:sldMkLst>
        <pc:spChg chg="mod">
          <ac:chgData name="Leonie Smith" userId="fed1330f33f5650e" providerId="LiveId" clId="{816510AD-0901-4DC8-A8F2-AB7819242D2A}" dt="2023-01-02T08:00:48.139" v="36" actId="403"/>
          <ac:spMkLst>
            <pc:docMk/>
            <pc:sldMk cId="4063387797" sldId="275"/>
            <ac:spMk id="4" creationId="{EE2AC625-9141-A801-F431-DD5F79396320}"/>
          </ac:spMkLst>
        </pc:spChg>
      </pc:sldChg>
    </pc:docChg>
  </pc:docChgLst>
  <pc:docChgLst>
    <pc:chgData name="Leonie Smith" userId="fed1330f33f5650e" providerId="LiveId" clId="{52644551-BF0A-49EF-B1FA-037AA66D2F96}"/>
    <pc:docChg chg="modSld">
      <pc:chgData name="Leonie Smith" userId="fed1330f33f5650e" providerId="LiveId" clId="{52644551-BF0A-49EF-B1FA-037AA66D2F96}" dt="2024-01-30T02:45:07.836" v="12"/>
      <pc:docMkLst>
        <pc:docMk/>
      </pc:docMkLst>
      <pc:sldChg chg="addSp modSp">
        <pc:chgData name="Leonie Smith" userId="fed1330f33f5650e" providerId="LiveId" clId="{52644551-BF0A-49EF-B1FA-037AA66D2F96}" dt="2024-01-30T02:27:37.942" v="0"/>
        <pc:sldMkLst>
          <pc:docMk/>
          <pc:sldMk cId="4243918507" sldId="266"/>
        </pc:sldMkLst>
        <pc:picChg chg="add mod">
          <ac:chgData name="Leonie Smith" userId="fed1330f33f5650e" providerId="LiveId" clId="{52644551-BF0A-49EF-B1FA-037AA66D2F96}" dt="2024-01-30T02:27:37.942" v="0"/>
          <ac:picMkLst>
            <pc:docMk/>
            <pc:sldMk cId="4243918507" sldId="266"/>
            <ac:picMk id="6" creationId="{FE7ADC09-95CF-0C70-5EAF-3C833C0A4AA3}"/>
          </ac:picMkLst>
        </pc:picChg>
      </pc:sldChg>
      <pc:sldChg chg="addSp modSp">
        <pc:chgData name="Leonie Smith" userId="fed1330f33f5650e" providerId="LiveId" clId="{52644551-BF0A-49EF-B1FA-037AA66D2F96}" dt="2024-01-30T02:28:20.996" v="2"/>
        <pc:sldMkLst>
          <pc:docMk/>
          <pc:sldMk cId="454763615" sldId="267"/>
        </pc:sldMkLst>
        <pc:picChg chg="add mod">
          <ac:chgData name="Leonie Smith" userId="fed1330f33f5650e" providerId="LiveId" clId="{52644551-BF0A-49EF-B1FA-037AA66D2F96}" dt="2024-01-30T02:28:20.996" v="2"/>
          <ac:picMkLst>
            <pc:docMk/>
            <pc:sldMk cId="454763615" sldId="267"/>
            <ac:picMk id="6" creationId="{AA1FCFEE-BC0C-5FD6-B13C-0FED7A3280D9}"/>
          </ac:picMkLst>
        </pc:picChg>
      </pc:sldChg>
      <pc:sldChg chg="addSp delSp modSp mod modTransition modAnim">
        <pc:chgData name="Leonie Smith" userId="fed1330f33f5650e" providerId="LiveId" clId="{52644551-BF0A-49EF-B1FA-037AA66D2F96}" dt="2024-01-30T02:45:07.836" v="12"/>
        <pc:sldMkLst>
          <pc:docMk/>
          <pc:sldMk cId="697860127" sldId="268"/>
        </pc:sldMkLst>
        <pc:picChg chg="add del mod ord">
          <ac:chgData name="Leonie Smith" userId="fed1330f33f5650e" providerId="LiveId" clId="{52644551-BF0A-49EF-B1FA-037AA66D2F96}" dt="2024-01-30T02:45:07.836" v="12"/>
          <ac:picMkLst>
            <pc:docMk/>
            <pc:sldMk cId="697860127" sldId="268"/>
            <ac:picMk id="5" creationId="{C597202B-2B1F-CEE2-9496-7D9458182AF1}"/>
          </ac:picMkLst>
        </pc:picChg>
        <pc:picChg chg="add del mod">
          <ac:chgData name="Leonie Smith" userId="fed1330f33f5650e" providerId="LiveId" clId="{52644551-BF0A-49EF-B1FA-037AA66D2F96}" dt="2024-01-30T02:44:52.103" v="11"/>
          <ac:picMkLst>
            <pc:docMk/>
            <pc:sldMk cId="697860127" sldId="268"/>
            <ac:picMk id="6" creationId="{32E2D807-0D9E-6FB3-145D-A12F860504F8}"/>
          </ac:picMkLst>
        </pc:picChg>
        <pc:picChg chg="add mod">
          <ac:chgData name="Leonie Smith" userId="fed1330f33f5650e" providerId="LiveId" clId="{52644551-BF0A-49EF-B1FA-037AA66D2F96}" dt="2024-01-30T02:45:07.836" v="12"/>
          <ac:picMkLst>
            <pc:docMk/>
            <pc:sldMk cId="697860127" sldId="268"/>
            <ac:picMk id="7" creationId="{5819DB5B-27B3-860D-131C-0DACF0D16A00}"/>
          </ac:picMkLst>
        </pc:picChg>
      </pc:sldChg>
      <pc:sldChg chg="addSp modSp">
        <pc:chgData name="Leonie Smith" userId="fed1330f33f5650e" providerId="LiveId" clId="{52644551-BF0A-49EF-B1FA-037AA66D2F96}" dt="2024-01-30T02:29:00.814" v="4"/>
        <pc:sldMkLst>
          <pc:docMk/>
          <pc:sldMk cId="462944718" sldId="269"/>
        </pc:sldMkLst>
        <pc:picChg chg="add mod">
          <ac:chgData name="Leonie Smith" userId="fed1330f33f5650e" providerId="LiveId" clId="{52644551-BF0A-49EF-B1FA-037AA66D2F96}" dt="2024-01-30T02:29:00.814" v="4"/>
          <ac:picMkLst>
            <pc:docMk/>
            <pc:sldMk cId="462944718" sldId="269"/>
            <ac:picMk id="6" creationId="{89EFD31F-7285-DE36-3DAF-5F9C7BB6AB52}"/>
          </ac:picMkLst>
        </pc:picChg>
      </pc:sldChg>
      <pc:sldChg chg="addSp modSp">
        <pc:chgData name="Leonie Smith" userId="fed1330f33f5650e" providerId="LiveId" clId="{52644551-BF0A-49EF-B1FA-037AA66D2F96}" dt="2024-01-30T02:29:22.672" v="5"/>
        <pc:sldMkLst>
          <pc:docMk/>
          <pc:sldMk cId="2185568736" sldId="270"/>
        </pc:sldMkLst>
        <pc:picChg chg="add mod">
          <ac:chgData name="Leonie Smith" userId="fed1330f33f5650e" providerId="LiveId" clId="{52644551-BF0A-49EF-B1FA-037AA66D2F96}" dt="2024-01-30T02:29:22.672" v="5"/>
          <ac:picMkLst>
            <pc:docMk/>
            <pc:sldMk cId="2185568736" sldId="270"/>
            <ac:picMk id="6" creationId="{C5E790BE-9E64-6768-305D-8A2521533FCF}"/>
          </ac:picMkLst>
        </pc:picChg>
      </pc:sldChg>
      <pc:sldChg chg="addSp modSp">
        <pc:chgData name="Leonie Smith" userId="fed1330f33f5650e" providerId="LiveId" clId="{52644551-BF0A-49EF-B1FA-037AA66D2F96}" dt="2024-01-30T02:29:37.438" v="6"/>
        <pc:sldMkLst>
          <pc:docMk/>
          <pc:sldMk cId="171763705" sldId="271"/>
        </pc:sldMkLst>
        <pc:picChg chg="add mod">
          <ac:chgData name="Leonie Smith" userId="fed1330f33f5650e" providerId="LiveId" clId="{52644551-BF0A-49EF-B1FA-037AA66D2F96}" dt="2024-01-30T02:29:37.438" v="6"/>
          <ac:picMkLst>
            <pc:docMk/>
            <pc:sldMk cId="171763705" sldId="271"/>
            <ac:picMk id="6" creationId="{F24661F5-E1A1-C6CF-8FEC-04547718DBE1}"/>
          </ac:picMkLst>
        </pc:picChg>
      </pc:sldChg>
      <pc:sldChg chg="addSp modSp">
        <pc:chgData name="Leonie Smith" userId="fed1330f33f5650e" providerId="LiveId" clId="{52644551-BF0A-49EF-B1FA-037AA66D2F96}" dt="2024-01-30T02:29:58.783" v="7"/>
        <pc:sldMkLst>
          <pc:docMk/>
          <pc:sldMk cId="425415318" sldId="272"/>
        </pc:sldMkLst>
        <pc:picChg chg="add mod">
          <ac:chgData name="Leonie Smith" userId="fed1330f33f5650e" providerId="LiveId" clId="{52644551-BF0A-49EF-B1FA-037AA66D2F96}" dt="2024-01-30T02:29:58.783" v="7"/>
          <ac:picMkLst>
            <pc:docMk/>
            <pc:sldMk cId="425415318" sldId="272"/>
            <ac:picMk id="6" creationId="{FC322376-10A3-5E5F-C0BD-B0AEAC9E7B0D}"/>
          </ac:picMkLst>
        </pc:picChg>
      </pc:sldChg>
      <pc:sldChg chg="addSp modSp">
        <pc:chgData name="Leonie Smith" userId="fed1330f33f5650e" providerId="LiveId" clId="{52644551-BF0A-49EF-B1FA-037AA66D2F96}" dt="2024-01-30T02:30:20.092" v="8"/>
        <pc:sldMkLst>
          <pc:docMk/>
          <pc:sldMk cId="2272626386" sldId="273"/>
        </pc:sldMkLst>
        <pc:picChg chg="add mod">
          <ac:chgData name="Leonie Smith" userId="fed1330f33f5650e" providerId="LiveId" clId="{52644551-BF0A-49EF-B1FA-037AA66D2F96}" dt="2024-01-30T02:30:20.092" v="8"/>
          <ac:picMkLst>
            <pc:docMk/>
            <pc:sldMk cId="2272626386" sldId="273"/>
            <ac:picMk id="6" creationId="{3622293B-A136-976C-B9F3-D3D795CEC0F9}"/>
          </ac:picMkLst>
        </pc:picChg>
      </pc:sldChg>
      <pc:sldChg chg="addSp modSp">
        <pc:chgData name="Leonie Smith" userId="fed1330f33f5650e" providerId="LiveId" clId="{52644551-BF0A-49EF-B1FA-037AA66D2F96}" dt="2024-01-30T02:30:39.924" v="9"/>
        <pc:sldMkLst>
          <pc:docMk/>
          <pc:sldMk cId="998488261" sldId="274"/>
        </pc:sldMkLst>
        <pc:picChg chg="add mod">
          <ac:chgData name="Leonie Smith" userId="fed1330f33f5650e" providerId="LiveId" clId="{52644551-BF0A-49EF-B1FA-037AA66D2F96}" dt="2024-01-30T02:30:39.924" v="9"/>
          <ac:picMkLst>
            <pc:docMk/>
            <pc:sldMk cId="998488261" sldId="274"/>
            <ac:picMk id="6" creationId="{95E6026E-5638-044C-B79F-3F4F7EAF1568}"/>
          </ac:picMkLst>
        </pc:picChg>
      </pc:sldChg>
      <pc:sldChg chg="addSp modSp">
        <pc:chgData name="Leonie Smith" userId="fed1330f33f5650e" providerId="LiveId" clId="{52644551-BF0A-49EF-B1FA-037AA66D2F96}" dt="2024-01-30T02:27:59.297" v="1"/>
        <pc:sldMkLst>
          <pc:docMk/>
          <pc:sldMk cId="4063387797" sldId="275"/>
        </pc:sldMkLst>
        <pc:picChg chg="add mod">
          <ac:chgData name="Leonie Smith" userId="fed1330f33f5650e" providerId="LiveId" clId="{52644551-BF0A-49EF-B1FA-037AA66D2F96}" dt="2024-01-30T02:27:59.297" v="1"/>
          <ac:picMkLst>
            <pc:docMk/>
            <pc:sldMk cId="4063387797" sldId="275"/>
            <ac:picMk id="6" creationId="{B2834149-D381-80A5-B45F-397EDBEFBD5F}"/>
          </ac:picMkLst>
        </pc:picChg>
      </pc:sldChg>
    </pc:docChg>
  </pc:docChgLst>
  <pc:docChgLst>
    <pc:chgData name="Alfred Smith" userId="3c60a3631c0db8ad" providerId="LiveId" clId="{686351DD-D08D-463A-B818-D6619908E5E2}"/>
    <pc:docChg chg="custSel modSld">
      <pc:chgData name="Alfred Smith" userId="3c60a3631c0db8ad" providerId="LiveId" clId="{686351DD-D08D-463A-B818-D6619908E5E2}" dt="2024-06-20T08:50:28.437" v="21" actId="20577"/>
      <pc:docMkLst>
        <pc:docMk/>
      </pc:docMkLst>
      <pc:sldChg chg="addSp modSp modNotesTx">
        <pc:chgData name="Alfred Smith" userId="3c60a3631c0db8ad" providerId="LiveId" clId="{686351DD-D08D-463A-B818-D6619908E5E2}" dt="2024-06-20T08:48:43.664" v="13" actId="20577"/>
        <pc:sldMkLst>
          <pc:docMk/>
          <pc:sldMk cId="1278779726" sldId="256"/>
        </pc:sldMkLst>
        <pc:spChg chg="add mod">
          <ac:chgData name="Alfred Smith" userId="3c60a3631c0db8ad" providerId="LiveId" clId="{686351DD-D08D-463A-B818-D6619908E5E2}" dt="2024-06-20T08:06:43.463" v="4"/>
          <ac:spMkLst>
            <pc:docMk/>
            <pc:sldMk cId="1278779726" sldId="256"/>
            <ac:spMk id="2" creationId="{B72BC232-9282-1C15-BFF4-1C5C835F0BDA}"/>
          </ac:spMkLst>
        </pc:spChg>
      </pc:sldChg>
      <pc:sldChg chg="modNotesTx">
        <pc:chgData name="Alfred Smith" userId="3c60a3631c0db8ad" providerId="LiveId" clId="{686351DD-D08D-463A-B818-D6619908E5E2}" dt="2024-06-20T08:48:35.543" v="12" actId="20577"/>
        <pc:sldMkLst>
          <pc:docMk/>
          <pc:sldMk cId="690752453" sldId="257"/>
        </pc:sldMkLst>
      </pc:sldChg>
      <pc:sldChg chg="modNotesTx">
        <pc:chgData name="Alfred Smith" userId="3c60a3631c0db8ad" providerId="LiveId" clId="{686351DD-D08D-463A-B818-D6619908E5E2}" dt="2024-06-20T08:48:25.070" v="11" actId="20577"/>
        <pc:sldMkLst>
          <pc:docMk/>
          <pc:sldMk cId="2929705327" sldId="258"/>
        </pc:sldMkLst>
      </pc:sldChg>
      <pc:sldChg chg="modNotesTx">
        <pc:chgData name="Alfred Smith" userId="3c60a3631c0db8ad" providerId="LiveId" clId="{686351DD-D08D-463A-B818-D6619908E5E2}" dt="2024-06-20T08:48:20.289" v="10" actId="20577"/>
        <pc:sldMkLst>
          <pc:docMk/>
          <pc:sldMk cId="1613856223" sldId="259"/>
        </pc:sldMkLst>
      </pc:sldChg>
      <pc:sldChg chg="modNotesTx">
        <pc:chgData name="Alfred Smith" userId="3c60a3631c0db8ad" providerId="LiveId" clId="{686351DD-D08D-463A-B818-D6619908E5E2}" dt="2024-06-20T08:48:14.072" v="9" actId="20577"/>
        <pc:sldMkLst>
          <pc:docMk/>
          <pc:sldMk cId="4106729661" sldId="260"/>
        </pc:sldMkLst>
      </pc:sldChg>
      <pc:sldChg chg="modNotesTx">
        <pc:chgData name="Alfred Smith" userId="3c60a3631c0db8ad" providerId="LiveId" clId="{686351DD-D08D-463A-B818-D6619908E5E2}" dt="2024-06-20T08:49:33.463" v="16" actId="20577"/>
        <pc:sldMkLst>
          <pc:docMk/>
          <pc:sldMk cId="3802132985" sldId="262"/>
        </pc:sldMkLst>
      </pc:sldChg>
      <pc:sldChg chg="modNotesTx">
        <pc:chgData name="Alfred Smith" userId="3c60a3631c0db8ad" providerId="LiveId" clId="{686351DD-D08D-463A-B818-D6619908E5E2}" dt="2024-06-20T08:49:37.784" v="17" actId="20577"/>
        <pc:sldMkLst>
          <pc:docMk/>
          <pc:sldMk cId="475017548" sldId="263"/>
        </pc:sldMkLst>
      </pc:sldChg>
      <pc:sldChg chg="modNotesTx">
        <pc:chgData name="Alfred Smith" userId="3c60a3631c0db8ad" providerId="LiveId" clId="{686351DD-D08D-463A-B818-D6619908E5E2}" dt="2024-06-20T08:50:28.437" v="21" actId="20577"/>
        <pc:sldMkLst>
          <pc:docMk/>
          <pc:sldMk cId="601706609" sldId="264"/>
        </pc:sldMkLst>
      </pc:sldChg>
      <pc:sldChg chg="modSp mod">
        <pc:chgData name="Alfred Smith" userId="3c60a3631c0db8ad" providerId="LiveId" clId="{686351DD-D08D-463A-B818-D6619908E5E2}" dt="2024-06-20T08:03:05.511" v="3" actId="12"/>
        <pc:sldMkLst>
          <pc:docMk/>
          <pc:sldMk cId="4243918507" sldId="266"/>
        </pc:sldMkLst>
        <pc:spChg chg="mod">
          <ac:chgData name="Alfred Smith" userId="3c60a3631c0db8ad" providerId="LiveId" clId="{686351DD-D08D-463A-B818-D6619908E5E2}" dt="2024-06-20T08:03:05.511" v="3" actId="12"/>
          <ac:spMkLst>
            <pc:docMk/>
            <pc:sldMk cId="4243918507" sldId="266"/>
            <ac:spMk id="3" creationId="{5C589A99-550A-6781-3571-35F9F126729D}"/>
          </ac:spMkLst>
        </pc:spChg>
      </pc:sldChg>
      <pc:sldChg chg="modSp mod">
        <pc:chgData name="Alfred Smith" userId="3c60a3631c0db8ad" providerId="LiveId" clId="{686351DD-D08D-463A-B818-D6619908E5E2}" dt="2024-06-20T08:46:43.307" v="5"/>
        <pc:sldMkLst>
          <pc:docMk/>
          <pc:sldMk cId="454763615" sldId="267"/>
        </pc:sldMkLst>
        <pc:spChg chg="mod">
          <ac:chgData name="Alfred Smith" userId="3c60a3631c0db8ad" providerId="LiveId" clId="{686351DD-D08D-463A-B818-D6619908E5E2}" dt="2024-06-20T08:46:43.307" v="5"/>
          <ac:spMkLst>
            <pc:docMk/>
            <pc:sldMk cId="454763615" sldId="267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47:09.833" v="6"/>
        <pc:sldMkLst>
          <pc:docMk/>
          <pc:sldMk cId="697860127" sldId="268"/>
        </pc:sldMkLst>
        <pc:spChg chg="mod">
          <ac:chgData name="Alfred Smith" userId="3c60a3631c0db8ad" providerId="LiveId" clId="{686351DD-D08D-463A-B818-D6619908E5E2}" dt="2024-06-20T08:47:09.833" v="6"/>
          <ac:spMkLst>
            <pc:docMk/>
            <pc:sldMk cId="697860127" sldId="268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47:33.329" v="7"/>
        <pc:sldMkLst>
          <pc:docMk/>
          <pc:sldMk cId="462944718" sldId="269"/>
        </pc:sldMkLst>
        <pc:spChg chg="mod">
          <ac:chgData name="Alfred Smith" userId="3c60a3631c0db8ad" providerId="LiveId" clId="{686351DD-D08D-463A-B818-D6619908E5E2}" dt="2024-06-20T08:47:33.329" v="7"/>
          <ac:spMkLst>
            <pc:docMk/>
            <pc:sldMk cId="462944718" sldId="269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48:02.262" v="8"/>
        <pc:sldMkLst>
          <pc:docMk/>
          <pc:sldMk cId="2185568736" sldId="270"/>
        </pc:sldMkLst>
        <pc:spChg chg="mod">
          <ac:chgData name="Alfred Smith" userId="3c60a3631c0db8ad" providerId="LiveId" clId="{686351DD-D08D-463A-B818-D6619908E5E2}" dt="2024-06-20T08:48:02.262" v="8"/>
          <ac:spMkLst>
            <pc:docMk/>
            <pc:sldMk cId="2185568736" sldId="270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49:14.314" v="14"/>
        <pc:sldMkLst>
          <pc:docMk/>
          <pc:sldMk cId="171763705" sldId="271"/>
        </pc:sldMkLst>
        <pc:spChg chg="mod">
          <ac:chgData name="Alfred Smith" userId="3c60a3631c0db8ad" providerId="LiveId" clId="{686351DD-D08D-463A-B818-D6619908E5E2}" dt="2024-06-20T08:49:14.314" v="14"/>
          <ac:spMkLst>
            <pc:docMk/>
            <pc:sldMk cId="171763705" sldId="271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49:28.050" v="15"/>
        <pc:sldMkLst>
          <pc:docMk/>
          <pc:sldMk cId="425415318" sldId="272"/>
        </pc:sldMkLst>
        <pc:spChg chg="mod">
          <ac:chgData name="Alfred Smith" userId="3c60a3631c0db8ad" providerId="LiveId" clId="{686351DD-D08D-463A-B818-D6619908E5E2}" dt="2024-06-20T08:49:28.050" v="15"/>
          <ac:spMkLst>
            <pc:docMk/>
            <pc:sldMk cId="425415318" sldId="272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50:10.535" v="19" actId="6549"/>
        <pc:sldMkLst>
          <pc:docMk/>
          <pc:sldMk cId="2272626386" sldId="273"/>
        </pc:sldMkLst>
        <pc:spChg chg="mod">
          <ac:chgData name="Alfred Smith" userId="3c60a3631c0db8ad" providerId="LiveId" clId="{686351DD-D08D-463A-B818-D6619908E5E2}" dt="2024-06-20T08:50:10.535" v="19" actId="6549"/>
          <ac:spMkLst>
            <pc:docMk/>
            <pc:sldMk cId="2272626386" sldId="273"/>
            <ac:spMk id="4" creationId="{EE2AC625-9141-A801-F431-DD5F79396320}"/>
          </ac:spMkLst>
        </pc:spChg>
      </pc:sldChg>
      <pc:sldChg chg="modSp mod">
        <pc:chgData name="Alfred Smith" userId="3c60a3631c0db8ad" providerId="LiveId" clId="{686351DD-D08D-463A-B818-D6619908E5E2}" dt="2024-06-20T08:50:23.141" v="20"/>
        <pc:sldMkLst>
          <pc:docMk/>
          <pc:sldMk cId="998488261" sldId="274"/>
        </pc:sldMkLst>
        <pc:spChg chg="mod">
          <ac:chgData name="Alfred Smith" userId="3c60a3631c0db8ad" providerId="LiveId" clId="{686351DD-D08D-463A-B818-D6619908E5E2}" dt="2024-06-20T08:50:23.141" v="20"/>
          <ac:spMkLst>
            <pc:docMk/>
            <pc:sldMk cId="998488261" sldId="274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222C-0181-4F43-BF58-9B83D40A1049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ECD18-B602-4C7F-BBC8-813C383FE27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611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 Kham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959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8584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40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8102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461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899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550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07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689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31 </a:t>
            </a:r>
            <a:r>
              <a:rPr lang="en-ZA" sz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Jacob replied, “First sell me the rights that belong to you as the oldest son in the family.”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200" dirty="0">
                <a:solidFill>
                  <a:srgbClr val="77777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31</a:t>
            </a:r>
            <a:r>
              <a:rPr lang="bo-CN" sz="12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ཡ་ཀོབ་ཀྱིས་ལན་དུ། གལ་ཏེ་ཁྱོད་ཀྱི་སྔོན་སྐྱེས་ཀྱི་ཐོབ་ཐང་དེ་ང་ལ་སྤྲད་ན་ངས་ཁྱོད་ལ་སྲན་མའི་ཁུ་བ་འདི་སྤྲད་ཀྱི་ཡིན་ཞེས་ལབ་བོ།</a:t>
            </a:r>
            <a:endParaRPr lang="en-ZA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553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ECD18-B602-4C7F-BBC8-813C383FE276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5079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A04E-1F65-4D6D-A745-C74958359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37412-9015-4FE1-AAC1-1B7BEE1D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EFA6-AA15-4D7D-BD14-AA7D7DF0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2BA72-C806-4BEC-8C01-CBA6C57C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4BB9-093E-4EF7-AEEB-2AC2F0831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019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E4F0-EAED-4916-BC49-47293603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E46F8-EF6C-4EC6-9656-AE7C34CF3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05090-DB59-4292-A1D7-D91ACC1E6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827C-F14E-46EE-8D30-60D98766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DFE35-546B-4119-A9DF-76DB91795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480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2CA93-4731-49EB-BF9A-2D14847E4A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1093D-5DAD-49F3-9BD3-E58A70BE0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4E62-AA4B-4EAA-8D25-1DDFA539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6EC2-CC21-488D-8634-46ADE4D82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B614C-05EE-4085-B033-BF53B671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73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36F7-5C20-45B5-B4C7-D3DD3C79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E80B6-8D63-42C9-B454-0533F9162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704D9-0945-48F2-AD8A-7E6567860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348D-3FAC-4025-AB18-400A7C45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B9FAF-42D7-4607-9D9F-7BA7E15D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39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0F67-7AE8-49DA-955E-A87A274A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042E9-5A64-4C59-8875-6BA7552DF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3D46-0117-47BD-8F37-DE573607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C6520-EBB2-4253-BA7D-8200F5ED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FBF0E-D03D-40DC-A1D4-ACDBEB8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7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5835-A01C-41A0-A48B-9B7E49A42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453BA-B4F5-4D74-B2E9-77E1ED929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F9FE0-099A-4BF4-B89B-F9E278AE9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4566E-00E2-4B44-A0AA-186FF77E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FC36-5B24-4647-90BF-83A9A3EF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A48D5-256F-4692-AC72-A4772C7B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16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2AE2F-2E89-4985-AF2C-11818453C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0A12-94E1-4D46-B596-368696904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D5490-DCFC-47F8-8AA1-F6A174E80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111C9-587E-47FC-AEDD-5531BA93D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006678-2C05-415D-81F7-498DE9715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A5971-B9A5-45FD-B52D-BB5B071E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FC7581-0AA8-4E97-9442-909F6173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0F6B11-6FB2-4AB7-8A97-714A979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707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55BE-7465-458A-8C4F-4AE4F4DA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7C026-A388-41FD-A647-FD2708A2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C2B52-A77A-4DB6-8084-B3ED91681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9FB43-0805-494B-8569-3A22963F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3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B0A20-237E-439C-A89D-39683414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EF520-8F5E-4180-A196-A5D927A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3ED9-E0D3-495D-B179-7D6333E7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22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D1FF-1EF8-4CF2-9ECD-5FFA6AC2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7170-8BE6-4468-87BA-90EFBBCF9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0986E-058F-46AA-A0E1-932059E6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95536-FEF7-48DA-86ED-ED993B20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80EDD-1F1D-4748-A963-87FBD66F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B1CE-CC35-47BF-9277-7DDD1230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829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CAFB7-413F-4ED6-94EE-88B801E8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6FDD7-9550-4835-B7F1-9FE1CB5CD0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4975A-EE58-4462-91F1-FA857AC2F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F5F1C-1DD2-456C-9AA2-57743AD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88ED8-EA0A-45A5-B47F-B9EB4A29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3D0B3-7537-4F69-9D5B-CD3075ED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34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449554-C714-4B5A-BA6F-4B617FDC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4B1CF-510E-4CBE-A196-D062AC41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60DB-BF13-45EF-A312-6E302EC1B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2AD05-8DB0-4C9C-9367-915771FE0287}" type="datetimeFigureOut">
              <a:rPr lang="en-ZA" smtClean="0"/>
              <a:t>2024/06/20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72C84-5857-4FDE-A1FA-F127BD97D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7856A-F1B9-46B2-B318-A4607CBD4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9437-7B7C-4FD8-985E-B4F3B360371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77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000C-6EC9-A130-7432-4DD628F5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06-3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9A99-550A-6781-3571-35F9F1267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E7ADC09-95CF-0C70-5EAF-3C833C0A4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391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9"/>
    </mc:Choice>
    <mc:Fallback xmlns="">
      <p:transition spd="slow" advTm="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7CC79-BFD5-4729-93F3-F4BB0185F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873"/>
            <a:ext cx="12367125" cy="7069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632E14-1B9D-4430-BBF5-30A011A632EF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25:29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856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30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དེ་ནས་ཨེ་སཱབ་ཀྱིས་ཡ་ཀོབ་ལ་འདི༌ལྟར། ང་རང་ལུས་ཐང་ཆད་ནས་བརྒྱལ་ལ༌ཉེ། ཁྱོད་ཀྱིས་སྲན་ཁུ་དམར་པོ་དེ་བདག་ལ་གནང་བར་མཛོད་ཅིག་ཅེས་བརྗོད་པའི༌ཕྱིར། ཨེ་སཱབ་ཀྱི་མིང་ལ་ཨེ་དོམ་ཞེས་ཀྱང་ཐོགས༌སོ།།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30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He said to Jacob, “Let me eat some of that red stew, for I am famished.”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5E790BE-9E64-6768-305D-8A2521533F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55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4"/>
    </mc:Choice>
    <mc:Fallback xmlns="">
      <p:transition spd="slow" advTm="14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2F9C5-6179-4578-82C7-C09E7FBE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12595"/>
            <a:ext cx="12252982" cy="72705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1F4077-0FE8-4200-9846-E4B75E9CD721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25:30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6729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Inter"/>
              </a:rPr>
              <a:t>31</a:t>
            </a:r>
            <a:r>
              <a:rPr lang="bo-CN" sz="6600" dirty="0">
                <a:solidFill>
                  <a:srgbClr val="121212"/>
                </a:solidFill>
                <a:latin typeface="Inter"/>
              </a:rPr>
              <a:t>དེ་ནས་ཡ་ཀོབ་ན༌རེ། དེ་རིང་ཁྱོད་ཀྱིས་བུ་ཆེ་བའི་ཐོབ་ཐང་བདག་ལ་བཙོང་བར་མཛོད་ཅེས་སྨྲས་པ༌ལ།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31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“First sell me your birthright,” Jacob replied.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24661F5-E1A1-C6CF-8FEC-04547718DB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7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1"/>
    </mc:Choice>
    <mc:Fallback xmlns="">
      <p:transition spd="slow" advTm="7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F5F0D-3102-438F-8124-9AD63592F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6522"/>
            <a:ext cx="12192000" cy="7244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9D0CA3-10F3-499F-9D5B-B78DE6FC589C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25:31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543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32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ཨེ་སཱབ་ན༌རེ། བདག་ནི་འཆི་ལ་ཉེ་བས་བུ་ཆེ་བའི་ཐོབ་ཐང་འདི་བདག་ལ་མཚོན་ན་ཕན་ཐོགས་ཅི་ཞིག་ཡོད་དམ་ཞེས་སྨྲས༌སོ།།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32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“Look,” said Esau, “I am about to die, so what good is a birthright to me?”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C322376-10A3-5E5F-C0BD-B0AEAC9E7B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54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8"/>
    </mc:Choice>
    <mc:Fallback xmlns="">
      <p:transition spd="slow" advTm="9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53E65-7ED6-46BD-B430-D9111616F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6259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30BD9F-C3D8-4F31-8FC2-2539DD0E91D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25:32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213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33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ཡང་ཡ་ཀོབ་ན༌རེ། ཁྱོད་ཀྱིས་དེ་རིང་བདག་ལ་དམ་བཅའ་འཇོག་པར་གྱིས་ཞེས་སྨྲས་པ༌ན། ཨེ་སཱབ་ཀྱིས་ཀྱང་ཁོ་ལ་དམ་བཅས་ཏེ་བུ་ཆེ་བའི་ཐོབ་ཐང་དེ་ཡ་ཀོབ་ལ་བཙོངས༌སོ།།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33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“Swear to me first,” Jacob said.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So Esau swore to Jacob and sold him the birthright.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22293B-A136-976C-B9F3-D3D795CEC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262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0"/>
    </mc:Choice>
    <mc:Fallback xmlns="">
      <p:transition spd="slow" advTm="11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ED75D-F027-4000-9975-5F5213B1F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6125" y="0"/>
            <a:ext cx="129381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25311F-D35F-43E5-ACEC-CB4B3649A272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25:33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01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34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དེའི༌ཕྱིར། ཡ་ཀོབ་ཀྱིས་ཨེ་སཱབ་ལ་བག་ལེབ་དང་སྲན་ཁུ་ཕུལ་བ༌དང༌། ཨེ་སཱབ་ཀྱིས་ཀྱང་བཟའ་བཏུང་སྤྱད་རྗེས་ཡར་ལངས་ནས་སོང༌ངོ༌། །དེ་ལྟར་ཨེ་སཱབ་ཀྱིས་བུ་ཆེ་བའི་ཐོབ་ཐང་ལ་མཐོང་ཆུང་བྱས༌སོ།།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34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Jacob gave some bread and lentil stew to Esau, who ate and drank and then got up and went away. Thus Esau despised his birthright. </a:t>
            </a:r>
            <a:r>
              <a:rPr lang="en-Z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 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5E6026E-5638-044C-B79F-3F4F7EAF15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984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2"/>
    </mc:Choice>
    <mc:Fallback xmlns="">
      <p:transition spd="slow" advTm="13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7DB96-6D54-4AFA-821E-538C78D7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F78B-40A1-4688-AB42-6F47FA40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1CECE-2B53-4BE3-A284-2535E0CC9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3E904B-74BE-4A09-AD4F-C0A330865454}"/>
              </a:ext>
            </a:extLst>
          </p:cNvPr>
          <p:cNvSpPr txBox="1"/>
          <p:nvPr/>
        </p:nvSpPr>
        <p:spPr>
          <a:xfrm>
            <a:off x="4852221" y="-93599"/>
            <a:ext cx="6910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ZA" sz="8000" b="1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25:27-34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ཨེ་སའོས་རང་གི་སྔོན་སྐྱེས་ཀྱི་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ཐོབ་ཐང་བཙོང་པ།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30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523326-B4E5-4CBB-BF95-4524E582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2339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F72C2-3725-4A39-9F36-194B990AC13E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25:34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70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5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cap="all" dirty="0"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7200" b="1" cap="all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ZA" sz="7200" b="1" dirty="0"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25:27-34</a:t>
            </a:r>
            <a:endParaRPr lang="bo-CN" sz="7200" b="1" cap="all" dirty="0"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72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ཨེ་སའོས་རང་གི་སྔོན་སྐྱེས་ཀྱི་</a:t>
            </a:r>
            <a:endParaRPr lang="en-ZA" sz="72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7200" b="1" dirty="0"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ཐོབ་ཐང་བཙོང་པ།</a:t>
            </a:r>
            <a:endParaRPr lang="en-ZA" sz="7200" b="1" dirty="0"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Esau sells </a:t>
            </a:r>
            <a:r>
              <a:rPr lang="en-ZA" sz="5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birthright</a:t>
            </a:r>
            <a:r>
              <a:rPr lang="en-ZA" sz="5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icrosoft Himalaya" panose="01010100010101010101" pitchFamily="2" charset="0"/>
              </a:rPr>
              <a:t> to Jacob – Gen 25:27-34 </a:t>
            </a:r>
            <a:endParaRPr lang="en-IN" sz="5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2834149-D381-80A5-B45F-397EDBEFBD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338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"/>
    </mc:Choice>
    <mc:Fallback xmlns="">
      <p:transition spd="slow" advTm="4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2215E1-603D-4A25-A2E7-B92DE6963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541"/>
            <a:ext cx="12192000" cy="7069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BC4054-0911-4B14-9E8B-0E72C56DB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534" y="2495550"/>
            <a:ext cx="3285066" cy="93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72E8F-6E7B-FCCA-B837-CB96072C6430}"/>
              </a:ext>
            </a:extLst>
          </p:cNvPr>
          <p:cNvSpPr txBox="1"/>
          <p:nvPr/>
        </p:nvSpPr>
        <p:spPr>
          <a:xfrm>
            <a:off x="4852221" y="-93599"/>
            <a:ext cx="691099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</a:rPr>
              <a:t>བཀོད་པ</a:t>
            </a:r>
            <a:r>
              <a:rPr lang="en-ZA" sz="80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n-ZA" sz="8000" b="1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25:27-34</a:t>
            </a:r>
            <a:endParaRPr lang="bo-CN" sz="80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ཨེ་སའོས་རང་གི་སྔོན་སྐྱེས་ཀྱི་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r>
              <a:rPr lang="bo-CN" sz="8000" b="1" dirty="0">
                <a:solidFill>
                  <a:schemeClr val="bg1"/>
                </a:solidFill>
                <a:effectLst/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ཐོབ་ཐང་བཙོང་པ།</a:t>
            </a:r>
            <a:endParaRPr lang="en-ZA" sz="8000" b="1" dirty="0">
              <a:solidFill>
                <a:schemeClr val="bg1"/>
              </a:solidFill>
              <a:effectLst/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72BC232-9282-1C15-BFF4-1C5C835F0BDA}"/>
              </a:ext>
            </a:extLst>
          </p:cNvPr>
          <p:cNvSpPr txBox="1"/>
          <p:nvPr/>
        </p:nvSpPr>
        <p:spPr>
          <a:xfrm>
            <a:off x="241900" y="652033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7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27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དེ་ནས་བུ་གཉིས་རིམ་གྱིས་ནར་སོན་པ་དང་བུ་ཆེ་བ་ཨེ་སཱབ་ནི་རི་དྭགས་རྔོན་པར་མཁས་ཤིང་རྟག་ཏུ་དབེན་སྟོང་དུ་མཆིས་པ༌དང༌། བུ་ཆུང་བ་ཡ་ཀོབ་ནི་གཤིས་རྒྱུད་དུལ་བས་ནམ་རྒྱུན་སྦྲ་གུར་དུ་སྡོད༌དོ།།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27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the boys grew up, Esau became a skillful hunter, a man of the field, while Jacob was a quiet man who stayed at home.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1FCFEE-BC0C-5FD6-B13C-0FED7A328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8"/>
    </mc:Choice>
    <mc:Fallback xmlns="">
      <p:transition spd="slow" advTm="13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35B0D-8A89-445A-9558-2CACE34D4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231" y="0"/>
            <a:ext cx="1230923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38E0BB-3DB1-48BA-9F3F-793B2081E094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25:27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075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5400" dirty="0">
                <a:solidFill>
                  <a:srgbClr val="777A7B"/>
                </a:solidFill>
                <a:latin typeface="Inter"/>
              </a:rPr>
              <a:t>28</a:t>
            </a:r>
            <a:r>
              <a:rPr lang="bo-CN" sz="5400" dirty="0">
                <a:solidFill>
                  <a:srgbClr val="121212"/>
                </a:solidFill>
                <a:latin typeface="Inter"/>
              </a:rPr>
              <a:t>ཨི་སཱག་གིས་ཨེ་སཱབ་ལ་གཅེས་པར༌བྱེད། ཅིའི་ཕྱིར་ཞེ༌ན། ཁོ་ནི་རྟག་ཏུ་རི་དྭགས་ཀྱི་ཤ་བཟའ་བར་དགའ་བའི་ཕྱིར༌ཡིན། འོན་ཀྱང་ཡུམ་རིབ་ཀཱས་ནི་ཡ་ཀོབ་ལ་གཅེས༌སོ།།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28</a:t>
            </a:r>
            <a:r>
              <a:rPr lang="en-US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Because Isaac had a taste for wild game, he loved Esau; but Rebekah loved Jacob.</a:t>
            </a:r>
            <a:endParaRPr lang="en-Z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819DB5B-27B3-860D-131C-0DACF0D16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978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9"/>
    </mc:Choice>
    <mc:Fallback xmlns="">
      <p:transition spd="slow" advTm="12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B26E4-EF65-4634-A9DA-A4274EBC2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528" y="-1534795"/>
            <a:ext cx="17275987" cy="8872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664CCE-4244-4AC4-9010-F56989E130A3}"/>
              </a:ext>
            </a:extLst>
          </p:cNvPr>
          <p:cNvSpPr txBox="1"/>
          <p:nvPr/>
        </p:nvSpPr>
        <p:spPr>
          <a:xfrm>
            <a:off x="0" y="0"/>
            <a:ext cx="31164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བཀོད་པ</a:t>
            </a:r>
            <a:r>
              <a:rPr lang="en-ZA" sz="3200" b="1" i="0" cap="all" dirty="0">
                <a:solidFill>
                  <a:schemeClr val="bg1"/>
                </a:solidFill>
                <a:effectLst/>
                <a:latin typeface="Microsoft Himalaya "/>
                <a:cs typeface="+mj-cs"/>
              </a:rPr>
              <a:t> </a:t>
            </a:r>
            <a:r>
              <a:rPr lang="en-ZA" sz="3200" b="1" cap="all" dirty="0">
                <a:solidFill>
                  <a:schemeClr val="bg1"/>
                </a:solidFill>
                <a:latin typeface="Microsoft Himalaya "/>
                <a:cs typeface="+mj-cs"/>
              </a:rPr>
              <a:t>25:28</a:t>
            </a:r>
            <a:endParaRPr lang="en-ZA" sz="3200" dirty="0">
              <a:solidFill>
                <a:schemeClr val="bg1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97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000" dirty="0">
                <a:solidFill>
                  <a:srgbClr val="777A7B"/>
                </a:solidFill>
                <a:latin typeface="Inter"/>
              </a:rPr>
              <a:t>29</a:t>
            </a:r>
            <a:r>
              <a:rPr lang="bo-CN" sz="6000" dirty="0">
                <a:solidFill>
                  <a:srgbClr val="121212"/>
                </a:solidFill>
                <a:latin typeface="Inter"/>
              </a:rPr>
              <a:t>ཉིན་ཞིག༌ལ། ཡ་ཀོབ་ཀྱིས་སྲན་ཁུ་ཞིག་བསྐོལ་ནས་སྡོད་པ༌ལ། ཨེ་སཱབ་དབེན་སྟོང་ནས་ཐོན་ཞིང་ལུས་ཐང་ཆད་དེ་བརྒྱལ་ལ༌ཉེའོ།། 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29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One day, while Jacob was cooking some stew, Esau came in from the field and was famished. </a:t>
            </a:r>
            <a:endParaRPr lang="en-ZA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9EFD31F-7285-DE36-3DAF-5F9C7BB6A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629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2"/>
    </mc:Choice>
    <mc:Fallback xmlns="">
      <p:transition spd="slow" advTm="10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852</Words>
  <Application>Microsoft Office PowerPoint</Application>
  <PresentationFormat>Widescreen</PresentationFormat>
  <Paragraphs>62</Paragraphs>
  <Slides>20</Slides>
  <Notes>11</Notes>
  <HiddenSlides>0</HiddenSlides>
  <MMClips>10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Inter</vt:lpstr>
      <vt:lpstr>Microsoft Himalaya</vt:lpstr>
      <vt:lpstr>Microsoft Himalaya </vt:lpstr>
      <vt:lpstr>PT Serif</vt:lpstr>
      <vt:lpstr>Segoe UI</vt:lpstr>
      <vt:lpstr>Symbol</vt:lpstr>
      <vt:lpstr>Times New Roman</vt:lpstr>
      <vt:lpstr>Office Theme</vt:lpstr>
      <vt:lpstr>06-3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7</cp:revision>
  <dcterms:created xsi:type="dcterms:W3CDTF">2021-06-25T06:42:25Z</dcterms:created>
  <dcterms:modified xsi:type="dcterms:W3CDTF">2024-06-20T08:50:36Z</dcterms:modified>
</cp:coreProperties>
</file>