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3" r:id="rId3"/>
    <p:sldId id="265" r:id="rId4"/>
    <p:sldId id="256" r:id="rId5"/>
    <p:sldId id="266" r:id="rId6"/>
    <p:sldId id="257" r:id="rId7"/>
    <p:sldId id="267" r:id="rId8"/>
    <p:sldId id="258" r:id="rId9"/>
    <p:sldId id="268" r:id="rId10"/>
    <p:sldId id="259" r:id="rId11"/>
    <p:sldId id="269" r:id="rId12"/>
    <p:sldId id="260" r:id="rId13"/>
    <p:sldId id="270" r:id="rId14"/>
    <p:sldId id="261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BFBA0-9B63-4FB6-9709-A432E5B8A6A5}" v="1" dt="2024-06-20T08:06:36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156" autoAdjust="0"/>
  </p:normalViewPr>
  <p:slideViewPr>
    <p:cSldViewPr snapToGrid="0">
      <p:cViewPr varScale="1">
        <p:scale>
          <a:sx n="101" d="100"/>
          <a:sy n="101" d="100"/>
        </p:scale>
        <p:origin x="990" y="12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92A7FBB0-A663-4B2F-9A5C-5F738F880668}"/>
    <pc:docChg chg="modSld">
      <pc:chgData name="Leonie Smith" userId="fed1330f33f5650e" providerId="LiveId" clId="{92A7FBB0-A663-4B2F-9A5C-5F738F880668}" dt="2024-01-19T05:06:50.281" v="81" actId="403"/>
      <pc:docMkLst>
        <pc:docMk/>
      </pc:docMkLst>
      <pc:sldChg chg="modSp mod">
        <pc:chgData name="Leonie Smith" userId="fed1330f33f5650e" providerId="LiveId" clId="{92A7FBB0-A663-4B2F-9A5C-5F738F880668}" dt="2024-01-19T05:03:42.575" v="13" actId="404"/>
        <pc:sldMkLst>
          <pc:docMk/>
          <pc:sldMk cId="454763615" sldId="265"/>
        </pc:sldMkLst>
        <pc:spChg chg="mod">
          <ac:chgData name="Leonie Smith" userId="fed1330f33f5650e" providerId="LiveId" clId="{92A7FBB0-A663-4B2F-9A5C-5F738F880668}" dt="2024-01-19T05:03:42.575" v="13" actId="404"/>
          <ac:spMkLst>
            <pc:docMk/>
            <pc:sldMk cId="454763615" sldId="265"/>
            <ac:spMk id="3" creationId="{A58184BD-88F1-BA02-40C1-D8403D0EEC0D}"/>
          </ac:spMkLst>
        </pc:spChg>
      </pc:sldChg>
      <pc:sldChg chg="modSp mod">
        <pc:chgData name="Leonie Smith" userId="fed1330f33f5650e" providerId="LiveId" clId="{92A7FBB0-A663-4B2F-9A5C-5F738F880668}" dt="2024-01-19T05:05:49.519" v="26" actId="403"/>
        <pc:sldMkLst>
          <pc:docMk/>
          <pc:sldMk cId="2618286347" sldId="266"/>
        </pc:sldMkLst>
        <pc:spChg chg="mod">
          <ac:chgData name="Leonie Smith" userId="fed1330f33f5650e" providerId="LiveId" clId="{92A7FBB0-A663-4B2F-9A5C-5F738F880668}" dt="2024-01-19T05:05:49.519" v="26" actId="403"/>
          <ac:spMkLst>
            <pc:docMk/>
            <pc:sldMk cId="2618286347" sldId="266"/>
            <ac:spMk id="3" creationId="{A58184BD-88F1-BA02-40C1-D8403D0EEC0D}"/>
          </ac:spMkLst>
        </pc:spChg>
        <pc:spChg chg="mod">
          <ac:chgData name="Leonie Smith" userId="fed1330f33f5650e" providerId="LiveId" clId="{92A7FBB0-A663-4B2F-9A5C-5F738F880668}" dt="2024-01-19T05:05:35.870" v="15" actId="20577"/>
          <ac:spMkLst>
            <pc:docMk/>
            <pc:sldMk cId="2618286347" sldId="266"/>
            <ac:spMk id="4" creationId="{EE2AC625-9141-A801-F431-DD5F79396320}"/>
          </ac:spMkLst>
        </pc:spChg>
      </pc:sldChg>
      <pc:sldChg chg="modSp mod">
        <pc:chgData name="Leonie Smith" userId="fed1330f33f5650e" providerId="LiveId" clId="{92A7FBB0-A663-4B2F-9A5C-5F738F880668}" dt="2024-01-19T05:06:00.765" v="38" actId="403"/>
        <pc:sldMkLst>
          <pc:docMk/>
          <pc:sldMk cId="150804753" sldId="267"/>
        </pc:sldMkLst>
        <pc:spChg chg="mod">
          <ac:chgData name="Leonie Smith" userId="fed1330f33f5650e" providerId="LiveId" clId="{92A7FBB0-A663-4B2F-9A5C-5F738F880668}" dt="2024-01-19T05:06:00.765" v="38" actId="403"/>
          <ac:spMkLst>
            <pc:docMk/>
            <pc:sldMk cId="150804753" sldId="267"/>
            <ac:spMk id="3" creationId="{A58184BD-88F1-BA02-40C1-D8403D0EEC0D}"/>
          </ac:spMkLst>
        </pc:spChg>
      </pc:sldChg>
      <pc:sldChg chg="modSp mod">
        <pc:chgData name="Leonie Smith" userId="fed1330f33f5650e" providerId="LiveId" clId="{92A7FBB0-A663-4B2F-9A5C-5F738F880668}" dt="2024-01-19T05:06:14.668" v="47" actId="403"/>
        <pc:sldMkLst>
          <pc:docMk/>
          <pc:sldMk cId="133437224" sldId="268"/>
        </pc:sldMkLst>
        <pc:spChg chg="mod">
          <ac:chgData name="Leonie Smith" userId="fed1330f33f5650e" providerId="LiveId" clId="{92A7FBB0-A663-4B2F-9A5C-5F738F880668}" dt="2024-01-19T05:06:14.668" v="47" actId="403"/>
          <ac:spMkLst>
            <pc:docMk/>
            <pc:sldMk cId="133437224" sldId="268"/>
            <ac:spMk id="3" creationId="{A58184BD-88F1-BA02-40C1-D8403D0EEC0D}"/>
          </ac:spMkLst>
        </pc:spChg>
      </pc:sldChg>
      <pc:sldChg chg="modSp mod">
        <pc:chgData name="Leonie Smith" userId="fed1330f33f5650e" providerId="LiveId" clId="{92A7FBB0-A663-4B2F-9A5C-5F738F880668}" dt="2024-01-19T05:06:25.990" v="57" actId="403"/>
        <pc:sldMkLst>
          <pc:docMk/>
          <pc:sldMk cId="358449550" sldId="269"/>
        </pc:sldMkLst>
        <pc:spChg chg="mod">
          <ac:chgData name="Leonie Smith" userId="fed1330f33f5650e" providerId="LiveId" clId="{92A7FBB0-A663-4B2F-9A5C-5F738F880668}" dt="2024-01-19T05:06:25.990" v="57" actId="403"/>
          <ac:spMkLst>
            <pc:docMk/>
            <pc:sldMk cId="358449550" sldId="269"/>
            <ac:spMk id="3" creationId="{A58184BD-88F1-BA02-40C1-D8403D0EEC0D}"/>
          </ac:spMkLst>
        </pc:spChg>
      </pc:sldChg>
      <pc:sldChg chg="modSp mod">
        <pc:chgData name="Leonie Smith" userId="fed1330f33f5650e" providerId="LiveId" clId="{92A7FBB0-A663-4B2F-9A5C-5F738F880668}" dt="2024-01-19T05:06:38.972" v="69" actId="403"/>
        <pc:sldMkLst>
          <pc:docMk/>
          <pc:sldMk cId="3563195565" sldId="270"/>
        </pc:sldMkLst>
        <pc:spChg chg="mod">
          <ac:chgData name="Leonie Smith" userId="fed1330f33f5650e" providerId="LiveId" clId="{92A7FBB0-A663-4B2F-9A5C-5F738F880668}" dt="2024-01-19T05:06:38.972" v="69" actId="403"/>
          <ac:spMkLst>
            <pc:docMk/>
            <pc:sldMk cId="3563195565" sldId="270"/>
            <ac:spMk id="3" creationId="{A58184BD-88F1-BA02-40C1-D8403D0EEC0D}"/>
          </ac:spMkLst>
        </pc:spChg>
      </pc:sldChg>
      <pc:sldChg chg="modSp mod">
        <pc:chgData name="Leonie Smith" userId="fed1330f33f5650e" providerId="LiveId" clId="{92A7FBB0-A663-4B2F-9A5C-5F738F880668}" dt="2024-01-19T05:06:50.281" v="81" actId="403"/>
        <pc:sldMkLst>
          <pc:docMk/>
          <pc:sldMk cId="2723326683" sldId="271"/>
        </pc:sldMkLst>
        <pc:spChg chg="mod">
          <ac:chgData name="Leonie Smith" userId="fed1330f33f5650e" providerId="LiveId" clId="{92A7FBB0-A663-4B2F-9A5C-5F738F880668}" dt="2024-01-19T05:06:50.281" v="81" actId="403"/>
          <ac:spMkLst>
            <pc:docMk/>
            <pc:sldMk cId="2723326683" sldId="271"/>
            <ac:spMk id="3" creationId="{A58184BD-88F1-BA02-40C1-D8403D0EEC0D}"/>
          </ac:spMkLst>
        </pc:spChg>
      </pc:sldChg>
    </pc:docChg>
  </pc:docChgLst>
  <pc:docChgLst>
    <pc:chgData name="Alfred Smith" userId="3c60a3631c0db8ad" providerId="LiveId" clId="{F02BFBA0-9B63-4FB6-9709-A432E5B8A6A5}"/>
    <pc:docChg chg="undo redo custSel modSld">
      <pc:chgData name="Alfred Smith" userId="3c60a3631c0db8ad" providerId="LiveId" clId="{F02BFBA0-9B63-4FB6-9709-A432E5B8A6A5}" dt="2024-06-20T08:55:25.839" v="21" actId="20577"/>
      <pc:docMkLst>
        <pc:docMk/>
      </pc:docMkLst>
      <pc:sldChg chg="addSp modSp">
        <pc:chgData name="Alfred Smith" userId="3c60a3631c0db8ad" providerId="LiveId" clId="{F02BFBA0-9B63-4FB6-9709-A432E5B8A6A5}" dt="2024-06-20T08:06:36.205" v="4"/>
        <pc:sldMkLst>
          <pc:docMk/>
          <pc:sldMk cId="503869704" sldId="256"/>
        </pc:sldMkLst>
        <pc:spChg chg="add mod">
          <ac:chgData name="Alfred Smith" userId="3c60a3631c0db8ad" providerId="LiveId" clId="{F02BFBA0-9B63-4FB6-9709-A432E5B8A6A5}" dt="2024-06-20T08:06:36.205" v="4"/>
          <ac:spMkLst>
            <pc:docMk/>
            <pc:sldMk cId="503869704" sldId="256"/>
            <ac:spMk id="2" creationId="{F0E45ED5-9128-AD32-2694-4E8460374B9B}"/>
          </ac:spMkLst>
        </pc:spChg>
      </pc:sldChg>
      <pc:sldChg chg="modNotesTx">
        <pc:chgData name="Alfred Smith" userId="3c60a3631c0db8ad" providerId="LiveId" clId="{F02BFBA0-9B63-4FB6-9709-A432E5B8A6A5}" dt="2024-06-20T08:53:38.004" v="17" actId="20577"/>
        <pc:sldMkLst>
          <pc:docMk/>
          <pc:sldMk cId="2254514523" sldId="257"/>
        </pc:sldMkLst>
      </pc:sldChg>
      <pc:sldChg chg="modNotesTx">
        <pc:chgData name="Alfred Smith" userId="3c60a3631c0db8ad" providerId="LiveId" clId="{F02BFBA0-9B63-4FB6-9709-A432E5B8A6A5}" dt="2024-06-20T08:53:32.867" v="16" actId="20577"/>
        <pc:sldMkLst>
          <pc:docMk/>
          <pc:sldMk cId="1610514046" sldId="258"/>
        </pc:sldMkLst>
      </pc:sldChg>
      <pc:sldChg chg="modNotesTx">
        <pc:chgData name="Alfred Smith" userId="3c60a3631c0db8ad" providerId="LiveId" clId="{F02BFBA0-9B63-4FB6-9709-A432E5B8A6A5}" dt="2024-06-20T08:53:25.365" v="15" actId="20577"/>
        <pc:sldMkLst>
          <pc:docMk/>
          <pc:sldMk cId="1732907752" sldId="259"/>
        </pc:sldMkLst>
      </pc:sldChg>
      <pc:sldChg chg="modNotesTx">
        <pc:chgData name="Alfred Smith" userId="3c60a3631c0db8ad" providerId="LiveId" clId="{F02BFBA0-9B63-4FB6-9709-A432E5B8A6A5}" dt="2024-06-20T08:53:21.149" v="14" actId="20577"/>
        <pc:sldMkLst>
          <pc:docMk/>
          <pc:sldMk cId="3117786286" sldId="260"/>
        </pc:sldMkLst>
      </pc:sldChg>
      <pc:sldChg chg="modNotesTx">
        <pc:chgData name="Alfred Smith" userId="3c60a3631c0db8ad" providerId="LiveId" clId="{F02BFBA0-9B63-4FB6-9709-A432E5B8A6A5}" dt="2024-06-20T08:55:25.839" v="21" actId="20577"/>
        <pc:sldMkLst>
          <pc:docMk/>
          <pc:sldMk cId="171599820" sldId="261"/>
        </pc:sldMkLst>
      </pc:sldChg>
      <pc:sldChg chg="modNotesTx">
        <pc:chgData name="Alfred Smith" userId="3c60a3631c0db8ad" providerId="LiveId" clId="{F02BFBA0-9B63-4FB6-9709-A432E5B8A6A5}" dt="2024-06-20T08:55:21.920" v="20" actId="20577"/>
        <pc:sldMkLst>
          <pc:docMk/>
          <pc:sldMk cId="4209656815" sldId="262"/>
        </pc:sldMkLst>
      </pc:sldChg>
      <pc:sldChg chg="modSp mod">
        <pc:chgData name="Alfred Smith" userId="3c60a3631c0db8ad" providerId="LiveId" clId="{F02BFBA0-9B63-4FB6-9709-A432E5B8A6A5}" dt="2024-06-20T08:03:30.770" v="3" actId="12"/>
        <pc:sldMkLst>
          <pc:docMk/>
          <pc:sldMk cId="2440320925" sldId="264"/>
        </pc:sldMkLst>
        <pc:spChg chg="mod">
          <ac:chgData name="Alfred Smith" userId="3c60a3631c0db8ad" providerId="LiveId" clId="{F02BFBA0-9B63-4FB6-9709-A432E5B8A6A5}" dt="2024-06-20T08:03:30.770" v="3" actId="12"/>
          <ac:spMkLst>
            <pc:docMk/>
            <pc:sldMk cId="2440320925" sldId="264"/>
            <ac:spMk id="3" creationId="{24C8589E-FB00-7FDA-D378-94309737975F}"/>
          </ac:spMkLst>
        </pc:spChg>
      </pc:sldChg>
      <pc:sldChg chg="modSp mod">
        <pc:chgData name="Alfred Smith" userId="3c60a3631c0db8ad" providerId="LiveId" clId="{F02BFBA0-9B63-4FB6-9709-A432E5B8A6A5}" dt="2024-06-20T08:52:22.741" v="10" actId="20577"/>
        <pc:sldMkLst>
          <pc:docMk/>
          <pc:sldMk cId="2618286347" sldId="266"/>
        </pc:sldMkLst>
        <pc:spChg chg="mod">
          <ac:chgData name="Alfred Smith" userId="3c60a3631c0db8ad" providerId="LiveId" clId="{F02BFBA0-9B63-4FB6-9709-A432E5B8A6A5}" dt="2024-06-20T08:52:22.741" v="10" actId="20577"/>
          <ac:spMkLst>
            <pc:docMk/>
            <pc:sldMk cId="2618286347" sldId="266"/>
            <ac:spMk id="4" creationId="{EE2AC625-9141-A801-F431-DD5F79396320}"/>
          </ac:spMkLst>
        </pc:spChg>
      </pc:sldChg>
      <pc:sldChg chg="modSp mod">
        <pc:chgData name="Alfred Smith" userId="3c60a3631c0db8ad" providerId="LiveId" clId="{F02BFBA0-9B63-4FB6-9709-A432E5B8A6A5}" dt="2024-06-20T08:52:38.893" v="11"/>
        <pc:sldMkLst>
          <pc:docMk/>
          <pc:sldMk cId="150804753" sldId="267"/>
        </pc:sldMkLst>
        <pc:spChg chg="mod">
          <ac:chgData name="Alfred Smith" userId="3c60a3631c0db8ad" providerId="LiveId" clId="{F02BFBA0-9B63-4FB6-9709-A432E5B8A6A5}" dt="2024-06-20T08:52:38.893" v="11"/>
          <ac:spMkLst>
            <pc:docMk/>
            <pc:sldMk cId="150804753" sldId="267"/>
            <ac:spMk id="4" creationId="{EE2AC625-9141-A801-F431-DD5F79396320}"/>
          </ac:spMkLst>
        </pc:spChg>
      </pc:sldChg>
      <pc:sldChg chg="modSp mod">
        <pc:chgData name="Alfred Smith" userId="3c60a3631c0db8ad" providerId="LiveId" clId="{F02BFBA0-9B63-4FB6-9709-A432E5B8A6A5}" dt="2024-06-20T08:52:56.689" v="12"/>
        <pc:sldMkLst>
          <pc:docMk/>
          <pc:sldMk cId="133437224" sldId="268"/>
        </pc:sldMkLst>
        <pc:spChg chg="mod">
          <ac:chgData name="Alfred Smith" userId="3c60a3631c0db8ad" providerId="LiveId" clId="{F02BFBA0-9B63-4FB6-9709-A432E5B8A6A5}" dt="2024-06-20T08:52:56.689" v="12"/>
          <ac:spMkLst>
            <pc:docMk/>
            <pc:sldMk cId="133437224" sldId="268"/>
            <ac:spMk id="4" creationId="{EE2AC625-9141-A801-F431-DD5F79396320}"/>
          </ac:spMkLst>
        </pc:spChg>
      </pc:sldChg>
      <pc:sldChg chg="modSp mod">
        <pc:chgData name="Alfred Smith" userId="3c60a3631c0db8ad" providerId="LiveId" clId="{F02BFBA0-9B63-4FB6-9709-A432E5B8A6A5}" dt="2024-06-20T08:53:16.145" v="13"/>
        <pc:sldMkLst>
          <pc:docMk/>
          <pc:sldMk cId="358449550" sldId="269"/>
        </pc:sldMkLst>
        <pc:spChg chg="mod">
          <ac:chgData name="Alfred Smith" userId="3c60a3631c0db8ad" providerId="LiveId" clId="{F02BFBA0-9B63-4FB6-9709-A432E5B8A6A5}" dt="2024-06-20T08:53:16.145" v="13"/>
          <ac:spMkLst>
            <pc:docMk/>
            <pc:sldMk cId="358449550" sldId="269"/>
            <ac:spMk id="4" creationId="{EE2AC625-9141-A801-F431-DD5F79396320}"/>
          </ac:spMkLst>
        </pc:spChg>
      </pc:sldChg>
      <pc:sldChg chg="modSp mod">
        <pc:chgData name="Alfred Smith" userId="3c60a3631c0db8ad" providerId="LiveId" clId="{F02BFBA0-9B63-4FB6-9709-A432E5B8A6A5}" dt="2024-06-20T08:54:29.104" v="18"/>
        <pc:sldMkLst>
          <pc:docMk/>
          <pc:sldMk cId="3563195565" sldId="270"/>
        </pc:sldMkLst>
        <pc:spChg chg="mod">
          <ac:chgData name="Alfred Smith" userId="3c60a3631c0db8ad" providerId="LiveId" clId="{F02BFBA0-9B63-4FB6-9709-A432E5B8A6A5}" dt="2024-06-20T08:54:29.104" v="18"/>
          <ac:spMkLst>
            <pc:docMk/>
            <pc:sldMk cId="3563195565" sldId="270"/>
            <ac:spMk id="4" creationId="{EE2AC625-9141-A801-F431-DD5F79396320}"/>
          </ac:spMkLst>
        </pc:spChg>
      </pc:sldChg>
      <pc:sldChg chg="modSp mod">
        <pc:chgData name="Alfred Smith" userId="3c60a3631c0db8ad" providerId="LiveId" clId="{F02BFBA0-9B63-4FB6-9709-A432E5B8A6A5}" dt="2024-06-20T08:54:42.264" v="19"/>
        <pc:sldMkLst>
          <pc:docMk/>
          <pc:sldMk cId="2723326683" sldId="271"/>
        </pc:sldMkLst>
        <pc:spChg chg="mod">
          <ac:chgData name="Alfred Smith" userId="3c60a3631c0db8ad" providerId="LiveId" clId="{F02BFBA0-9B63-4FB6-9709-A432E5B8A6A5}" dt="2024-06-20T08:54:42.264" v="19"/>
          <ac:spMkLst>
            <pc:docMk/>
            <pc:sldMk cId="2723326683" sldId="271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DB2D1496-F5A1-42BC-ADCB-57B84C134FE6}"/>
    <pc:docChg chg="custSel addSld delSld modSld sldOrd">
      <pc:chgData name="Leonie Smith" userId="fed1330f33f5650e" providerId="LiveId" clId="{DB2D1496-F5A1-42BC-ADCB-57B84C134FE6}" dt="2023-01-02T08:16:30.321" v="86" actId="171"/>
      <pc:docMkLst>
        <pc:docMk/>
      </pc:docMkLst>
      <pc:sldChg chg="modSp mod">
        <pc:chgData name="Leonie Smith" userId="fed1330f33f5650e" providerId="LiveId" clId="{DB2D1496-F5A1-42BC-ADCB-57B84C134FE6}" dt="2023-01-02T08:05:09.237" v="10" actId="1076"/>
        <pc:sldMkLst>
          <pc:docMk/>
          <pc:sldMk cId="503869704" sldId="256"/>
        </pc:sldMkLst>
        <pc:spChg chg="mod">
          <ac:chgData name="Leonie Smith" userId="fed1330f33f5650e" providerId="LiveId" clId="{DB2D1496-F5A1-42BC-ADCB-57B84C134FE6}" dt="2023-01-02T08:05:09.237" v="10" actId="1076"/>
          <ac:spMkLst>
            <pc:docMk/>
            <pc:sldMk cId="503869704" sldId="256"/>
            <ac:spMk id="5" creationId="{5983CD3E-FD18-4B87-AA00-6156D0C57955}"/>
          </ac:spMkLst>
        </pc:spChg>
      </pc:sldChg>
      <pc:sldChg chg="delSp mod">
        <pc:chgData name="Leonie Smith" userId="fed1330f33f5650e" providerId="LiveId" clId="{DB2D1496-F5A1-42BC-ADCB-57B84C134FE6}" dt="2023-01-02T08:07:20.562" v="46" actId="21"/>
        <pc:sldMkLst>
          <pc:docMk/>
          <pc:sldMk cId="1610514046" sldId="258"/>
        </pc:sldMkLst>
        <pc:picChg chg="del">
          <ac:chgData name="Leonie Smith" userId="fed1330f33f5650e" providerId="LiveId" clId="{DB2D1496-F5A1-42BC-ADCB-57B84C134FE6}" dt="2023-01-02T08:07:17.893" v="45" actId="21"/>
          <ac:picMkLst>
            <pc:docMk/>
            <pc:sldMk cId="1610514046" sldId="258"/>
            <ac:picMk id="5" creationId="{EDCB5277-F8FF-453E-8697-5EC7CA5F77D9}"/>
          </ac:picMkLst>
        </pc:picChg>
        <pc:picChg chg="del">
          <ac:chgData name="Leonie Smith" userId="fed1330f33f5650e" providerId="LiveId" clId="{DB2D1496-F5A1-42BC-ADCB-57B84C134FE6}" dt="2023-01-02T08:07:20.562" v="46" actId="21"/>
          <ac:picMkLst>
            <pc:docMk/>
            <pc:sldMk cId="1610514046" sldId="258"/>
            <ac:picMk id="7" creationId="{67611064-7199-4C89-8B9B-7A9B4B5824B5}"/>
          </ac:picMkLst>
        </pc:picChg>
      </pc:sldChg>
      <pc:sldChg chg="modSp mod">
        <pc:chgData name="Leonie Smith" userId="fed1330f33f5650e" providerId="LiveId" clId="{DB2D1496-F5A1-42BC-ADCB-57B84C134FE6}" dt="2023-01-02T08:07:43.197" v="54" actId="1076"/>
        <pc:sldMkLst>
          <pc:docMk/>
          <pc:sldMk cId="1732907752" sldId="259"/>
        </pc:sldMkLst>
        <pc:picChg chg="mod">
          <ac:chgData name="Leonie Smith" userId="fed1330f33f5650e" providerId="LiveId" clId="{DB2D1496-F5A1-42BC-ADCB-57B84C134FE6}" dt="2023-01-02T08:07:43.197" v="54" actId="1076"/>
          <ac:picMkLst>
            <pc:docMk/>
            <pc:sldMk cId="1732907752" sldId="259"/>
            <ac:picMk id="3" creationId="{B358DCAD-8AA8-4BCE-ABA4-2510E83DA210}"/>
          </ac:picMkLst>
        </pc:picChg>
      </pc:sldChg>
      <pc:sldChg chg="addSp delSp modSp mod">
        <pc:chgData name="Leonie Smith" userId="fed1330f33f5650e" providerId="LiveId" clId="{DB2D1496-F5A1-42BC-ADCB-57B84C134FE6}" dt="2023-01-02T08:16:30.321" v="86" actId="171"/>
        <pc:sldMkLst>
          <pc:docMk/>
          <pc:sldMk cId="4209656815" sldId="262"/>
        </pc:sldMkLst>
        <pc:picChg chg="del">
          <ac:chgData name="Leonie Smith" userId="fed1330f33f5650e" providerId="LiveId" clId="{DB2D1496-F5A1-42BC-ADCB-57B84C134FE6}" dt="2023-01-02T08:15:49.721" v="75" actId="21"/>
          <ac:picMkLst>
            <pc:docMk/>
            <pc:sldMk cId="4209656815" sldId="262"/>
            <ac:picMk id="3" creationId="{401F30F9-A073-4666-A197-2FE5D0ADE89E}"/>
          </ac:picMkLst>
        </pc:picChg>
        <pc:picChg chg="add mod ord">
          <ac:chgData name="Leonie Smith" userId="fed1330f33f5650e" providerId="LiveId" clId="{DB2D1496-F5A1-42BC-ADCB-57B84C134FE6}" dt="2023-01-02T08:16:30.321" v="86" actId="171"/>
          <ac:picMkLst>
            <pc:docMk/>
            <pc:sldMk cId="4209656815" sldId="262"/>
            <ac:picMk id="5" creationId="{F6898651-ABD7-48A6-CA56-BFB6D6D16217}"/>
          </ac:picMkLst>
        </pc:picChg>
      </pc:sldChg>
      <pc:sldChg chg="addSp delSp modSp mod">
        <pc:chgData name="Leonie Smith" userId="fed1330f33f5650e" providerId="LiveId" clId="{DB2D1496-F5A1-42BC-ADCB-57B84C134FE6}" dt="2023-01-02T08:06:30.014" v="27" actId="14100"/>
        <pc:sldMkLst>
          <pc:docMk/>
          <pc:sldMk cId="814217365" sldId="263"/>
        </pc:sldMkLst>
        <pc:spChg chg="del">
          <ac:chgData name="Leonie Smith" userId="fed1330f33f5650e" providerId="LiveId" clId="{DB2D1496-F5A1-42BC-ADCB-57B84C134FE6}" dt="2023-01-02T08:03:33.760" v="0" actId="21"/>
          <ac:spMkLst>
            <pc:docMk/>
            <pc:sldMk cId="814217365" sldId="263"/>
            <ac:spMk id="6" creationId="{6ABC0F68-92D3-4CC7-9D16-4951DB879127}"/>
          </ac:spMkLst>
        </pc:spChg>
        <pc:spChg chg="add mod">
          <ac:chgData name="Leonie Smith" userId="fed1330f33f5650e" providerId="LiveId" clId="{DB2D1496-F5A1-42BC-ADCB-57B84C134FE6}" dt="2023-01-02T08:05:02.565" v="9" actId="1076"/>
          <ac:spMkLst>
            <pc:docMk/>
            <pc:sldMk cId="814217365" sldId="263"/>
            <ac:spMk id="7" creationId="{0D00E5A9-707A-456C-D1BD-5568B597F2B6}"/>
          </ac:spMkLst>
        </pc:spChg>
        <pc:picChg chg="mod">
          <ac:chgData name="Leonie Smith" userId="fed1330f33f5650e" providerId="LiveId" clId="{DB2D1496-F5A1-42BC-ADCB-57B84C134FE6}" dt="2023-01-02T08:06:30.014" v="27" actId="14100"/>
          <ac:picMkLst>
            <pc:docMk/>
            <pc:sldMk cId="814217365" sldId="263"/>
            <ac:picMk id="5" creationId="{E51D2518-3FDC-4D6F-BD2F-396EE36617A5}"/>
          </ac:picMkLst>
        </pc:picChg>
      </pc:sldChg>
      <pc:sldChg chg="modSp new mod ord">
        <pc:chgData name="Leonie Smith" userId="fed1330f33f5650e" providerId="LiveId" clId="{DB2D1496-F5A1-42BC-ADCB-57B84C134FE6}" dt="2023-01-02T08:05:25.304" v="17" actId="20577"/>
        <pc:sldMkLst>
          <pc:docMk/>
          <pc:sldMk cId="2440320925" sldId="264"/>
        </pc:sldMkLst>
        <pc:spChg chg="mod">
          <ac:chgData name="Leonie Smith" userId="fed1330f33f5650e" providerId="LiveId" clId="{DB2D1496-F5A1-42BC-ADCB-57B84C134FE6}" dt="2023-01-02T08:05:25.304" v="17" actId="20577"/>
          <ac:spMkLst>
            <pc:docMk/>
            <pc:sldMk cId="2440320925" sldId="264"/>
            <ac:spMk id="2" creationId="{F7D22D8A-D423-5C0B-0B8D-46932414437B}"/>
          </ac:spMkLst>
        </pc:spChg>
      </pc:sldChg>
      <pc:sldChg chg="modSp add mod">
        <pc:chgData name="Leonie Smith" userId="fed1330f33f5650e" providerId="LiveId" clId="{DB2D1496-F5A1-42BC-ADCB-57B84C134FE6}" dt="2023-01-02T08:06:56.873" v="37" actId="403"/>
        <pc:sldMkLst>
          <pc:docMk/>
          <pc:sldMk cId="454763615" sldId="265"/>
        </pc:sldMkLst>
        <pc:spChg chg="mod">
          <ac:chgData name="Leonie Smith" userId="fed1330f33f5650e" providerId="LiveId" clId="{DB2D1496-F5A1-42BC-ADCB-57B84C134FE6}" dt="2023-01-02T08:06:56.873" v="37" actId="403"/>
          <ac:spMkLst>
            <pc:docMk/>
            <pc:sldMk cId="454763615" sldId="265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07:13.153" v="44" actId="403"/>
        <pc:sldMkLst>
          <pc:docMk/>
          <pc:sldMk cId="2618286347" sldId="266"/>
        </pc:sldMkLst>
        <pc:spChg chg="mod">
          <ac:chgData name="Leonie Smith" userId="fed1330f33f5650e" providerId="LiveId" clId="{DB2D1496-F5A1-42BC-ADCB-57B84C134FE6}" dt="2023-01-02T08:07:13.153" v="44" actId="403"/>
          <ac:spMkLst>
            <pc:docMk/>
            <pc:sldMk cId="2618286347" sldId="266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07:34.100" v="53" actId="403"/>
        <pc:sldMkLst>
          <pc:docMk/>
          <pc:sldMk cId="150804753" sldId="267"/>
        </pc:sldMkLst>
        <pc:spChg chg="mod">
          <ac:chgData name="Leonie Smith" userId="fed1330f33f5650e" providerId="LiveId" clId="{DB2D1496-F5A1-42BC-ADCB-57B84C134FE6}" dt="2023-01-02T08:07:34.100" v="53" actId="403"/>
          <ac:spMkLst>
            <pc:docMk/>
            <pc:sldMk cId="150804753" sldId="26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07.245" v="60" actId="403"/>
        <pc:sldMkLst>
          <pc:docMk/>
          <pc:sldMk cId="133437224" sldId="268"/>
        </pc:sldMkLst>
        <pc:spChg chg="mod">
          <ac:chgData name="Leonie Smith" userId="fed1330f33f5650e" providerId="LiveId" clId="{DB2D1496-F5A1-42BC-ADCB-57B84C134FE6}" dt="2023-01-02T08:15:07.245" v="60" actId="403"/>
          <ac:spMkLst>
            <pc:docMk/>
            <pc:sldMk cId="133437224" sldId="26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24.465" v="67" actId="403"/>
        <pc:sldMkLst>
          <pc:docMk/>
          <pc:sldMk cId="358449550" sldId="269"/>
        </pc:sldMkLst>
        <pc:spChg chg="mod">
          <ac:chgData name="Leonie Smith" userId="fed1330f33f5650e" providerId="LiveId" clId="{DB2D1496-F5A1-42BC-ADCB-57B84C134FE6}" dt="2023-01-02T08:15:24.465" v="67" actId="403"/>
          <ac:spMkLst>
            <pc:docMk/>
            <pc:sldMk cId="358449550" sldId="26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5:38.793" v="74" actId="403"/>
        <pc:sldMkLst>
          <pc:docMk/>
          <pc:sldMk cId="3563195565" sldId="270"/>
        </pc:sldMkLst>
        <pc:spChg chg="mod">
          <ac:chgData name="Leonie Smith" userId="fed1330f33f5650e" providerId="LiveId" clId="{DB2D1496-F5A1-42BC-ADCB-57B84C134FE6}" dt="2023-01-02T08:15:38.793" v="74" actId="403"/>
          <ac:spMkLst>
            <pc:docMk/>
            <pc:sldMk cId="3563195565" sldId="27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DB2D1496-F5A1-42BC-ADCB-57B84C134FE6}" dt="2023-01-02T08:16:09.478" v="83" actId="403"/>
        <pc:sldMkLst>
          <pc:docMk/>
          <pc:sldMk cId="2723326683" sldId="271"/>
        </pc:sldMkLst>
        <pc:spChg chg="mod">
          <ac:chgData name="Leonie Smith" userId="fed1330f33f5650e" providerId="LiveId" clId="{DB2D1496-F5A1-42BC-ADCB-57B84C134FE6}" dt="2023-01-02T08:16:09.478" v="83" actId="403"/>
          <ac:spMkLst>
            <pc:docMk/>
            <pc:sldMk cId="2723326683" sldId="271"/>
            <ac:spMk id="4" creationId="{EE2AC625-9141-A801-F431-DD5F79396320}"/>
          </ac:spMkLst>
        </pc:spChg>
      </pc:sldChg>
      <pc:sldChg chg="add del">
        <pc:chgData name="Leonie Smith" userId="fed1330f33f5650e" providerId="LiveId" clId="{DB2D1496-F5A1-42BC-ADCB-57B84C134FE6}" dt="2023-01-02T08:06:03.402" v="26"/>
        <pc:sldMkLst>
          <pc:docMk/>
          <pc:sldMk cId="3301486712" sldId="272"/>
        </pc:sldMkLst>
      </pc:sldChg>
    </pc:docChg>
  </pc:docChgLst>
  <pc:docChgLst>
    <pc:chgData name="Leonie Smith" userId="fed1330f33f5650e" providerId="LiveId" clId="{1C21F62A-B2EF-46E0-8C1D-B153114D7070}"/>
    <pc:docChg chg="custSel modSld">
      <pc:chgData name="Leonie Smith" userId="fed1330f33f5650e" providerId="LiveId" clId="{1C21F62A-B2EF-46E0-8C1D-B153114D7070}" dt="2024-03-28T02:50:13.240" v="26"/>
      <pc:docMkLst>
        <pc:docMk/>
      </pc:docMkLst>
      <pc:sldChg chg="addSp modSp">
        <pc:chgData name="Leonie Smith" userId="fed1330f33f5650e" providerId="LiveId" clId="{1C21F62A-B2EF-46E0-8C1D-B153114D7070}" dt="2024-01-30T02:31:03.331" v="0"/>
        <pc:sldMkLst>
          <pc:docMk/>
          <pc:sldMk cId="2440320925" sldId="264"/>
        </pc:sldMkLst>
        <pc:picChg chg="add mod">
          <ac:chgData name="Leonie Smith" userId="fed1330f33f5650e" providerId="LiveId" clId="{1C21F62A-B2EF-46E0-8C1D-B153114D7070}" dt="2024-01-30T02:31:03.331" v="0"/>
          <ac:picMkLst>
            <pc:docMk/>
            <pc:sldMk cId="2440320925" sldId="264"/>
            <ac:picMk id="6" creationId="{C0314726-4468-EBB5-CFA2-9BBAAB39C1D2}"/>
          </ac:picMkLst>
        </pc:picChg>
      </pc:sldChg>
      <pc:sldChg chg="addSp delSp modSp mod modTransition modAnim">
        <pc:chgData name="Leonie Smith" userId="fed1330f33f5650e" providerId="LiveId" clId="{1C21F62A-B2EF-46E0-8C1D-B153114D7070}" dt="2024-01-30T02:31:53.712" v="4"/>
        <pc:sldMkLst>
          <pc:docMk/>
          <pc:sldMk cId="454763615" sldId="265"/>
        </pc:sldMkLst>
        <pc:picChg chg="add del mod">
          <ac:chgData name="Leonie Smith" userId="fed1330f33f5650e" providerId="LiveId" clId="{1C21F62A-B2EF-46E0-8C1D-B153114D7070}" dt="2024-01-30T02:31:46.788" v="3"/>
          <ac:picMkLst>
            <pc:docMk/>
            <pc:sldMk cId="454763615" sldId="265"/>
            <ac:picMk id="9" creationId="{9371AAF0-EF72-80B5-ADAF-56D24A16B100}"/>
          </ac:picMkLst>
        </pc:picChg>
        <pc:picChg chg="add del mod ord">
          <ac:chgData name="Leonie Smith" userId="fed1330f33f5650e" providerId="LiveId" clId="{1C21F62A-B2EF-46E0-8C1D-B153114D7070}" dt="2024-01-30T02:31:53.712" v="4"/>
          <ac:picMkLst>
            <pc:docMk/>
            <pc:sldMk cId="454763615" sldId="265"/>
            <ac:picMk id="12" creationId="{2A9DC965-41BE-5230-75DC-F8E8842FFCCD}"/>
          </ac:picMkLst>
        </pc:picChg>
        <pc:picChg chg="add mod">
          <ac:chgData name="Leonie Smith" userId="fed1330f33f5650e" providerId="LiveId" clId="{1C21F62A-B2EF-46E0-8C1D-B153114D7070}" dt="2024-01-30T02:31:53.712" v="4"/>
          <ac:picMkLst>
            <pc:docMk/>
            <pc:sldMk cId="454763615" sldId="265"/>
            <ac:picMk id="13" creationId="{84464617-E795-CA9A-B6E2-F9D6FA889663}"/>
          </ac:picMkLst>
        </pc:picChg>
      </pc:sldChg>
      <pc:sldChg chg="addSp delSp modSp mod modTransition modAnim">
        <pc:chgData name="Leonie Smith" userId="fed1330f33f5650e" providerId="LiveId" clId="{1C21F62A-B2EF-46E0-8C1D-B153114D7070}" dt="2024-03-26T03:24:19.705" v="17"/>
        <pc:sldMkLst>
          <pc:docMk/>
          <pc:sldMk cId="2618286347" sldId="266"/>
        </pc:sldMkLst>
        <pc:picChg chg="add del mod ord">
          <ac:chgData name="Leonie Smith" userId="fed1330f33f5650e" providerId="LiveId" clId="{1C21F62A-B2EF-46E0-8C1D-B153114D7070}" dt="2024-03-26T03:24:19.705" v="17"/>
          <ac:picMkLst>
            <pc:docMk/>
            <pc:sldMk cId="2618286347" sldId="266"/>
            <ac:picMk id="5" creationId="{731BDBE4-A9DD-D41B-C756-3CCB7D46D839}"/>
          </ac:picMkLst>
        </pc:picChg>
        <pc:picChg chg="add mod">
          <ac:chgData name="Leonie Smith" userId="fed1330f33f5650e" providerId="LiveId" clId="{1C21F62A-B2EF-46E0-8C1D-B153114D7070}" dt="2024-03-26T03:24:19.705" v="17"/>
          <ac:picMkLst>
            <pc:docMk/>
            <pc:sldMk cId="2618286347" sldId="266"/>
            <ac:picMk id="6" creationId="{CD0195C0-E701-603E-67E1-FD180DFD83B4}"/>
          </ac:picMkLst>
        </pc:picChg>
        <pc:picChg chg="add del mod">
          <ac:chgData name="Leonie Smith" userId="fed1330f33f5650e" providerId="LiveId" clId="{1C21F62A-B2EF-46E0-8C1D-B153114D7070}" dt="2024-03-26T03:24:00.033" v="16"/>
          <ac:picMkLst>
            <pc:docMk/>
            <pc:sldMk cId="2618286347" sldId="266"/>
            <ac:picMk id="7" creationId="{8A345065-471F-AB34-3EFD-6BBC15443A08}"/>
          </ac:picMkLst>
        </pc:picChg>
      </pc:sldChg>
      <pc:sldChg chg="addSp modSp">
        <pc:chgData name="Leonie Smith" userId="fed1330f33f5650e" providerId="LiveId" clId="{1C21F62A-B2EF-46E0-8C1D-B153114D7070}" dt="2024-01-30T02:32:39.276" v="6"/>
        <pc:sldMkLst>
          <pc:docMk/>
          <pc:sldMk cId="150804753" sldId="267"/>
        </pc:sldMkLst>
        <pc:picChg chg="add mod">
          <ac:chgData name="Leonie Smith" userId="fed1330f33f5650e" providerId="LiveId" clId="{1C21F62A-B2EF-46E0-8C1D-B153114D7070}" dt="2024-01-30T02:32:39.276" v="6"/>
          <ac:picMkLst>
            <pc:docMk/>
            <pc:sldMk cId="150804753" sldId="267"/>
            <ac:picMk id="6" creationId="{63F783B9-B122-023B-2AB7-0295F486FC29}"/>
          </ac:picMkLst>
        </pc:picChg>
      </pc:sldChg>
      <pc:sldChg chg="addSp delSp modSp mod modTransition delAnim">
        <pc:chgData name="Leonie Smith" userId="fed1330f33f5650e" providerId="LiveId" clId="{1C21F62A-B2EF-46E0-8C1D-B153114D7070}" dt="2024-01-30T02:34:42.804" v="11"/>
        <pc:sldMkLst>
          <pc:docMk/>
          <pc:sldMk cId="133437224" sldId="268"/>
        </pc:sldMkLst>
        <pc:picChg chg="add del mod">
          <ac:chgData name="Leonie Smith" userId="fed1330f33f5650e" providerId="LiveId" clId="{1C21F62A-B2EF-46E0-8C1D-B153114D7070}" dt="2024-01-30T02:34:01.762" v="8" actId="478"/>
          <ac:picMkLst>
            <pc:docMk/>
            <pc:sldMk cId="133437224" sldId="268"/>
            <ac:picMk id="6" creationId="{61F76678-D6A1-942F-31CD-3F74B4DFD3C5}"/>
          </ac:picMkLst>
        </pc:picChg>
        <pc:picChg chg="add del mod">
          <ac:chgData name="Leonie Smith" userId="fed1330f33f5650e" providerId="LiveId" clId="{1C21F62A-B2EF-46E0-8C1D-B153114D7070}" dt="2024-01-30T02:34:42.804" v="11"/>
          <ac:picMkLst>
            <pc:docMk/>
            <pc:sldMk cId="133437224" sldId="268"/>
            <ac:picMk id="15" creationId="{B1F4C695-8F1D-83F1-772C-3E5D6B5D2443}"/>
          </ac:picMkLst>
        </pc:picChg>
        <pc:picChg chg="add mod">
          <ac:chgData name="Leonie Smith" userId="fed1330f33f5650e" providerId="LiveId" clId="{1C21F62A-B2EF-46E0-8C1D-B153114D7070}" dt="2024-01-30T02:34:42.804" v="11"/>
          <ac:picMkLst>
            <pc:docMk/>
            <pc:sldMk cId="133437224" sldId="268"/>
            <ac:picMk id="16" creationId="{224D3A32-CDB4-D0E4-9689-6FD3D9219A95}"/>
          </ac:picMkLst>
        </pc:picChg>
      </pc:sldChg>
      <pc:sldChg chg="addSp modSp">
        <pc:chgData name="Leonie Smith" userId="fed1330f33f5650e" providerId="LiveId" clId="{1C21F62A-B2EF-46E0-8C1D-B153114D7070}" dt="2024-01-30T02:36:17.165" v="12"/>
        <pc:sldMkLst>
          <pc:docMk/>
          <pc:sldMk cId="358449550" sldId="269"/>
        </pc:sldMkLst>
        <pc:picChg chg="add mod">
          <ac:chgData name="Leonie Smith" userId="fed1330f33f5650e" providerId="LiveId" clId="{1C21F62A-B2EF-46E0-8C1D-B153114D7070}" dt="2024-01-30T02:36:17.165" v="12"/>
          <ac:picMkLst>
            <pc:docMk/>
            <pc:sldMk cId="358449550" sldId="269"/>
            <ac:picMk id="6" creationId="{8F37F6C4-9740-EB48-6A6E-CB140A35CB7D}"/>
          </ac:picMkLst>
        </pc:picChg>
      </pc:sldChg>
      <pc:sldChg chg="addSp delSp modSp mod modTransition modAnim">
        <pc:chgData name="Leonie Smith" userId="fed1330f33f5650e" providerId="LiveId" clId="{1C21F62A-B2EF-46E0-8C1D-B153114D7070}" dt="2024-03-28T02:50:13.240" v="26"/>
        <pc:sldMkLst>
          <pc:docMk/>
          <pc:sldMk cId="3563195565" sldId="270"/>
        </pc:sldMkLst>
        <pc:picChg chg="add del mod">
          <ac:chgData name="Leonie Smith" userId="fed1330f33f5650e" providerId="LiveId" clId="{1C21F62A-B2EF-46E0-8C1D-B153114D7070}" dt="2024-03-28T02:49:36.478" v="19"/>
          <ac:picMkLst>
            <pc:docMk/>
            <pc:sldMk cId="3563195565" sldId="270"/>
            <ac:picMk id="6" creationId="{4BF28074-678F-358D-32F9-63FE9E8BBA26}"/>
          </ac:picMkLst>
        </pc:picChg>
        <pc:picChg chg="add del mod ord">
          <ac:chgData name="Leonie Smith" userId="fed1330f33f5650e" providerId="LiveId" clId="{1C21F62A-B2EF-46E0-8C1D-B153114D7070}" dt="2024-03-28T02:49:42.249" v="20"/>
          <ac:picMkLst>
            <pc:docMk/>
            <pc:sldMk cId="3563195565" sldId="270"/>
            <ac:picMk id="7" creationId="{EA39CEF5-EED0-130B-8C2D-918C57E1C180}"/>
          </ac:picMkLst>
        </pc:picChg>
        <pc:picChg chg="add del mod">
          <ac:chgData name="Leonie Smith" userId="fed1330f33f5650e" providerId="LiveId" clId="{1C21F62A-B2EF-46E0-8C1D-B153114D7070}" dt="2024-03-28T02:49:45.205" v="22"/>
          <ac:picMkLst>
            <pc:docMk/>
            <pc:sldMk cId="3563195565" sldId="270"/>
            <ac:picMk id="8" creationId="{19C79B55-6AFB-4889-CE3A-D55F46297C15}"/>
          </ac:picMkLst>
        </pc:picChg>
        <pc:picChg chg="add del mod ord">
          <ac:chgData name="Leonie Smith" userId="fed1330f33f5650e" providerId="LiveId" clId="{1C21F62A-B2EF-46E0-8C1D-B153114D7070}" dt="2024-03-28T02:49:55.744" v="23"/>
          <ac:picMkLst>
            <pc:docMk/>
            <pc:sldMk cId="3563195565" sldId="270"/>
            <ac:picMk id="11" creationId="{912979A7-0CB8-1DBD-6CF6-8F83347725EA}"/>
          </ac:picMkLst>
        </pc:picChg>
        <pc:picChg chg="add del mod">
          <ac:chgData name="Leonie Smith" userId="fed1330f33f5650e" providerId="LiveId" clId="{1C21F62A-B2EF-46E0-8C1D-B153114D7070}" dt="2024-03-28T02:49:58.242" v="25"/>
          <ac:picMkLst>
            <pc:docMk/>
            <pc:sldMk cId="3563195565" sldId="270"/>
            <ac:picMk id="12" creationId="{93CEF3A9-8B07-74AE-809F-C499ECC855C5}"/>
          </ac:picMkLst>
        </pc:picChg>
        <pc:picChg chg="add del mod ord">
          <ac:chgData name="Leonie Smith" userId="fed1330f33f5650e" providerId="LiveId" clId="{1C21F62A-B2EF-46E0-8C1D-B153114D7070}" dt="2024-03-28T02:50:13.240" v="26"/>
          <ac:picMkLst>
            <pc:docMk/>
            <pc:sldMk cId="3563195565" sldId="270"/>
            <ac:picMk id="15" creationId="{E6C21E58-DEEF-DF5B-AF6C-7DAD812563A1}"/>
          </ac:picMkLst>
        </pc:picChg>
        <pc:picChg chg="add mod">
          <ac:chgData name="Leonie Smith" userId="fed1330f33f5650e" providerId="LiveId" clId="{1C21F62A-B2EF-46E0-8C1D-B153114D7070}" dt="2024-03-28T02:50:13.240" v="26"/>
          <ac:picMkLst>
            <pc:docMk/>
            <pc:sldMk cId="3563195565" sldId="270"/>
            <ac:picMk id="16" creationId="{502358C4-9F80-D51C-3EA1-97D37958E6D8}"/>
          </ac:picMkLst>
        </pc:picChg>
      </pc:sldChg>
      <pc:sldChg chg="addSp modSp">
        <pc:chgData name="Leonie Smith" userId="fed1330f33f5650e" providerId="LiveId" clId="{1C21F62A-B2EF-46E0-8C1D-B153114D7070}" dt="2024-01-30T02:36:52.960" v="14"/>
        <pc:sldMkLst>
          <pc:docMk/>
          <pc:sldMk cId="2723326683" sldId="271"/>
        </pc:sldMkLst>
        <pc:picChg chg="add mod">
          <ac:chgData name="Leonie Smith" userId="fed1330f33f5650e" providerId="LiveId" clId="{1C21F62A-B2EF-46E0-8C1D-B153114D7070}" dt="2024-01-30T02:36:52.960" v="14"/>
          <ac:picMkLst>
            <pc:docMk/>
            <pc:sldMk cId="2723326683" sldId="271"/>
            <ac:picMk id="6" creationId="{4C6400B6-40FD-183B-60FC-BE74048A140C}"/>
          </ac:picMkLst>
        </pc:picChg>
      </pc:sldChg>
    </pc:docChg>
  </pc:docChgLst>
  <pc:docChgLst>
    <pc:chgData name="Alfred Smith" userId="3c60a3631c0db8ad" providerId="LiveId" clId="{FE2F1C01-0A7D-47F1-8AAA-F74E5BC61F2C}"/>
    <pc:docChg chg="modSld">
      <pc:chgData name="Alfred Smith" userId="3c60a3631c0db8ad" providerId="LiveId" clId="{FE2F1C01-0A7D-47F1-8AAA-F74E5BC61F2C}" dt="2024-05-27T13:40:47.949" v="7"/>
      <pc:docMkLst>
        <pc:docMk/>
      </pc:docMkLst>
      <pc:sldChg chg="delSp modTransition modAnim">
        <pc:chgData name="Alfred Smith" userId="3c60a3631c0db8ad" providerId="LiveId" clId="{FE2F1C01-0A7D-47F1-8AAA-F74E5BC61F2C}" dt="2024-05-27T13:40:33.245" v="1"/>
        <pc:sldMkLst>
          <pc:docMk/>
          <pc:sldMk cId="503869704" sldId="256"/>
        </pc:sldMkLst>
        <pc:picChg chg="del">
          <ac:chgData name="Alfred Smith" userId="3c60a3631c0db8ad" providerId="LiveId" clId="{FE2F1C01-0A7D-47F1-8AAA-F74E5BC61F2C}" dt="2024-05-27T13:40:33.245" v="1"/>
          <ac:picMkLst>
            <pc:docMk/>
            <pc:sldMk cId="503869704" sldId="256"/>
            <ac:picMk id="2" creationId="{894DBA4E-3932-4A13-8503-C7B224EB3E7A}"/>
          </ac:picMkLst>
        </pc:picChg>
      </pc:sldChg>
      <pc:sldChg chg="delSp modTransition modAnim">
        <pc:chgData name="Alfred Smith" userId="3c60a3631c0db8ad" providerId="LiveId" clId="{FE2F1C01-0A7D-47F1-8AAA-F74E5BC61F2C}" dt="2024-05-27T13:40:35.228" v="2"/>
        <pc:sldMkLst>
          <pc:docMk/>
          <pc:sldMk cId="2254514523" sldId="257"/>
        </pc:sldMkLst>
        <pc:picChg chg="del">
          <ac:chgData name="Alfred Smith" userId="3c60a3631c0db8ad" providerId="LiveId" clId="{FE2F1C01-0A7D-47F1-8AAA-F74E5BC61F2C}" dt="2024-05-27T13:40:35.228" v="2"/>
          <ac:picMkLst>
            <pc:docMk/>
            <pc:sldMk cId="2254514523" sldId="257"/>
            <ac:picMk id="4" creationId="{D02834AF-FC49-4CBB-B239-FBDD0B9A164B}"/>
          </ac:picMkLst>
        </pc:picChg>
      </pc:sldChg>
      <pc:sldChg chg="delSp modTransition modAnim">
        <pc:chgData name="Alfred Smith" userId="3c60a3631c0db8ad" providerId="LiveId" clId="{FE2F1C01-0A7D-47F1-8AAA-F74E5BC61F2C}" dt="2024-05-27T13:40:37.666" v="3"/>
        <pc:sldMkLst>
          <pc:docMk/>
          <pc:sldMk cId="1610514046" sldId="258"/>
        </pc:sldMkLst>
        <pc:picChg chg="del">
          <ac:chgData name="Alfred Smith" userId="3c60a3631c0db8ad" providerId="LiveId" clId="{FE2F1C01-0A7D-47F1-8AAA-F74E5BC61F2C}" dt="2024-05-27T13:40:37.666" v="3"/>
          <ac:picMkLst>
            <pc:docMk/>
            <pc:sldMk cId="1610514046" sldId="258"/>
            <ac:picMk id="4" creationId="{87D539D0-97CB-4538-AF5C-5C969EC7A4D2}"/>
          </ac:picMkLst>
        </pc:picChg>
      </pc:sldChg>
      <pc:sldChg chg="delSp modTransition modAnim">
        <pc:chgData name="Alfred Smith" userId="3c60a3631c0db8ad" providerId="LiveId" clId="{FE2F1C01-0A7D-47F1-8AAA-F74E5BC61F2C}" dt="2024-05-27T13:40:39.830" v="4"/>
        <pc:sldMkLst>
          <pc:docMk/>
          <pc:sldMk cId="1732907752" sldId="259"/>
        </pc:sldMkLst>
        <pc:picChg chg="del">
          <ac:chgData name="Alfred Smith" userId="3c60a3631c0db8ad" providerId="LiveId" clId="{FE2F1C01-0A7D-47F1-8AAA-F74E5BC61F2C}" dt="2024-05-27T13:40:39.830" v="4"/>
          <ac:picMkLst>
            <pc:docMk/>
            <pc:sldMk cId="1732907752" sldId="259"/>
            <ac:picMk id="4" creationId="{D89D7749-B794-4D03-A989-34DC96B77AE7}"/>
          </ac:picMkLst>
        </pc:picChg>
      </pc:sldChg>
      <pc:sldChg chg="delSp modTransition modAnim">
        <pc:chgData name="Alfred Smith" userId="3c60a3631c0db8ad" providerId="LiveId" clId="{FE2F1C01-0A7D-47F1-8AAA-F74E5BC61F2C}" dt="2024-05-27T13:40:41.944" v="5"/>
        <pc:sldMkLst>
          <pc:docMk/>
          <pc:sldMk cId="3117786286" sldId="260"/>
        </pc:sldMkLst>
        <pc:picChg chg="del">
          <ac:chgData name="Alfred Smith" userId="3c60a3631c0db8ad" providerId="LiveId" clId="{FE2F1C01-0A7D-47F1-8AAA-F74E5BC61F2C}" dt="2024-05-27T13:40:41.944" v="5"/>
          <ac:picMkLst>
            <pc:docMk/>
            <pc:sldMk cId="3117786286" sldId="260"/>
            <ac:picMk id="6" creationId="{3FC2E117-B859-4E5B-93E7-90CCD515F415}"/>
          </ac:picMkLst>
        </pc:picChg>
      </pc:sldChg>
      <pc:sldChg chg="delSp modTransition modAnim">
        <pc:chgData name="Alfred Smith" userId="3c60a3631c0db8ad" providerId="LiveId" clId="{FE2F1C01-0A7D-47F1-8AAA-F74E5BC61F2C}" dt="2024-05-27T13:40:44.644" v="6"/>
        <pc:sldMkLst>
          <pc:docMk/>
          <pc:sldMk cId="171599820" sldId="261"/>
        </pc:sldMkLst>
        <pc:picChg chg="del">
          <ac:chgData name="Alfred Smith" userId="3c60a3631c0db8ad" providerId="LiveId" clId="{FE2F1C01-0A7D-47F1-8AAA-F74E5BC61F2C}" dt="2024-05-27T13:40:44.644" v="6"/>
          <ac:picMkLst>
            <pc:docMk/>
            <pc:sldMk cId="171599820" sldId="261"/>
            <ac:picMk id="2" creationId="{A6AA288A-7426-4D10-BFEB-45790BF4D26B}"/>
          </ac:picMkLst>
        </pc:picChg>
      </pc:sldChg>
      <pc:sldChg chg="delSp modTransition modAnim">
        <pc:chgData name="Alfred Smith" userId="3c60a3631c0db8ad" providerId="LiveId" clId="{FE2F1C01-0A7D-47F1-8AAA-F74E5BC61F2C}" dt="2024-05-27T13:40:47.949" v="7"/>
        <pc:sldMkLst>
          <pc:docMk/>
          <pc:sldMk cId="4209656815" sldId="262"/>
        </pc:sldMkLst>
        <pc:picChg chg="del">
          <ac:chgData name="Alfred Smith" userId="3c60a3631c0db8ad" providerId="LiveId" clId="{FE2F1C01-0A7D-47F1-8AAA-F74E5BC61F2C}" dt="2024-05-27T13:40:47.949" v="7"/>
          <ac:picMkLst>
            <pc:docMk/>
            <pc:sldMk cId="4209656815" sldId="262"/>
            <ac:picMk id="2" creationId="{C79FE627-17F2-4FB4-9386-30CA6100CFE6}"/>
          </ac:picMkLst>
        </pc:picChg>
      </pc:sldChg>
      <pc:sldChg chg="delSp modTransition modAnim">
        <pc:chgData name="Alfred Smith" userId="3c60a3631c0db8ad" providerId="LiveId" clId="{FE2F1C01-0A7D-47F1-8AAA-F74E5BC61F2C}" dt="2024-05-27T13:40:29.687" v="0"/>
        <pc:sldMkLst>
          <pc:docMk/>
          <pc:sldMk cId="814217365" sldId="263"/>
        </pc:sldMkLst>
        <pc:picChg chg="del">
          <ac:chgData name="Alfred Smith" userId="3c60a3631c0db8ad" providerId="LiveId" clId="{FE2F1C01-0A7D-47F1-8AAA-F74E5BC61F2C}" dt="2024-05-27T13:40:29.687" v="0"/>
          <ac:picMkLst>
            <pc:docMk/>
            <pc:sldMk cId="814217365" sldId="263"/>
            <ac:picMk id="4" creationId="{8510157D-D361-482F-9E7B-2367ED352DDD}"/>
          </ac:picMkLst>
        </pc:picChg>
      </pc:sldChg>
    </pc:docChg>
  </pc:docChgLst>
  <pc:docChgLst>
    <pc:chgData name="Leonie Smith" userId="fed1330f33f5650e" providerId="LiveId" clId="{BD3DC92C-8FF1-4A2B-A3C8-8C734BD14A6D}"/>
    <pc:docChg chg="addSld delSld modSld sldOrd">
      <pc:chgData name="Leonie Smith" userId="fed1330f33f5650e" providerId="LiveId" clId="{BD3DC92C-8FF1-4A2B-A3C8-8C734BD14A6D}" dt="2022-01-15T13:20:01.636" v="21" actId="20577"/>
      <pc:docMkLst>
        <pc:docMk/>
      </pc:docMkLst>
      <pc:sldChg chg="addSp modSp mod">
        <pc:chgData name="Leonie Smith" userId="fed1330f33f5650e" providerId="LiveId" clId="{BD3DC92C-8FF1-4A2B-A3C8-8C734BD14A6D}" dt="2022-01-15T13:19:14.048" v="15" actId="20577"/>
        <pc:sldMkLst>
          <pc:docMk/>
          <pc:sldMk cId="2254514523" sldId="257"/>
        </pc:sldMkLst>
        <pc:spChg chg="add mod">
          <ac:chgData name="Leonie Smith" userId="fed1330f33f5650e" providerId="LiveId" clId="{BD3DC92C-8FF1-4A2B-A3C8-8C734BD14A6D}" dt="2022-01-15T13:19:14.048" v="15" actId="20577"/>
          <ac:spMkLst>
            <pc:docMk/>
            <pc:sldMk cId="2254514523" sldId="257"/>
            <ac:spMk id="5" creationId="{AEC90BCA-1FAE-495C-BF0D-C32A7DFBE54A}"/>
          </ac:spMkLst>
        </pc:spChg>
        <pc:picChg chg="mod">
          <ac:chgData name="Leonie Smith" userId="fed1330f33f5650e" providerId="LiveId" clId="{BD3DC92C-8FF1-4A2B-A3C8-8C734BD14A6D}" dt="2022-01-15T13:18:10.921" v="10" actId="1076"/>
          <ac:picMkLst>
            <pc:docMk/>
            <pc:sldMk cId="2254514523" sldId="257"/>
            <ac:picMk id="3" creationId="{A9972612-7CBF-4D94-BF33-8E40A95256B6}"/>
          </ac:picMkLst>
        </pc:picChg>
      </pc:sldChg>
      <pc:sldChg chg="addSp modSp mod">
        <pc:chgData name="Leonie Smith" userId="fed1330f33f5650e" providerId="LiveId" clId="{BD3DC92C-8FF1-4A2B-A3C8-8C734BD14A6D}" dt="2022-01-15T13:19:23.609" v="16" actId="20577"/>
        <pc:sldMkLst>
          <pc:docMk/>
          <pc:sldMk cId="1610514046" sldId="258"/>
        </pc:sldMkLst>
        <pc:spChg chg="add mod">
          <ac:chgData name="Leonie Smith" userId="fed1330f33f5650e" providerId="LiveId" clId="{BD3DC92C-8FF1-4A2B-A3C8-8C734BD14A6D}" dt="2022-01-15T13:19:23.609" v="16" actId="20577"/>
          <ac:spMkLst>
            <pc:docMk/>
            <pc:sldMk cId="1610514046" sldId="258"/>
            <ac:spMk id="6" creationId="{F1E8D242-3731-4087-AEA1-ECB5A8CB490D}"/>
          </ac:spMkLst>
        </pc:spChg>
      </pc:sldChg>
      <pc:sldChg chg="addSp modSp mod">
        <pc:chgData name="Leonie Smith" userId="fed1330f33f5650e" providerId="LiveId" clId="{BD3DC92C-8FF1-4A2B-A3C8-8C734BD14A6D}" dt="2022-01-15T13:19:29.168" v="17" actId="20577"/>
        <pc:sldMkLst>
          <pc:docMk/>
          <pc:sldMk cId="1732907752" sldId="259"/>
        </pc:sldMkLst>
        <pc:spChg chg="add mod">
          <ac:chgData name="Leonie Smith" userId="fed1330f33f5650e" providerId="LiveId" clId="{BD3DC92C-8FF1-4A2B-A3C8-8C734BD14A6D}" dt="2022-01-15T13:19:29.168" v="17" actId="20577"/>
          <ac:spMkLst>
            <pc:docMk/>
            <pc:sldMk cId="1732907752" sldId="259"/>
            <ac:spMk id="5" creationId="{2DAD9D31-4FF5-4C7E-BFBA-5EDC426AD4FE}"/>
          </ac:spMkLst>
        </pc:spChg>
      </pc:sldChg>
      <pc:sldChg chg="addSp modSp mod">
        <pc:chgData name="Leonie Smith" userId="fed1330f33f5650e" providerId="LiveId" clId="{BD3DC92C-8FF1-4A2B-A3C8-8C734BD14A6D}" dt="2022-01-15T13:19:35.314" v="18" actId="20577"/>
        <pc:sldMkLst>
          <pc:docMk/>
          <pc:sldMk cId="3117786286" sldId="260"/>
        </pc:sldMkLst>
        <pc:spChg chg="add mod">
          <ac:chgData name="Leonie Smith" userId="fed1330f33f5650e" providerId="LiveId" clId="{BD3DC92C-8FF1-4A2B-A3C8-8C734BD14A6D}" dt="2022-01-15T13:19:35.314" v="18" actId="20577"/>
          <ac:spMkLst>
            <pc:docMk/>
            <pc:sldMk cId="3117786286" sldId="260"/>
            <ac:spMk id="4" creationId="{03CAF401-C9B6-42C2-9FEF-1E4DBF94C94F}"/>
          </ac:spMkLst>
        </pc:spChg>
      </pc:sldChg>
      <pc:sldChg chg="addSp modSp mod">
        <pc:chgData name="Leonie Smith" userId="fed1330f33f5650e" providerId="LiveId" clId="{BD3DC92C-8FF1-4A2B-A3C8-8C734BD14A6D}" dt="2022-01-15T13:19:48.133" v="19" actId="20577"/>
        <pc:sldMkLst>
          <pc:docMk/>
          <pc:sldMk cId="171599820" sldId="261"/>
        </pc:sldMkLst>
        <pc:spChg chg="add mod">
          <ac:chgData name="Leonie Smith" userId="fed1330f33f5650e" providerId="LiveId" clId="{BD3DC92C-8FF1-4A2B-A3C8-8C734BD14A6D}" dt="2022-01-15T13:19:48.133" v="19" actId="20577"/>
          <ac:spMkLst>
            <pc:docMk/>
            <pc:sldMk cId="171599820" sldId="261"/>
            <ac:spMk id="4" creationId="{E754F318-9E95-470D-9377-BAE02134A649}"/>
          </ac:spMkLst>
        </pc:spChg>
      </pc:sldChg>
      <pc:sldChg chg="addSp modSp mod">
        <pc:chgData name="Leonie Smith" userId="fed1330f33f5650e" providerId="LiveId" clId="{BD3DC92C-8FF1-4A2B-A3C8-8C734BD14A6D}" dt="2022-01-15T13:20:01.636" v="21" actId="20577"/>
        <pc:sldMkLst>
          <pc:docMk/>
          <pc:sldMk cId="4209656815" sldId="262"/>
        </pc:sldMkLst>
        <pc:spChg chg="add mod">
          <ac:chgData name="Leonie Smith" userId="fed1330f33f5650e" providerId="LiveId" clId="{BD3DC92C-8FF1-4A2B-A3C8-8C734BD14A6D}" dt="2022-01-15T13:20:01.636" v="21" actId="20577"/>
          <ac:spMkLst>
            <pc:docMk/>
            <pc:sldMk cId="4209656815" sldId="262"/>
            <ac:spMk id="4" creationId="{3AD124F4-1089-4654-8B7A-0F0F5A4F7D26}"/>
          </ac:spMkLst>
        </pc:spChg>
      </pc:sldChg>
      <pc:sldChg chg="addSp modSp mod">
        <pc:chgData name="Leonie Smith" userId="fed1330f33f5650e" providerId="LiveId" clId="{BD3DC92C-8FF1-4A2B-A3C8-8C734BD14A6D}" dt="2022-01-13T09:47:39.648" v="2"/>
        <pc:sldMkLst>
          <pc:docMk/>
          <pc:sldMk cId="814217365" sldId="263"/>
        </pc:sldMkLst>
        <pc:spChg chg="add mod">
          <ac:chgData name="Leonie Smith" userId="fed1330f33f5650e" providerId="LiveId" clId="{BD3DC92C-8FF1-4A2B-A3C8-8C734BD14A6D}" dt="2022-01-13T09:47:39.648" v="2"/>
          <ac:spMkLst>
            <pc:docMk/>
            <pc:sldMk cId="814217365" sldId="263"/>
            <ac:spMk id="6" creationId="{6ABC0F68-92D3-4CC7-9D16-4951DB879127}"/>
          </ac:spMkLst>
        </pc:spChg>
        <pc:picChg chg="add mod ord">
          <ac:chgData name="Leonie Smith" userId="fed1330f33f5650e" providerId="LiveId" clId="{BD3DC92C-8FF1-4A2B-A3C8-8C734BD14A6D}" dt="2022-01-13T09:47:29.694" v="1" actId="171"/>
          <ac:picMkLst>
            <pc:docMk/>
            <pc:sldMk cId="814217365" sldId="263"/>
            <ac:picMk id="5" creationId="{E51D2518-3FDC-4D6F-BD2F-396EE36617A5}"/>
          </ac:picMkLst>
        </pc:picChg>
      </pc:sldChg>
      <pc:sldChg chg="addSp modSp new del ord">
        <pc:chgData name="Leonie Smith" userId="fed1330f33f5650e" providerId="LiveId" clId="{BD3DC92C-8FF1-4A2B-A3C8-8C734BD14A6D}" dt="2022-01-14T05:25:11.831" v="7" actId="47"/>
        <pc:sldMkLst>
          <pc:docMk/>
          <pc:sldMk cId="2381539862" sldId="264"/>
        </pc:sldMkLst>
        <pc:picChg chg="add mod">
          <ac:chgData name="Leonie Smith" userId="fed1330f33f5650e" providerId="LiveId" clId="{BD3DC92C-8FF1-4A2B-A3C8-8C734BD14A6D}" dt="2022-01-14T05:24:15.290" v="6"/>
          <ac:picMkLst>
            <pc:docMk/>
            <pc:sldMk cId="2381539862" sldId="264"/>
            <ac:picMk id="4" creationId="{C873C03D-D57A-4FFA-8165-DA277EC2DA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0A68D-9954-461A-AC68-65B08E5D7922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90D8-505A-4C61-97F0-7CC4438823D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7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24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227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 26:1-6 (Right 2nd)</a:t>
            </a:r>
            <a:r>
              <a:rPr lang="bo-CN" sz="12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ཨི་སཱག་གྷེ་རར་ཞེས་པའི་སར་གནས་པ།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443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8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703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722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292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312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790D8-505A-4C61-97F0-7CC4438823D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973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63DF-307E-46EB-BD18-A4A648CA4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1DD4-C0B2-45CD-AD77-91C54955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479B-6EB4-4F08-B097-946C44A7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7845-14A0-4502-800B-DE09838B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1BC7-A679-4331-A243-FBD6865D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9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3847-DF43-4DAB-8963-E76E8E18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53DF4-016A-4BD5-9108-35C4A09B6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9D90-89ED-4792-9D2B-4234BE12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E0C4-F77D-4934-A9F3-85867B22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1186A-85DA-4B46-9AE4-6E40B6B8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3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C9145-5F25-47EE-9883-B57DF2860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CDDB-4900-44CE-97E6-81374CDD9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163A0-1F84-4C08-AD7E-5EAF8D95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9CEE8-3A19-49DB-B9A3-7CADB437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B02F-0594-4DC7-8988-0FA034EE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909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67C0F-1021-4D05-9BAF-E6750FA0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9A38-2282-4F55-8E96-1F2A3915E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56D8C-42E2-4EA6-960C-FE1E5E98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86E37-EF42-4702-B17D-9429265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28DE-46FE-48C1-8342-9F6CF4D5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043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7B60-34D2-47C9-B5D6-EBE95784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47C03-6334-43C0-81AB-F5840AB7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6DD18-FFC4-4023-B11E-7D6D9A53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419F-7772-48B3-9361-1F6543BC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3D275-91F4-4972-9844-D055BDF1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44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7500-BF73-45B4-A638-C84E3081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75A7-4EDC-4BA9-9A34-660AF1A75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E80EE-9595-4985-BED8-874A216EE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0499A-9E55-4D90-89EB-1F0F306A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9A628-61A2-4108-B163-5C96175F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B5655-8383-4881-956E-2BAD2173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04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82AD-9BB8-4B68-B9B8-DF9E39CA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E485-86DD-463C-A45E-8A8C123B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93524-314D-4658-A2AE-44ABE81B6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F577D-F2B7-46E1-AE18-DE41C13C8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53C3C6-D39F-414C-9DB0-0C50140E8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D8F1D-CDFF-49AC-B3CB-522863B2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2ABAD-038B-426A-9885-259F7CA6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DD6FC-47B2-4690-AC25-3E70AC52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22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C01-A208-4456-BECA-92BB7682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7F3AC-6617-40E4-9251-B43414E6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DC325-1471-4EDE-A727-BD45E8BC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8A3E8-995A-4E84-9B81-53FB1048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98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A469D-8FC1-422B-8719-0AAD2A51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02292-9E86-4C76-A23B-574BF7B8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02D45-91AF-420F-9F48-F61C80A6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71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2FDF-E4F1-4EC7-B245-211B5AD16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761B-5932-4C77-8E6D-DAA24D47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435F-9F72-4568-BD22-B3CE5504D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56861-0F4B-4B7D-A635-C6A82C3A9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4A848-59B9-48A7-8B90-CA90B0C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FEF-8B1D-41C4-9FCF-DF805681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0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EFA4-FEB0-48A9-8FBE-CDFD49AD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E3DD88-8CAA-426A-86B4-0913F38E3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353AB-DFF3-452C-9BE3-8ECF0C377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581B2-07F4-4EC2-AEDD-38A0FD3B3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EC71D-559A-4621-A2F5-1942538D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9ABD7-7255-462B-B110-06A9A7D4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828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3AA22-5202-4575-9493-327BCECD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EE137-2546-406A-807F-8B7A29E53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06F76-ACF6-40D9-998D-E46E6412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5627-4054-4C17-B5E0-F8C8B8A4A07B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FB3E-25A4-4463-ABFC-921F31214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772FE-42D9-4DA0-A3E9-E5D872C1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683C-E954-4375-A57E-574B1E0FEB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0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2D8A-D423-5C0B-0B8D-46932414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06-4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589E-FB00-7FDA-D378-943097379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0314726-4468-EBB5-CFA2-9BBAAB39C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403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6"/>
    </mc:Choice>
    <mc:Fallback xmlns="">
      <p:transition spd="slow" advTm="3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8DCAD-8AA8-4BCE-ABA4-2510E83D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990" y="-359189"/>
            <a:ext cx="12192000" cy="7217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D9D31-4FF5-4C7E-BFBA-5EDC426AD4F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90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4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བདག་གིས་ཁྱོད་ཀྱི་རིགས་རྒྱུད་ནི་ནམ་མཁའི་སྐར་མ་ཇི་བཞིན་མང་དུ་སྤེལ་བ༌དང༌། ས་ཆ་འདི་དག་ཀྱང་ཁྱོད་ཀྱི་རིགས་རྒྱུད་ཕྱི་མ་རྣམས་ལ་སྦྱིན་པར་མ༌ཟད། ས་སྟེང་གི་མི་རིགས་ཐམས་ཅད་ལའང་ཁྱོད་ཀྱི་རིགས་རྒྱུད་བརྒྱུད་ནས་བྱིན་རླབས་འཐོབ་པར༌འགྱུར།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I will make your descendants as numerous as the stars in the sky, and I will give them all these lands, and through your offspring all nations of the earth will be blessed,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F37F6C4-9740-EB48-6A6E-CB140A35CB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7"/>
    </mc:Choice>
    <mc:Fallback xmlns="">
      <p:transition spd="slow" advTm="14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B8D33-A92F-4372-ADD4-81E18E71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877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CAF401-C9B6-42C2-9FEF-1E4DBF94C94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778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5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ཅིའི་ཕྱིར་ཞེ༌ན། ཨབ་ར་ཧམ་གྱིས་བདག་གི་གསུང་ལ་མཉན་པ་དང་། བདག་གི་མན་ངག༌དང༌། བཀའ༌རྒྱ། སྒྲིག་ཁྲིམས། བཀའ་ཁྲིམས་བཅས་བསྲུངས་པའི་ཕྱིར་རོ་ཞེས་གསུངས།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because Abraham listened to My voice and kept My charge, My commandments, My statutes, and My laws.”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02358C4-9F80-D51C-3EA1-97D37958E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6319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4"/>
    </mc:Choice>
    <mc:Fallback xmlns="">
      <p:transition spd="slow" advTm="1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DDA36D-6D39-45CF-A424-CF4788344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2090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4F318-9E95-470D-9377-BAE02134A64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59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6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དེའི༌ཕྱིར། ཨི་སཱག་ནི་གེ་རཱར་གྲོང་ཁྱེར་དུ་བཞུགས༌སོ།།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Isaac settled in </a:t>
            </a:r>
            <a:r>
              <a:rPr lang="en-US" sz="4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Gerar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C6400B6-40FD-183B-60FC-BE74048A1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2332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9"/>
    </mc:Choice>
    <mc:Fallback xmlns="">
      <p:transition spd="slow" advTm="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98651-ABD7-48A6-CA56-BFB6D6D1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124F4-1089-4654-8B7A-0F0F5A4F7D2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965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A3EF-33E5-4B05-8163-6E9157DE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3105E-AD83-47EA-BB17-F498E11B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D2518-3FDC-4D6F-BD2F-396EE366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0E5A9-707A-456C-D1BD-5568B597F2B6}"/>
              </a:ext>
            </a:extLst>
          </p:cNvPr>
          <p:cNvSpPr txBox="1"/>
          <p:nvPr/>
        </p:nvSpPr>
        <p:spPr>
          <a:xfrm>
            <a:off x="340069" y="3072348"/>
            <a:ext cx="7414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1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b="1" cap="all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60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6000" b="1" cap="all" dirty="0"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60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60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God renews promise with Isaac – Gen 26:1-6 </a:t>
            </a:r>
            <a:endParaRPr lang="en-IN" sz="5400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4464617-E795-CA9A-B6E2-F9D6FA889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2"/>
    </mc:Choice>
    <mc:Fallback xmlns="">
      <p:transition spd="slow" advTm="3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55B6C-2DAC-4C39-8DF3-7A661171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2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29632-9B14-469F-8BCB-97C16476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2973"/>
            <a:ext cx="3436793" cy="135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7DAEC-57EC-41E5-9DDC-03607E31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59" y="6245374"/>
            <a:ext cx="1933575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3CD3E-FD18-4B87-AA00-6156D0C57955}"/>
              </a:ext>
            </a:extLst>
          </p:cNvPr>
          <p:cNvSpPr txBox="1"/>
          <p:nvPr/>
        </p:nvSpPr>
        <p:spPr>
          <a:xfrm>
            <a:off x="382837" y="3136924"/>
            <a:ext cx="741445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26:1-6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ཨི་སཱག་གྷེ་རར་ཞེས་པའི་སར་གནས་པ།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0E45ED5-9128-AD32-2694-4E8460374B9B}"/>
              </a:ext>
            </a:extLst>
          </p:cNvPr>
          <p:cNvSpPr txBox="1"/>
          <p:nvPr/>
        </p:nvSpPr>
        <p:spPr>
          <a:xfrm>
            <a:off x="241900" y="652033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6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དེ་ཡང་ཨབ་ར་ཧམ་གྱི་དུས༌སུ། ཡུལ་དེར་མུ་གེ་བྱུང་མྱོང་བ་དང་དུས་འདིར་ཡང་མུ་གེ་བྱུང༌བས། ཨི་སཱག་ཅེས་བྱ་བ་གེ་རཱར་གྲོང་ཁྱེར་དང་ཕེ་ལེ་ཤེད་མི་རིགས་ཀྱི་རྒྱལ་པོ་ཨ་བི་མེ་ལེག་གི་དྲུང་དུ་སོང་བ༌དང༌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26:1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there was another famine in the land,</a:t>
            </a: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(Isaac wanted to go to another area to get food)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D0195C0-E701-603E-67E1-FD180DFD8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82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1"/>
    </mc:Choice>
    <mc:Fallback xmlns="">
      <p:transition spd="slow" advTm="16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72612-7CBF-4D94-BF33-8E40A952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902" y="0"/>
            <a:ext cx="1350974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90BCA-1FAE-495C-BF0D-C32A7DFBE54A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451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དཀོན་མཆོག་ཡ་ཝཱེས་ཨི་སཱག་ལ་མངོན་པར་མཛད་དེ་འདི་སྐད༌དུ། ཁྱོད་མར་ཨེ་ཅིབ་ཡུལ་དུ་འགྲོ་བར་མི༌བྱའོ། །བདག་གིས་ཁྱོད་ལ་སྟོན་པར་འགྱུར་བའི་ཡུལ་དེ་རུ་སྡོད༌ཅིག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appeared to Isaac and said, “Do not go down to Egypt. Settle in the land where I tell you.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F783B9-B122-023B-2AB7-0295F486F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8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3"/>
    </mc:Choice>
    <mc:Fallback xmlns="">
      <p:transition spd="slow" advTm="10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DB346-39DE-428E-A585-BAC09B5C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8D242-3731-4087-AEA1-ECB5A8CB490D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26:2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051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4800" dirty="0">
                <a:solidFill>
                  <a:srgbClr val="777A7B"/>
                </a:solidFill>
                <a:latin typeface="Inter"/>
              </a:rPr>
              <a:t>3</a:t>
            </a:r>
            <a:r>
              <a:rPr lang="bo-CN" sz="4800" dirty="0">
                <a:solidFill>
                  <a:srgbClr val="121212"/>
                </a:solidFill>
                <a:latin typeface="Inter"/>
              </a:rPr>
              <a:t>ད་ལྟ་ཁྱོད་རང་ཡུལ་འདིར་བསྡད༌ན། བདག་ནི་ངེས་པར་ཁྱོད་དང་མཉམ་དུ་གནས་ཤིང་ཁྱོད་ལ་བྱིན་རླབས་གནང༌ངོ༌། །ཅིའི་ཕྱིར་ཞེ༌ན། བདག་གིས་ཡུལ་འདི་ཐམས་ཅད་ཁྱོད་དང་ཁྱོད་ཀྱི་རིགས་རྒྱུད་ཕྱི་མ་རྣམས་ལ་སྦྱིན་ངེས་པའི་ཕྱིར༌རོ། །བདག་གིས་ཁྱོད་ཀྱི་ཡབ་ཨབ་ར་ཧམ་ལ་བཞག་པའི་དམ་བཅའ་བཞིན་བྱེད་པར༌འགྱུར།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Stay in this land as a foreigner, and I will be with you and bless you. For I will give all these lands to you and your offspring, and I will confirm the oath that I swore to your father Abraham. </a:t>
            </a:r>
            <a:endParaRPr lang="en-Z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224D3A32-CDB4-D0E4-9689-6FD3D9219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4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92"/>
    </mc:Choice>
    <mc:Fallback xmlns="">
      <p:transition spd="slow" advTm="1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732</Words>
  <Application>Microsoft Office PowerPoint</Application>
  <PresentationFormat>Widescreen</PresentationFormat>
  <Paragraphs>48</Paragraphs>
  <Slides>16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06-4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7</cp:revision>
  <dcterms:created xsi:type="dcterms:W3CDTF">2021-06-25T07:34:16Z</dcterms:created>
  <dcterms:modified xsi:type="dcterms:W3CDTF">2024-06-20T08:55:30Z</dcterms:modified>
</cp:coreProperties>
</file>