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80" r:id="rId2"/>
    <p:sldId id="279" r:id="rId3"/>
    <p:sldId id="281" r:id="rId4"/>
    <p:sldId id="256" r:id="rId5"/>
    <p:sldId id="282" r:id="rId6"/>
    <p:sldId id="257" r:id="rId7"/>
    <p:sldId id="283" r:id="rId8"/>
    <p:sldId id="258" r:id="rId9"/>
    <p:sldId id="284" r:id="rId10"/>
    <p:sldId id="259" r:id="rId11"/>
    <p:sldId id="285" r:id="rId12"/>
    <p:sldId id="260" r:id="rId13"/>
    <p:sldId id="286" r:id="rId14"/>
    <p:sldId id="261" r:id="rId15"/>
    <p:sldId id="287" r:id="rId16"/>
    <p:sldId id="262" r:id="rId17"/>
    <p:sldId id="288" r:id="rId18"/>
    <p:sldId id="263" r:id="rId19"/>
    <p:sldId id="289" r:id="rId20"/>
    <p:sldId id="264" r:id="rId21"/>
    <p:sldId id="290" r:id="rId22"/>
    <p:sldId id="265" r:id="rId23"/>
    <p:sldId id="291" r:id="rId24"/>
    <p:sldId id="266" r:id="rId25"/>
    <p:sldId id="292" r:id="rId26"/>
    <p:sldId id="267" r:id="rId27"/>
    <p:sldId id="293" r:id="rId28"/>
    <p:sldId id="268" r:id="rId29"/>
    <p:sldId id="294" r:id="rId30"/>
    <p:sldId id="269" r:id="rId31"/>
    <p:sldId id="295" r:id="rId32"/>
    <p:sldId id="270" r:id="rId33"/>
    <p:sldId id="296" r:id="rId34"/>
    <p:sldId id="271" r:id="rId35"/>
    <p:sldId id="297" r:id="rId36"/>
    <p:sldId id="272" r:id="rId37"/>
    <p:sldId id="298" r:id="rId38"/>
    <p:sldId id="273" r:id="rId39"/>
    <p:sldId id="299" r:id="rId40"/>
    <p:sldId id="274" r:id="rId41"/>
    <p:sldId id="300" r:id="rId42"/>
    <p:sldId id="275" r:id="rId43"/>
    <p:sldId id="301" r:id="rId44"/>
    <p:sldId id="276" r:id="rId45"/>
    <p:sldId id="302" r:id="rId46"/>
    <p:sldId id="277" r:id="rId47"/>
    <p:sldId id="303" r:id="rId48"/>
    <p:sldId id="278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60DBC3-AD91-48B7-9E30-A857AE5675E4}" v="2" dt="2024-06-20T13:24:20.5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9784" autoAdjust="0"/>
  </p:normalViewPr>
  <p:slideViewPr>
    <p:cSldViewPr snapToGrid="0">
      <p:cViewPr varScale="1">
        <p:scale>
          <a:sx n="105" d="100"/>
          <a:sy n="105" d="100"/>
        </p:scale>
        <p:origin x="83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7360DBC3-AD91-48B7-9E30-A857AE5675E4}"/>
    <pc:docChg chg="undo custSel modSld">
      <pc:chgData name="Alfred Smith" userId="3c60a3631c0db8ad" providerId="LiveId" clId="{7360DBC3-AD91-48B7-9E30-A857AE5675E4}" dt="2024-06-20T13:32:58.823" v="122"/>
      <pc:docMkLst>
        <pc:docMk/>
      </pc:docMkLst>
      <pc:sldChg chg="modNotesTx">
        <pc:chgData name="Alfred Smith" userId="3c60a3631c0db8ad" providerId="LiveId" clId="{7360DBC3-AD91-48B7-9E30-A857AE5675E4}" dt="2024-06-20T13:21:23.743" v="6" actId="20577"/>
        <pc:sldMkLst>
          <pc:docMk/>
          <pc:sldMk cId="448409556" sldId="257"/>
        </pc:sldMkLst>
      </pc:sldChg>
      <pc:sldChg chg="modNotesTx">
        <pc:chgData name="Alfred Smith" userId="3c60a3631c0db8ad" providerId="LiveId" clId="{7360DBC3-AD91-48B7-9E30-A857AE5675E4}" dt="2024-06-20T13:21:27.577" v="7" actId="20577"/>
        <pc:sldMkLst>
          <pc:docMk/>
          <pc:sldMk cId="3342713297" sldId="258"/>
        </pc:sldMkLst>
      </pc:sldChg>
      <pc:sldChg chg="modNotesTx">
        <pc:chgData name="Alfred Smith" userId="3c60a3631c0db8ad" providerId="LiveId" clId="{7360DBC3-AD91-48B7-9E30-A857AE5675E4}" dt="2024-06-20T13:21:31.854" v="8" actId="20577"/>
        <pc:sldMkLst>
          <pc:docMk/>
          <pc:sldMk cId="18060530" sldId="259"/>
        </pc:sldMkLst>
      </pc:sldChg>
      <pc:sldChg chg="modNotesTx">
        <pc:chgData name="Alfred Smith" userId="3c60a3631c0db8ad" providerId="LiveId" clId="{7360DBC3-AD91-48B7-9E30-A857AE5675E4}" dt="2024-06-20T13:21:36.570" v="9" actId="20577"/>
        <pc:sldMkLst>
          <pc:docMk/>
          <pc:sldMk cId="2123652747" sldId="260"/>
        </pc:sldMkLst>
      </pc:sldChg>
      <pc:sldChg chg="modNotesTx">
        <pc:chgData name="Alfred Smith" userId="3c60a3631c0db8ad" providerId="LiveId" clId="{7360DBC3-AD91-48B7-9E30-A857AE5675E4}" dt="2024-06-20T13:21:41.384" v="10" actId="20577"/>
        <pc:sldMkLst>
          <pc:docMk/>
          <pc:sldMk cId="4256286761" sldId="261"/>
        </pc:sldMkLst>
      </pc:sldChg>
      <pc:sldChg chg="modNotesTx">
        <pc:chgData name="Alfred Smith" userId="3c60a3631c0db8ad" providerId="LiveId" clId="{7360DBC3-AD91-48B7-9E30-A857AE5675E4}" dt="2024-06-20T13:21:46.178" v="11" actId="20577"/>
        <pc:sldMkLst>
          <pc:docMk/>
          <pc:sldMk cId="3129194417" sldId="262"/>
        </pc:sldMkLst>
      </pc:sldChg>
      <pc:sldChg chg="modNotesTx">
        <pc:chgData name="Alfred Smith" userId="3c60a3631c0db8ad" providerId="LiveId" clId="{7360DBC3-AD91-48B7-9E30-A857AE5675E4}" dt="2024-06-20T13:21:51.427" v="12" actId="20577"/>
        <pc:sldMkLst>
          <pc:docMk/>
          <pc:sldMk cId="3994587140" sldId="263"/>
        </pc:sldMkLst>
      </pc:sldChg>
      <pc:sldChg chg="modNotesTx">
        <pc:chgData name="Alfred Smith" userId="3c60a3631c0db8ad" providerId="LiveId" clId="{7360DBC3-AD91-48B7-9E30-A857AE5675E4}" dt="2024-06-20T13:21:56.025" v="13" actId="20577"/>
        <pc:sldMkLst>
          <pc:docMk/>
          <pc:sldMk cId="2528465457" sldId="264"/>
        </pc:sldMkLst>
      </pc:sldChg>
      <pc:sldChg chg="modNotesTx">
        <pc:chgData name="Alfred Smith" userId="3c60a3631c0db8ad" providerId="LiveId" clId="{7360DBC3-AD91-48B7-9E30-A857AE5675E4}" dt="2024-06-20T13:22:00.483" v="14" actId="20577"/>
        <pc:sldMkLst>
          <pc:docMk/>
          <pc:sldMk cId="2383233180" sldId="265"/>
        </pc:sldMkLst>
      </pc:sldChg>
      <pc:sldChg chg="modNotesTx">
        <pc:chgData name="Alfred Smith" userId="3c60a3631c0db8ad" providerId="LiveId" clId="{7360DBC3-AD91-48B7-9E30-A857AE5675E4}" dt="2024-06-20T13:22:04.563" v="15" actId="20577"/>
        <pc:sldMkLst>
          <pc:docMk/>
          <pc:sldMk cId="3295241650" sldId="266"/>
        </pc:sldMkLst>
      </pc:sldChg>
      <pc:sldChg chg="modNotesTx">
        <pc:chgData name="Alfred Smith" userId="3c60a3631c0db8ad" providerId="LiveId" clId="{7360DBC3-AD91-48B7-9E30-A857AE5675E4}" dt="2024-06-20T13:22:08.709" v="16" actId="20577"/>
        <pc:sldMkLst>
          <pc:docMk/>
          <pc:sldMk cId="256586292" sldId="267"/>
        </pc:sldMkLst>
      </pc:sldChg>
      <pc:sldChg chg="modNotesTx">
        <pc:chgData name="Alfred Smith" userId="3c60a3631c0db8ad" providerId="LiveId" clId="{7360DBC3-AD91-48B7-9E30-A857AE5675E4}" dt="2024-06-20T13:22:12.661" v="17" actId="20577"/>
        <pc:sldMkLst>
          <pc:docMk/>
          <pc:sldMk cId="2986030170" sldId="268"/>
        </pc:sldMkLst>
      </pc:sldChg>
      <pc:sldChg chg="modNotesTx">
        <pc:chgData name="Alfred Smith" userId="3c60a3631c0db8ad" providerId="LiveId" clId="{7360DBC3-AD91-48B7-9E30-A857AE5675E4}" dt="2024-06-20T13:22:16.479" v="18" actId="20577"/>
        <pc:sldMkLst>
          <pc:docMk/>
          <pc:sldMk cId="2622608599" sldId="269"/>
        </pc:sldMkLst>
      </pc:sldChg>
      <pc:sldChg chg="modNotesTx">
        <pc:chgData name="Alfred Smith" userId="3c60a3631c0db8ad" providerId="LiveId" clId="{7360DBC3-AD91-48B7-9E30-A857AE5675E4}" dt="2024-06-20T13:22:21.713" v="19" actId="20577"/>
        <pc:sldMkLst>
          <pc:docMk/>
          <pc:sldMk cId="2750383128" sldId="270"/>
        </pc:sldMkLst>
      </pc:sldChg>
      <pc:sldChg chg="modNotesTx">
        <pc:chgData name="Alfred Smith" userId="3c60a3631c0db8ad" providerId="LiveId" clId="{7360DBC3-AD91-48B7-9E30-A857AE5675E4}" dt="2024-06-20T13:22:28.225" v="20" actId="20577"/>
        <pc:sldMkLst>
          <pc:docMk/>
          <pc:sldMk cId="3273111269" sldId="271"/>
        </pc:sldMkLst>
      </pc:sldChg>
      <pc:sldChg chg="modNotesTx">
        <pc:chgData name="Alfred Smith" userId="3c60a3631c0db8ad" providerId="LiveId" clId="{7360DBC3-AD91-48B7-9E30-A857AE5675E4}" dt="2024-06-20T13:22:32.639" v="21" actId="20577"/>
        <pc:sldMkLst>
          <pc:docMk/>
          <pc:sldMk cId="3444788617" sldId="272"/>
        </pc:sldMkLst>
      </pc:sldChg>
      <pc:sldChg chg="modNotesTx">
        <pc:chgData name="Alfred Smith" userId="3c60a3631c0db8ad" providerId="LiveId" clId="{7360DBC3-AD91-48B7-9E30-A857AE5675E4}" dt="2024-06-20T13:22:36.844" v="22" actId="20577"/>
        <pc:sldMkLst>
          <pc:docMk/>
          <pc:sldMk cId="595650695" sldId="273"/>
        </pc:sldMkLst>
      </pc:sldChg>
      <pc:sldChg chg="modNotesTx">
        <pc:chgData name="Alfred Smith" userId="3c60a3631c0db8ad" providerId="LiveId" clId="{7360DBC3-AD91-48B7-9E30-A857AE5675E4}" dt="2024-06-20T13:22:45.899" v="85" actId="20577"/>
        <pc:sldMkLst>
          <pc:docMk/>
          <pc:sldMk cId="261968246" sldId="274"/>
        </pc:sldMkLst>
      </pc:sldChg>
      <pc:sldChg chg="modNotesTx">
        <pc:chgData name="Alfred Smith" userId="3c60a3631c0db8ad" providerId="LiveId" clId="{7360DBC3-AD91-48B7-9E30-A857AE5675E4}" dt="2024-06-20T13:22:50.457" v="86" actId="20577"/>
        <pc:sldMkLst>
          <pc:docMk/>
          <pc:sldMk cId="3925647193" sldId="275"/>
        </pc:sldMkLst>
      </pc:sldChg>
      <pc:sldChg chg="modNotesTx">
        <pc:chgData name="Alfred Smith" userId="3c60a3631c0db8ad" providerId="LiveId" clId="{7360DBC3-AD91-48B7-9E30-A857AE5675E4}" dt="2024-06-20T13:22:58.089" v="87" actId="20577"/>
        <pc:sldMkLst>
          <pc:docMk/>
          <pc:sldMk cId="2486338523" sldId="276"/>
        </pc:sldMkLst>
      </pc:sldChg>
      <pc:sldChg chg="modNotesTx">
        <pc:chgData name="Alfred Smith" userId="3c60a3631c0db8ad" providerId="LiveId" clId="{7360DBC3-AD91-48B7-9E30-A857AE5675E4}" dt="2024-06-20T13:24:12.515" v="88" actId="20577"/>
        <pc:sldMkLst>
          <pc:docMk/>
          <pc:sldMk cId="984757314" sldId="277"/>
        </pc:sldMkLst>
      </pc:sldChg>
      <pc:sldChg chg="addSp modSp mod">
        <pc:chgData name="Alfred Smith" userId="3c60a3631c0db8ad" providerId="LiveId" clId="{7360DBC3-AD91-48B7-9E30-A857AE5675E4}" dt="2024-06-20T08:05:59.122" v="5" actId="1076"/>
        <pc:sldMkLst>
          <pc:docMk/>
          <pc:sldMk cId="3273369934" sldId="279"/>
        </pc:sldMkLst>
        <pc:spChg chg="add mod">
          <ac:chgData name="Alfred Smith" userId="3c60a3631c0db8ad" providerId="LiveId" clId="{7360DBC3-AD91-48B7-9E30-A857AE5675E4}" dt="2024-06-20T08:05:59.122" v="5" actId="1076"/>
          <ac:spMkLst>
            <pc:docMk/>
            <pc:sldMk cId="3273369934" sldId="279"/>
            <ac:spMk id="4" creationId="{407F020A-E80F-F4EE-F9A7-BFE7DE93B17A}"/>
          </ac:spMkLst>
        </pc:spChg>
      </pc:sldChg>
      <pc:sldChg chg="modSp mod">
        <pc:chgData name="Alfred Smith" userId="3c60a3631c0db8ad" providerId="LiveId" clId="{7360DBC3-AD91-48B7-9E30-A857AE5675E4}" dt="2024-06-20T08:05:10.636" v="3" actId="12"/>
        <pc:sldMkLst>
          <pc:docMk/>
          <pc:sldMk cId="2200399954" sldId="280"/>
        </pc:sldMkLst>
        <pc:spChg chg="mod">
          <ac:chgData name="Alfred Smith" userId="3c60a3631c0db8ad" providerId="LiveId" clId="{7360DBC3-AD91-48B7-9E30-A857AE5675E4}" dt="2024-06-20T08:05:10.636" v="3" actId="12"/>
          <ac:spMkLst>
            <pc:docMk/>
            <pc:sldMk cId="2200399954" sldId="280"/>
            <ac:spMk id="3" creationId="{3042EB72-61DB-6050-CDD7-C7117D7DB836}"/>
          </ac:spMkLst>
        </pc:spChg>
      </pc:sldChg>
      <pc:sldChg chg="modSp mod">
        <pc:chgData name="Alfred Smith" userId="3c60a3631c0db8ad" providerId="LiveId" clId="{7360DBC3-AD91-48B7-9E30-A857AE5675E4}" dt="2024-06-20T13:25:10.808" v="92" actId="20577"/>
        <pc:sldMkLst>
          <pc:docMk/>
          <pc:sldMk cId="3111460706" sldId="282"/>
        </pc:sldMkLst>
        <pc:spChg chg="mod">
          <ac:chgData name="Alfred Smith" userId="3c60a3631c0db8ad" providerId="LiveId" clId="{7360DBC3-AD91-48B7-9E30-A857AE5675E4}" dt="2024-06-20T13:25:10.808" v="92" actId="20577"/>
          <ac:spMkLst>
            <pc:docMk/>
            <pc:sldMk cId="3111460706" sldId="282"/>
            <ac:spMk id="4" creationId="{EE2AC625-9141-A801-F431-DD5F79396320}"/>
          </ac:spMkLst>
        </pc:spChg>
      </pc:sldChg>
      <pc:sldChg chg="modSp mod">
        <pc:chgData name="Alfred Smith" userId="3c60a3631c0db8ad" providerId="LiveId" clId="{7360DBC3-AD91-48B7-9E30-A857AE5675E4}" dt="2024-06-20T13:25:27.482" v="93"/>
        <pc:sldMkLst>
          <pc:docMk/>
          <pc:sldMk cId="1397956175" sldId="283"/>
        </pc:sldMkLst>
        <pc:spChg chg="mod">
          <ac:chgData name="Alfred Smith" userId="3c60a3631c0db8ad" providerId="LiveId" clId="{7360DBC3-AD91-48B7-9E30-A857AE5675E4}" dt="2024-06-20T13:25:27.482" v="93"/>
          <ac:spMkLst>
            <pc:docMk/>
            <pc:sldMk cId="1397956175" sldId="283"/>
            <ac:spMk id="4" creationId="{EE2AC625-9141-A801-F431-DD5F79396320}"/>
          </ac:spMkLst>
        </pc:spChg>
      </pc:sldChg>
      <pc:sldChg chg="modSp mod">
        <pc:chgData name="Alfred Smith" userId="3c60a3631c0db8ad" providerId="LiveId" clId="{7360DBC3-AD91-48B7-9E30-A857AE5675E4}" dt="2024-06-20T13:26:18.714" v="96"/>
        <pc:sldMkLst>
          <pc:docMk/>
          <pc:sldMk cId="1712296751" sldId="284"/>
        </pc:sldMkLst>
        <pc:spChg chg="mod">
          <ac:chgData name="Alfred Smith" userId="3c60a3631c0db8ad" providerId="LiveId" clId="{7360DBC3-AD91-48B7-9E30-A857AE5675E4}" dt="2024-06-20T13:26:18.714" v="96"/>
          <ac:spMkLst>
            <pc:docMk/>
            <pc:sldMk cId="1712296751" sldId="284"/>
            <ac:spMk id="4" creationId="{EE2AC625-9141-A801-F431-DD5F79396320}"/>
          </ac:spMkLst>
        </pc:spChg>
      </pc:sldChg>
      <pc:sldChg chg="modSp mod">
        <pc:chgData name="Alfred Smith" userId="3c60a3631c0db8ad" providerId="LiveId" clId="{7360DBC3-AD91-48B7-9E30-A857AE5675E4}" dt="2024-06-20T13:26:36.363" v="97"/>
        <pc:sldMkLst>
          <pc:docMk/>
          <pc:sldMk cId="486978390" sldId="285"/>
        </pc:sldMkLst>
        <pc:spChg chg="mod">
          <ac:chgData name="Alfred Smith" userId="3c60a3631c0db8ad" providerId="LiveId" clId="{7360DBC3-AD91-48B7-9E30-A857AE5675E4}" dt="2024-06-20T13:26:36.363" v="97"/>
          <ac:spMkLst>
            <pc:docMk/>
            <pc:sldMk cId="486978390" sldId="285"/>
            <ac:spMk id="4" creationId="{EE2AC625-9141-A801-F431-DD5F79396320}"/>
          </ac:spMkLst>
        </pc:spChg>
      </pc:sldChg>
      <pc:sldChg chg="modSp mod">
        <pc:chgData name="Alfred Smith" userId="3c60a3631c0db8ad" providerId="LiveId" clId="{7360DBC3-AD91-48B7-9E30-A857AE5675E4}" dt="2024-06-20T13:26:57.224" v="98"/>
        <pc:sldMkLst>
          <pc:docMk/>
          <pc:sldMk cId="1167343718" sldId="286"/>
        </pc:sldMkLst>
        <pc:spChg chg="mod">
          <ac:chgData name="Alfred Smith" userId="3c60a3631c0db8ad" providerId="LiveId" clId="{7360DBC3-AD91-48B7-9E30-A857AE5675E4}" dt="2024-06-20T13:26:57.224" v="98"/>
          <ac:spMkLst>
            <pc:docMk/>
            <pc:sldMk cId="1167343718" sldId="286"/>
            <ac:spMk id="4" creationId="{EE2AC625-9141-A801-F431-DD5F79396320}"/>
          </ac:spMkLst>
        </pc:spChg>
      </pc:sldChg>
      <pc:sldChg chg="modSp mod">
        <pc:chgData name="Alfred Smith" userId="3c60a3631c0db8ad" providerId="LiveId" clId="{7360DBC3-AD91-48B7-9E30-A857AE5675E4}" dt="2024-06-20T13:27:21.479" v="99"/>
        <pc:sldMkLst>
          <pc:docMk/>
          <pc:sldMk cId="3291794971" sldId="287"/>
        </pc:sldMkLst>
        <pc:spChg chg="mod">
          <ac:chgData name="Alfred Smith" userId="3c60a3631c0db8ad" providerId="LiveId" clId="{7360DBC3-AD91-48B7-9E30-A857AE5675E4}" dt="2024-06-20T13:27:21.479" v="99"/>
          <ac:spMkLst>
            <pc:docMk/>
            <pc:sldMk cId="3291794971" sldId="287"/>
            <ac:spMk id="4" creationId="{EE2AC625-9141-A801-F431-DD5F79396320}"/>
          </ac:spMkLst>
        </pc:spChg>
      </pc:sldChg>
      <pc:sldChg chg="modSp mod">
        <pc:chgData name="Alfred Smith" userId="3c60a3631c0db8ad" providerId="LiveId" clId="{7360DBC3-AD91-48B7-9E30-A857AE5675E4}" dt="2024-06-20T13:28:06.139" v="103" actId="20577"/>
        <pc:sldMkLst>
          <pc:docMk/>
          <pc:sldMk cId="2990102376" sldId="288"/>
        </pc:sldMkLst>
        <pc:spChg chg="mod">
          <ac:chgData name="Alfred Smith" userId="3c60a3631c0db8ad" providerId="LiveId" clId="{7360DBC3-AD91-48B7-9E30-A857AE5675E4}" dt="2024-06-20T13:28:06.139" v="103" actId="20577"/>
          <ac:spMkLst>
            <pc:docMk/>
            <pc:sldMk cId="2990102376" sldId="288"/>
            <ac:spMk id="4" creationId="{EE2AC625-9141-A801-F431-DD5F79396320}"/>
          </ac:spMkLst>
        </pc:spChg>
      </pc:sldChg>
      <pc:sldChg chg="modSp mod">
        <pc:chgData name="Alfred Smith" userId="3c60a3631c0db8ad" providerId="LiveId" clId="{7360DBC3-AD91-48B7-9E30-A857AE5675E4}" dt="2024-06-20T13:28:24.387" v="105" actId="20577"/>
        <pc:sldMkLst>
          <pc:docMk/>
          <pc:sldMk cId="1663693372" sldId="289"/>
        </pc:sldMkLst>
        <pc:spChg chg="mod">
          <ac:chgData name="Alfred Smith" userId="3c60a3631c0db8ad" providerId="LiveId" clId="{7360DBC3-AD91-48B7-9E30-A857AE5675E4}" dt="2024-06-20T13:28:24.387" v="105" actId="20577"/>
          <ac:spMkLst>
            <pc:docMk/>
            <pc:sldMk cId="1663693372" sldId="289"/>
            <ac:spMk id="4" creationId="{EE2AC625-9141-A801-F431-DD5F79396320}"/>
          </ac:spMkLst>
        </pc:spChg>
      </pc:sldChg>
      <pc:sldChg chg="modSp mod">
        <pc:chgData name="Alfred Smith" userId="3c60a3631c0db8ad" providerId="LiveId" clId="{7360DBC3-AD91-48B7-9E30-A857AE5675E4}" dt="2024-06-20T13:28:45.327" v="106"/>
        <pc:sldMkLst>
          <pc:docMk/>
          <pc:sldMk cId="1399241102" sldId="290"/>
        </pc:sldMkLst>
        <pc:spChg chg="mod">
          <ac:chgData name="Alfred Smith" userId="3c60a3631c0db8ad" providerId="LiveId" clId="{7360DBC3-AD91-48B7-9E30-A857AE5675E4}" dt="2024-06-20T13:28:45.327" v="106"/>
          <ac:spMkLst>
            <pc:docMk/>
            <pc:sldMk cId="1399241102" sldId="290"/>
            <ac:spMk id="4" creationId="{EE2AC625-9141-A801-F431-DD5F79396320}"/>
          </ac:spMkLst>
        </pc:spChg>
      </pc:sldChg>
      <pc:sldChg chg="modSp mod">
        <pc:chgData name="Alfred Smith" userId="3c60a3631c0db8ad" providerId="LiveId" clId="{7360DBC3-AD91-48B7-9E30-A857AE5675E4}" dt="2024-06-20T13:28:58.699" v="107"/>
        <pc:sldMkLst>
          <pc:docMk/>
          <pc:sldMk cId="1389078605" sldId="291"/>
        </pc:sldMkLst>
        <pc:spChg chg="mod">
          <ac:chgData name="Alfred Smith" userId="3c60a3631c0db8ad" providerId="LiveId" clId="{7360DBC3-AD91-48B7-9E30-A857AE5675E4}" dt="2024-06-20T13:28:58.699" v="107"/>
          <ac:spMkLst>
            <pc:docMk/>
            <pc:sldMk cId="1389078605" sldId="291"/>
            <ac:spMk id="4" creationId="{EE2AC625-9141-A801-F431-DD5F79396320}"/>
          </ac:spMkLst>
        </pc:spChg>
      </pc:sldChg>
      <pc:sldChg chg="modSp mod">
        <pc:chgData name="Alfred Smith" userId="3c60a3631c0db8ad" providerId="LiveId" clId="{7360DBC3-AD91-48B7-9E30-A857AE5675E4}" dt="2024-06-20T13:29:11.312" v="108"/>
        <pc:sldMkLst>
          <pc:docMk/>
          <pc:sldMk cId="547058257" sldId="292"/>
        </pc:sldMkLst>
        <pc:spChg chg="mod">
          <ac:chgData name="Alfred Smith" userId="3c60a3631c0db8ad" providerId="LiveId" clId="{7360DBC3-AD91-48B7-9E30-A857AE5675E4}" dt="2024-06-20T13:29:11.312" v="108"/>
          <ac:spMkLst>
            <pc:docMk/>
            <pc:sldMk cId="547058257" sldId="292"/>
            <ac:spMk id="4" creationId="{EE2AC625-9141-A801-F431-DD5F79396320}"/>
          </ac:spMkLst>
        </pc:spChg>
      </pc:sldChg>
      <pc:sldChg chg="modSp mod">
        <pc:chgData name="Alfred Smith" userId="3c60a3631c0db8ad" providerId="LiveId" clId="{7360DBC3-AD91-48B7-9E30-A857AE5675E4}" dt="2024-06-20T13:29:32.245" v="109"/>
        <pc:sldMkLst>
          <pc:docMk/>
          <pc:sldMk cId="1461703706" sldId="293"/>
        </pc:sldMkLst>
        <pc:spChg chg="mod">
          <ac:chgData name="Alfred Smith" userId="3c60a3631c0db8ad" providerId="LiveId" clId="{7360DBC3-AD91-48B7-9E30-A857AE5675E4}" dt="2024-06-20T13:29:32.245" v="109"/>
          <ac:spMkLst>
            <pc:docMk/>
            <pc:sldMk cId="1461703706" sldId="293"/>
            <ac:spMk id="4" creationId="{EE2AC625-9141-A801-F431-DD5F79396320}"/>
          </ac:spMkLst>
        </pc:spChg>
      </pc:sldChg>
      <pc:sldChg chg="modSp mod">
        <pc:chgData name="Alfred Smith" userId="3c60a3631c0db8ad" providerId="LiveId" clId="{7360DBC3-AD91-48B7-9E30-A857AE5675E4}" dt="2024-06-20T13:30:02.797" v="111" actId="6549"/>
        <pc:sldMkLst>
          <pc:docMk/>
          <pc:sldMk cId="3974013343" sldId="294"/>
        </pc:sldMkLst>
        <pc:spChg chg="mod">
          <ac:chgData name="Alfred Smith" userId="3c60a3631c0db8ad" providerId="LiveId" clId="{7360DBC3-AD91-48B7-9E30-A857AE5675E4}" dt="2024-06-20T13:30:02.797" v="111" actId="6549"/>
          <ac:spMkLst>
            <pc:docMk/>
            <pc:sldMk cId="3974013343" sldId="294"/>
            <ac:spMk id="4" creationId="{EE2AC625-9141-A801-F431-DD5F79396320}"/>
          </ac:spMkLst>
        </pc:spChg>
      </pc:sldChg>
      <pc:sldChg chg="modSp mod">
        <pc:chgData name="Alfred Smith" userId="3c60a3631c0db8ad" providerId="LiveId" clId="{7360DBC3-AD91-48B7-9E30-A857AE5675E4}" dt="2024-06-20T13:30:21.092" v="113" actId="6549"/>
        <pc:sldMkLst>
          <pc:docMk/>
          <pc:sldMk cId="4220625685" sldId="295"/>
        </pc:sldMkLst>
        <pc:spChg chg="mod">
          <ac:chgData name="Alfred Smith" userId="3c60a3631c0db8ad" providerId="LiveId" clId="{7360DBC3-AD91-48B7-9E30-A857AE5675E4}" dt="2024-06-20T13:30:21.092" v="113" actId="6549"/>
          <ac:spMkLst>
            <pc:docMk/>
            <pc:sldMk cId="4220625685" sldId="295"/>
            <ac:spMk id="4" creationId="{EE2AC625-9141-A801-F431-DD5F79396320}"/>
          </ac:spMkLst>
        </pc:spChg>
      </pc:sldChg>
      <pc:sldChg chg="modSp mod">
        <pc:chgData name="Alfred Smith" userId="3c60a3631c0db8ad" providerId="LiveId" clId="{7360DBC3-AD91-48B7-9E30-A857AE5675E4}" dt="2024-06-20T13:30:36.764" v="114"/>
        <pc:sldMkLst>
          <pc:docMk/>
          <pc:sldMk cId="2764006661" sldId="296"/>
        </pc:sldMkLst>
        <pc:spChg chg="mod">
          <ac:chgData name="Alfred Smith" userId="3c60a3631c0db8ad" providerId="LiveId" clId="{7360DBC3-AD91-48B7-9E30-A857AE5675E4}" dt="2024-06-20T13:30:36.764" v="114"/>
          <ac:spMkLst>
            <pc:docMk/>
            <pc:sldMk cId="2764006661" sldId="296"/>
            <ac:spMk id="4" creationId="{EE2AC625-9141-A801-F431-DD5F79396320}"/>
          </ac:spMkLst>
        </pc:spChg>
      </pc:sldChg>
      <pc:sldChg chg="modSp mod">
        <pc:chgData name="Alfred Smith" userId="3c60a3631c0db8ad" providerId="LiveId" clId="{7360DBC3-AD91-48B7-9E30-A857AE5675E4}" dt="2024-06-20T13:30:52.187" v="115"/>
        <pc:sldMkLst>
          <pc:docMk/>
          <pc:sldMk cId="2551722566" sldId="297"/>
        </pc:sldMkLst>
        <pc:spChg chg="mod">
          <ac:chgData name="Alfred Smith" userId="3c60a3631c0db8ad" providerId="LiveId" clId="{7360DBC3-AD91-48B7-9E30-A857AE5675E4}" dt="2024-06-20T13:30:52.187" v="115"/>
          <ac:spMkLst>
            <pc:docMk/>
            <pc:sldMk cId="2551722566" sldId="297"/>
            <ac:spMk id="4" creationId="{EE2AC625-9141-A801-F431-DD5F79396320}"/>
          </ac:spMkLst>
        </pc:spChg>
      </pc:sldChg>
      <pc:sldChg chg="modSp mod">
        <pc:chgData name="Alfred Smith" userId="3c60a3631c0db8ad" providerId="LiveId" clId="{7360DBC3-AD91-48B7-9E30-A857AE5675E4}" dt="2024-06-20T13:31:08.598" v="116"/>
        <pc:sldMkLst>
          <pc:docMk/>
          <pc:sldMk cId="3114648091" sldId="298"/>
        </pc:sldMkLst>
        <pc:spChg chg="mod">
          <ac:chgData name="Alfred Smith" userId="3c60a3631c0db8ad" providerId="LiveId" clId="{7360DBC3-AD91-48B7-9E30-A857AE5675E4}" dt="2024-06-20T13:31:08.598" v="116"/>
          <ac:spMkLst>
            <pc:docMk/>
            <pc:sldMk cId="3114648091" sldId="298"/>
            <ac:spMk id="4" creationId="{EE2AC625-9141-A801-F431-DD5F79396320}"/>
          </ac:spMkLst>
        </pc:spChg>
      </pc:sldChg>
      <pc:sldChg chg="modSp mod">
        <pc:chgData name="Alfred Smith" userId="3c60a3631c0db8ad" providerId="LiveId" clId="{7360DBC3-AD91-48B7-9E30-A857AE5675E4}" dt="2024-06-20T13:32:05.549" v="117"/>
        <pc:sldMkLst>
          <pc:docMk/>
          <pc:sldMk cId="1914796629" sldId="300"/>
        </pc:sldMkLst>
        <pc:spChg chg="mod">
          <ac:chgData name="Alfred Smith" userId="3c60a3631c0db8ad" providerId="LiveId" clId="{7360DBC3-AD91-48B7-9E30-A857AE5675E4}" dt="2024-06-20T13:32:05.549" v="117"/>
          <ac:spMkLst>
            <pc:docMk/>
            <pc:sldMk cId="1914796629" sldId="300"/>
            <ac:spMk id="4" creationId="{EE2AC625-9141-A801-F431-DD5F79396320}"/>
          </ac:spMkLst>
        </pc:spChg>
      </pc:sldChg>
      <pc:sldChg chg="modSp mod">
        <pc:chgData name="Alfred Smith" userId="3c60a3631c0db8ad" providerId="LiveId" clId="{7360DBC3-AD91-48B7-9E30-A857AE5675E4}" dt="2024-06-20T13:32:28.229" v="120"/>
        <pc:sldMkLst>
          <pc:docMk/>
          <pc:sldMk cId="3868358730" sldId="301"/>
        </pc:sldMkLst>
        <pc:spChg chg="mod">
          <ac:chgData name="Alfred Smith" userId="3c60a3631c0db8ad" providerId="LiveId" clId="{7360DBC3-AD91-48B7-9E30-A857AE5675E4}" dt="2024-06-20T13:32:28.229" v="120"/>
          <ac:spMkLst>
            <pc:docMk/>
            <pc:sldMk cId="3868358730" sldId="301"/>
            <ac:spMk id="2" creationId="{A6BB89EB-A439-8207-A7C6-A7C138E0F55C}"/>
          </ac:spMkLst>
        </pc:spChg>
      </pc:sldChg>
      <pc:sldChg chg="modSp mod">
        <pc:chgData name="Alfred Smith" userId="3c60a3631c0db8ad" providerId="LiveId" clId="{7360DBC3-AD91-48B7-9E30-A857AE5675E4}" dt="2024-06-20T13:32:42.174" v="121"/>
        <pc:sldMkLst>
          <pc:docMk/>
          <pc:sldMk cId="1895512939" sldId="302"/>
        </pc:sldMkLst>
        <pc:spChg chg="mod">
          <ac:chgData name="Alfred Smith" userId="3c60a3631c0db8ad" providerId="LiveId" clId="{7360DBC3-AD91-48B7-9E30-A857AE5675E4}" dt="2024-06-20T13:32:42.174" v="121"/>
          <ac:spMkLst>
            <pc:docMk/>
            <pc:sldMk cId="1895512939" sldId="302"/>
            <ac:spMk id="4" creationId="{EE2AC625-9141-A801-F431-DD5F79396320}"/>
          </ac:spMkLst>
        </pc:spChg>
      </pc:sldChg>
      <pc:sldChg chg="modSp mod">
        <pc:chgData name="Alfred Smith" userId="3c60a3631c0db8ad" providerId="LiveId" clId="{7360DBC3-AD91-48B7-9E30-A857AE5675E4}" dt="2024-06-20T13:32:58.823" v="122"/>
        <pc:sldMkLst>
          <pc:docMk/>
          <pc:sldMk cId="396428841" sldId="303"/>
        </pc:sldMkLst>
        <pc:spChg chg="mod">
          <ac:chgData name="Alfred Smith" userId="3c60a3631c0db8ad" providerId="LiveId" clId="{7360DBC3-AD91-48B7-9E30-A857AE5675E4}" dt="2024-06-20T13:32:58.823" v="122"/>
          <ac:spMkLst>
            <pc:docMk/>
            <pc:sldMk cId="396428841" sldId="303"/>
            <ac:spMk id="4" creationId="{EE2AC625-9141-A801-F431-DD5F79396320}"/>
          </ac:spMkLst>
        </pc:spChg>
      </pc:sldChg>
    </pc:docChg>
  </pc:docChgLst>
  <pc:docChgLst>
    <pc:chgData name="Leonie Smith" userId="fed1330f33f5650e" providerId="LiveId" clId="{4B32FA91-3402-4E1A-BC68-C1FCD922520A}"/>
    <pc:docChg chg="modSld">
      <pc:chgData name="Leonie Smith" userId="fed1330f33f5650e" providerId="LiveId" clId="{4B32FA91-3402-4E1A-BC68-C1FCD922520A}" dt="2022-01-15T14:19:31.690" v="152" actId="20577"/>
      <pc:docMkLst>
        <pc:docMk/>
      </pc:docMkLst>
      <pc:sldChg chg="modSp mod">
        <pc:chgData name="Leonie Smith" userId="fed1330f33f5650e" providerId="LiveId" clId="{4B32FA91-3402-4E1A-BC68-C1FCD922520A}" dt="2022-01-12T11:24:43.021" v="0" actId="1076"/>
        <pc:sldMkLst>
          <pc:docMk/>
          <pc:sldMk cId="2528501434" sldId="256"/>
        </pc:sldMkLst>
        <pc:picChg chg="mod">
          <ac:chgData name="Leonie Smith" userId="fed1330f33f5650e" providerId="LiveId" clId="{4B32FA91-3402-4E1A-BC68-C1FCD922520A}" dt="2022-01-12T11:24:43.021" v="0" actId="1076"/>
          <ac:picMkLst>
            <pc:docMk/>
            <pc:sldMk cId="2528501434" sldId="256"/>
            <ac:picMk id="7" creationId="{2A9DAE84-6D88-4383-BB6F-009079B367AC}"/>
          </ac:picMkLst>
        </pc:picChg>
      </pc:sldChg>
      <pc:sldChg chg="addSp modSp mod">
        <pc:chgData name="Leonie Smith" userId="fed1330f33f5650e" providerId="LiveId" clId="{4B32FA91-3402-4E1A-BC68-C1FCD922520A}" dt="2022-01-15T14:15:40.427" v="76" actId="20577"/>
        <pc:sldMkLst>
          <pc:docMk/>
          <pc:sldMk cId="448409556" sldId="257"/>
        </pc:sldMkLst>
        <pc:spChg chg="add mod">
          <ac:chgData name="Leonie Smith" userId="fed1330f33f5650e" providerId="LiveId" clId="{4B32FA91-3402-4E1A-BC68-C1FCD922520A}" dt="2022-01-15T14:15:40.427" v="76" actId="20577"/>
          <ac:spMkLst>
            <pc:docMk/>
            <pc:sldMk cId="448409556" sldId="257"/>
            <ac:spMk id="4" creationId="{09F94468-67E3-4348-B831-0506B73DD472}"/>
          </ac:spMkLst>
        </pc:spChg>
      </pc:sldChg>
      <pc:sldChg chg="addSp modSp mod">
        <pc:chgData name="Leonie Smith" userId="fed1330f33f5650e" providerId="LiveId" clId="{4B32FA91-3402-4E1A-BC68-C1FCD922520A}" dt="2022-01-15T14:15:52.902" v="80" actId="20577"/>
        <pc:sldMkLst>
          <pc:docMk/>
          <pc:sldMk cId="3342713297" sldId="258"/>
        </pc:sldMkLst>
        <pc:spChg chg="add mod">
          <ac:chgData name="Leonie Smith" userId="fed1330f33f5650e" providerId="LiveId" clId="{4B32FA91-3402-4E1A-BC68-C1FCD922520A}" dt="2022-01-15T14:15:52.902" v="80" actId="20577"/>
          <ac:spMkLst>
            <pc:docMk/>
            <pc:sldMk cId="3342713297" sldId="258"/>
            <ac:spMk id="4" creationId="{5BA1F66C-1511-4C8F-AE52-9A99C13B70FD}"/>
          </ac:spMkLst>
        </pc:spChg>
      </pc:sldChg>
      <pc:sldChg chg="addSp modSp mod">
        <pc:chgData name="Leonie Smith" userId="fed1330f33f5650e" providerId="LiveId" clId="{4B32FA91-3402-4E1A-BC68-C1FCD922520A}" dt="2022-01-15T14:16:00.739" v="84" actId="20577"/>
        <pc:sldMkLst>
          <pc:docMk/>
          <pc:sldMk cId="18060530" sldId="259"/>
        </pc:sldMkLst>
        <pc:spChg chg="add mod">
          <ac:chgData name="Leonie Smith" userId="fed1330f33f5650e" providerId="LiveId" clId="{4B32FA91-3402-4E1A-BC68-C1FCD922520A}" dt="2022-01-15T14:16:00.739" v="84" actId="20577"/>
          <ac:spMkLst>
            <pc:docMk/>
            <pc:sldMk cId="18060530" sldId="259"/>
            <ac:spMk id="4" creationId="{DC646CAF-6829-4C9D-ACB8-784EBD7AA1D7}"/>
          </ac:spMkLst>
        </pc:spChg>
      </pc:sldChg>
      <pc:sldChg chg="addSp modSp mod">
        <pc:chgData name="Leonie Smith" userId="fed1330f33f5650e" providerId="LiveId" clId="{4B32FA91-3402-4E1A-BC68-C1FCD922520A}" dt="2022-01-15T14:16:09.357" v="88" actId="20577"/>
        <pc:sldMkLst>
          <pc:docMk/>
          <pc:sldMk cId="2123652747" sldId="260"/>
        </pc:sldMkLst>
        <pc:spChg chg="add mod">
          <ac:chgData name="Leonie Smith" userId="fed1330f33f5650e" providerId="LiveId" clId="{4B32FA91-3402-4E1A-BC68-C1FCD922520A}" dt="2022-01-15T14:16:09.357" v="88" actId="20577"/>
          <ac:spMkLst>
            <pc:docMk/>
            <pc:sldMk cId="2123652747" sldId="260"/>
            <ac:spMk id="4" creationId="{A620FCE1-0AA7-44D0-A898-4957C2201D05}"/>
          </ac:spMkLst>
        </pc:spChg>
      </pc:sldChg>
      <pc:sldChg chg="addSp modSp mod">
        <pc:chgData name="Leonie Smith" userId="fed1330f33f5650e" providerId="LiveId" clId="{4B32FA91-3402-4E1A-BC68-C1FCD922520A}" dt="2022-01-15T14:16:17.523" v="92" actId="20577"/>
        <pc:sldMkLst>
          <pc:docMk/>
          <pc:sldMk cId="4256286761" sldId="261"/>
        </pc:sldMkLst>
        <pc:spChg chg="add mod">
          <ac:chgData name="Leonie Smith" userId="fed1330f33f5650e" providerId="LiveId" clId="{4B32FA91-3402-4E1A-BC68-C1FCD922520A}" dt="2022-01-15T14:16:17.523" v="92" actId="20577"/>
          <ac:spMkLst>
            <pc:docMk/>
            <pc:sldMk cId="4256286761" sldId="261"/>
            <ac:spMk id="4" creationId="{28EDD64F-F03B-4478-972F-234C8BEFFE45}"/>
          </ac:spMkLst>
        </pc:spChg>
      </pc:sldChg>
      <pc:sldChg chg="addSp modSp mod">
        <pc:chgData name="Leonie Smith" userId="fed1330f33f5650e" providerId="LiveId" clId="{4B32FA91-3402-4E1A-BC68-C1FCD922520A}" dt="2022-01-15T14:16:26.498" v="96" actId="20577"/>
        <pc:sldMkLst>
          <pc:docMk/>
          <pc:sldMk cId="3129194417" sldId="262"/>
        </pc:sldMkLst>
        <pc:spChg chg="add mod">
          <ac:chgData name="Leonie Smith" userId="fed1330f33f5650e" providerId="LiveId" clId="{4B32FA91-3402-4E1A-BC68-C1FCD922520A}" dt="2022-01-15T14:16:26.498" v="96" actId="20577"/>
          <ac:spMkLst>
            <pc:docMk/>
            <pc:sldMk cId="3129194417" sldId="262"/>
            <ac:spMk id="5" creationId="{BDBCA7B6-7585-46D5-BE5B-79F9381902A7}"/>
          </ac:spMkLst>
        </pc:spChg>
      </pc:sldChg>
      <pc:sldChg chg="addSp modSp mod">
        <pc:chgData name="Leonie Smith" userId="fed1330f33f5650e" providerId="LiveId" clId="{4B32FA91-3402-4E1A-BC68-C1FCD922520A}" dt="2022-01-15T14:16:34.909" v="100" actId="20577"/>
        <pc:sldMkLst>
          <pc:docMk/>
          <pc:sldMk cId="3994587140" sldId="263"/>
        </pc:sldMkLst>
        <pc:spChg chg="add mod">
          <ac:chgData name="Leonie Smith" userId="fed1330f33f5650e" providerId="LiveId" clId="{4B32FA91-3402-4E1A-BC68-C1FCD922520A}" dt="2022-01-15T14:16:34.909" v="100" actId="20577"/>
          <ac:spMkLst>
            <pc:docMk/>
            <pc:sldMk cId="3994587140" sldId="263"/>
            <ac:spMk id="5" creationId="{3A07C39A-A96A-4D6C-99FC-604D4891F56A}"/>
          </ac:spMkLst>
        </pc:spChg>
      </pc:sldChg>
      <pc:sldChg chg="addSp modSp mod">
        <pc:chgData name="Leonie Smith" userId="fed1330f33f5650e" providerId="LiveId" clId="{4B32FA91-3402-4E1A-BC68-C1FCD922520A}" dt="2022-01-15T14:16:43.048" v="104" actId="20577"/>
        <pc:sldMkLst>
          <pc:docMk/>
          <pc:sldMk cId="2528465457" sldId="264"/>
        </pc:sldMkLst>
        <pc:spChg chg="add mod">
          <ac:chgData name="Leonie Smith" userId="fed1330f33f5650e" providerId="LiveId" clId="{4B32FA91-3402-4E1A-BC68-C1FCD922520A}" dt="2022-01-15T14:16:43.048" v="104" actId="20577"/>
          <ac:spMkLst>
            <pc:docMk/>
            <pc:sldMk cId="2528465457" sldId="264"/>
            <ac:spMk id="4" creationId="{38BFB1F0-786C-4BFD-ADE7-A9FDBFEBE930}"/>
          </ac:spMkLst>
        </pc:spChg>
      </pc:sldChg>
      <pc:sldChg chg="addSp modSp mod">
        <pc:chgData name="Leonie Smith" userId="fed1330f33f5650e" providerId="LiveId" clId="{4B32FA91-3402-4E1A-BC68-C1FCD922520A}" dt="2022-01-15T14:16:51.157" v="108" actId="20577"/>
        <pc:sldMkLst>
          <pc:docMk/>
          <pc:sldMk cId="2383233180" sldId="265"/>
        </pc:sldMkLst>
        <pc:spChg chg="add mod">
          <ac:chgData name="Leonie Smith" userId="fed1330f33f5650e" providerId="LiveId" clId="{4B32FA91-3402-4E1A-BC68-C1FCD922520A}" dt="2022-01-15T14:16:51.157" v="108" actId="20577"/>
          <ac:spMkLst>
            <pc:docMk/>
            <pc:sldMk cId="2383233180" sldId="265"/>
            <ac:spMk id="4" creationId="{FB23DDCD-8EEB-4902-80DC-A197AE25B100}"/>
          </ac:spMkLst>
        </pc:spChg>
      </pc:sldChg>
      <pc:sldChg chg="addSp modSp mod">
        <pc:chgData name="Leonie Smith" userId="fed1330f33f5650e" providerId="LiveId" clId="{4B32FA91-3402-4E1A-BC68-C1FCD922520A}" dt="2022-01-15T14:16:58.447" v="112" actId="20577"/>
        <pc:sldMkLst>
          <pc:docMk/>
          <pc:sldMk cId="3295241650" sldId="266"/>
        </pc:sldMkLst>
        <pc:spChg chg="add mod">
          <ac:chgData name="Leonie Smith" userId="fed1330f33f5650e" providerId="LiveId" clId="{4B32FA91-3402-4E1A-BC68-C1FCD922520A}" dt="2022-01-15T14:16:58.447" v="112" actId="20577"/>
          <ac:spMkLst>
            <pc:docMk/>
            <pc:sldMk cId="3295241650" sldId="266"/>
            <ac:spMk id="5" creationId="{B3A80853-2FA8-4D1E-B443-C97477F85AA1}"/>
          </ac:spMkLst>
        </pc:spChg>
      </pc:sldChg>
      <pc:sldChg chg="addSp modSp mod">
        <pc:chgData name="Leonie Smith" userId="fed1330f33f5650e" providerId="LiveId" clId="{4B32FA91-3402-4E1A-BC68-C1FCD922520A}" dt="2022-01-15T14:17:07.782" v="116" actId="20577"/>
        <pc:sldMkLst>
          <pc:docMk/>
          <pc:sldMk cId="256586292" sldId="267"/>
        </pc:sldMkLst>
        <pc:spChg chg="add mod">
          <ac:chgData name="Leonie Smith" userId="fed1330f33f5650e" providerId="LiveId" clId="{4B32FA91-3402-4E1A-BC68-C1FCD922520A}" dt="2022-01-15T14:17:07.782" v="116" actId="20577"/>
          <ac:spMkLst>
            <pc:docMk/>
            <pc:sldMk cId="256586292" sldId="267"/>
            <ac:spMk id="4" creationId="{CB2F9E00-7F08-44AC-89EB-CE5CE48B8F16}"/>
          </ac:spMkLst>
        </pc:spChg>
      </pc:sldChg>
      <pc:sldChg chg="addSp modSp mod">
        <pc:chgData name="Leonie Smith" userId="fed1330f33f5650e" providerId="LiveId" clId="{4B32FA91-3402-4E1A-BC68-C1FCD922520A}" dt="2022-01-15T14:17:13.864" v="120" actId="20577"/>
        <pc:sldMkLst>
          <pc:docMk/>
          <pc:sldMk cId="2986030170" sldId="268"/>
        </pc:sldMkLst>
        <pc:spChg chg="add mod">
          <ac:chgData name="Leonie Smith" userId="fed1330f33f5650e" providerId="LiveId" clId="{4B32FA91-3402-4E1A-BC68-C1FCD922520A}" dt="2022-01-15T14:17:13.864" v="120" actId="20577"/>
          <ac:spMkLst>
            <pc:docMk/>
            <pc:sldMk cId="2986030170" sldId="268"/>
            <ac:spMk id="5" creationId="{5F87BB82-263E-4A3A-9897-86688CC11E10}"/>
          </ac:spMkLst>
        </pc:spChg>
      </pc:sldChg>
      <pc:sldChg chg="addSp modSp mod">
        <pc:chgData name="Leonie Smith" userId="fed1330f33f5650e" providerId="LiveId" clId="{4B32FA91-3402-4E1A-BC68-C1FCD922520A}" dt="2022-01-15T14:17:20.755" v="124" actId="20577"/>
        <pc:sldMkLst>
          <pc:docMk/>
          <pc:sldMk cId="2622608599" sldId="269"/>
        </pc:sldMkLst>
        <pc:spChg chg="add mod">
          <ac:chgData name="Leonie Smith" userId="fed1330f33f5650e" providerId="LiveId" clId="{4B32FA91-3402-4E1A-BC68-C1FCD922520A}" dt="2022-01-15T14:17:20.755" v="124" actId="20577"/>
          <ac:spMkLst>
            <pc:docMk/>
            <pc:sldMk cId="2622608599" sldId="269"/>
            <ac:spMk id="4" creationId="{24A4917B-DA65-4841-BC6E-11A8FD709D43}"/>
          </ac:spMkLst>
        </pc:spChg>
      </pc:sldChg>
      <pc:sldChg chg="addSp modSp mod">
        <pc:chgData name="Leonie Smith" userId="fed1330f33f5650e" providerId="LiveId" clId="{4B32FA91-3402-4E1A-BC68-C1FCD922520A}" dt="2022-01-15T14:17:28.740" v="128" actId="20577"/>
        <pc:sldMkLst>
          <pc:docMk/>
          <pc:sldMk cId="2750383128" sldId="270"/>
        </pc:sldMkLst>
        <pc:spChg chg="add mod">
          <ac:chgData name="Leonie Smith" userId="fed1330f33f5650e" providerId="LiveId" clId="{4B32FA91-3402-4E1A-BC68-C1FCD922520A}" dt="2022-01-15T14:17:28.740" v="128" actId="20577"/>
          <ac:spMkLst>
            <pc:docMk/>
            <pc:sldMk cId="2750383128" sldId="270"/>
            <ac:spMk id="4" creationId="{100F8CFB-64F1-44EE-A458-6AAEDD00754F}"/>
          </ac:spMkLst>
        </pc:spChg>
      </pc:sldChg>
      <pc:sldChg chg="addSp modSp mod">
        <pc:chgData name="Leonie Smith" userId="fed1330f33f5650e" providerId="LiveId" clId="{4B32FA91-3402-4E1A-BC68-C1FCD922520A}" dt="2022-01-15T14:17:36.246" v="132" actId="20577"/>
        <pc:sldMkLst>
          <pc:docMk/>
          <pc:sldMk cId="3273111269" sldId="271"/>
        </pc:sldMkLst>
        <pc:spChg chg="add mod">
          <ac:chgData name="Leonie Smith" userId="fed1330f33f5650e" providerId="LiveId" clId="{4B32FA91-3402-4E1A-BC68-C1FCD922520A}" dt="2022-01-15T14:17:36.246" v="132" actId="20577"/>
          <ac:spMkLst>
            <pc:docMk/>
            <pc:sldMk cId="3273111269" sldId="271"/>
            <ac:spMk id="4" creationId="{BC294ACB-F604-4117-95FE-DBE438EB868A}"/>
          </ac:spMkLst>
        </pc:spChg>
      </pc:sldChg>
      <pc:sldChg chg="addSp modSp mod">
        <pc:chgData name="Leonie Smith" userId="fed1330f33f5650e" providerId="LiveId" clId="{4B32FA91-3402-4E1A-BC68-C1FCD922520A}" dt="2022-01-15T14:17:43.179" v="136" actId="20577"/>
        <pc:sldMkLst>
          <pc:docMk/>
          <pc:sldMk cId="3444788617" sldId="272"/>
        </pc:sldMkLst>
        <pc:spChg chg="add mod">
          <ac:chgData name="Leonie Smith" userId="fed1330f33f5650e" providerId="LiveId" clId="{4B32FA91-3402-4E1A-BC68-C1FCD922520A}" dt="2022-01-15T14:17:43.179" v="136" actId="20577"/>
          <ac:spMkLst>
            <pc:docMk/>
            <pc:sldMk cId="3444788617" sldId="272"/>
            <ac:spMk id="5" creationId="{9A7EF081-738B-4637-AC81-B0A07FCD14E8}"/>
          </ac:spMkLst>
        </pc:spChg>
      </pc:sldChg>
      <pc:sldChg chg="addSp modSp mod">
        <pc:chgData name="Leonie Smith" userId="fed1330f33f5650e" providerId="LiveId" clId="{4B32FA91-3402-4E1A-BC68-C1FCD922520A}" dt="2022-01-15T14:17:50.380" v="140" actId="20577"/>
        <pc:sldMkLst>
          <pc:docMk/>
          <pc:sldMk cId="595650695" sldId="273"/>
        </pc:sldMkLst>
        <pc:spChg chg="add mod">
          <ac:chgData name="Leonie Smith" userId="fed1330f33f5650e" providerId="LiveId" clId="{4B32FA91-3402-4E1A-BC68-C1FCD922520A}" dt="2022-01-15T14:17:50.380" v="140" actId="20577"/>
          <ac:spMkLst>
            <pc:docMk/>
            <pc:sldMk cId="595650695" sldId="273"/>
            <ac:spMk id="5" creationId="{61E732AF-6185-4D8F-ADF7-91BB00EDD289}"/>
          </ac:spMkLst>
        </pc:spChg>
      </pc:sldChg>
      <pc:sldChg chg="addSp modSp mod">
        <pc:chgData name="Leonie Smith" userId="fed1330f33f5650e" providerId="LiveId" clId="{4B32FA91-3402-4E1A-BC68-C1FCD922520A}" dt="2022-01-15T14:18:08.129" v="143" actId="20577"/>
        <pc:sldMkLst>
          <pc:docMk/>
          <pc:sldMk cId="3925647193" sldId="275"/>
        </pc:sldMkLst>
        <pc:spChg chg="add mod">
          <ac:chgData name="Leonie Smith" userId="fed1330f33f5650e" providerId="LiveId" clId="{4B32FA91-3402-4E1A-BC68-C1FCD922520A}" dt="2022-01-15T14:18:08.129" v="143" actId="20577"/>
          <ac:spMkLst>
            <pc:docMk/>
            <pc:sldMk cId="3925647193" sldId="275"/>
            <ac:spMk id="5" creationId="{4578EF8D-5F02-4874-AF6E-8ABD066EF2FA}"/>
          </ac:spMkLst>
        </pc:spChg>
      </pc:sldChg>
      <pc:sldChg chg="addSp modSp mod">
        <pc:chgData name="Leonie Smith" userId="fed1330f33f5650e" providerId="LiveId" clId="{4B32FA91-3402-4E1A-BC68-C1FCD922520A}" dt="2022-01-15T14:18:38.831" v="146" actId="20577"/>
        <pc:sldMkLst>
          <pc:docMk/>
          <pc:sldMk cId="2486338523" sldId="276"/>
        </pc:sldMkLst>
        <pc:spChg chg="add mod">
          <ac:chgData name="Leonie Smith" userId="fed1330f33f5650e" providerId="LiveId" clId="{4B32FA91-3402-4E1A-BC68-C1FCD922520A}" dt="2022-01-15T14:18:38.831" v="146" actId="20577"/>
          <ac:spMkLst>
            <pc:docMk/>
            <pc:sldMk cId="2486338523" sldId="276"/>
            <ac:spMk id="4" creationId="{948CF8DE-A3A4-4986-B42C-EC28B42A41C4}"/>
          </ac:spMkLst>
        </pc:spChg>
      </pc:sldChg>
      <pc:sldChg chg="addSp modSp mod">
        <pc:chgData name="Leonie Smith" userId="fed1330f33f5650e" providerId="LiveId" clId="{4B32FA91-3402-4E1A-BC68-C1FCD922520A}" dt="2022-01-15T14:18:46.938" v="149" actId="20577"/>
        <pc:sldMkLst>
          <pc:docMk/>
          <pc:sldMk cId="984757314" sldId="277"/>
        </pc:sldMkLst>
        <pc:spChg chg="add mod">
          <ac:chgData name="Leonie Smith" userId="fed1330f33f5650e" providerId="LiveId" clId="{4B32FA91-3402-4E1A-BC68-C1FCD922520A}" dt="2022-01-15T14:18:46.938" v="149" actId="20577"/>
          <ac:spMkLst>
            <pc:docMk/>
            <pc:sldMk cId="984757314" sldId="277"/>
            <ac:spMk id="5" creationId="{97A0C1F7-DA8C-4F1D-A60D-C4874F476A20}"/>
          </ac:spMkLst>
        </pc:spChg>
      </pc:sldChg>
      <pc:sldChg chg="addSp modSp mod">
        <pc:chgData name="Leonie Smith" userId="fed1330f33f5650e" providerId="LiveId" clId="{4B32FA91-3402-4E1A-BC68-C1FCD922520A}" dt="2022-01-15T14:19:31.690" v="152" actId="20577"/>
        <pc:sldMkLst>
          <pc:docMk/>
          <pc:sldMk cId="1505327886" sldId="278"/>
        </pc:sldMkLst>
        <pc:spChg chg="add mod">
          <ac:chgData name="Leonie Smith" userId="fed1330f33f5650e" providerId="LiveId" clId="{4B32FA91-3402-4E1A-BC68-C1FCD922520A}" dt="2022-01-15T14:19:31.690" v="152" actId="20577"/>
          <ac:spMkLst>
            <pc:docMk/>
            <pc:sldMk cId="1505327886" sldId="278"/>
            <ac:spMk id="4" creationId="{60F10B45-92EE-4FD6-BD6F-A42010D13898}"/>
          </ac:spMkLst>
        </pc:spChg>
      </pc:sldChg>
      <pc:sldChg chg="addSp modSp mod">
        <pc:chgData name="Leonie Smith" userId="fed1330f33f5650e" providerId="LiveId" clId="{4B32FA91-3402-4E1A-BC68-C1FCD922520A}" dt="2022-01-15T14:09:00.864" v="3"/>
        <pc:sldMkLst>
          <pc:docMk/>
          <pc:sldMk cId="3273369934" sldId="279"/>
        </pc:sldMkLst>
        <pc:spChg chg="add mod">
          <ac:chgData name="Leonie Smith" userId="fed1330f33f5650e" providerId="LiveId" clId="{4B32FA91-3402-4E1A-BC68-C1FCD922520A}" dt="2022-01-15T14:09:00.864" v="3"/>
          <ac:spMkLst>
            <pc:docMk/>
            <pc:sldMk cId="3273369934" sldId="279"/>
            <ac:spMk id="6" creationId="{042C5FE6-A0C8-4160-84E3-A4099B25D2B1}"/>
          </ac:spMkLst>
        </pc:spChg>
        <pc:picChg chg="add mod ord">
          <ac:chgData name="Leonie Smith" userId="fed1330f33f5650e" providerId="LiveId" clId="{4B32FA91-3402-4E1A-BC68-C1FCD922520A}" dt="2022-01-12T11:25:10.732" v="2" actId="171"/>
          <ac:picMkLst>
            <pc:docMk/>
            <pc:sldMk cId="3273369934" sldId="279"/>
            <ac:picMk id="5" creationId="{3B39D669-78BA-4B01-91B7-9566A24DD5DD}"/>
          </ac:picMkLst>
        </pc:picChg>
      </pc:sldChg>
    </pc:docChg>
  </pc:docChgLst>
  <pc:docChgLst>
    <pc:chgData name="Leonie Smith" userId="fed1330f33f5650e" providerId="LiveId" clId="{C8B6CBDD-8FC3-47E4-A81B-0B9C8C9A4E40}"/>
    <pc:docChg chg="modSld">
      <pc:chgData name="Leonie Smith" userId="fed1330f33f5650e" providerId="LiveId" clId="{C8B6CBDD-8FC3-47E4-A81B-0B9C8C9A4E40}" dt="2024-01-30T03:15:05.728" v="50"/>
      <pc:docMkLst>
        <pc:docMk/>
      </pc:docMkLst>
      <pc:sldChg chg="addSp delSp modSp mod modTransition modAnim">
        <pc:chgData name="Leonie Smith" userId="fed1330f33f5650e" providerId="LiveId" clId="{C8B6CBDD-8FC3-47E4-A81B-0B9C8C9A4E40}" dt="2024-01-30T03:04:39.056" v="3"/>
        <pc:sldMkLst>
          <pc:docMk/>
          <pc:sldMk cId="2200399954" sldId="280"/>
        </pc:sldMkLst>
        <pc:picChg chg="add del mod">
          <ac:chgData name="Leonie Smith" userId="fed1330f33f5650e" providerId="LiveId" clId="{C8B6CBDD-8FC3-47E4-A81B-0B9C8C9A4E40}" dt="2024-01-30T03:04:32.486" v="2"/>
          <ac:picMkLst>
            <pc:docMk/>
            <pc:sldMk cId="2200399954" sldId="280"/>
            <ac:picMk id="6" creationId="{EB6E852C-A012-39F9-760C-A0AD3420D67C}"/>
          </ac:picMkLst>
        </pc:picChg>
        <pc:picChg chg="add del mod ord">
          <ac:chgData name="Leonie Smith" userId="fed1330f33f5650e" providerId="LiveId" clId="{C8B6CBDD-8FC3-47E4-A81B-0B9C8C9A4E40}" dt="2024-01-30T03:04:39.056" v="3"/>
          <ac:picMkLst>
            <pc:docMk/>
            <pc:sldMk cId="2200399954" sldId="280"/>
            <ac:picMk id="17" creationId="{70FF4620-F881-639C-67F2-FE7971B69143}"/>
          </ac:picMkLst>
        </pc:picChg>
        <pc:picChg chg="add mod">
          <ac:chgData name="Leonie Smith" userId="fed1330f33f5650e" providerId="LiveId" clId="{C8B6CBDD-8FC3-47E4-A81B-0B9C8C9A4E40}" dt="2024-01-30T03:04:39.056" v="3"/>
          <ac:picMkLst>
            <pc:docMk/>
            <pc:sldMk cId="2200399954" sldId="280"/>
            <ac:picMk id="18" creationId="{2661C33D-B9A7-C112-04D8-6D59EB2C7E2E}"/>
          </ac:picMkLst>
        </pc:picChg>
      </pc:sldChg>
      <pc:sldChg chg="addSp modSp">
        <pc:chgData name="Leonie Smith" userId="fed1330f33f5650e" providerId="LiveId" clId="{C8B6CBDD-8FC3-47E4-A81B-0B9C8C9A4E40}" dt="2024-01-30T03:05:24.414" v="4"/>
        <pc:sldMkLst>
          <pc:docMk/>
          <pc:sldMk cId="454763615" sldId="281"/>
        </pc:sldMkLst>
        <pc:picChg chg="add mod">
          <ac:chgData name="Leonie Smith" userId="fed1330f33f5650e" providerId="LiveId" clId="{C8B6CBDD-8FC3-47E4-A81B-0B9C8C9A4E40}" dt="2024-01-30T03:05:24.414" v="4"/>
          <ac:picMkLst>
            <pc:docMk/>
            <pc:sldMk cId="454763615" sldId="281"/>
            <ac:picMk id="19" creationId="{1C27FBB2-B65F-5F2B-239E-C89914F097C5}"/>
          </ac:picMkLst>
        </pc:picChg>
      </pc:sldChg>
      <pc:sldChg chg="addSp delSp modSp mod modTransition modAnim">
        <pc:chgData name="Leonie Smith" userId="fed1330f33f5650e" providerId="LiveId" clId="{C8B6CBDD-8FC3-47E4-A81B-0B9C8C9A4E40}" dt="2024-01-30T03:06:00.523" v="8"/>
        <pc:sldMkLst>
          <pc:docMk/>
          <pc:sldMk cId="3111460706" sldId="282"/>
        </pc:sldMkLst>
        <pc:picChg chg="add del mod">
          <ac:chgData name="Leonie Smith" userId="fed1330f33f5650e" providerId="LiveId" clId="{C8B6CBDD-8FC3-47E4-A81B-0B9C8C9A4E40}" dt="2024-01-30T03:05:38.664" v="7"/>
          <ac:picMkLst>
            <pc:docMk/>
            <pc:sldMk cId="3111460706" sldId="282"/>
            <ac:picMk id="7" creationId="{43F8C4ED-2A6C-CD75-97E2-1AD1706289EE}"/>
          </ac:picMkLst>
        </pc:picChg>
        <pc:picChg chg="add del mod ord">
          <ac:chgData name="Leonie Smith" userId="fed1330f33f5650e" providerId="LiveId" clId="{C8B6CBDD-8FC3-47E4-A81B-0B9C8C9A4E40}" dt="2024-01-30T03:06:00.523" v="8"/>
          <ac:picMkLst>
            <pc:docMk/>
            <pc:sldMk cId="3111460706" sldId="282"/>
            <ac:picMk id="10" creationId="{69F7D5BA-19DC-5951-5E8F-692D8963691B}"/>
          </ac:picMkLst>
        </pc:picChg>
        <pc:picChg chg="add mod">
          <ac:chgData name="Leonie Smith" userId="fed1330f33f5650e" providerId="LiveId" clId="{C8B6CBDD-8FC3-47E4-A81B-0B9C8C9A4E40}" dt="2024-01-30T03:06:00.523" v="8"/>
          <ac:picMkLst>
            <pc:docMk/>
            <pc:sldMk cId="3111460706" sldId="282"/>
            <ac:picMk id="11" creationId="{464BC118-D5E5-A3B0-517D-F7B65DCDC50B}"/>
          </ac:picMkLst>
        </pc:picChg>
      </pc:sldChg>
      <pc:sldChg chg="addSp modSp">
        <pc:chgData name="Leonie Smith" userId="fed1330f33f5650e" providerId="LiveId" clId="{C8B6CBDD-8FC3-47E4-A81B-0B9C8C9A4E40}" dt="2024-01-30T03:06:22.213" v="9"/>
        <pc:sldMkLst>
          <pc:docMk/>
          <pc:sldMk cId="1397956175" sldId="283"/>
        </pc:sldMkLst>
        <pc:picChg chg="add mod">
          <ac:chgData name="Leonie Smith" userId="fed1330f33f5650e" providerId="LiveId" clId="{C8B6CBDD-8FC3-47E4-A81B-0B9C8C9A4E40}" dt="2024-01-30T03:06:22.213" v="9"/>
          <ac:picMkLst>
            <pc:docMk/>
            <pc:sldMk cId="1397956175" sldId="283"/>
            <ac:picMk id="6" creationId="{0BC72FF3-7550-1FC8-B53D-D2D2CD87BF34}"/>
          </ac:picMkLst>
        </pc:picChg>
      </pc:sldChg>
      <pc:sldChg chg="addSp modSp">
        <pc:chgData name="Leonie Smith" userId="fed1330f33f5650e" providerId="LiveId" clId="{C8B6CBDD-8FC3-47E4-A81B-0B9C8C9A4E40}" dt="2024-01-30T03:06:49.738" v="10"/>
        <pc:sldMkLst>
          <pc:docMk/>
          <pc:sldMk cId="1712296751" sldId="284"/>
        </pc:sldMkLst>
        <pc:picChg chg="add mod">
          <ac:chgData name="Leonie Smith" userId="fed1330f33f5650e" providerId="LiveId" clId="{C8B6CBDD-8FC3-47E4-A81B-0B9C8C9A4E40}" dt="2024-01-30T03:06:49.738" v="10"/>
          <ac:picMkLst>
            <pc:docMk/>
            <pc:sldMk cId="1712296751" sldId="284"/>
            <ac:picMk id="6" creationId="{D78D64C8-4AA0-91EB-6DA0-12D1A98F04BF}"/>
          </ac:picMkLst>
        </pc:picChg>
      </pc:sldChg>
      <pc:sldChg chg="addSp modSp">
        <pc:chgData name="Leonie Smith" userId="fed1330f33f5650e" providerId="LiveId" clId="{C8B6CBDD-8FC3-47E4-A81B-0B9C8C9A4E40}" dt="2024-01-30T03:07:17.107" v="11"/>
        <pc:sldMkLst>
          <pc:docMk/>
          <pc:sldMk cId="486978390" sldId="285"/>
        </pc:sldMkLst>
        <pc:picChg chg="add mod">
          <ac:chgData name="Leonie Smith" userId="fed1330f33f5650e" providerId="LiveId" clId="{C8B6CBDD-8FC3-47E4-A81B-0B9C8C9A4E40}" dt="2024-01-30T03:07:17.107" v="11"/>
          <ac:picMkLst>
            <pc:docMk/>
            <pc:sldMk cId="486978390" sldId="285"/>
            <ac:picMk id="6" creationId="{3CB47760-C8DF-4200-B382-DB311BEA7EE7}"/>
          </ac:picMkLst>
        </pc:picChg>
      </pc:sldChg>
      <pc:sldChg chg="addSp modSp">
        <pc:chgData name="Leonie Smith" userId="fed1330f33f5650e" providerId="LiveId" clId="{C8B6CBDD-8FC3-47E4-A81B-0B9C8C9A4E40}" dt="2024-01-30T03:07:36.159" v="12"/>
        <pc:sldMkLst>
          <pc:docMk/>
          <pc:sldMk cId="1167343718" sldId="286"/>
        </pc:sldMkLst>
        <pc:picChg chg="add mod">
          <ac:chgData name="Leonie Smith" userId="fed1330f33f5650e" providerId="LiveId" clId="{C8B6CBDD-8FC3-47E4-A81B-0B9C8C9A4E40}" dt="2024-01-30T03:07:36.159" v="12"/>
          <ac:picMkLst>
            <pc:docMk/>
            <pc:sldMk cId="1167343718" sldId="286"/>
            <ac:picMk id="6" creationId="{10D65091-ACDF-D2D9-7E69-7069F7FE9FE7}"/>
          </ac:picMkLst>
        </pc:picChg>
      </pc:sldChg>
      <pc:sldChg chg="addSp delSp modSp mod modTransition modAnim">
        <pc:chgData name="Leonie Smith" userId="fed1330f33f5650e" providerId="LiveId" clId="{C8B6CBDD-8FC3-47E4-A81B-0B9C8C9A4E40}" dt="2024-01-30T03:08:01.910" v="16"/>
        <pc:sldMkLst>
          <pc:docMk/>
          <pc:sldMk cId="3291794971" sldId="287"/>
        </pc:sldMkLst>
        <pc:picChg chg="add del mod">
          <ac:chgData name="Leonie Smith" userId="fed1330f33f5650e" providerId="LiveId" clId="{C8B6CBDD-8FC3-47E4-A81B-0B9C8C9A4E40}" dt="2024-01-30T03:07:46.246" v="15"/>
          <ac:picMkLst>
            <pc:docMk/>
            <pc:sldMk cId="3291794971" sldId="287"/>
            <ac:picMk id="6" creationId="{7202AA10-013A-5DE8-EAEA-23184A389EDD}"/>
          </ac:picMkLst>
        </pc:picChg>
        <pc:picChg chg="add del mod ord">
          <ac:chgData name="Leonie Smith" userId="fed1330f33f5650e" providerId="LiveId" clId="{C8B6CBDD-8FC3-47E4-A81B-0B9C8C9A4E40}" dt="2024-01-30T03:08:01.910" v="16"/>
          <ac:picMkLst>
            <pc:docMk/>
            <pc:sldMk cId="3291794971" sldId="287"/>
            <ac:picMk id="9" creationId="{6B5D22E4-99A5-44E1-140D-678ABC4AE41F}"/>
          </ac:picMkLst>
        </pc:picChg>
        <pc:picChg chg="add mod">
          <ac:chgData name="Leonie Smith" userId="fed1330f33f5650e" providerId="LiveId" clId="{C8B6CBDD-8FC3-47E4-A81B-0B9C8C9A4E40}" dt="2024-01-30T03:08:01.910" v="16"/>
          <ac:picMkLst>
            <pc:docMk/>
            <pc:sldMk cId="3291794971" sldId="287"/>
            <ac:picMk id="10" creationId="{4C254C96-0AC5-6F43-AED5-A0AD1DC7DDED}"/>
          </ac:picMkLst>
        </pc:picChg>
      </pc:sldChg>
      <pc:sldChg chg="addSp modSp">
        <pc:chgData name="Leonie Smith" userId="fed1330f33f5650e" providerId="LiveId" clId="{C8B6CBDD-8FC3-47E4-A81B-0B9C8C9A4E40}" dt="2024-01-30T03:08:16.806" v="17"/>
        <pc:sldMkLst>
          <pc:docMk/>
          <pc:sldMk cId="2990102376" sldId="288"/>
        </pc:sldMkLst>
        <pc:picChg chg="add mod">
          <ac:chgData name="Leonie Smith" userId="fed1330f33f5650e" providerId="LiveId" clId="{C8B6CBDD-8FC3-47E4-A81B-0B9C8C9A4E40}" dt="2024-01-30T03:08:16.806" v="17"/>
          <ac:picMkLst>
            <pc:docMk/>
            <pc:sldMk cId="2990102376" sldId="288"/>
            <ac:picMk id="6" creationId="{C73D98D8-7A57-4968-7C3B-A74C1F69AA46}"/>
          </ac:picMkLst>
        </pc:picChg>
      </pc:sldChg>
      <pc:sldChg chg="addSp modSp">
        <pc:chgData name="Leonie Smith" userId="fed1330f33f5650e" providerId="LiveId" clId="{C8B6CBDD-8FC3-47E4-A81B-0B9C8C9A4E40}" dt="2024-01-30T03:08:50.482" v="18"/>
        <pc:sldMkLst>
          <pc:docMk/>
          <pc:sldMk cId="1663693372" sldId="289"/>
        </pc:sldMkLst>
        <pc:picChg chg="add mod">
          <ac:chgData name="Leonie Smith" userId="fed1330f33f5650e" providerId="LiveId" clId="{C8B6CBDD-8FC3-47E4-A81B-0B9C8C9A4E40}" dt="2024-01-30T03:08:50.482" v="18"/>
          <ac:picMkLst>
            <pc:docMk/>
            <pc:sldMk cId="1663693372" sldId="289"/>
            <ac:picMk id="6" creationId="{11DB4568-BAE1-D312-7E80-91974B2A8DEF}"/>
          </ac:picMkLst>
        </pc:picChg>
      </pc:sldChg>
      <pc:sldChg chg="addSp modSp">
        <pc:chgData name="Leonie Smith" userId="fed1330f33f5650e" providerId="LiveId" clId="{C8B6CBDD-8FC3-47E4-A81B-0B9C8C9A4E40}" dt="2024-01-30T03:09:16.031" v="19"/>
        <pc:sldMkLst>
          <pc:docMk/>
          <pc:sldMk cId="1399241102" sldId="290"/>
        </pc:sldMkLst>
        <pc:picChg chg="add mod">
          <ac:chgData name="Leonie Smith" userId="fed1330f33f5650e" providerId="LiveId" clId="{C8B6CBDD-8FC3-47E4-A81B-0B9C8C9A4E40}" dt="2024-01-30T03:09:16.031" v="19"/>
          <ac:picMkLst>
            <pc:docMk/>
            <pc:sldMk cId="1399241102" sldId="290"/>
            <ac:picMk id="6" creationId="{650F78C9-2151-9291-E98A-3978D128913F}"/>
          </ac:picMkLst>
        </pc:picChg>
      </pc:sldChg>
      <pc:sldChg chg="addSp delSp modSp mod modTransition modAnim">
        <pc:chgData name="Leonie Smith" userId="fed1330f33f5650e" providerId="LiveId" clId="{C8B6CBDD-8FC3-47E4-A81B-0B9C8C9A4E40}" dt="2024-01-30T03:10:04.609" v="26"/>
        <pc:sldMkLst>
          <pc:docMk/>
          <pc:sldMk cId="1389078605" sldId="291"/>
        </pc:sldMkLst>
        <pc:picChg chg="add del mod">
          <ac:chgData name="Leonie Smith" userId="fed1330f33f5650e" providerId="LiveId" clId="{C8B6CBDD-8FC3-47E4-A81B-0B9C8C9A4E40}" dt="2024-01-30T03:09:38.807" v="22"/>
          <ac:picMkLst>
            <pc:docMk/>
            <pc:sldMk cId="1389078605" sldId="291"/>
            <ac:picMk id="6" creationId="{554624DA-DEEB-BE26-7FFE-5AFB9500AD38}"/>
          </ac:picMkLst>
        </pc:picChg>
        <pc:picChg chg="add del mod ord">
          <ac:chgData name="Leonie Smith" userId="fed1330f33f5650e" providerId="LiveId" clId="{C8B6CBDD-8FC3-47E4-A81B-0B9C8C9A4E40}" dt="2024-01-30T03:09:47.663" v="23"/>
          <ac:picMkLst>
            <pc:docMk/>
            <pc:sldMk cId="1389078605" sldId="291"/>
            <ac:picMk id="9" creationId="{28DEA044-A933-3699-0A99-8890F0A06802}"/>
          </ac:picMkLst>
        </pc:picChg>
        <pc:picChg chg="add del mod">
          <ac:chgData name="Leonie Smith" userId="fed1330f33f5650e" providerId="LiveId" clId="{C8B6CBDD-8FC3-47E4-A81B-0B9C8C9A4E40}" dt="2024-01-30T03:09:50.468" v="25"/>
          <ac:picMkLst>
            <pc:docMk/>
            <pc:sldMk cId="1389078605" sldId="291"/>
            <ac:picMk id="10" creationId="{8FB711B1-9FB4-B153-FBA1-6C5DC9913008}"/>
          </ac:picMkLst>
        </pc:picChg>
        <pc:picChg chg="add del mod ord">
          <ac:chgData name="Leonie Smith" userId="fed1330f33f5650e" providerId="LiveId" clId="{C8B6CBDD-8FC3-47E4-A81B-0B9C8C9A4E40}" dt="2024-01-30T03:10:04.609" v="26"/>
          <ac:picMkLst>
            <pc:docMk/>
            <pc:sldMk cId="1389078605" sldId="291"/>
            <ac:picMk id="13" creationId="{553483E3-F2C9-F319-F965-B0498BE0A1B3}"/>
          </ac:picMkLst>
        </pc:picChg>
        <pc:picChg chg="add mod">
          <ac:chgData name="Leonie Smith" userId="fed1330f33f5650e" providerId="LiveId" clId="{C8B6CBDD-8FC3-47E4-A81B-0B9C8C9A4E40}" dt="2024-01-30T03:10:04.609" v="26"/>
          <ac:picMkLst>
            <pc:docMk/>
            <pc:sldMk cId="1389078605" sldId="291"/>
            <ac:picMk id="14" creationId="{001965CD-E9FC-7DB5-A427-8E8EEDA8935B}"/>
          </ac:picMkLst>
        </pc:picChg>
      </pc:sldChg>
      <pc:sldChg chg="addSp delSp modSp mod modTransition modAnim">
        <pc:chgData name="Leonie Smith" userId="fed1330f33f5650e" providerId="LiveId" clId="{C8B6CBDD-8FC3-47E4-A81B-0B9C8C9A4E40}" dt="2024-01-30T03:10:24.361" v="30"/>
        <pc:sldMkLst>
          <pc:docMk/>
          <pc:sldMk cId="547058257" sldId="292"/>
        </pc:sldMkLst>
        <pc:picChg chg="add del mod">
          <ac:chgData name="Leonie Smith" userId="fed1330f33f5650e" providerId="LiveId" clId="{C8B6CBDD-8FC3-47E4-A81B-0B9C8C9A4E40}" dt="2024-01-30T03:10:14.946" v="29"/>
          <ac:picMkLst>
            <pc:docMk/>
            <pc:sldMk cId="547058257" sldId="292"/>
            <ac:picMk id="6" creationId="{65145027-57E1-2744-5D83-825011ED1005}"/>
          </ac:picMkLst>
        </pc:picChg>
        <pc:picChg chg="add del mod ord">
          <ac:chgData name="Leonie Smith" userId="fed1330f33f5650e" providerId="LiveId" clId="{C8B6CBDD-8FC3-47E4-A81B-0B9C8C9A4E40}" dt="2024-01-30T03:10:24.361" v="30"/>
          <ac:picMkLst>
            <pc:docMk/>
            <pc:sldMk cId="547058257" sldId="292"/>
            <ac:picMk id="9" creationId="{63AA52A5-10D6-200B-0AD5-889A434D33B6}"/>
          </ac:picMkLst>
        </pc:picChg>
        <pc:picChg chg="add mod">
          <ac:chgData name="Leonie Smith" userId="fed1330f33f5650e" providerId="LiveId" clId="{C8B6CBDD-8FC3-47E4-A81B-0B9C8C9A4E40}" dt="2024-01-30T03:10:24.361" v="30"/>
          <ac:picMkLst>
            <pc:docMk/>
            <pc:sldMk cId="547058257" sldId="292"/>
            <ac:picMk id="10" creationId="{86EC3775-F740-42FC-150B-2C6440C5ACBE}"/>
          </ac:picMkLst>
        </pc:picChg>
      </pc:sldChg>
      <pc:sldChg chg="addSp modSp">
        <pc:chgData name="Leonie Smith" userId="fed1330f33f5650e" providerId="LiveId" clId="{C8B6CBDD-8FC3-47E4-A81B-0B9C8C9A4E40}" dt="2024-01-30T03:10:39.651" v="31"/>
        <pc:sldMkLst>
          <pc:docMk/>
          <pc:sldMk cId="1461703706" sldId="293"/>
        </pc:sldMkLst>
        <pc:picChg chg="add mod">
          <ac:chgData name="Leonie Smith" userId="fed1330f33f5650e" providerId="LiveId" clId="{C8B6CBDD-8FC3-47E4-A81B-0B9C8C9A4E40}" dt="2024-01-30T03:10:39.651" v="31"/>
          <ac:picMkLst>
            <pc:docMk/>
            <pc:sldMk cId="1461703706" sldId="293"/>
            <ac:picMk id="6" creationId="{2D9CF456-9874-B99E-F5A3-02EB0B1324E1}"/>
          </ac:picMkLst>
        </pc:picChg>
      </pc:sldChg>
      <pc:sldChg chg="addSp modSp">
        <pc:chgData name="Leonie Smith" userId="fed1330f33f5650e" providerId="LiveId" clId="{C8B6CBDD-8FC3-47E4-A81B-0B9C8C9A4E40}" dt="2024-01-30T03:11:02.184" v="32"/>
        <pc:sldMkLst>
          <pc:docMk/>
          <pc:sldMk cId="3974013343" sldId="294"/>
        </pc:sldMkLst>
        <pc:picChg chg="add mod">
          <ac:chgData name="Leonie Smith" userId="fed1330f33f5650e" providerId="LiveId" clId="{C8B6CBDD-8FC3-47E4-A81B-0B9C8C9A4E40}" dt="2024-01-30T03:11:02.184" v="32"/>
          <ac:picMkLst>
            <pc:docMk/>
            <pc:sldMk cId="3974013343" sldId="294"/>
            <ac:picMk id="6" creationId="{23FCB7CB-F6DA-7F9E-7BFB-0F59409EDD99}"/>
          </ac:picMkLst>
        </pc:picChg>
      </pc:sldChg>
      <pc:sldChg chg="addSp modSp">
        <pc:chgData name="Leonie Smith" userId="fed1330f33f5650e" providerId="LiveId" clId="{C8B6CBDD-8FC3-47E4-A81B-0B9C8C9A4E40}" dt="2024-01-30T03:11:18.087" v="33"/>
        <pc:sldMkLst>
          <pc:docMk/>
          <pc:sldMk cId="4220625685" sldId="295"/>
        </pc:sldMkLst>
        <pc:picChg chg="add mod">
          <ac:chgData name="Leonie Smith" userId="fed1330f33f5650e" providerId="LiveId" clId="{C8B6CBDD-8FC3-47E4-A81B-0B9C8C9A4E40}" dt="2024-01-30T03:11:18.087" v="33"/>
          <ac:picMkLst>
            <pc:docMk/>
            <pc:sldMk cId="4220625685" sldId="295"/>
            <ac:picMk id="6" creationId="{4845EC2E-7F92-52E9-C391-5729BCF1470E}"/>
          </ac:picMkLst>
        </pc:picChg>
      </pc:sldChg>
      <pc:sldChg chg="addSp modSp">
        <pc:chgData name="Leonie Smith" userId="fed1330f33f5650e" providerId="LiveId" clId="{C8B6CBDD-8FC3-47E4-A81B-0B9C8C9A4E40}" dt="2024-01-30T03:11:36.901" v="34"/>
        <pc:sldMkLst>
          <pc:docMk/>
          <pc:sldMk cId="2764006661" sldId="296"/>
        </pc:sldMkLst>
        <pc:picChg chg="add mod">
          <ac:chgData name="Leonie Smith" userId="fed1330f33f5650e" providerId="LiveId" clId="{C8B6CBDD-8FC3-47E4-A81B-0B9C8C9A4E40}" dt="2024-01-30T03:11:36.901" v="34"/>
          <ac:picMkLst>
            <pc:docMk/>
            <pc:sldMk cId="2764006661" sldId="296"/>
            <ac:picMk id="6" creationId="{A488E03F-3528-7BF9-FE8D-8C999A6500F8}"/>
          </ac:picMkLst>
        </pc:picChg>
      </pc:sldChg>
      <pc:sldChg chg="addSp modSp">
        <pc:chgData name="Leonie Smith" userId="fed1330f33f5650e" providerId="LiveId" clId="{C8B6CBDD-8FC3-47E4-A81B-0B9C8C9A4E40}" dt="2024-01-30T03:11:52.943" v="35"/>
        <pc:sldMkLst>
          <pc:docMk/>
          <pc:sldMk cId="2551722566" sldId="297"/>
        </pc:sldMkLst>
        <pc:picChg chg="add mod">
          <ac:chgData name="Leonie Smith" userId="fed1330f33f5650e" providerId="LiveId" clId="{C8B6CBDD-8FC3-47E4-A81B-0B9C8C9A4E40}" dt="2024-01-30T03:11:52.943" v="35"/>
          <ac:picMkLst>
            <pc:docMk/>
            <pc:sldMk cId="2551722566" sldId="297"/>
            <ac:picMk id="6" creationId="{0BE21537-EAA2-1045-2454-DFDB773F0B14}"/>
          </ac:picMkLst>
        </pc:picChg>
      </pc:sldChg>
      <pc:sldChg chg="addSp modSp">
        <pc:chgData name="Leonie Smith" userId="fed1330f33f5650e" providerId="LiveId" clId="{C8B6CBDD-8FC3-47E4-A81B-0B9C8C9A4E40}" dt="2024-01-30T03:12:16.966" v="36"/>
        <pc:sldMkLst>
          <pc:docMk/>
          <pc:sldMk cId="3114648091" sldId="298"/>
        </pc:sldMkLst>
        <pc:picChg chg="add mod">
          <ac:chgData name="Leonie Smith" userId="fed1330f33f5650e" providerId="LiveId" clId="{C8B6CBDD-8FC3-47E4-A81B-0B9C8C9A4E40}" dt="2024-01-30T03:12:16.966" v="36"/>
          <ac:picMkLst>
            <pc:docMk/>
            <pc:sldMk cId="3114648091" sldId="298"/>
            <ac:picMk id="6" creationId="{6818DF7C-6F95-8AAA-4B76-06D510B793ED}"/>
          </ac:picMkLst>
        </pc:picChg>
      </pc:sldChg>
      <pc:sldChg chg="addSp modSp">
        <pc:chgData name="Leonie Smith" userId="fed1330f33f5650e" providerId="LiveId" clId="{C8B6CBDD-8FC3-47E4-A81B-0B9C8C9A4E40}" dt="2024-01-30T03:12:50.544" v="37"/>
        <pc:sldMkLst>
          <pc:docMk/>
          <pc:sldMk cId="2098631678" sldId="299"/>
        </pc:sldMkLst>
        <pc:picChg chg="add mod">
          <ac:chgData name="Leonie Smith" userId="fed1330f33f5650e" providerId="LiveId" clId="{C8B6CBDD-8FC3-47E4-A81B-0B9C8C9A4E40}" dt="2024-01-30T03:12:50.544" v="37"/>
          <ac:picMkLst>
            <pc:docMk/>
            <pc:sldMk cId="2098631678" sldId="299"/>
            <ac:picMk id="7" creationId="{091E0548-BAF8-D305-4934-AE8F8A9F1C75}"/>
          </ac:picMkLst>
        </pc:picChg>
      </pc:sldChg>
      <pc:sldChg chg="addSp delSp modSp mod modTransition modAnim">
        <pc:chgData name="Leonie Smith" userId="fed1330f33f5650e" providerId="LiveId" clId="{C8B6CBDD-8FC3-47E4-A81B-0B9C8C9A4E40}" dt="2024-01-30T03:13:48.878" v="44"/>
        <pc:sldMkLst>
          <pc:docMk/>
          <pc:sldMk cId="1914796629" sldId="300"/>
        </pc:sldMkLst>
        <pc:picChg chg="add del mod">
          <ac:chgData name="Leonie Smith" userId="fed1330f33f5650e" providerId="LiveId" clId="{C8B6CBDD-8FC3-47E4-A81B-0B9C8C9A4E40}" dt="2024-01-30T03:13:06.422" v="40"/>
          <ac:picMkLst>
            <pc:docMk/>
            <pc:sldMk cId="1914796629" sldId="300"/>
            <ac:picMk id="9" creationId="{BE5A78C8-39CC-3285-887E-D1C9929BF944}"/>
          </ac:picMkLst>
        </pc:picChg>
        <pc:picChg chg="add del mod ord">
          <ac:chgData name="Leonie Smith" userId="fed1330f33f5650e" providerId="LiveId" clId="{C8B6CBDD-8FC3-47E4-A81B-0B9C8C9A4E40}" dt="2024-01-30T03:13:24.800" v="41"/>
          <ac:picMkLst>
            <pc:docMk/>
            <pc:sldMk cId="1914796629" sldId="300"/>
            <ac:picMk id="12" creationId="{96397754-A955-720D-1847-3232E473BB0E}"/>
          </ac:picMkLst>
        </pc:picChg>
        <pc:picChg chg="add del mod">
          <ac:chgData name="Leonie Smith" userId="fed1330f33f5650e" providerId="LiveId" clId="{C8B6CBDD-8FC3-47E4-A81B-0B9C8C9A4E40}" dt="2024-01-30T03:13:31.397" v="43"/>
          <ac:picMkLst>
            <pc:docMk/>
            <pc:sldMk cId="1914796629" sldId="300"/>
            <ac:picMk id="13" creationId="{7C1310AF-94D1-2053-E5B4-848F4E313FA4}"/>
          </ac:picMkLst>
        </pc:picChg>
        <pc:picChg chg="add del mod ord">
          <ac:chgData name="Leonie Smith" userId="fed1330f33f5650e" providerId="LiveId" clId="{C8B6CBDD-8FC3-47E4-A81B-0B9C8C9A4E40}" dt="2024-01-30T03:13:48.878" v="44"/>
          <ac:picMkLst>
            <pc:docMk/>
            <pc:sldMk cId="1914796629" sldId="300"/>
            <ac:picMk id="16" creationId="{F38A06D3-7235-C38D-DC2E-14CB2167136C}"/>
          </ac:picMkLst>
        </pc:picChg>
        <pc:picChg chg="add mod">
          <ac:chgData name="Leonie Smith" userId="fed1330f33f5650e" providerId="LiveId" clId="{C8B6CBDD-8FC3-47E4-A81B-0B9C8C9A4E40}" dt="2024-01-30T03:13:48.878" v="44"/>
          <ac:picMkLst>
            <pc:docMk/>
            <pc:sldMk cId="1914796629" sldId="300"/>
            <ac:picMk id="17" creationId="{AE516F95-8521-8B5A-C4E6-34D46A8724CF}"/>
          </ac:picMkLst>
        </pc:picChg>
      </pc:sldChg>
      <pc:sldChg chg="addSp delSp modSp mod modTransition modAnim">
        <pc:chgData name="Leonie Smith" userId="fed1330f33f5650e" providerId="LiveId" clId="{C8B6CBDD-8FC3-47E4-A81B-0B9C8C9A4E40}" dt="2024-01-30T03:14:31.989" v="48"/>
        <pc:sldMkLst>
          <pc:docMk/>
          <pc:sldMk cId="3868358730" sldId="301"/>
        </pc:sldMkLst>
        <pc:picChg chg="add del mod">
          <ac:chgData name="Leonie Smith" userId="fed1330f33f5650e" providerId="LiveId" clId="{C8B6CBDD-8FC3-47E4-A81B-0B9C8C9A4E40}" dt="2024-01-30T03:14:19.959" v="47"/>
          <ac:picMkLst>
            <pc:docMk/>
            <pc:sldMk cId="3868358730" sldId="301"/>
            <ac:picMk id="7" creationId="{97BB7D64-B068-9204-75AD-5DF8639F56C7}"/>
          </ac:picMkLst>
        </pc:picChg>
        <pc:picChg chg="add del mod ord">
          <ac:chgData name="Leonie Smith" userId="fed1330f33f5650e" providerId="LiveId" clId="{C8B6CBDD-8FC3-47E4-A81B-0B9C8C9A4E40}" dt="2024-01-30T03:14:31.989" v="48"/>
          <ac:picMkLst>
            <pc:docMk/>
            <pc:sldMk cId="3868358730" sldId="301"/>
            <ac:picMk id="10" creationId="{03968ADD-2956-48D8-1B20-BE1C9A1DFAA0}"/>
          </ac:picMkLst>
        </pc:picChg>
        <pc:picChg chg="add mod">
          <ac:chgData name="Leonie Smith" userId="fed1330f33f5650e" providerId="LiveId" clId="{C8B6CBDD-8FC3-47E4-A81B-0B9C8C9A4E40}" dt="2024-01-30T03:14:31.989" v="48"/>
          <ac:picMkLst>
            <pc:docMk/>
            <pc:sldMk cId="3868358730" sldId="301"/>
            <ac:picMk id="11" creationId="{C1724DCE-33E5-2471-2AC6-727B8B82E076}"/>
          </ac:picMkLst>
        </pc:picChg>
      </pc:sldChg>
      <pc:sldChg chg="addSp modSp">
        <pc:chgData name="Leonie Smith" userId="fed1330f33f5650e" providerId="LiveId" clId="{C8B6CBDD-8FC3-47E4-A81B-0B9C8C9A4E40}" dt="2024-01-30T03:14:50.382" v="49"/>
        <pc:sldMkLst>
          <pc:docMk/>
          <pc:sldMk cId="1895512939" sldId="302"/>
        </pc:sldMkLst>
        <pc:picChg chg="add mod">
          <ac:chgData name="Leonie Smith" userId="fed1330f33f5650e" providerId="LiveId" clId="{C8B6CBDD-8FC3-47E4-A81B-0B9C8C9A4E40}" dt="2024-01-30T03:14:50.382" v="49"/>
          <ac:picMkLst>
            <pc:docMk/>
            <pc:sldMk cId="1895512939" sldId="302"/>
            <ac:picMk id="6" creationId="{E5B20E0A-DAB7-07D6-F93C-A2A95A3960C7}"/>
          </ac:picMkLst>
        </pc:picChg>
      </pc:sldChg>
      <pc:sldChg chg="addSp modSp">
        <pc:chgData name="Leonie Smith" userId="fed1330f33f5650e" providerId="LiveId" clId="{C8B6CBDD-8FC3-47E4-A81B-0B9C8C9A4E40}" dt="2024-01-30T03:15:05.728" v="50"/>
        <pc:sldMkLst>
          <pc:docMk/>
          <pc:sldMk cId="396428841" sldId="303"/>
        </pc:sldMkLst>
        <pc:picChg chg="add mod">
          <ac:chgData name="Leonie Smith" userId="fed1330f33f5650e" providerId="LiveId" clId="{C8B6CBDD-8FC3-47E4-A81B-0B9C8C9A4E40}" dt="2024-01-30T03:15:05.728" v="50"/>
          <ac:picMkLst>
            <pc:docMk/>
            <pc:sldMk cId="396428841" sldId="303"/>
            <ac:picMk id="6" creationId="{40B388FA-146D-26C2-1852-A5B92A83CA79}"/>
          </ac:picMkLst>
        </pc:picChg>
      </pc:sldChg>
    </pc:docChg>
  </pc:docChgLst>
  <pc:docChgLst>
    <pc:chgData name="Leonie Smith" userId="fed1330f33f5650e" providerId="LiveId" clId="{58A93D30-03BE-41C5-AAE7-CA2A3B91813A}"/>
    <pc:docChg chg="modSld">
      <pc:chgData name="Leonie Smith" userId="fed1330f33f5650e" providerId="LiveId" clId="{58A93D30-03BE-41C5-AAE7-CA2A3B91813A}" dt="2023-01-23T08:36:19.628" v="3" actId="20577"/>
      <pc:docMkLst>
        <pc:docMk/>
      </pc:docMkLst>
      <pc:sldChg chg="modSp mod">
        <pc:chgData name="Leonie Smith" userId="fed1330f33f5650e" providerId="LiveId" clId="{58A93D30-03BE-41C5-AAE7-CA2A3B91813A}" dt="2023-01-23T08:36:19.628" v="3" actId="20577"/>
        <pc:sldMkLst>
          <pc:docMk/>
          <pc:sldMk cId="454763615" sldId="281"/>
        </pc:sldMkLst>
        <pc:spChg chg="mod">
          <ac:chgData name="Leonie Smith" userId="fed1330f33f5650e" providerId="LiveId" clId="{58A93D30-03BE-41C5-AAE7-CA2A3B91813A}" dt="2023-01-23T08:36:19.628" v="3" actId="20577"/>
          <ac:spMkLst>
            <pc:docMk/>
            <pc:sldMk cId="454763615" sldId="281"/>
            <ac:spMk id="4" creationId="{EE2AC625-9141-A801-F431-DD5F79396320}"/>
          </ac:spMkLst>
        </pc:spChg>
      </pc:sldChg>
    </pc:docChg>
  </pc:docChgLst>
  <pc:docChgLst>
    <pc:chgData name="Leonie Smith" userId="fed1330f33f5650e" providerId="LiveId" clId="{190E85DF-41AF-418A-B73C-7E61A4AD0138}"/>
    <pc:docChg chg="modSld">
      <pc:chgData name="Leonie Smith" userId="fed1330f33f5650e" providerId="LiveId" clId="{190E85DF-41AF-418A-B73C-7E61A4AD0138}" dt="2021-12-10T11:23:14.142" v="0" actId="1076"/>
      <pc:docMkLst>
        <pc:docMk/>
      </pc:docMkLst>
      <pc:sldChg chg="modSp mod">
        <pc:chgData name="Leonie Smith" userId="fed1330f33f5650e" providerId="LiveId" clId="{190E85DF-41AF-418A-B73C-7E61A4AD0138}" dt="2021-12-10T11:23:14.142" v="0" actId="1076"/>
        <pc:sldMkLst>
          <pc:docMk/>
          <pc:sldMk cId="2528501434" sldId="256"/>
        </pc:sldMkLst>
        <pc:picChg chg="mod">
          <ac:chgData name="Leonie Smith" userId="fed1330f33f5650e" providerId="LiveId" clId="{190E85DF-41AF-418A-B73C-7E61A4AD0138}" dt="2021-12-10T11:23:14.142" v="0" actId="1076"/>
          <ac:picMkLst>
            <pc:docMk/>
            <pc:sldMk cId="2528501434" sldId="256"/>
            <ac:picMk id="7" creationId="{2A9DAE84-6D88-4383-BB6F-009079B367AC}"/>
          </ac:picMkLst>
        </pc:picChg>
      </pc:sldChg>
    </pc:docChg>
  </pc:docChgLst>
  <pc:docChgLst>
    <pc:chgData name="Leonie Smith" userId="fed1330f33f5650e" providerId="LiveId" clId="{33E0615A-81F7-420B-B4E9-997C6260437D}"/>
    <pc:docChg chg="undo custSel addSld modSld sldOrd">
      <pc:chgData name="Leonie Smith" userId="fed1330f33f5650e" providerId="LiveId" clId="{33E0615A-81F7-420B-B4E9-997C6260437D}" dt="2023-01-02T09:03:54.601" v="224" actId="403"/>
      <pc:docMkLst>
        <pc:docMk/>
      </pc:docMkLst>
      <pc:sldChg chg="addSp delSp modSp mod">
        <pc:chgData name="Leonie Smith" userId="fed1330f33f5650e" providerId="LiveId" clId="{33E0615A-81F7-420B-B4E9-997C6260437D}" dt="2023-01-02T08:55:28.147" v="10"/>
        <pc:sldMkLst>
          <pc:docMk/>
          <pc:sldMk cId="2528501434" sldId="256"/>
        </pc:sldMkLst>
        <pc:spChg chg="add mod">
          <ac:chgData name="Leonie Smith" userId="fed1330f33f5650e" providerId="LiveId" clId="{33E0615A-81F7-420B-B4E9-997C6260437D}" dt="2023-01-02T08:55:28.147" v="10"/>
          <ac:spMkLst>
            <pc:docMk/>
            <pc:sldMk cId="2528501434" sldId="256"/>
            <ac:spMk id="2" creationId="{E0438F24-577C-581F-1465-9495ED041B76}"/>
          </ac:spMkLst>
        </pc:spChg>
        <pc:spChg chg="del">
          <ac:chgData name="Leonie Smith" userId="fed1330f33f5650e" providerId="LiveId" clId="{33E0615A-81F7-420B-B4E9-997C6260437D}" dt="2023-01-02T08:55:16.962" v="9" actId="21"/>
          <ac:spMkLst>
            <pc:docMk/>
            <pc:sldMk cId="2528501434" sldId="256"/>
            <ac:spMk id="9" creationId="{AAB11B83-E987-4698-A3EB-FA83588E9737}"/>
          </ac:spMkLst>
        </pc:spChg>
      </pc:sldChg>
      <pc:sldChg chg="modSp mod">
        <pc:chgData name="Leonie Smith" userId="fed1330f33f5650e" providerId="LiveId" clId="{33E0615A-81F7-420B-B4E9-997C6260437D}" dt="2023-01-02T08:54:50.595" v="8" actId="1076"/>
        <pc:sldMkLst>
          <pc:docMk/>
          <pc:sldMk cId="3273369934" sldId="279"/>
        </pc:sldMkLst>
        <pc:spChg chg="mod">
          <ac:chgData name="Leonie Smith" userId="fed1330f33f5650e" providerId="LiveId" clId="{33E0615A-81F7-420B-B4E9-997C6260437D}" dt="2023-01-02T08:54:50.595" v="8" actId="1076"/>
          <ac:spMkLst>
            <pc:docMk/>
            <pc:sldMk cId="3273369934" sldId="279"/>
            <ac:spMk id="6" creationId="{042C5FE6-A0C8-4160-84E3-A4099B25D2B1}"/>
          </ac:spMkLst>
        </pc:spChg>
      </pc:sldChg>
      <pc:sldChg chg="modSp new mod ord">
        <pc:chgData name="Leonie Smith" userId="fed1330f33f5650e" providerId="LiveId" clId="{33E0615A-81F7-420B-B4E9-997C6260437D}" dt="2023-01-02T08:56:46.464" v="37" actId="20577"/>
        <pc:sldMkLst>
          <pc:docMk/>
          <pc:sldMk cId="2200399954" sldId="280"/>
        </pc:sldMkLst>
        <pc:spChg chg="mod">
          <ac:chgData name="Leonie Smith" userId="fed1330f33f5650e" providerId="LiveId" clId="{33E0615A-81F7-420B-B4E9-997C6260437D}" dt="2023-01-02T08:56:46.464" v="37" actId="20577"/>
          <ac:spMkLst>
            <pc:docMk/>
            <pc:sldMk cId="2200399954" sldId="280"/>
            <ac:spMk id="2" creationId="{88AC2D0C-9DA3-B0A5-72ED-28AF735EF2F2}"/>
          </ac:spMkLst>
        </pc:spChg>
      </pc:sldChg>
      <pc:sldChg chg="modSp add mod">
        <pc:chgData name="Leonie Smith" userId="fed1330f33f5650e" providerId="LiveId" clId="{33E0615A-81F7-420B-B4E9-997C6260437D}" dt="2023-01-02T08:57:05.426" v="45" actId="403"/>
        <pc:sldMkLst>
          <pc:docMk/>
          <pc:sldMk cId="454763615" sldId="281"/>
        </pc:sldMkLst>
        <pc:spChg chg="mod">
          <ac:chgData name="Leonie Smith" userId="fed1330f33f5650e" providerId="LiveId" clId="{33E0615A-81F7-420B-B4E9-997C6260437D}" dt="2023-01-02T08:57:05.426" v="45" actId="403"/>
          <ac:spMkLst>
            <pc:docMk/>
            <pc:sldMk cId="454763615" sldId="281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33E0615A-81F7-420B-B4E9-997C6260437D}" dt="2023-01-02T08:57:20.246" v="53" actId="20577"/>
        <pc:sldMkLst>
          <pc:docMk/>
          <pc:sldMk cId="3111460706" sldId="282"/>
        </pc:sldMkLst>
        <pc:spChg chg="mod">
          <ac:chgData name="Leonie Smith" userId="fed1330f33f5650e" providerId="LiveId" clId="{33E0615A-81F7-420B-B4E9-997C6260437D}" dt="2023-01-02T08:57:20.246" v="53" actId="20577"/>
          <ac:spMkLst>
            <pc:docMk/>
            <pc:sldMk cId="3111460706" sldId="282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33E0615A-81F7-420B-B4E9-997C6260437D}" dt="2023-01-02T08:57:33.860" v="62" actId="403"/>
        <pc:sldMkLst>
          <pc:docMk/>
          <pc:sldMk cId="1397956175" sldId="283"/>
        </pc:sldMkLst>
        <pc:spChg chg="mod">
          <ac:chgData name="Leonie Smith" userId="fed1330f33f5650e" providerId="LiveId" clId="{33E0615A-81F7-420B-B4E9-997C6260437D}" dt="2023-01-02T08:57:33.860" v="62" actId="403"/>
          <ac:spMkLst>
            <pc:docMk/>
            <pc:sldMk cId="1397956175" sldId="283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33E0615A-81F7-420B-B4E9-997C6260437D}" dt="2023-01-02T08:57:47.248" v="70" actId="403"/>
        <pc:sldMkLst>
          <pc:docMk/>
          <pc:sldMk cId="1712296751" sldId="284"/>
        </pc:sldMkLst>
        <pc:spChg chg="mod">
          <ac:chgData name="Leonie Smith" userId="fed1330f33f5650e" providerId="LiveId" clId="{33E0615A-81F7-420B-B4E9-997C6260437D}" dt="2023-01-02T08:57:47.248" v="70" actId="403"/>
          <ac:spMkLst>
            <pc:docMk/>
            <pc:sldMk cId="1712296751" sldId="284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33E0615A-81F7-420B-B4E9-997C6260437D}" dt="2023-01-02T08:58:01.651" v="78" actId="403"/>
        <pc:sldMkLst>
          <pc:docMk/>
          <pc:sldMk cId="486978390" sldId="285"/>
        </pc:sldMkLst>
        <pc:spChg chg="mod">
          <ac:chgData name="Leonie Smith" userId="fed1330f33f5650e" providerId="LiveId" clId="{33E0615A-81F7-420B-B4E9-997C6260437D}" dt="2023-01-02T08:58:01.651" v="78" actId="403"/>
          <ac:spMkLst>
            <pc:docMk/>
            <pc:sldMk cId="486978390" sldId="285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33E0615A-81F7-420B-B4E9-997C6260437D}" dt="2023-01-02T08:58:31.884" v="81" actId="1076"/>
        <pc:sldMkLst>
          <pc:docMk/>
          <pc:sldMk cId="1167343718" sldId="286"/>
        </pc:sldMkLst>
        <pc:spChg chg="mod">
          <ac:chgData name="Leonie Smith" userId="fed1330f33f5650e" providerId="LiveId" clId="{33E0615A-81F7-420B-B4E9-997C6260437D}" dt="2023-01-02T08:58:31.884" v="81" actId="1076"/>
          <ac:spMkLst>
            <pc:docMk/>
            <pc:sldMk cId="1167343718" sldId="286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33E0615A-81F7-420B-B4E9-997C6260437D}" dt="2023-01-02T08:59:05.610" v="89" actId="403"/>
        <pc:sldMkLst>
          <pc:docMk/>
          <pc:sldMk cId="3291794971" sldId="287"/>
        </pc:sldMkLst>
        <pc:spChg chg="mod">
          <ac:chgData name="Leonie Smith" userId="fed1330f33f5650e" providerId="LiveId" clId="{33E0615A-81F7-420B-B4E9-997C6260437D}" dt="2023-01-02T08:59:05.610" v="89" actId="403"/>
          <ac:spMkLst>
            <pc:docMk/>
            <pc:sldMk cId="3291794971" sldId="287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33E0615A-81F7-420B-B4E9-997C6260437D}" dt="2023-01-02T08:59:20.330" v="97" actId="403"/>
        <pc:sldMkLst>
          <pc:docMk/>
          <pc:sldMk cId="2990102376" sldId="288"/>
        </pc:sldMkLst>
        <pc:spChg chg="mod">
          <ac:chgData name="Leonie Smith" userId="fed1330f33f5650e" providerId="LiveId" clId="{33E0615A-81F7-420B-B4E9-997C6260437D}" dt="2023-01-02T08:59:20.330" v="97" actId="403"/>
          <ac:spMkLst>
            <pc:docMk/>
            <pc:sldMk cId="2990102376" sldId="288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33E0615A-81F7-420B-B4E9-997C6260437D}" dt="2023-01-02T08:59:33.128" v="106" actId="403"/>
        <pc:sldMkLst>
          <pc:docMk/>
          <pc:sldMk cId="1663693372" sldId="289"/>
        </pc:sldMkLst>
        <pc:spChg chg="mod">
          <ac:chgData name="Leonie Smith" userId="fed1330f33f5650e" providerId="LiveId" clId="{33E0615A-81F7-420B-B4E9-997C6260437D}" dt="2023-01-02T08:59:33.128" v="106" actId="403"/>
          <ac:spMkLst>
            <pc:docMk/>
            <pc:sldMk cId="1663693372" sldId="289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33E0615A-81F7-420B-B4E9-997C6260437D}" dt="2023-01-02T08:59:45.418" v="114" actId="403"/>
        <pc:sldMkLst>
          <pc:docMk/>
          <pc:sldMk cId="1399241102" sldId="290"/>
        </pc:sldMkLst>
        <pc:spChg chg="mod">
          <ac:chgData name="Leonie Smith" userId="fed1330f33f5650e" providerId="LiveId" clId="{33E0615A-81F7-420B-B4E9-997C6260437D}" dt="2023-01-02T08:59:45.418" v="114" actId="403"/>
          <ac:spMkLst>
            <pc:docMk/>
            <pc:sldMk cId="1399241102" sldId="290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33E0615A-81F7-420B-B4E9-997C6260437D}" dt="2023-01-02T08:59:59.731" v="123" actId="403"/>
        <pc:sldMkLst>
          <pc:docMk/>
          <pc:sldMk cId="1389078605" sldId="291"/>
        </pc:sldMkLst>
        <pc:spChg chg="mod">
          <ac:chgData name="Leonie Smith" userId="fed1330f33f5650e" providerId="LiveId" clId="{33E0615A-81F7-420B-B4E9-997C6260437D}" dt="2023-01-02T08:59:59.731" v="123" actId="403"/>
          <ac:spMkLst>
            <pc:docMk/>
            <pc:sldMk cId="1389078605" sldId="291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33E0615A-81F7-420B-B4E9-997C6260437D}" dt="2023-01-02T09:00:11.926" v="133" actId="403"/>
        <pc:sldMkLst>
          <pc:docMk/>
          <pc:sldMk cId="547058257" sldId="292"/>
        </pc:sldMkLst>
        <pc:spChg chg="mod">
          <ac:chgData name="Leonie Smith" userId="fed1330f33f5650e" providerId="LiveId" clId="{33E0615A-81F7-420B-B4E9-997C6260437D}" dt="2023-01-02T09:00:11.926" v="133" actId="403"/>
          <ac:spMkLst>
            <pc:docMk/>
            <pc:sldMk cId="547058257" sldId="292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33E0615A-81F7-420B-B4E9-997C6260437D}" dt="2023-01-02T09:00:30.690" v="141" actId="403"/>
        <pc:sldMkLst>
          <pc:docMk/>
          <pc:sldMk cId="1461703706" sldId="293"/>
        </pc:sldMkLst>
        <pc:spChg chg="mod">
          <ac:chgData name="Leonie Smith" userId="fed1330f33f5650e" providerId="LiveId" clId="{33E0615A-81F7-420B-B4E9-997C6260437D}" dt="2023-01-02T09:00:30.690" v="141" actId="403"/>
          <ac:spMkLst>
            <pc:docMk/>
            <pc:sldMk cId="1461703706" sldId="293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33E0615A-81F7-420B-B4E9-997C6260437D}" dt="2023-01-02T09:00:50.361" v="147" actId="403"/>
        <pc:sldMkLst>
          <pc:docMk/>
          <pc:sldMk cId="3974013343" sldId="294"/>
        </pc:sldMkLst>
        <pc:spChg chg="mod">
          <ac:chgData name="Leonie Smith" userId="fed1330f33f5650e" providerId="LiveId" clId="{33E0615A-81F7-420B-B4E9-997C6260437D}" dt="2023-01-02T09:00:50.361" v="147" actId="403"/>
          <ac:spMkLst>
            <pc:docMk/>
            <pc:sldMk cId="3974013343" sldId="294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33E0615A-81F7-420B-B4E9-997C6260437D}" dt="2023-01-02T09:01:09.783" v="156" actId="403"/>
        <pc:sldMkLst>
          <pc:docMk/>
          <pc:sldMk cId="4220625685" sldId="295"/>
        </pc:sldMkLst>
        <pc:spChg chg="mod">
          <ac:chgData name="Leonie Smith" userId="fed1330f33f5650e" providerId="LiveId" clId="{33E0615A-81F7-420B-B4E9-997C6260437D}" dt="2023-01-02T09:01:09.783" v="156" actId="403"/>
          <ac:spMkLst>
            <pc:docMk/>
            <pc:sldMk cId="4220625685" sldId="295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33E0615A-81F7-420B-B4E9-997C6260437D}" dt="2023-01-02T09:01:23.797" v="164" actId="403"/>
        <pc:sldMkLst>
          <pc:docMk/>
          <pc:sldMk cId="2764006661" sldId="296"/>
        </pc:sldMkLst>
        <pc:spChg chg="mod">
          <ac:chgData name="Leonie Smith" userId="fed1330f33f5650e" providerId="LiveId" clId="{33E0615A-81F7-420B-B4E9-997C6260437D}" dt="2023-01-02T09:01:23.797" v="164" actId="403"/>
          <ac:spMkLst>
            <pc:docMk/>
            <pc:sldMk cId="2764006661" sldId="296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33E0615A-81F7-420B-B4E9-997C6260437D}" dt="2023-01-02T09:01:37.684" v="173" actId="403"/>
        <pc:sldMkLst>
          <pc:docMk/>
          <pc:sldMk cId="2551722566" sldId="297"/>
        </pc:sldMkLst>
        <pc:spChg chg="mod">
          <ac:chgData name="Leonie Smith" userId="fed1330f33f5650e" providerId="LiveId" clId="{33E0615A-81F7-420B-B4E9-997C6260437D}" dt="2023-01-02T09:01:37.684" v="173" actId="403"/>
          <ac:spMkLst>
            <pc:docMk/>
            <pc:sldMk cId="2551722566" sldId="297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33E0615A-81F7-420B-B4E9-997C6260437D}" dt="2023-01-02T09:01:51.552" v="181" actId="403"/>
        <pc:sldMkLst>
          <pc:docMk/>
          <pc:sldMk cId="3114648091" sldId="298"/>
        </pc:sldMkLst>
        <pc:spChg chg="mod">
          <ac:chgData name="Leonie Smith" userId="fed1330f33f5650e" providerId="LiveId" clId="{33E0615A-81F7-420B-B4E9-997C6260437D}" dt="2023-01-02T09:01:51.552" v="181" actId="403"/>
          <ac:spMkLst>
            <pc:docMk/>
            <pc:sldMk cId="3114648091" sldId="298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33E0615A-81F7-420B-B4E9-997C6260437D}" dt="2023-01-02T09:02:14.386" v="191" actId="403"/>
        <pc:sldMkLst>
          <pc:docMk/>
          <pc:sldMk cId="2098631678" sldId="299"/>
        </pc:sldMkLst>
        <pc:spChg chg="mod">
          <ac:chgData name="Leonie Smith" userId="fed1330f33f5650e" providerId="LiveId" clId="{33E0615A-81F7-420B-B4E9-997C6260437D}" dt="2023-01-02T09:02:14.386" v="191" actId="403"/>
          <ac:spMkLst>
            <pc:docMk/>
            <pc:sldMk cId="2098631678" sldId="299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33E0615A-81F7-420B-B4E9-997C6260437D}" dt="2023-01-02T09:02:34.266" v="199" actId="403"/>
        <pc:sldMkLst>
          <pc:docMk/>
          <pc:sldMk cId="1914796629" sldId="300"/>
        </pc:sldMkLst>
        <pc:spChg chg="mod">
          <ac:chgData name="Leonie Smith" userId="fed1330f33f5650e" providerId="LiveId" clId="{33E0615A-81F7-420B-B4E9-997C6260437D}" dt="2023-01-02T09:02:34.266" v="199" actId="403"/>
          <ac:spMkLst>
            <pc:docMk/>
            <pc:sldMk cId="1914796629" sldId="300"/>
            <ac:spMk id="4" creationId="{EE2AC625-9141-A801-F431-DD5F79396320}"/>
          </ac:spMkLst>
        </pc:spChg>
      </pc:sldChg>
      <pc:sldChg chg="addSp modSp add mod">
        <pc:chgData name="Leonie Smith" userId="fed1330f33f5650e" providerId="LiveId" clId="{33E0615A-81F7-420B-B4E9-997C6260437D}" dt="2023-01-02T09:03:09.953" v="210" actId="403"/>
        <pc:sldMkLst>
          <pc:docMk/>
          <pc:sldMk cId="3868358730" sldId="301"/>
        </pc:sldMkLst>
        <pc:spChg chg="add mod">
          <ac:chgData name="Leonie Smith" userId="fed1330f33f5650e" providerId="LiveId" clId="{33E0615A-81F7-420B-B4E9-997C6260437D}" dt="2023-01-02T09:03:09.953" v="210" actId="403"/>
          <ac:spMkLst>
            <pc:docMk/>
            <pc:sldMk cId="3868358730" sldId="301"/>
            <ac:spMk id="2" creationId="{A6BB89EB-A439-8207-A7C6-A7C138E0F55C}"/>
          </ac:spMkLst>
        </pc:spChg>
      </pc:sldChg>
      <pc:sldChg chg="modSp add mod">
        <pc:chgData name="Leonie Smith" userId="fed1330f33f5650e" providerId="LiveId" clId="{33E0615A-81F7-420B-B4E9-997C6260437D}" dt="2023-01-02T09:03:33.221" v="218" actId="403"/>
        <pc:sldMkLst>
          <pc:docMk/>
          <pc:sldMk cId="1895512939" sldId="302"/>
        </pc:sldMkLst>
        <pc:spChg chg="mod">
          <ac:chgData name="Leonie Smith" userId="fed1330f33f5650e" providerId="LiveId" clId="{33E0615A-81F7-420B-B4E9-997C6260437D}" dt="2023-01-02T09:03:33.221" v="218" actId="403"/>
          <ac:spMkLst>
            <pc:docMk/>
            <pc:sldMk cId="1895512939" sldId="302"/>
            <ac:spMk id="4" creationId="{EE2AC625-9141-A801-F431-DD5F79396320}"/>
          </ac:spMkLst>
        </pc:spChg>
      </pc:sldChg>
      <pc:sldChg chg="modSp add mod">
        <pc:chgData name="Leonie Smith" userId="fed1330f33f5650e" providerId="LiveId" clId="{33E0615A-81F7-420B-B4E9-997C6260437D}" dt="2023-01-02T09:03:54.601" v="224" actId="403"/>
        <pc:sldMkLst>
          <pc:docMk/>
          <pc:sldMk cId="396428841" sldId="303"/>
        </pc:sldMkLst>
        <pc:spChg chg="mod">
          <ac:chgData name="Leonie Smith" userId="fed1330f33f5650e" providerId="LiveId" clId="{33E0615A-81F7-420B-B4E9-997C6260437D}" dt="2023-01-02T09:03:54.601" v="224" actId="403"/>
          <ac:spMkLst>
            <pc:docMk/>
            <pc:sldMk cId="396428841" sldId="303"/>
            <ac:spMk id="4" creationId="{EE2AC625-9141-A801-F431-DD5F79396320}"/>
          </ac:spMkLst>
        </pc:spChg>
      </pc:sldChg>
    </pc:docChg>
  </pc:docChgLst>
  <pc:docChgLst>
    <pc:chgData name="Alfred Smith" userId="3c60a3631c0db8ad" providerId="LiveId" clId="{77385F15-6995-4212-A7AD-1CD17EE309EC}"/>
    <pc:docChg chg="modSld sldOrd">
      <pc:chgData name="Alfred Smith" userId="3c60a3631c0db8ad" providerId="LiveId" clId="{77385F15-6995-4212-A7AD-1CD17EE309EC}" dt="2024-05-28T06:00:26.622" v="25"/>
      <pc:docMkLst>
        <pc:docMk/>
      </pc:docMkLst>
      <pc:sldChg chg="delSp ord modTransition modAnim">
        <pc:chgData name="Alfred Smith" userId="3c60a3631c0db8ad" providerId="LiveId" clId="{77385F15-6995-4212-A7AD-1CD17EE309EC}" dt="2024-05-28T05:58:58.217" v="3"/>
        <pc:sldMkLst>
          <pc:docMk/>
          <pc:sldMk cId="2528501434" sldId="256"/>
        </pc:sldMkLst>
        <pc:picChg chg="del">
          <ac:chgData name="Alfred Smith" userId="3c60a3631c0db8ad" providerId="LiveId" clId="{77385F15-6995-4212-A7AD-1CD17EE309EC}" dt="2024-05-28T05:58:57.575" v="1"/>
          <ac:picMkLst>
            <pc:docMk/>
            <pc:sldMk cId="2528501434" sldId="256"/>
            <ac:picMk id="8" creationId="{61F2575C-6806-4DA4-9661-D0F0B8BB5FFA}"/>
          </ac:picMkLst>
        </pc:picChg>
      </pc:sldChg>
      <pc:sldChg chg="delSp modTransition modAnim">
        <pc:chgData name="Alfred Smith" userId="3c60a3631c0db8ad" providerId="LiveId" clId="{77385F15-6995-4212-A7AD-1CD17EE309EC}" dt="2024-05-28T05:59:28.334" v="4"/>
        <pc:sldMkLst>
          <pc:docMk/>
          <pc:sldMk cId="448409556" sldId="257"/>
        </pc:sldMkLst>
        <pc:picChg chg="del">
          <ac:chgData name="Alfred Smith" userId="3c60a3631c0db8ad" providerId="LiveId" clId="{77385F15-6995-4212-A7AD-1CD17EE309EC}" dt="2024-05-28T05:59:28.334" v="4"/>
          <ac:picMkLst>
            <pc:docMk/>
            <pc:sldMk cId="448409556" sldId="257"/>
            <ac:picMk id="6" creationId="{5AFE1FC4-858C-49D9-8D35-5A9832DEC669}"/>
          </ac:picMkLst>
        </pc:picChg>
      </pc:sldChg>
      <pc:sldChg chg="delSp modTransition modAnim">
        <pc:chgData name="Alfred Smith" userId="3c60a3631c0db8ad" providerId="LiveId" clId="{77385F15-6995-4212-A7AD-1CD17EE309EC}" dt="2024-05-28T05:59:34.798" v="5"/>
        <pc:sldMkLst>
          <pc:docMk/>
          <pc:sldMk cId="3342713297" sldId="258"/>
        </pc:sldMkLst>
        <pc:picChg chg="del">
          <ac:chgData name="Alfred Smith" userId="3c60a3631c0db8ad" providerId="LiveId" clId="{77385F15-6995-4212-A7AD-1CD17EE309EC}" dt="2024-05-28T05:59:34.798" v="5"/>
          <ac:picMkLst>
            <pc:docMk/>
            <pc:sldMk cId="3342713297" sldId="258"/>
            <ac:picMk id="2" creationId="{D096E501-9B95-4CFA-9BE9-8627F6A6E3DB}"/>
          </ac:picMkLst>
        </pc:picChg>
      </pc:sldChg>
      <pc:sldChg chg="delSp modTransition modAnim">
        <pc:chgData name="Alfred Smith" userId="3c60a3631c0db8ad" providerId="LiveId" clId="{77385F15-6995-4212-A7AD-1CD17EE309EC}" dt="2024-05-28T05:59:39.250" v="6"/>
        <pc:sldMkLst>
          <pc:docMk/>
          <pc:sldMk cId="18060530" sldId="259"/>
        </pc:sldMkLst>
        <pc:picChg chg="del">
          <ac:chgData name="Alfred Smith" userId="3c60a3631c0db8ad" providerId="LiveId" clId="{77385F15-6995-4212-A7AD-1CD17EE309EC}" dt="2024-05-28T05:59:39.250" v="6"/>
          <ac:picMkLst>
            <pc:docMk/>
            <pc:sldMk cId="18060530" sldId="259"/>
            <ac:picMk id="9" creationId="{38024AF1-4E78-4FE3-B250-E956DFE5588B}"/>
          </ac:picMkLst>
        </pc:picChg>
      </pc:sldChg>
      <pc:sldChg chg="delSp modTransition modAnim">
        <pc:chgData name="Alfred Smith" userId="3c60a3631c0db8ad" providerId="LiveId" clId="{77385F15-6995-4212-A7AD-1CD17EE309EC}" dt="2024-05-28T05:59:42.448" v="7"/>
        <pc:sldMkLst>
          <pc:docMk/>
          <pc:sldMk cId="2123652747" sldId="260"/>
        </pc:sldMkLst>
        <pc:picChg chg="del">
          <ac:chgData name="Alfred Smith" userId="3c60a3631c0db8ad" providerId="LiveId" clId="{77385F15-6995-4212-A7AD-1CD17EE309EC}" dt="2024-05-28T05:59:42.448" v="7"/>
          <ac:picMkLst>
            <pc:docMk/>
            <pc:sldMk cId="2123652747" sldId="260"/>
            <ac:picMk id="2" creationId="{A7A9DB31-E14B-4D5D-9FE6-B2959612D5DF}"/>
          </ac:picMkLst>
        </pc:picChg>
      </pc:sldChg>
      <pc:sldChg chg="delSp modTransition modAnim">
        <pc:chgData name="Alfred Smith" userId="3c60a3631c0db8ad" providerId="LiveId" clId="{77385F15-6995-4212-A7AD-1CD17EE309EC}" dt="2024-05-28T05:59:44.467" v="8"/>
        <pc:sldMkLst>
          <pc:docMk/>
          <pc:sldMk cId="4256286761" sldId="261"/>
        </pc:sldMkLst>
        <pc:picChg chg="del">
          <ac:chgData name="Alfred Smith" userId="3c60a3631c0db8ad" providerId="LiveId" clId="{77385F15-6995-4212-A7AD-1CD17EE309EC}" dt="2024-05-28T05:59:44.467" v="8"/>
          <ac:picMkLst>
            <pc:docMk/>
            <pc:sldMk cId="4256286761" sldId="261"/>
            <ac:picMk id="2" creationId="{4958395C-948B-44A8-8516-1D3D4EAA581B}"/>
          </ac:picMkLst>
        </pc:picChg>
      </pc:sldChg>
      <pc:sldChg chg="delSp modTransition modAnim">
        <pc:chgData name="Alfred Smith" userId="3c60a3631c0db8ad" providerId="LiveId" clId="{77385F15-6995-4212-A7AD-1CD17EE309EC}" dt="2024-05-28T05:59:46.749" v="9"/>
        <pc:sldMkLst>
          <pc:docMk/>
          <pc:sldMk cId="3129194417" sldId="262"/>
        </pc:sldMkLst>
        <pc:picChg chg="del">
          <ac:chgData name="Alfred Smith" userId="3c60a3631c0db8ad" providerId="LiveId" clId="{77385F15-6995-4212-A7AD-1CD17EE309EC}" dt="2024-05-28T05:59:46.749" v="9"/>
          <ac:picMkLst>
            <pc:docMk/>
            <pc:sldMk cId="3129194417" sldId="262"/>
            <ac:picMk id="4" creationId="{A9F49466-EFCE-406D-B0B3-D5E4E4BE077A}"/>
          </ac:picMkLst>
        </pc:picChg>
      </pc:sldChg>
      <pc:sldChg chg="delSp modTransition modAnim">
        <pc:chgData name="Alfred Smith" userId="3c60a3631c0db8ad" providerId="LiveId" clId="{77385F15-6995-4212-A7AD-1CD17EE309EC}" dt="2024-05-28T05:59:49.058" v="10"/>
        <pc:sldMkLst>
          <pc:docMk/>
          <pc:sldMk cId="3994587140" sldId="263"/>
        </pc:sldMkLst>
        <pc:picChg chg="del">
          <ac:chgData name="Alfred Smith" userId="3c60a3631c0db8ad" providerId="LiveId" clId="{77385F15-6995-4212-A7AD-1CD17EE309EC}" dt="2024-05-28T05:59:49.058" v="10"/>
          <ac:picMkLst>
            <pc:docMk/>
            <pc:sldMk cId="3994587140" sldId="263"/>
            <ac:picMk id="4" creationId="{9CF8B9EB-3DA8-44C6-B59F-1E3482B29F0D}"/>
          </ac:picMkLst>
        </pc:picChg>
      </pc:sldChg>
      <pc:sldChg chg="delSp modTransition modAnim">
        <pc:chgData name="Alfred Smith" userId="3c60a3631c0db8ad" providerId="LiveId" clId="{77385F15-6995-4212-A7AD-1CD17EE309EC}" dt="2024-05-28T05:59:51.724" v="11"/>
        <pc:sldMkLst>
          <pc:docMk/>
          <pc:sldMk cId="2528465457" sldId="264"/>
        </pc:sldMkLst>
        <pc:picChg chg="del">
          <ac:chgData name="Alfred Smith" userId="3c60a3631c0db8ad" providerId="LiveId" clId="{77385F15-6995-4212-A7AD-1CD17EE309EC}" dt="2024-05-28T05:59:51.724" v="11"/>
          <ac:picMkLst>
            <pc:docMk/>
            <pc:sldMk cId="2528465457" sldId="264"/>
            <ac:picMk id="2" creationId="{1A56759B-69D0-422B-B3E7-B4DF974F8A93}"/>
          </ac:picMkLst>
        </pc:picChg>
      </pc:sldChg>
      <pc:sldChg chg="delSp modTransition modAnim">
        <pc:chgData name="Alfred Smith" userId="3c60a3631c0db8ad" providerId="LiveId" clId="{77385F15-6995-4212-A7AD-1CD17EE309EC}" dt="2024-05-28T05:59:53.978" v="12"/>
        <pc:sldMkLst>
          <pc:docMk/>
          <pc:sldMk cId="2383233180" sldId="265"/>
        </pc:sldMkLst>
        <pc:picChg chg="del">
          <ac:chgData name="Alfred Smith" userId="3c60a3631c0db8ad" providerId="LiveId" clId="{77385F15-6995-4212-A7AD-1CD17EE309EC}" dt="2024-05-28T05:59:53.978" v="12"/>
          <ac:picMkLst>
            <pc:docMk/>
            <pc:sldMk cId="2383233180" sldId="265"/>
            <ac:picMk id="2" creationId="{E895BB71-427D-4910-A1B2-52F9D2D9BEA2}"/>
          </ac:picMkLst>
        </pc:picChg>
      </pc:sldChg>
      <pc:sldChg chg="delSp modTransition modAnim">
        <pc:chgData name="Alfred Smith" userId="3c60a3631c0db8ad" providerId="LiveId" clId="{77385F15-6995-4212-A7AD-1CD17EE309EC}" dt="2024-05-28T05:59:57.025" v="13"/>
        <pc:sldMkLst>
          <pc:docMk/>
          <pc:sldMk cId="3295241650" sldId="266"/>
        </pc:sldMkLst>
        <pc:picChg chg="del">
          <ac:chgData name="Alfred Smith" userId="3c60a3631c0db8ad" providerId="LiveId" clId="{77385F15-6995-4212-A7AD-1CD17EE309EC}" dt="2024-05-28T05:59:57.025" v="13"/>
          <ac:picMkLst>
            <pc:docMk/>
            <pc:sldMk cId="3295241650" sldId="266"/>
            <ac:picMk id="4" creationId="{7338E72A-0B80-4352-9DAF-14DC6D19AEF5}"/>
          </ac:picMkLst>
        </pc:picChg>
      </pc:sldChg>
      <pc:sldChg chg="delSp modTransition modAnim">
        <pc:chgData name="Alfred Smith" userId="3c60a3631c0db8ad" providerId="LiveId" clId="{77385F15-6995-4212-A7AD-1CD17EE309EC}" dt="2024-05-28T05:59:59.463" v="14"/>
        <pc:sldMkLst>
          <pc:docMk/>
          <pc:sldMk cId="256586292" sldId="267"/>
        </pc:sldMkLst>
        <pc:picChg chg="del">
          <ac:chgData name="Alfred Smith" userId="3c60a3631c0db8ad" providerId="LiveId" clId="{77385F15-6995-4212-A7AD-1CD17EE309EC}" dt="2024-05-28T05:59:59.463" v="14"/>
          <ac:picMkLst>
            <pc:docMk/>
            <pc:sldMk cId="256586292" sldId="267"/>
            <ac:picMk id="3" creationId="{2152932F-5A02-4AF5-9BF4-958C342E951A}"/>
          </ac:picMkLst>
        </pc:picChg>
      </pc:sldChg>
      <pc:sldChg chg="delSp modTransition modAnim">
        <pc:chgData name="Alfred Smith" userId="3c60a3631c0db8ad" providerId="LiveId" clId="{77385F15-6995-4212-A7AD-1CD17EE309EC}" dt="2024-05-28T06:00:01.687" v="15"/>
        <pc:sldMkLst>
          <pc:docMk/>
          <pc:sldMk cId="2986030170" sldId="268"/>
        </pc:sldMkLst>
        <pc:picChg chg="del">
          <ac:chgData name="Alfred Smith" userId="3c60a3631c0db8ad" providerId="LiveId" clId="{77385F15-6995-4212-A7AD-1CD17EE309EC}" dt="2024-05-28T06:00:01.687" v="15"/>
          <ac:picMkLst>
            <pc:docMk/>
            <pc:sldMk cId="2986030170" sldId="268"/>
            <ac:picMk id="4" creationId="{D8593558-2EBB-4481-BC77-9282CF8DB1C0}"/>
          </ac:picMkLst>
        </pc:picChg>
      </pc:sldChg>
      <pc:sldChg chg="delSp modTransition modAnim">
        <pc:chgData name="Alfred Smith" userId="3c60a3631c0db8ad" providerId="LiveId" clId="{77385F15-6995-4212-A7AD-1CD17EE309EC}" dt="2024-05-28T06:00:04.064" v="16"/>
        <pc:sldMkLst>
          <pc:docMk/>
          <pc:sldMk cId="2622608599" sldId="269"/>
        </pc:sldMkLst>
        <pc:picChg chg="del">
          <ac:chgData name="Alfred Smith" userId="3c60a3631c0db8ad" providerId="LiveId" clId="{77385F15-6995-4212-A7AD-1CD17EE309EC}" dt="2024-05-28T06:00:04.064" v="16"/>
          <ac:picMkLst>
            <pc:docMk/>
            <pc:sldMk cId="2622608599" sldId="269"/>
            <ac:picMk id="6" creationId="{9DD79D0F-1E5C-4053-8B90-4ECC8FEB1E36}"/>
          </ac:picMkLst>
        </pc:picChg>
      </pc:sldChg>
      <pc:sldChg chg="delSp modTransition modAnim">
        <pc:chgData name="Alfred Smith" userId="3c60a3631c0db8ad" providerId="LiveId" clId="{77385F15-6995-4212-A7AD-1CD17EE309EC}" dt="2024-05-28T06:00:06.503" v="17"/>
        <pc:sldMkLst>
          <pc:docMk/>
          <pc:sldMk cId="2750383128" sldId="270"/>
        </pc:sldMkLst>
        <pc:picChg chg="del">
          <ac:chgData name="Alfred Smith" userId="3c60a3631c0db8ad" providerId="LiveId" clId="{77385F15-6995-4212-A7AD-1CD17EE309EC}" dt="2024-05-28T06:00:06.503" v="17"/>
          <ac:picMkLst>
            <pc:docMk/>
            <pc:sldMk cId="2750383128" sldId="270"/>
            <ac:picMk id="5" creationId="{E626E398-FD84-4AC6-9090-1BCE4DE50E4C}"/>
          </ac:picMkLst>
        </pc:picChg>
      </pc:sldChg>
      <pc:sldChg chg="delSp modTransition modAnim">
        <pc:chgData name="Alfred Smith" userId="3c60a3631c0db8ad" providerId="LiveId" clId="{77385F15-6995-4212-A7AD-1CD17EE309EC}" dt="2024-05-28T06:00:08.811" v="18"/>
        <pc:sldMkLst>
          <pc:docMk/>
          <pc:sldMk cId="3273111269" sldId="271"/>
        </pc:sldMkLst>
        <pc:picChg chg="del">
          <ac:chgData name="Alfred Smith" userId="3c60a3631c0db8ad" providerId="LiveId" clId="{77385F15-6995-4212-A7AD-1CD17EE309EC}" dt="2024-05-28T06:00:08.811" v="18"/>
          <ac:picMkLst>
            <pc:docMk/>
            <pc:sldMk cId="3273111269" sldId="271"/>
            <ac:picMk id="9" creationId="{6A891B31-D5E9-4A29-A600-15FC469170F3}"/>
          </ac:picMkLst>
        </pc:picChg>
      </pc:sldChg>
      <pc:sldChg chg="delSp modTransition modAnim">
        <pc:chgData name="Alfred Smith" userId="3c60a3631c0db8ad" providerId="LiveId" clId="{77385F15-6995-4212-A7AD-1CD17EE309EC}" dt="2024-05-28T06:00:10.880" v="19"/>
        <pc:sldMkLst>
          <pc:docMk/>
          <pc:sldMk cId="3444788617" sldId="272"/>
        </pc:sldMkLst>
        <pc:picChg chg="del">
          <ac:chgData name="Alfred Smith" userId="3c60a3631c0db8ad" providerId="LiveId" clId="{77385F15-6995-4212-A7AD-1CD17EE309EC}" dt="2024-05-28T06:00:10.880" v="19"/>
          <ac:picMkLst>
            <pc:docMk/>
            <pc:sldMk cId="3444788617" sldId="272"/>
            <ac:picMk id="4" creationId="{FE3348E2-54C3-4510-A86A-0227F67D1AF3}"/>
          </ac:picMkLst>
        </pc:picChg>
      </pc:sldChg>
      <pc:sldChg chg="delSp modTransition modAnim">
        <pc:chgData name="Alfred Smith" userId="3c60a3631c0db8ad" providerId="LiveId" clId="{77385F15-6995-4212-A7AD-1CD17EE309EC}" dt="2024-05-28T06:00:13.232" v="20"/>
        <pc:sldMkLst>
          <pc:docMk/>
          <pc:sldMk cId="595650695" sldId="273"/>
        </pc:sldMkLst>
        <pc:picChg chg="del">
          <ac:chgData name="Alfred Smith" userId="3c60a3631c0db8ad" providerId="LiveId" clId="{77385F15-6995-4212-A7AD-1CD17EE309EC}" dt="2024-05-28T06:00:13.232" v="20"/>
          <ac:picMkLst>
            <pc:docMk/>
            <pc:sldMk cId="595650695" sldId="273"/>
            <ac:picMk id="4" creationId="{B1D7B3DF-4AEC-4057-9963-03C5C1DD209F}"/>
          </ac:picMkLst>
        </pc:picChg>
      </pc:sldChg>
      <pc:sldChg chg="delSp modTransition modAnim">
        <pc:chgData name="Alfred Smith" userId="3c60a3631c0db8ad" providerId="LiveId" clId="{77385F15-6995-4212-A7AD-1CD17EE309EC}" dt="2024-05-28T06:00:16.162" v="21"/>
        <pc:sldMkLst>
          <pc:docMk/>
          <pc:sldMk cId="261968246" sldId="274"/>
        </pc:sldMkLst>
        <pc:picChg chg="del">
          <ac:chgData name="Alfred Smith" userId="3c60a3631c0db8ad" providerId="LiveId" clId="{77385F15-6995-4212-A7AD-1CD17EE309EC}" dt="2024-05-28T06:00:16.162" v="21"/>
          <ac:picMkLst>
            <pc:docMk/>
            <pc:sldMk cId="261968246" sldId="274"/>
            <ac:picMk id="4" creationId="{F32EC8C6-5FCA-44EA-A62D-7D6FF7F9B0A8}"/>
          </ac:picMkLst>
        </pc:picChg>
      </pc:sldChg>
      <pc:sldChg chg="delSp modTransition modAnim">
        <pc:chgData name="Alfred Smith" userId="3c60a3631c0db8ad" providerId="LiveId" clId="{77385F15-6995-4212-A7AD-1CD17EE309EC}" dt="2024-05-28T06:00:18.515" v="22"/>
        <pc:sldMkLst>
          <pc:docMk/>
          <pc:sldMk cId="3925647193" sldId="275"/>
        </pc:sldMkLst>
        <pc:picChg chg="del">
          <ac:chgData name="Alfred Smith" userId="3c60a3631c0db8ad" providerId="LiveId" clId="{77385F15-6995-4212-A7AD-1CD17EE309EC}" dt="2024-05-28T06:00:18.515" v="22"/>
          <ac:picMkLst>
            <pc:docMk/>
            <pc:sldMk cId="3925647193" sldId="275"/>
            <ac:picMk id="4" creationId="{4D6940ED-9F55-4D7C-9D16-9651450E26FE}"/>
          </ac:picMkLst>
        </pc:picChg>
      </pc:sldChg>
      <pc:sldChg chg="delSp modTransition modAnim">
        <pc:chgData name="Alfred Smith" userId="3c60a3631c0db8ad" providerId="LiveId" clId="{77385F15-6995-4212-A7AD-1CD17EE309EC}" dt="2024-05-28T06:00:20.872" v="23"/>
        <pc:sldMkLst>
          <pc:docMk/>
          <pc:sldMk cId="2486338523" sldId="276"/>
        </pc:sldMkLst>
        <pc:picChg chg="del">
          <ac:chgData name="Alfred Smith" userId="3c60a3631c0db8ad" providerId="LiveId" clId="{77385F15-6995-4212-A7AD-1CD17EE309EC}" dt="2024-05-28T06:00:20.872" v="23"/>
          <ac:picMkLst>
            <pc:docMk/>
            <pc:sldMk cId="2486338523" sldId="276"/>
            <ac:picMk id="3" creationId="{6C037B34-0444-4EDC-BC45-B2A09E7535B8}"/>
          </ac:picMkLst>
        </pc:picChg>
      </pc:sldChg>
      <pc:sldChg chg="delSp modTransition modAnim">
        <pc:chgData name="Alfred Smith" userId="3c60a3631c0db8ad" providerId="LiveId" clId="{77385F15-6995-4212-A7AD-1CD17EE309EC}" dt="2024-05-28T06:00:23.262" v="24"/>
        <pc:sldMkLst>
          <pc:docMk/>
          <pc:sldMk cId="984757314" sldId="277"/>
        </pc:sldMkLst>
        <pc:picChg chg="del">
          <ac:chgData name="Alfred Smith" userId="3c60a3631c0db8ad" providerId="LiveId" clId="{77385F15-6995-4212-A7AD-1CD17EE309EC}" dt="2024-05-28T06:00:23.262" v="24"/>
          <ac:picMkLst>
            <pc:docMk/>
            <pc:sldMk cId="984757314" sldId="277"/>
            <ac:picMk id="4" creationId="{DE5303F9-0327-44AF-B9C3-234C84C1CFC5}"/>
          </ac:picMkLst>
        </pc:picChg>
      </pc:sldChg>
      <pc:sldChg chg="delSp modTransition modAnim">
        <pc:chgData name="Alfred Smith" userId="3c60a3631c0db8ad" providerId="LiveId" clId="{77385F15-6995-4212-A7AD-1CD17EE309EC}" dt="2024-05-28T06:00:26.622" v="25"/>
        <pc:sldMkLst>
          <pc:docMk/>
          <pc:sldMk cId="1505327886" sldId="278"/>
        </pc:sldMkLst>
        <pc:picChg chg="del">
          <ac:chgData name="Alfred Smith" userId="3c60a3631c0db8ad" providerId="LiveId" clId="{77385F15-6995-4212-A7AD-1CD17EE309EC}" dt="2024-05-28T06:00:26.622" v="25"/>
          <ac:picMkLst>
            <pc:docMk/>
            <pc:sldMk cId="1505327886" sldId="278"/>
            <ac:picMk id="2" creationId="{F97CBCB8-7FAD-44F9-83B3-695B63D7B528}"/>
          </ac:picMkLst>
        </pc:picChg>
      </pc:sldChg>
      <pc:sldChg chg="delSp modTransition modAnim">
        <pc:chgData name="Alfred Smith" userId="3c60a3631c0db8ad" providerId="LiveId" clId="{77385F15-6995-4212-A7AD-1CD17EE309EC}" dt="2024-05-28T05:58:55.027" v="0"/>
        <pc:sldMkLst>
          <pc:docMk/>
          <pc:sldMk cId="3273369934" sldId="279"/>
        </pc:sldMkLst>
        <pc:picChg chg="del">
          <ac:chgData name="Alfred Smith" userId="3c60a3631c0db8ad" providerId="LiveId" clId="{77385F15-6995-4212-A7AD-1CD17EE309EC}" dt="2024-05-28T05:58:55.027" v="0"/>
          <ac:picMkLst>
            <pc:docMk/>
            <pc:sldMk cId="3273369934" sldId="279"/>
            <ac:picMk id="4" creationId="{6C61340C-6601-4DED-A0D3-5780B5C16A07}"/>
          </ac:picMkLst>
        </pc:picChg>
      </pc:sldChg>
    </pc:docChg>
  </pc:docChgLst>
  <pc:docChgLst>
    <pc:chgData name="Leonie Smith" userId="fed1330f33f5650e" providerId="LiveId" clId="{5C8B850C-3D3D-46CE-90F5-7123962C483D}"/>
    <pc:docChg chg="modSld">
      <pc:chgData name="Leonie Smith" userId="fed1330f33f5650e" providerId="LiveId" clId="{5C8B850C-3D3D-46CE-90F5-7123962C483D}" dt="2024-01-19T05:38:40.392" v="267" actId="403"/>
      <pc:docMkLst>
        <pc:docMk/>
      </pc:docMkLst>
      <pc:sldChg chg="modSp mod">
        <pc:chgData name="Leonie Smith" userId="fed1330f33f5650e" providerId="LiveId" clId="{5C8B850C-3D3D-46CE-90F5-7123962C483D}" dt="2024-01-19T05:32:49.558" v="11" actId="403"/>
        <pc:sldMkLst>
          <pc:docMk/>
          <pc:sldMk cId="454763615" sldId="281"/>
        </pc:sldMkLst>
        <pc:spChg chg="mod">
          <ac:chgData name="Leonie Smith" userId="fed1330f33f5650e" providerId="LiveId" clId="{5C8B850C-3D3D-46CE-90F5-7123962C483D}" dt="2024-01-19T05:32:49.558" v="11" actId="403"/>
          <ac:spMkLst>
            <pc:docMk/>
            <pc:sldMk cId="454763615" sldId="281"/>
            <ac:spMk id="3" creationId="{A58184BD-88F1-BA02-40C1-D8403D0EEC0D}"/>
          </ac:spMkLst>
        </pc:spChg>
      </pc:sldChg>
      <pc:sldChg chg="modSp mod">
        <pc:chgData name="Leonie Smith" userId="fed1330f33f5650e" providerId="LiveId" clId="{5C8B850C-3D3D-46CE-90F5-7123962C483D}" dt="2024-01-19T05:33:31.971" v="21" actId="403"/>
        <pc:sldMkLst>
          <pc:docMk/>
          <pc:sldMk cId="3111460706" sldId="282"/>
        </pc:sldMkLst>
        <pc:spChg chg="mod">
          <ac:chgData name="Leonie Smith" userId="fed1330f33f5650e" providerId="LiveId" clId="{5C8B850C-3D3D-46CE-90F5-7123962C483D}" dt="2024-01-19T05:33:31.971" v="21" actId="403"/>
          <ac:spMkLst>
            <pc:docMk/>
            <pc:sldMk cId="3111460706" sldId="282"/>
            <ac:spMk id="3" creationId="{A58184BD-88F1-BA02-40C1-D8403D0EEC0D}"/>
          </ac:spMkLst>
        </pc:spChg>
      </pc:sldChg>
      <pc:sldChg chg="modSp mod">
        <pc:chgData name="Leonie Smith" userId="fed1330f33f5650e" providerId="LiveId" clId="{5C8B850C-3D3D-46CE-90F5-7123962C483D}" dt="2024-01-19T05:33:45.104" v="32" actId="403"/>
        <pc:sldMkLst>
          <pc:docMk/>
          <pc:sldMk cId="1397956175" sldId="283"/>
        </pc:sldMkLst>
        <pc:spChg chg="mod">
          <ac:chgData name="Leonie Smith" userId="fed1330f33f5650e" providerId="LiveId" clId="{5C8B850C-3D3D-46CE-90F5-7123962C483D}" dt="2024-01-19T05:33:45.104" v="32" actId="403"/>
          <ac:spMkLst>
            <pc:docMk/>
            <pc:sldMk cId="1397956175" sldId="283"/>
            <ac:spMk id="3" creationId="{A58184BD-88F1-BA02-40C1-D8403D0EEC0D}"/>
          </ac:spMkLst>
        </pc:spChg>
      </pc:sldChg>
      <pc:sldChg chg="modSp mod">
        <pc:chgData name="Leonie Smith" userId="fed1330f33f5650e" providerId="LiveId" clId="{5C8B850C-3D3D-46CE-90F5-7123962C483D}" dt="2024-01-19T05:34:15.453" v="42" actId="403"/>
        <pc:sldMkLst>
          <pc:docMk/>
          <pc:sldMk cId="1712296751" sldId="284"/>
        </pc:sldMkLst>
        <pc:spChg chg="mod">
          <ac:chgData name="Leonie Smith" userId="fed1330f33f5650e" providerId="LiveId" clId="{5C8B850C-3D3D-46CE-90F5-7123962C483D}" dt="2024-01-19T05:34:15.453" v="42" actId="403"/>
          <ac:spMkLst>
            <pc:docMk/>
            <pc:sldMk cId="1712296751" sldId="284"/>
            <ac:spMk id="3" creationId="{A58184BD-88F1-BA02-40C1-D8403D0EEC0D}"/>
          </ac:spMkLst>
        </pc:spChg>
      </pc:sldChg>
      <pc:sldChg chg="modSp mod">
        <pc:chgData name="Leonie Smith" userId="fed1330f33f5650e" providerId="LiveId" clId="{5C8B850C-3D3D-46CE-90F5-7123962C483D}" dt="2024-01-19T05:34:27.500" v="55" actId="403"/>
        <pc:sldMkLst>
          <pc:docMk/>
          <pc:sldMk cId="486978390" sldId="285"/>
        </pc:sldMkLst>
        <pc:spChg chg="mod">
          <ac:chgData name="Leonie Smith" userId="fed1330f33f5650e" providerId="LiveId" clId="{5C8B850C-3D3D-46CE-90F5-7123962C483D}" dt="2024-01-19T05:34:27.500" v="55" actId="403"/>
          <ac:spMkLst>
            <pc:docMk/>
            <pc:sldMk cId="486978390" sldId="285"/>
            <ac:spMk id="3" creationId="{A58184BD-88F1-BA02-40C1-D8403D0EEC0D}"/>
          </ac:spMkLst>
        </pc:spChg>
      </pc:sldChg>
      <pc:sldChg chg="modSp mod">
        <pc:chgData name="Leonie Smith" userId="fed1330f33f5650e" providerId="LiveId" clId="{5C8B850C-3D3D-46CE-90F5-7123962C483D}" dt="2024-01-19T05:34:47.100" v="75" actId="403"/>
        <pc:sldMkLst>
          <pc:docMk/>
          <pc:sldMk cId="1167343718" sldId="286"/>
        </pc:sldMkLst>
        <pc:spChg chg="mod">
          <ac:chgData name="Leonie Smith" userId="fed1330f33f5650e" providerId="LiveId" clId="{5C8B850C-3D3D-46CE-90F5-7123962C483D}" dt="2024-01-19T05:34:47.100" v="75" actId="403"/>
          <ac:spMkLst>
            <pc:docMk/>
            <pc:sldMk cId="1167343718" sldId="286"/>
            <ac:spMk id="3" creationId="{A58184BD-88F1-BA02-40C1-D8403D0EEC0D}"/>
          </ac:spMkLst>
        </pc:spChg>
        <pc:spChg chg="mod">
          <ac:chgData name="Leonie Smith" userId="fed1330f33f5650e" providerId="LiveId" clId="{5C8B850C-3D3D-46CE-90F5-7123962C483D}" dt="2024-01-19T05:34:37.390" v="63" actId="403"/>
          <ac:spMkLst>
            <pc:docMk/>
            <pc:sldMk cId="1167343718" sldId="286"/>
            <ac:spMk id="4" creationId="{EE2AC625-9141-A801-F431-DD5F79396320}"/>
          </ac:spMkLst>
        </pc:spChg>
      </pc:sldChg>
      <pc:sldChg chg="modSp mod">
        <pc:chgData name="Leonie Smith" userId="fed1330f33f5650e" providerId="LiveId" clId="{5C8B850C-3D3D-46CE-90F5-7123962C483D}" dt="2024-01-19T05:34:57.917" v="86" actId="403"/>
        <pc:sldMkLst>
          <pc:docMk/>
          <pc:sldMk cId="3291794971" sldId="287"/>
        </pc:sldMkLst>
        <pc:spChg chg="mod">
          <ac:chgData name="Leonie Smith" userId="fed1330f33f5650e" providerId="LiveId" clId="{5C8B850C-3D3D-46CE-90F5-7123962C483D}" dt="2024-01-19T05:34:57.917" v="86" actId="403"/>
          <ac:spMkLst>
            <pc:docMk/>
            <pc:sldMk cId="3291794971" sldId="287"/>
            <ac:spMk id="3" creationId="{A58184BD-88F1-BA02-40C1-D8403D0EEC0D}"/>
          </ac:spMkLst>
        </pc:spChg>
      </pc:sldChg>
      <pc:sldChg chg="modSp mod">
        <pc:chgData name="Leonie Smith" userId="fed1330f33f5650e" providerId="LiveId" clId="{5C8B850C-3D3D-46CE-90F5-7123962C483D}" dt="2024-01-19T05:35:09.724" v="99" actId="403"/>
        <pc:sldMkLst>
          <pc:docMk/>
          <pc:sldMk cId="2990102376" sldId="288"/>
        </pc:sldMkLst>
        <pc:spChg chg="mod">
          <ac:chgData name="Leonie Smith" userId="fed1330f33f5650e" providerId="LiveId" clId="{5C8B850C-3D3D-46CE-90F5-7123962C483D}" dt="2024-01-19T05:35:09.724" v="99" actId="403"/>
          <ac:spMkLst>
            <pc:docMk/>
            <pc:sldMk cId="2990102376" sldId="288"/>
            <ac:spMk id="3" creationId="{A58184BD-88F1-BA02-40C1-D8403D0EEC0D}"/>
          </ac:spMkLst>
        </pc:spChg>
      </pc:sldChg>
      <pc:sldChg chg="modSp mod">
        <pc:chgData name="Leonie Smith" userId="fed1330f33f5650e" providerId="LiveId" clId="{5C8B850C-3D3D-46CE-90F5-7123962C483D}" dt="2024-01-19T05:35:22.332" v="111" actId="403"/>
        <pc:sldMkLst>
          <pc:docMk/>
          <pc:sldMk cId="1663693372" sldId="289"/>
        </pc:sldMkLst>
        <pc:spChg chg="mod">
          <ac:chgData name="Leonie Smith" userId="fed1330f33f5650e" providerId="LiveId" clId="{5C8B850C-3D3D-46CE-90F5-7123962C483D}" dt="2024-01-19T05:35:22.332" v="111" actId="403"/>
          <ac:spMkLst>
            <pc:docMk/>
            <pc:sldMk cId="1663693372" sldId="289"/>
            <ac:spMk id="3" creationId="{A58184BD-88F1-BA02-40C1-D8403D0EEC0D}"/>
          </ac:spMkLst>
        </pc:spChg>
      </pc:sldChg>
      <pc:sldChg chg="modSp mod">
        <pc:chgData name="Leonie Smith" userId="fed1330f33f5650e" providerId="LiveId" clId="{5C8B850C-3D3D-46CE-90F5-7123962C483D}" dt="2024-01-19T05:35:33.485" v="123" actId="403"/>
        <pc:sldMkLst>
          <pc:docMk/>
          <pc:sldMk cId="1399241102" sldId="290"/>
        </pc:sldMkLst>
        <pc:spChg chg="mod">
          <ac:chgData name="Leonie Smith" userId="fed1330f33f5650e" providerId="LiveId" clId="{5C8B850C-3D3D-46CE-90F5-7123962C483D}" dt="2024-01-19T05:35:33.485" v="123" actId="403"/>
          <ac:spMkLst>
            <pc:docMk/>
            <pc:sldMk cId="1399241102" sldId="290"/>
            <ac:spMk id="3" creationId="{A58184BD-88F1-BA02-40C1-D8403D0EEC0D}"/>
          </ac:spMkLst>
        </pc:spChg>
      </pc:sldChg>
      <pc:sldChg chg="modSp mod">
        <pc:chgData name="Leonie Smith" userId="fed1330f33f5650e" providerId="LiveId" clId="{5C8B850C-3D3D-46CE-90F5-7123962C483D}" dt="2024-01-19T05:35:44.527" v="134" actId="403"/>
        <pc:sldMkLst>
          <pc:docMk/>
          <pc:sldMk cId="1389078605" sldId="291"/>
        </pc:sldMkLst>
        <pc:spChg chg="mod">
          <ac:chgData name="Leonie Smith" userId="fed1330f33f5650e" providerId="LiveId" clId="{5C8B850C-3D3D-46CE-90F5-7123962C483D}" dt="2024-01-19T05:35:44.527" v="134" actId="403"/>
          <ac:spMkLst>
            <pc:docMk/>
            <pc:sldMk cId="1389078605" sldId="291"/>
            <ac:spMk id="3" creationId="{A58184BD-88F1-BA02-40C1-D8403D0EEC0D}"/>
          </ac:spMkLst>
        </pc:spChg>
      </pc:sldChg>
      <pc:sldChg chg="modSp mod">
        <pc:chgData name="Leonie Smith" userId="fed1330f33f5650e" providerId="LiveId" clId="{5C8B850C-3D3D-46CE-90F5-7123962C483D}" dt="2024-01-19T05:35:56.119" v="146" actId="403"/>
        <pc:sldMkLst>
          <pc:docMk/>
          <pc:sldMk cId="547058257" sldId="292"/>
        </pc:sldMkLst>
        <pc:spChg chg="mod">
          <ac:chgData name="Leonie Smith" userId="fed1330f33f5650e" providerId="LiveId" clId="{5C8B850C-3D3D-46CE-90F5-7123962C483D}" dt="2024-01-19T05:35:56.119" v="146" actId="403"/>
          <ac:spMkLst>
            <pc:docMk/>
            <pc:sldMk cId="547058257" sldId="292"/>
            <ac:spMk id="3" creationId="{A58184BD-88F1-BA02-40C1-D8403D0EEC0D}"/>
          </ac:spMkLst>
        </pc:spChg>
      </pc:sldChg>
      <pc:sldChg chg="modSp mod">
        <pc:chgData name="Leonie Smith" userId="fed1330f33f5650e" providerId="LiveId" clId="{5C8B850C-3D3D-46CE-90F5-7123962C483D}" dt="2024-01-19T05:36:09.031" v="158" actId="403"/>
        <pc:sldMkLst>
          <pc:docMk/>
          <pc:sldMk cId="1461703706" sldId="293"/>
        </pc:sldMkLst>
        <pc:spChg chg="mod">
          <ac:chgData name="Leonie Smith" userId="fed1330f33f5650e" providerId="LiveId" clId="{5C8B850C-3D3D-46CE-90F5-7123962C483D}" dt="2024-01-19T05:36:09.031" v="158" actId="403"/>
          <ac:spMkLst>
            <pc:docMk/>
            <pc:sldMk cId="1461703706" sldId="293"/>
            <ac:spMk id="3" creationId="{A58184BD-88F1-BA02-40C1-D8403D0EEC0D}"/>
          </ac:spMkLst>
        </pc:spChg>
      </pc:sldChg>
      <pc:sldChg chg="modSp mod">
        <pc:chgData name="Leonie Smith" userId="fed1330f33f5650e" providerId="LiveId" clId="{5C8B850C-3D3D-46CE-90F5-7123962C483D}" dt="2024-01-19T05:36:27.219" v="168" actId="403"/>
        <pc:sldMkLst>
          <pc:docMk/>
          <pc:sldMk cId="3974013343" sldId="294"/>
        </pc:sldMkLst>
        <pc:spChg chg="mod">
          <ac:chgData name="Leonie Smith" userId="fed1330f33f5650e" providerId="LiveId" clId="{5C8B850C-3D3D-46CE-90F5-7123962C483D}" dt="2024-01-19T05:36:27.219" v="168" actId="403"/>
          <ac:spMkLst>
            <pc:docMk/>
            <pc:sldMk cId="3974013343" sldId="294"/>
            <ac:spMk id="3" creationId="{A58184BD-88F1-BA02-40C1-D8403D0EEC0D}"/>
          </ac:spMkLst>
        </pc:spChg>
      </pc:sldChg>
      <pc:sldChg chg="modSp mod">
        <pc:chgData name="Leonie Smith" userId="fed1330f33f5650e" providerId="LiveId" clId="{5C8B850C-3D3D-46CE-90F5-7123962C483D}" dt="2024-01-19T05:36:40.965" v="180" actId="403"/>
        <pc:sldMkLst>
          <pc:docMk/>
          <pc:sldMk cId="4220625685" sldId="295"/>
        </pc:sldMkLst>
        <pc:spChg chg="mod">
          <ac:chgData name="Leonie Smith" userId="fed1330f33f5650e" providerId="LiveId" clId="{5C8B850C-3D3D-46CE-90F5-7123962C483D}" dt="2024-01-19T05:36:40.965" v="180" actId="403"/>
          <ac:spMkLst>
            <pc:docMk/>
            <pc:sldMk cId="4220625685" sldId="295"/>
            <ac:spMk id="3" creationId="{A58184BD-88F1-BA02-40C1-D8403D0EEC0D}"/>
          </ac:spMkLst>
        </pc:spChg>
      </pc:sldChg>
      <pc:sldChg chg="modSp mod">
        <pc:chgData name="Leonie Smith" userId="fed1330f33f5650e" providerId="LiveId" clId="{5C8B850C-3D3D-46CE-90F5-7123962C483D}" dt="2024-01-19T05:36:53.267" v="193" actId="404"/>
        <pc:sldMkLst>
          <pc:docMk/>
          <pc:sldMk cId="2764006661" sldId="296"/>
        </pc:sldMkLst>
        <pc:spChg chg="mod">
          <ac:chgData name="Leonie Smith" userId="fed1330f33f5650e" providerId="LiveId" clId="{5C8B850C-3D3D-46CE-90F5-7123962C483D}" dt="2024-01-19T05:36:53.267" v="193" actId="404"/>
          <ac:spMkLst>
            <pc:docMk/>
            <pc:sldMk cId="2764006661" sldId="296"/>
            <ac:spMk id="3" creationId="{A58184BD-88F1-BA02-40C1-D8403D0EEC0D}"/>
          </ac:spMkLst>
        </pc:spChg>
      </pc:sldChg>
      <pc:sldChg chg="modSp mod">
        <pc:chgData name="Leonie Smith" userId="fed1330f33f5650e" providerId="LiveId" clId="{5C8B850C-3D3D-46CE-90F5-7123962C483D}" dt="2024-01-19T05:37:04.362" v="205" actId="403"/>
        <pc:sldMkLst>
          <pc:docMk/>
          <pc:sldMk cId="2551722566" sldId="297"/>
        </pc:sldMkLst>
        <pc:spChg chg="mod">
          <ac:chgData name="Leonie Smith" userId="fed1330f33f5650e" providerId="LiveId" clId="{5C8B850C-3D3D-46CE-90F5-7123962C483D}" dt="2024-01-19T05:37:04.362" v="205" actId="403"/>
          <ac:spMkLst>
            <pc:docMk/>
            <pc:sldMk cId="2551722566" sldId="297"/>
            <ac:spMk id="3" creationId="{A58184BD-88F1-BA02-40C1-D8403D0EEC0D}"/>
          </ac:spMkLst>
        </pc:spChg>
      </pc:sldChg>
      <pc:sldChg chg="modSp mod">
        <pc:chgData name="Leonie Smith" userId="fed1330f33f5650e" providerId="LiveId" clId="{5C8B850C-3D3D-46CE-90F5-7123962C483D}" dt="2024-01-19T05:37:18.224" v="217" actId="403"/>
        <pc:sldMkLst>
          <pc:docMk/>
          <pc:sldMk cId="3114648091" sldId="298"/>
        </pc:sldMkLst>
        <pc:spChg chg="mod">
          <ac:chgData name="Leonie Smith" userId="fed1330f33f5650e" providerId="LiveId" clId="{5C8B850C-3D3D-46CE-90F5-7123962C483D}" dt="2024-01-19T05:37:18.224" v="217" actId="403"/>
          <ac:spMkLst>
            <pc:docMk/>
            <pc:sldMk cId="3114648091" sldId="298"/>
            <ac:spMk id="3" creationId="{A58184BD-88F1-BA02-40C1-D8403D0EEC0D}"/>
          </ac:spMkLst>
        </pc:spChg>
      </pc:sldChg>
      <pc:sldChg chg="modSp mod">
        <pc:chgData name="Leonie Smith" userId="fed1330f33f5650e" providerId="LiveId" clId="{5C8B850C-3D3D-46CE-90F5-7123962C483D}" dt="2024-01-19T05:37:55.804" v="228" actId="403"/>
        <pc:sldMkLst>
          <pc:docMk/>
          <pc:sldMk cId="1914796629" sldId="300"/>
        </pc:sldMkLst>
        <pc:spChg chg="mod">
          <ac:chgData name="Leonie Smith" userId="fed1330f33f5650e" providerId="LiveId" clId="{5C8B850C-3D3D-46CE-90F5-7123962C483D}" dt="2024-01-19T05:37:55.804" v="228" actId="403"/>
          <ac:spMkLst>
            <pc:docMk/>
            <pc:sldMk cId="1914796629" sldId="300"/>
            <ac:spMk id="3" creationId="{A58184BD-88F1-BA02-40C1-D8403D0EEC0D}"/>
          </ac:spMkLst>
        </pc:spChg>
      </pc:sldChg>
      <pc:sldChg chg="modSp mod">
        <pc:chgData name="Leonie Smith" userId="fed1330f33f5650e" providerId="LiveId" clId="{5C8B850C-3D3D-46CE-90F5-7123962C483D}" dt="2024-01-19T05:38:10.362" v="241" actId="403"/>
        <pc:sldMkLst>
          <pc:docMk/>
          <pc:sldMk cId="3868358730" sldId="301"/>
        </pc:sldMkLst>
        <pc:spChg chg="mod">
          <ac:chgData name="Leonie Smith" userId="fed1330f33f5650e" providerId="LiveId" clId="{5C8B850C-3D3D-46CE-90F5-7123962C483D}" dt="2024-01-19T05:38:10.362" v="241" actId="403"/>
          <ac:spMkLst>
            <pc:docMk/>
            <pc:sldMk cId="3868358730" sldId="301"/>
            <ac:spMk id="3" creationId="{A58184BD-88F1-BA02-40C1-D8403D0EEC0D}"/>
          </ac:spMkLst>
        </pc:spChg>
      </pc:sldChg>
      <pc:sldChg chg="modSp mod">
        <pc:chgData name="Leonie Smith" userId="fed1330f33f5650e" providerId="LiveId" clId="{5C8B850C-3D3D-46CE-90F5-7123962C483D}" dt="2024-01-19T05:38:23.151" v="254" actId="404"/>
        <pc:sldMkLst>
          <pc:docMk/>
          <pc:sldMk cId="1895512939" sldId="302"/>
        </pc:sldMkLst>
        <pc:spChg chg="mod">
          <ac:chgData name="Leonie Smith" userId="fed1330f33f5650e" providerId="LiveId" clId="{5C8B850C-3D3D-46CE-90F5-7123962C483D}" dt="2024-01-19T05:38:23.151" v="254" actId="404"/>
          <ac:spMkLst>
            <pc:docMk/>
            <pc:sldMk cId="1895512939" sldId="302"/>
            <ac:spMk id="3" creationId="{A58184BD-88F1-BA02-40C1-D8403D0EEC0D}"/>
          </ac:spMkLst>
        </pc:spChg>
      </pc:sldChg>
      <pc:sldChg chg="modSp mod">
        <pc:chgData name="Leonie Smith" userId="fed1330f33f5650e" providerId="LiveId" clId="{5C8B850C-3D3D-46CE-90F5-7123962C483D}" dt="2024-01-19T05:38:40.392" v="267" actId="403"/>
        <pc:sldMkLst>
          <pc:docMk/>
          <pc:sldMk cId="396428841" sldId="303"/>
        </pc:sldMkLst>
        <pc:spChg chg="mod">
          <ac:chgData name="Leonie Smith" userId="fed1330f33f5650e" providerId="LiveId" clId="{5C8B850C-3D3D-46CE-90F5-7123962C483D}" dt="2024-01-19T05:38:40.392" v="267" actId="403"/>
          <ac:spMkLst>
            <pc:docMk/>
            <pc:sldMk cId="396428841" sldId="303"/>
            <ac:spMk id="3" creationId="{A58184BD-88F1-BA02-40C1-D8403D0EEC0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8E6C20-ECCD-41C1-AFE5-ADF7808B3963}" type="datetimeFigureOut">
              <a:rPr lang="en-ZA" smtClean="0"/>
              <a:t>2024/06/20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9E3F02-AA5B-4C84-B8DF-ACD658099E9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62171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Checked </a:t>
            </a:r>
            <a:r>
              <a:rPr lang="en-IN"/>
              <a:t>Khma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E3F02-AA5B-4C84-B8DF-ACD658099E90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223119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E3F02-AA5B-4C84-B8DF-ACD658099E90}" type="slidenum">
              <a:rPr lang="en-ZA" smtClean="0"/>
              <a:t>18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027097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E3F02-AA5B-4C84-B8DF-ACD658099E90}" type="slidenum">
              <a:rPr lang="en-ZA" smtClean="0"/>
              <a:t>20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738466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E3F02-AA5B-4C84-B8DF-ACD658099E90}" type="slidenum">
              <a:rPr lang="en-ZA" smtClean="0"/>
              <a:t>22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96714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E3F02-AA5B-4C84-B8DF-ACD658099E90}" type="slidenum">
              <a:rPr lang="en-ZA" smtClean="0"/>
              <a:t>24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163342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E3F02-AA5B-4C84-B8DF-ACD658099E90}" type="slidenum">
              <a:rPr lang="en-ZA" smtClean="0"/>
              <a:t>26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35621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E3F02-AA5B-4C84-B8DF-ACD658099E90}" type="slidenum">
              <a:rPr lang="en-ZA" smtClean="0"/>
              <a:t>28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08251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E3F02-AA5B-4C84-B8DF-ACD658099E90}" type="slidenum">
              <a:rPr lang="en-ZA" smtClean="0"/>
              <a:t>30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545698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E3F02-AA5B-4C84-B8DF-ACD658099E90}" type="slidenum">
              <a:rPr lang="en-ZA" smtClean="0"/>
              <a:t>32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99726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E3F02-AA5B-4C84-B8DF-ACD658099E90}" type="slidenum">
              <a:rPr lang="en-ZA" smtClean="0"/>
              <a:t>34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730400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E3F02-AA5B-4C84-B8DF-ACD658099E90}" type="slidenum">
              <a:rPr lang="en-ZA" smtClean="0"/>
              <a:t>36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01144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checked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E3F02-AA5B-4C84-B8DF-ACD658099E90}" type="slidenum">
              <a:rPr lang="en-ZA" smtClean="0"/>
              <a:t>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589700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E3F02-AA5B-4C84-B8DF-ACD658099E90}" type="slidenum">
              <a:rPr lang="en-ZA" smtClean="0"/>
              <a:t>38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163013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Z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E3F02-AA5B-4C84-B8DF-ACD658099E90}" type="slidenum">
              <a:rPr lang="en-ZA" smtClean="0"/>
              <a:t>40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51094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E3F02-AA5B-4C84-B8DF-ACD658099E90}" type="slidenum">
              <a:rPr lang="en-ZA" smtClean="0"/>
              <a:t>42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022282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E3F02-AA5B-4C84-B8DF-ACD658099E90}" type="slidenum">
              <a:rPr lang="en-ZA" smtClean="0"/>
              <a:t>44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53566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E3F02-AA5B-4C84-B8DF-ACD658099E90}" type="slidenum">
              <a:rPr lang="en-ZA" smtClean="0"/>
              <a:t>46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702266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E3F02-AA5B-4C84-B8DF-ACD658099E90}" type="slidenum">
              <a:rPr lang="en-ZA" smtClean="0"/>
              <a:t>48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29046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Jacob works for Laban, marries wives and has children – Gen 29 &amp; 30 (Right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Z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Bottom)</a:t>
            </a:r>
            <a:r>
              <a:rPr lang="bo-CN" sz="1200" b="1" dirty="0">
                <a:solidFill>
                  <a:srgbClr val="444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ར་ཧེལ་དང་ལེ་ཨའི་ཆེད་དུ་ཡ་ཀོབ་ཀྱིས་ལ་བན་གྱི་གཡོག་བྱས་པ།</a:t>
            </a:r>
            <a:endParaRPr lang="en-Z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E3F02-AA5B-4C84-B8DF-ACD658099E90}" type="slidenum">
              <a:rPr lang="en-ZA" smtClean="0"/>
              <a:t>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712882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E3F02-AA5B-4C84-B8DF-ACD658099E90}" type="slidenum">
              <a:rPr lang="en-ZA" smtClean="0"/>
              <a:t>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25983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E3F02-AA5B-4C84-B8DF-ACD658099E90}" type="slidenum">
              <a:rPr lang="en-ZA" smtClean="0"/>
              <a:t>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459303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E3F02-AA5B-4C84-B8DF-ACD658099E90}" type="slidenum">
              <a:rPr lang="en-ZA" smtClean="0"/>
              <a:t>10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623990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E3F02-AA5B-4C84-B8DF-ACD658099E90}" type="slidenum">
              <a:rPr lang="en-ZA" smtClean="0"/>
              <a:t>12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59525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E3F02-AA5B-4C84-B8DF-ACD658099E90}" type="slidenum">
              <a:rPr lang="en-ZA" smtClean="0"/>
              <a:t>14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215239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E3F02-AA5B-4C84-B8DF-ACD658099E90}" type="slidenum">
              <a:rPr lang="en-ZA" smtClean="0"/>
              <a:t>16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82730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C6327-D262-434E-B460-BF60C7FCE4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C55990-DAD4-406E-8D2C-E3F4E758DE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6F60CB-EB6F-42FC-BB07-153AC020F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968BE-3CE8-4B4A-8F1F-739D94B45018}" type="datetimeFigureOut">
              <a:rPr lang="en-ZA" smtClean="0"/>
              <a:t>2024/06/20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92A49-A885-441A-8EA1-0895EF279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FF66B0-CCAD-45F4-8A7F-CE092B5A6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9C86-60F7-4361-BACC-4D672B57E2D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93773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0B818-93D3-4FD3-8AFF-0FF0F39C2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34AE0D-3186-4F66-9F2A-63760F3B15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8F978-722D-4CFF-B28A-5BB93D8C1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968BE-3CE8-4B4A-8F1F-739D94B45018}" type="datetimeFigureOut">
              <a:rPr lang="en-ZA" smtClean="0"/>
              <a:t>2024/06/20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74B56-5DAC-4258-9BF5-1D038FB7A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401C25-C3BD-44A8-A388-55E33D000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9C86-60F7-4361-BACC-4D672B57E2D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89164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7AB38C-31B9-4E31-9499-D2F735A04A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F47437-888B-4ACB-922D-B69236D984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C418E3-AFBC-4908-9080-3F6A41000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968BE-3CE8-4B4A-8F1F-739D94B45018}" type="datetimeFigureOut">
              <a:rPr lang="en-ZA" smtClean="0"/>
              <a:t>2024/06/20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289694-1C44-40BE-818F-6F4F1BAB0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E8ACD-FEDB-41AC-9307-108C5F32C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9C86-60F7-4361-BACC-4D672B57E2D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50099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B76E0-3292-46D3-9B64-A8CF417D9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DB54E-E083-4FB4-9DAC-103EAF454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2725CC-A087-4DB5-9993-596971906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968BE-3CE8-4B4A-8F1F-739D94B45018}" type="datetimeFigureOut">
              <a:rPr lang="en-ZA" smtClean="0"/>
              <a:t>2024/06/20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548A1D-1DAC-449F-AD80-44A6912AF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CABD0-2215-4DFC-A0E4-2E70C0A3A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9C86-60F7-4361-BACC-4D672B57E2D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03618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2EAD0-D73C-4399-A0A1-62BEB5B25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FCB018-82C5-496F-8D1D-80676740EE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7E9D7E-2061-4EF5-B980-D7E3887DD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968BE-3CE8-4B4A-8F1F-739D94B45018}" type="datetimeFigureOut">
              <a:rPr lang="en-ZA" smtClean="0"/>
              <a:t>2024/06/20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6BF3C6-6A54-4B19-AECC-4E56FC2A3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DF951-CF76-496B-A3CF-2B55FD398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9C86-60F7-4361-BACC-4D672B57E2D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86061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39318-024E-44D2-97C6-DC0C929DC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ADEB7-1ABC-4455-A58F-2C1B989DA1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B3AF5A-2051-4D11-8ECA-E5CFBA1B37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ADD4F7-6C77-4C99-A4D2-A3295B4C5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968BE-3CE8-4B4A-8F1F-739D94B45018}" type="datetimeFigureOut">
              <a:rPr lang="en-ZA" smtClean="0"/>
              <a:t>2024/06/20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D98F4C-CF24-4A7D-84E7-F7440D87B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3E0CAF-7CF4-4E3D-9003-D8CB84FD1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9C86-60F7-4361-BACC-4D672B57E2D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6371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9BDD8-2CED-4D4F-A49A-892F31959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73377-0B72-4712-B3F9-BE7B9FBD4B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9B83E9-86EE-4FE6-A607-F7B3B2ADF0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296861-0E6D-4438-89B5-DE026074AB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B50B58-D381-4E64-8A65-7C52EFB563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664C44-0DBF-4E21-A4D3-27FF92EDE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968BE-3CE8-4B4A-8F1F-739D94B45018}" type="datetimeFigureOut">
              <a:rPr lang="en-ZA" smtClean="0"/>
              <a:t>2024/06/20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4A94EB-BC27-4BEA-92BF-B4985D725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432967-CCCB-4351-8FB5-73CF2AF08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9C86-60F7-4361-BACC-4D672B57E2D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1199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0CB3D-CDA3-4A30-B454-ED00BA3CA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5A5585-B8CB-4774-A23A-94D35FC25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968BE-3CE8-4B4A-8F1F-739D94B45018}" type="datetimeFigureOut">
              <a:rPr lang="en-ZA" smtClean="0"/>
              <a:t>2024/06/20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76BCF9-A40B-4637-B36C-C4F08F7F6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49AA81-2B79-43F5-B606-BBC7D477F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9C86-60F7-4361-BACC-4D672B57E2D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38630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16B8D9-7413-441D-9064-EACA1A65B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968BE-3CE8-4B4A-8F1F-739D94B45018}" type="datetimeFigureOut">
              <a:rPr lang="en-ZA" smtClean="0"/>
              <a:t>2024/06/20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655E8D-9903-4AAA-8F4D-D9D76738D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58431A-BE48-486B-A865-E767BA05D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9C86-60F7-4361-BACC-4D672B57E2D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47347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3C4AA-9A55-46D4-8A2D-D1415DFC3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A35439-4657-4C53-AB6E-75E9565ADC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F88CDA-5D77-4E30-81FD-D4CC923C7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0F9755-AA17-49B3-A64E-8243AF7A0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968BE-3CE8-4B4A-8F1F-739D94B45018}" type="datetimeFigureOut">
              <a:rPr lang="en-ZA" smtClean="0"/>
              <a:t>2024/06/20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60CE00-999C-4F04-BDAD-0580E0B86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FDA8C-7677-4C50-8CC5-47EC54EA4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9C86-60F7-4361-BACC-4D672B57E2D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75963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6D9A8-5A96-4C63-9F39-15FB4D1E8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A4F0E2-1ACF-4AD2-934B-BDC4C4F823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95279D-CC3F-4755-B404-14791A2D6B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1B5BDE-4BB0-41B5-AF55-AD9B13E37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968BE-3CE8-4B4A-8F1F-739D94B45018}" type="datetimeFigureOut">
              <a:rPr lang="en-ZA" smtClean="0"/>
              <a:t>2024/06/20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289877-A591-4681-987B-47189C7DD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A2C903-AFB2-42DA-A87D-3FB60B94E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9C86-60F7-4361-BACC-4D672B57E2D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12063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82DD98-B998-4125-802B-72CF548D7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A4154A-66C4-4020-8D1D-326D602455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86FBD-9908-4750-B70D-97673DCD8D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3968BE-3CE8-4B4A-8F1F-739D94B45018}" type="datetimeFigureOut">
              <a:rPr lang="en-ZA" smtClean="0"/>
              <a:t>2024/06/20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7A490-6188-4E76-BAE4-23A562E1D7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89B963-C13D-430B-A193-5F840AD37A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B9C86-60F7-4361-BACC-4D672B57E2D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57695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open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discoverybible.com/" TargetMode="External"/><Relationship Id="rId5" Type="http://schemas.openxmlformats.org/officeDocument/2006/relationships/hyperlink" Target="https://biblehub.com/" TargetMode="Externa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C2D0C-9DA3-B0A5-72ED-28AF735EF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06-7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42EB72-61DB-6050-CDD7-C7117D7DB8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5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IN" dirty="0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2661C33D-B9A7-C112-04D8-6D59EB2C7E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0039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9"/>
    </mc:Choice>
    <mc:Fallback xmlns="">
      <p:transition spd="slow" advTm="3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9E845A-AAAB-4F51-B9AF-5AE4B7C4F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12368783" cy="74713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646CAF-6829-4C9D-ACB8-784EBD7AA1D7}"/>
              </a:ext>
            </a:extLst>
          </p:cNvPr>
          <p:cNvSpPr txBox="1"/>
          <p:nvPr/>
        </p:nvSpPr>
        <p:spPr>
          <a:xfrm>
            <a:off x="3978442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29:9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0605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121212"/>
                </a:solidFill>
                <a:latin typeface="Inter"/>
              </a:rPr>
              <a:t> </a:t>
            </a:r>
            <a:r>
              <a:rPr lang="bo-CN" sz="7200" dirty="0">
                <a:solidFill>
                  <a:srgbClr val="777A7B"/>
                </a:solidFill>
                <a:latin typeface="Inter"/>
              </a:rPr>
              <a:t>12</a:t>
            </a:r>
            <a:r>
              <a:rPr lang="bo-CN" sz="7200" dirty="0">
                <a:solidFill>
                  <a:srgbClr val="121212"/>
                </a:solidFill>
                <a:latin typeface="Inter"/>
              </a:rPr>
              <a:t>ཡ་ཀོབ་ཀྱིས་རཱ་ཧེལ་ལ་ཁོ་རང་ནི་ཁོ་མོའི་ཕ་ཡི་ཚ་བོ་སྟེ་རིབ་ཀཱའི་བུ་ཡིན་པར་བརྗོད་པ༌དང༌། རཱ་ཧེལ་ཕ་ཡི་གམ་དུ་རྒྱུགས་ཤིང་དོན་དེ་ཕ་ལ་སྨྲས༌སོ།།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12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He told Rachel that he was Rebekah’s son, a relative of her father, and she ran and told her father.</a:t>
            </a:r>
            <a:endParaRPr lang="en-ZA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CB47760-C8DF-4200-B382-DB311BEA7E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8697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86"/>
    </mc:Choice>
    <mc:Fallback xmlns="">
      <p:transition spd="slow" advTm="12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D4BA0B-F7CC-469C-9735-41A6A9E13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410263" cy="71367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20FCE1-0AA7-44D0-A898-4957C2201D05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29:12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236527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121212"/>
                </a:solidFill>
                <a:latin typeface="Inter"/>
              </a:rPr>
              <a:t> </a:t>
            </a:r>
            <a:r>
              <a:rPr lang="bo-CN" sz="6600" dirty="0">
                <a:solidFill>
                  <a:srgbClr val="777A7B"/>
                </a:solidFill>
                <a:latin typeface="Inter"/>
              </a:rPr>
              <a:t>14</a:t>
            </a:r>
            <a:r>
              <a:rPr lang="bo-CN" sz="6600" dirty="0">
                <a:solidFill>
                  <a:srgbClr val="121212"/>
                </a:solidFill>
                <a:latin typeface="Inter"/>
              </a:rPr>
              <a:t>དེ་ནས་ལཱ་པན་ན༌རེ། ཁྱོད་ནི་ངའི་ཤ་དང་རུས་པའི་གཉེན་ཉེ་ཡིན་ཞེས་སྨྲས་པ༌དང༌། ཡ་ཀོབ་ཟླ་བ་གཅིག་ལ་ལཱ་པན་དང་མཉམ་དུ་བསྡད༌དོ།།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14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Laban declared, “You are indeed my own flesh and blood.”</a:t>
            </a:r>
          </a:p>
          <a:p>
            <a:pPr algn="l"/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After Jacob had stayed with him a month,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0D65091-ACDF-D2D9-7E69-7069F7FE9F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6734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40"/>
    </mc:Choice>
    <mc:Fallback xmlns="">
      <p:transition spd="slow" advTm="9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2E7EC9-C999-4B22-AEC5-A0BC09592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5811" y="0"/>
            <a:ext cx="1320362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EDD64F-F03B-4478-972F-234C8BEFFE45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29:14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562867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Inter"/>
              </a:rPr>
              <a:t>15</a:t>
            </a:r>
            <a:r>
              <a:rPr lang="bo-CN" sz="6000" dirty="0">
                <a:solidFill>
                  <a:srgbClr val="121212"/>
                </a:solidFill>
                <a:latin typeface="Inter"/>
              </a:rPr>
              <a:t>དེ་ནས་ལཱ་པན་གྱིས་ཡ་ཀོབ་ལ་འདི༌ལྟར། ཁྱོད་བདག་གི་གཉེན་ཉེ་ཡིན་ཡང་གླ་མེད་པར་བདག་ལ་ཞབས་ཕྱི་བྱེད་ག་ལ༌སྲིད། ཁྱོད་ལ་གླ་ཕོགས་ག་ཚོད་དགོས་པ་བདག་ལ་སྨྲོས་ཤིག་ཅེས༌སྨྲས།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5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Laban said to him, “Just because you are my relative, should you work for nothing? Tell me what your wages should be.”</a:t>
            </a:r>
            <a:endParaRPr lang="en-ZA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4C254C96-0AC5-6F43-AED5-A0AD1DC7DD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9179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67"/>
    </mc:Choice>
    <mc:Fallback xmlns="">
      <p:transition spd="slow" advTm="12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1396DF-B92D-424E-9BED-340125468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222502" cy="70475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BCA7B6-7585-46D5-BE5B-79F9381902A7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29:15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291944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Inter"/>
              </a:rPr>
              <a:t>16</a:t>
            </a:r>
            <a:r>
              <a:rPr lang="bo-CN" sz="7200" dirty="0">
                <a:solidFill>
                  <a:srgbClr val="121212"/>
                </a:solidFill>
                <a:latin typeface="Inter"/>
              </a:rPr>
              <a:t>དེ་ཡང་ལཱ་པན་ལ་བུ་མོ་གཉིས་ཡོད༌དེ། བུ་མོ་ཆེ་བའི་མིང་ལ་ལེ་ཨ་ཞེས་དང་བུ་མོ་ཆུང་བའི་མིང་ལ་རཱ་ཧེལ་ཟེར༌རོ།།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16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Now Laban had two daughters; the older was named Leah, and the younger was named Rachel. </a:t>
            </a:r>
            <a:endParaRPr lang="en-ZA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73D98D8-7A57-4968-7C3B-A74C1F69AA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9010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27"/>
    </mc:Choice>
    <mc:Fallback xmlns="">
      <p:transition spd="slow" advTm="8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BEABE9-7CD4-4A69-B27A-EC4FAAFDB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93122" y="0"/>
            <a:ext cx="1358512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07C39A-A96A-4D6C-99FC-604D4891F56A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29:16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945871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Inter"/>
              </a:rPr>
              <a:t>18</a:t>
            </a:r>
            <a:r>
              <a:rPr lang="bo-CN" sz="6600" dirty="0">
                <a:solidFill>
                  <a:srgbClr val="121212"/>
                </a:solidFill>
                <a:latin typeface="Inter"/>
              </a:rPr>
              <a:t>ཡ་ཀོབ་ནི་རཱ་ཧེལ་ལ་དགའ་བར་གྱུར༌ཏེ། འདི༌ལྟར། བདག་གིས་ཁྱེད་ཀྱི་བུ་མོ་ཆུང་བ་རཱ་ཧེལ་གྱི་ཆེད༌དུ། ལོ་ངོ་བདུན་རིང་ཁྱེད་ལ་ཞབས་ཕྱི་བསྒྲུབ་འདོད་པ་ཡིན་ཞེས་སྨྲས་པ༌ལ།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18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Since Jacob loved Rachel, he answered, “I will serve you seven years for your younger daughter Rachel.”</a:t>
            </a:r>
            <a:endParaRPr lang="en-ZA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1DB4568-BAE1-D312-7E80-91974B2A8D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6369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60"/>
    </mc:Choice>
    <mc:Fallback xmlns="">
      <p:transition spd="slow" advTm="12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229B2-44A3-4BC0-95EE-FD57923C9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46F97-6D20-4D60-B6BA-4B62DF84EE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39D669-78BA-4B01-91B7-9566A24DD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5942" y="0"/>
            <a:ext cx="12862192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2C5FE6-A0C8-4160-84E3-A4099B25D2B1}"/>
              </a:ext>
            </a:extLst>
          </p:cNvPr>
          <p:cNvSpPr txBox="1"/>
          <p:nvPr/>
        </p:nvSpPr>
        <p:spPr>
          <a:xfrm>
            <a:off x="378050" y="4130615"/>
            <a:ext cx="659037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o-CN" sz="8000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བཀོད་པ</a:t>
            </a:r>
            <a:r>
              <a:rPr lang="en-ZA" sz="8000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29 &amp; 30</a:t>
            </a:r>
          </a:p>
          <a:p>
            <a:r>
              <a:rPr lang="bo-CN" sz="8000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ར་ཧེལ་དང་ལེ་ཨའི</a:t>
            </a:r>
            <a:endParaRPr lang="en-ZA" sz="8000" dirty="0">
              <a:solidFill>
                <a:schemeClr val="bg1"/>
              </a:solidFill>
              <a:effectLst/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endParaRPr lang="en-ZA" sz="2000" dirty="0">
              <a:solidFill>
                <a:schemeClr val="bg1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407F020A-E80F-F4EE-F9A7-BFE7DE93B17A}"/>
              </a:ext>
            </a:extLst>
          </p:cNvPr>
          <p:cNvSpPr txBox="1"/>
          <p:nvPr/>
        </p:nvSpPr>
        <p:spPr>
          <a:xfrm>
            <a:off x="241900" y="652033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3699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89E3D4-5FE7-4D7B-95D3-D569573CC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1103" y="0"/>
            <a:ext cx="1282919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BFB1F0-786C-4BFD-ADE7-A9FDBFEBE930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29:18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284654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Inter"/>
              </a:rPr>
              <a:t>20</a:t>
            </a:r>
            <a:r>
              <a:rPr lang="bo-CN" sz="6600" dirty="0">
                <a:solidFill>
                  <a:srgbClr val="121212"/>
                </a:solidFill>
                <a:latin typeface="Inter"/>
              </a:rPr>
              <a:t>དེ་ནས་ཡ་ཀོབ་ཀྱིས་རཱ་ཧེལ་གྱི་ཆེད༌དུ་ལོ་ངོ་བདུན་རིང་ཞབས་ཕྱི༌བསྒྲུབས། ཡ་ཀོབ་ནི་རཱ་ཧེལ་ལ་དགའ་བའི་དབང་གིས་ལོ་བདུན་གྱི་དུས་ནི་ཉིན་འགའ་ཤས་ཙམ་ལ་སྣང༌ངོ༌།།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20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So Jacob served seven years for Rachel, yet it seemed but a few days because of his love for her.</a:t>
            </a:r>
            <a:endParaRPr lang="en-ZA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50F78C9-2151-9291-E98A-3978D12891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9924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99"/>
    </mc:Choice>
    <mc:Fallback xmlns="">
      <p:transition spd="slow" advTm="10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B1FB8F-B5E6-4BB9-B752-7C6EBA7D6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86330" y="1"/>
            <a:ext cx="1627833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23DDCD-8EEB-4902-80DC-A197AE25B100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29:20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832331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Inter"/>
              </a:rPr>
              <a:t>21</a:t>
            </a:r>
            <a:r>
              <a:rPr lang="bo-CN" sz="6000" dirty="0">
                <a:solidFill>
                  <a:srgbClr val="121212"/>
                </a:solidFill>
                <a:latin typeface="Inter"/>
              </a:rPr>
              <a:t>དེ་ནས་ཡ་ཀོབ་ཀྱིས་ལཱ་པན་ལ་འདི་ལྟར་སྨྲས༌པ། ད་ནི་དུས་ལ་སླེབས་པས། ཁྱེད་ཀྱིས་བདག་གི་ཆུང་མ་བདག་ལ་གནང་བར༌མཛོད། བདག་ཁོ་མོར་འགྲོགས་འདོད་པ་ཡིན་ཞེས་པ༌ལ།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21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Finally Jacob said to Laban, “Grant me my wife, for my time is complete, and I want to sleep with her.”</a:t>
            </a:r>
            <a:endParaRPr lang="en-ZA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001965CD-E9FC-7DB5-A427-8E8EEDA893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8907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20"/>
    </mc:Choice>
    <mc:Fallback xmlns="">
      <p:transition spd="slow" advTm="10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CD8E6E-E2EE-4B79-BA5A-4235124FF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12355551" cy="75824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A80853-2FA8-4D1E-B443-C97477F85AA1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29:21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952416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Inter"/>
              </a:rPr>
              <a:t>22</a:t>
            </a:r>
            <a:r>
              <a:rPr lang="bo-CN" sz="6600" dirty="0">
                <a:solidFill>
                  <a:srgbClr val="121212"/>
                </a:solidFill>
                <a:latin typeface="Inter"/>
              </a:rPr>
              <a:t>ལཱ་པན་གྱིས་གཉེན་སྟོན་གཟབ་རྒྱས་བསྡུས་ཤིང་ཡུལ་ཕྱོགས་དེའི་མི་རྣམས་མགྲོན་ལ་བོས་པ༌རེད།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22</a:t>
            </a:r>
            <a:r>
              <a:rPr lang="en-US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So Laban invited all the men of that place and prepared a feast. </a:t>
            </a:r>
            <a:endParaRPr lang="en-ZA" sz="54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86EC3775-F740-42FC-150B-2C6440C5A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4705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78"/>
    </mc:Choice>
    <mc:Fallback xmlns="">
      <p:transition spd="slow" advTm="6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B1F8A3-FBE1-4588-B20A-45DCCE186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4227" y="0"/>
            <a:ext cx="123462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2F9E00-7F08-44AC-89EB-CE5CE48B8F16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29:22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65862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Inter"/>
              </a:rPr>
              <a:t>23</a:t>
            </a:r>
            <a:r>
              <a:rPr lang="bo-CN" sz="6600" dirty="0">
                <a:solidFill>
                  <a:srgbClr val="121212"/>
                </a:solidFill>
                <a:latin typeface="Inter"/>
              </a:rPr>
              <a:t>དེར་མཚན་མོའི་དུས༌སུ། ལཱ་པན་གྱིས་བུ་མོ་ལེ་ཨ་བྱ་བ་ཡ་ཀོབ་ཀྱི་གམ་དུ་བསྐྱལ་ཏེ་ཁོ་གཉིས་ལུས་འབྲེལ་བྱས་པ༌དང༌།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23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But when evening came, Laban took his daughter Leah and gave her to Jacob, and he slept with her.</a:t>
            </a:r>
            <a:endParaRPr lang="en-IN" sz="44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D9CF456-9874-B99E-F5A3-02EB0B1324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6170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53"/>
    </mc:Choice>
    <mc:Fallback xmlns="">
      <p:transition spd="slow" advTm="8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72A9C1-697E-4D37-8709-5F6A6E9778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9391"/>
            <a:ext cx="12192000" cy="69573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87BB82-263E-4A3A-9897-86688CC11E10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29:23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860301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Inter"/>
              </a:rPr>
              <a:t>25</a:t>
            </a:r>
            <a:r>
              <a:rPr lang="bo-CN" sz="5400" dirty="0">
                <a:solidFill>
                  <a:srgbClr val="121212"/>
                </a:solidFill>
                <a:latin typeface="Inter"/>
              </a:rPr>
              <a:t>ཕྱི་ཉིན་ཞོགས༌པར། ཡ་ཀོབ་ཀྱིས་ལེ་ཨ་ཡིན་པ་མཐོང༌སྟེ། ལཱ་པན་ལ་འདི་ལྟར་སྨྲས༌པ། ཁྱེད་ཀྱིས་བདག་ལ་ཅི་བྱས༌སམ། བདག་གིས་ཁྱེད་ལ་ཞབས་ཕྱི་བསྒྲུབས་པ་ནི་རཱ་ཧེལ་གྱི་ཆེད་དུ་མ་ཡིན༌ནམ། ཁྱེད་ཀྱིས་བདག་ལ་མགོ་སྐོར་གཏོང་བའི་རྒྱུ་མཚན་ཅི་ཞེས་པ༌ལ།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25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When morning came, there was Leah! “What have you done to me?” Jacob said to Laban. “Wasn’t it for Rachel that I served you? Why have you deceived me?”</a:t>
            </a:r>
            <a:endParaRPr lang="en-ZA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3FCB7CB-F6DA-7F9E-7BFB-0F59409EDD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7401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03"/>
    </mc:Choice>
    <mc:Fallback xmlns="">
      <p:transition spd="slow" advTm="16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cap="all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བཀོད་པ</a:t>
            </a:r>
            <a:r>
              <a:rPr lang="en-ZA" sz="6000" cap="all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29 &amp; 30</a:t>
            </a:r>
          </a:p>
          <a:p>
            <a:r>
              <a:rPr lang="bo-CN" sz="6000" dirty="0"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ར་ཧེལ་དང་ལེ་ཨའི</a:t>
            </a:r>
            <a:endParaRPr lang="en-ZA" sz="6000" dirty="0">
              <a:effectLst/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ZA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Jacob works for Laban, marries wives and has children </a:t>
            </a:r>
            <a:r>
              <a:rPr lang="en-ZA" sz="4400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– Genesis </a:t>
            </a:r>
            <a:r>
              <a:rPr lang="en-ZA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29 &amp; 30</a:t>
            </a:r>
            <a:endParaRPr lang="en-IN" sz="4400" dirty="0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1C27FBB2-B65F-5F2B-239E-C89914F097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0"/>
    </mc:Choice>
    <mc:Fallback xmlns="">
      <p:transition spd="slow" advTm="3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89D50A-6CCC-499C-84F4-26EB9E761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481932" cy="68623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A4917B-DA65-4841-BC6E-11A8FD709D43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29:25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226085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Inter"/>
              </a:rPr>
              <a:t>26</a:t>
            </a:r>
            <a:r>
              <a:rPr lang="bo-CN" sz="6600" dirty="0">
                <a:solidFill>
                  <a:srgbClr val="121212"/>
                </a:solidFill>
                <a:latin typeface="Inter"/>
              </a:rPr>
              <a:t>ལཱ་པན་ན༌རེ། བུ་མོ་ཆེ་བ་གནས་ལ་མ་བྱིན་པར་བུ་མོ་ཆུང་བ་གནས་ལ་སྟེར་བ་ནི་ངེད་ཅག་གི་ཡུལ་འདིའི་གོམས་སྲོལ་མ༌ཡིན།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26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Laban replied, “It is not our custom here to give the younger daughter in marriage before the older.</a:t>
            </a:r>
            <a:endParaRPr lang="en-ZA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845EC2E-7F92-52E9-C391-5729BCF147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2062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19"/>
    </mc:Choice>
    <mc:Fallback xmlns="">
      <p:transition spd="slow" advTm="9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38E215-72D7-4D77-B97D-09AF112A5B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4308"/>
            <a:ext cx="12377854" cy="69123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0F8CFB-64F1-44EE-A458-6AAEDD00754F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29:26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503831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Inter"/>
              </a:rPr>
              <a:t>27</a:t>
            </a:r>
            <a:r>
              <a:rPr lang="bo-CN" sz="6000" dirty="0">
                <a:solidFill>
                  <a:srgbClr val="121212"/>
                </a:solidFill>
                <a:latin typeface="Inter"/>
              </a:rPr>
              <a:t>ཁྱོད་ཀྱིས་གཉེན་སྟོན་གྱི་ཉིན་བདུན་ལོངས་སུ་བཅུག༌རྗེས། བདག་གིས་བུ་མོ་ཆུང་བའང་ཁྱོད་ལ་སྟེར་ངེས༌ཤིང༌། ཁྱོད་ཀྱིས་ད་དུང་ལོ་ངོ་བདུན་རིང་བདག་ལ་ཞབས་ཕྱི་བསྒྲུབ་དགོས་ཞེས་སྨྲས༌སོ།།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27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Finish this week’s celebration, and we will give you the younger one in return for another seven years of work.”</a:t>
            </a:r>
            <a:endParaRPr lang="en-ZA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488E03F-3528-7BF9-FE8D-8C999A6500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6400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93"/>
    </mc:Choice>
    <mc:Fallback xmlns="">
      <p:transition spd="slow" advTm="12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9CF8A6-7570-46F4-A646-5BD03ADA4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5433"/>
            <a:ext cx="12192000" cy="70634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294ACB-F604-4117-95FE-DBE438EB868A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29:27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731112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Inter"/>
              </a:rPr>
              <a:t>28</a:t>
            </a:r>
            <a:r>
              <a:rPr lang="bo-CN" sz="6600" dirty="0">
                <a:solidFill>
                  <a:srgbClr val="121212"/>
                </a:solidFill>
                <a:latin typeface="Inter"/>
              </a:rPr>
              <a:t>དེ་ནས་ཡ་ཀོབ་ཀྱིས་དེ་ལྟར་བསྒྲུབས༌ཤིང༌། ལེ་ཨའི་གཉེན་སྟོན་གྱི་ཉིན་བདུན་ལོངས༌རྗེས། ལཱ་པན་གྱིས་བུ་མོ་རཱ་ཧེལ་ཡ་ཀོབ་ལ་ཆུང་མར་གནང༌ངོ༌།།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28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Jacob did just that. He finished the week’s celebration, and Laban gave him his daughter Rachel as his wife.</a:t>
            </a:r>
            <a:endParaRPr lang="en-ZA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BE21537-EAA2-1045-2454-DFDB773F0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5172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92"/>
    </mc:Choice>
    <mc:Fallback xmlns="">
      <p:transition spd="slow" advTm="9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3A32C7-7FF7-4E13-9F98-5546E4157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25190" y="8479"/>
            <a:ext cx="13017190" cy="68495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7EF081-738B-4637-AC81-B0A07FCD14E8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29:28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447886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Inter"/>
              </a:rPr>
              <a:t>30</a:t>
            </a:r>
            <a:r>
              <a:rPr lang="bo-CN" sz="6600" dirty="0">
                <a:solidFill>
                  <a:srgbClr val="121212"/>
                </a:solidFill>
                <a:latin typeface="Inter"/>
              </a:rPr>
              <a:t>དེར་ཡ་ཀོབ་ནི་རཱ་ཧེལ་ལའང་ལུས་འབྲེལ་བྱས༌ཤིང༌། ཁོ་རང་ལེ་ཨ་ལས་རཱ་ཧེལ་ལ་ཤིན་ཏུ་དགའ༌བས། ཡང་ལོ་ངོ་བདུན་རིང་ལཱ་པན་ལ་ཞབས་ཕྱི་བསྒྲུབས༌སོ།།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30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Jacob slept with Rachel as well, and indeed, he loved Rachel more than Leah. So he worked for Laban another seven years.</a:t>
            </a:r>
            <a:endParaRPr lang="en-ZA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818DF7C-6F95-8AAA-4B76-06D510B793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1464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77"/>
    </mc:Choice>
    <mc:Fallback xmlns="">
      <p:transition spd="slow" advTm="11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5A3D51-39CC-43F7-A89E-391BDDA22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3156" y="1"/>
            <a:ext cx="1283515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E732AF-6185-4D8F-ADF7-91BB00EDD289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29:30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956506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5400" b="1" baseline="30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Leah had many  children, But Rachel was unable to have a child</a:t>
            </a:r>
            <a:endParaRPr lang="en-ZA" sz="54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91E0548-BAF8-D305-4934-AE8F8A9F1C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9863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82"/>
    </mc:Choice>
    <mc:Fallback xmlns="">
      <p:transition spd="slow" advTm="6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A9DAE84-6D88-4383-BB6F-009079B36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5942" y="0"/>
            <a:ext cx="1286219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438F24-577C-581F-1465-9495ED041B76}"/>
              </a:ext>
            </a:extLst>
          </p:cNvPr>
          <p:cNvSpPr txBox="1"/>
          <p:nvPr/>
        </p:nvSpPr>
        <p:spPr>
          <a:xfrm>
            <a:off x="378050" y="4130615"/>
            <a:ext cx="659037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o-CN" sz="8000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བཀོད་པ</a:t>
            </a:r>
            <a:r>
              <a:rPr lang="en-ZA" sz="8000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29 &amp; 30</a:t>
            </a:r>
          </a:p>
          <a:p>
            <a:r>
              <a:rPr lang="bo-CN" sz="8000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ར་ཧེལ་དང་ལེ་ཨའི</a:t>
            </a:r>
            <a:endParaRPr lang="en-ZA" sz="8000" dirty="0">
              <a:solidFill>
                <a:schemeClr val="bg1"/>
              </a:solidFill>
              <a:effectLst/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endParaRPr lang="en-ZA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5014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52AC34-DFAA-461F-8A57-2CBD834F7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6117" y="2767"/>
            <a:ext cx="12348117" cy="685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682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Inter"/>
              </a:rPr>
              <a:t>22</a:t>
            </a:r>
            <a:r>
              <a:rPr lang="bo-CN" sz="6000" dirty="0">
                <a:solidFill>
                  <a:srgbClr val="121212"/>
                </a:solidFill>
                <a:latin typeface="Inter"/>
              </a:rPr>
              <a:t>དེ་ཡང་དཀོན་མཆོག་གིས་རཱ་ཧེལ་ལ་ཐུགས་རྗེ་དགོངས་ཏེ་ཁོ་མོར་མངལ་སྦྲུམ་ནུས་པར་མཛད༌དོ།། </a:t>
            </a:r>
            <a:r>
              <a:rPr lang="bo-CN" sz="6000" dirty="0">
                <a:solidFill>
                  <a:srgbClr val="777A7B"/>
                </a:solidFill>
                <a:latin typeface="Inter"/>
              </a:rPr>
              <a:t>23</a:t>
            </a:r>
            <a:r>
              <a:rPr lang="bo-CN" sz="6000" dirty="0">
                <a:solidFill>
                  <a:srgbClr val="121212"/>
                </a:solidFill>
                <a:latin typeface="Inter"/>
              </a:rPr>
              <a:t>རཱ་ཧེལ་ལ་མངལ་སྦྲུམ་སྟེ་བུ་ཞིག་བཙས་པ༌དང༌། ཁོ་མོ་ན༌རེ། དཀོན་མཆོག་གིས་བདག་གི་ངོ་ཚ་སེལ་ཏོ་ཞེས༌དང༌།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22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God remembered Rachel. He listened to her and opened her womb, </a:t>
            </a:r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23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she conceived and gave birth to a son. </a:t>
            </a:r>
            <a:endParaRPr lang="en-ZA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AE516F95-8521-8B5A-C4E6-34D46A8724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1479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74"/>
    </mc:Choice>
    <mc:Fallback xmlns="">
      <p:transition spd="slow" advTm="14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DB80D1-A45A-4112-8765-CA9F30DDF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62269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78EF8D-5F02-4874-AF6E-8ABD066EF2FA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30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:22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256471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Inter"/>
              </a:rPr>
              <a:t>25</a:t>
            </a:r>
            <a:r>
              <a:rPr lang="bo-CN" sz="7200" dirty="0">
                <a:solidFill>
                  <a:srgbClr val="121212"/>
                </a:solidFill>
                <a:latin typeface="Inter"/>
              </a:rPr>
              <a:t>དེ་ཡང་རཱ་ཧེལ་གྱིས་ཡོ་སེབ་བཙས་པའི་རྗེས༌སུ། ཡ་ཀོབ་ཀྱིས་ལཱ་པན་ལ་འདི༌ལྟར། ཁྱེད་ཀྱིས་བདག་རང་ཡུལ་དུ་འགྲོ་རུ་མཛོད༌ཅིག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BB89EB-A439-8207-A7C6-A7C138E0F55C}"/>
              </a:ext>
            </a:extLst>
          </p:cNvPr>
          <p:cNvSpPr txBox="1"/>
          <p:nvPr/>
        </p:nvSpPr>
        <p:spPr>
          <a:xfrm>
            <a:off x="277091" y="299898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25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Now after Rachel had given birth to Joseph, Jacob said to Laban, “Send me on my way so I can return to my homeland.</a:t>
            </a:r>
            <a:endParaRPr lang="en-ZA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C1724DCE-33E5-2471-2AC6-727B8B82E0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6835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92"/>
    </mc:Choice>
    <mc:Fallback xmlns="">
      <p:transition spd="slow" advTm="8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9CF254-F3ED-4AE6-A2C0-0F26165CE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3739" y="0"/>
            <a:ext cx="1232573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8CF8DE-A3A4-4986-B42C-EC28B42A41C4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30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:25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863385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Inter"/>
              </a:rPr>
              <a:t>26</a:t>
            </a:r>
            <a:r>
              <a:rPr lang="bo-CN" sz="6000" dirty="0">
                <a:solidFill>
                  <a:srgbClr val="121212"/>
                </a:solidFill>
                <a:latin typeface="Inter"/>
              </a:rPr>
              <a:t>བདག་གིས་ཁྱེད་ལ་ཞབས་ཕྱི་བསྒྲུབས་ནས་ཐོབ་པའི་ཆུང་མ་དང་བུ་ཕྲུག་རྣམས་བདག་ལ་གནང་སྟེ་ང་རང་འགྲོ་རུ་ཆུག ངས་ཁྱེད་ལ་ཞབས་ཕྱི་ཇི་ལྟར་བསྒྲུབས་པ་ཁྱེད་ཀྱིས་ཤེས་སོ་ཞེས་སྨྲས་པ༌ལ།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26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Give me my wives and children for whom I have served you, that I may go on my way. You know how hard I have worked for you.”</a:t>
            </a:r>
            <a:endParaRPr lang="en-ZA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5B20E0A-DAB7-07D6-F93C-A2A95A3960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9551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28"/>
    </mc:Choice>
    <mc:Fallback xmlns="">
      <p:transition spd="slow" advTm="12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9F1F9D-61CE-4D2F-AF6E-D3861F062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1697"/>
            <a:ext cx="12352298" cy="69296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A0C1F7-DA8C-4F1D-A60D-C4874F476A20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30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:26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847573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Inter"/>
              </a:rPr>
              <a:t>43</a:t>
            </a:r>
            <a:r>
              <a:rPr lang="bo-CN" sz="7200" dirty="0">
                <a:solidFill>
                  <a:srgbClr val="121212"/>
                </a:solidFill>
                <a:latin typeface="Inter"/>
              </a:rPr>
              <a:t>ཡ་ཀོབ་ལ་ར་ལུག༌དང༌། གཡོག་པོ་དང་གཡོག༌མོ། རྔ་མོང་དང་བོང་བུ་མང་པོ་ཐོབ་སྟེ་འབྱོར་ཕྱུག་ལྡན་པར་གྱུར༌ཏོ།།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ZA" sz="3600" b="1" baseline="30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Laban tried to cheat Isaac, but God blessed him.</a:t>
            </a:r>
            <a:endParaRPr lang="en-ZA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ZA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43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Thus Jacob became exceedingly prosperous. </a:t>
            </a:r>
            <a:r>
              <a:rPr lang="en-US" sz="3600" b="0" i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He owned large flocks, maidservants and menservants, and camels and donkeys.</a:t>
            </a:r>
            <a:endParaRPr lang="en-ZA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0B388FA-146D-26C2-1852-A5B92A83CA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642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72"/>
    </mc:Choice>
    <mc:Fallback xmlns="">
      <p:transition spd="slow" advTm="8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97C4C1-2B7C-490E-9C3E-290124A2B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71306" y="1"/>
            <a:ext cx="1286330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F10B45-92EE-4FD6-BD6F-A42010D13898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30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:43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05327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Inter"/>
              </a:rPr>
              <a:t>1</a:t>
            </a:r>
            <a:r>
              <a:rPr lang="bo-CN" sz="5400" dirty="0">
                <a:solidFill>
                  <a:srgbClr val="121212"/>
                </a:solidFill>
                <a:latin typeface="Inter"/>
              </a:rPr>
              <a:t>དེ་ནས་ཡ་ཀོབ་ལམ་ལ་ཆས་ནས་ཤར་ཕྱོགས་པའི་ཡུལ་དུ་སོང་བ༌དང༌། </a:t>
            </a:r>
            <a:r>
              <a:rPr lang="bo-CN" sz="5400" dirty="0">
                <a:solidFill>
                  <a:srgbClr val="777A7B"/>
                </a:solidFill>
                <a:latin typeface="Inter"/>
              </a:rPr>
              <a:t>2</a:t>
            </a:r>
            <a:r>
              <a:rPr lang="bo-CN" sz="5400" dirty="0">
                <a:solidFill>
                  <a:srgbClr val="121212"/>
                </a:solidFill>
                <a:latin typeface="Inter"/>
              </a:rPr>
              <a:t>ཞིང་ནང་དུ་ཁྲོན་པ་ཞིག་ཡོད་པ་མཐོང་ཞིང་ལུག་ཁྱུ་སྐོར་གསུམ་ཁྲོན་པའི་འགྲམ་དུ་ཉལ་འདུག་པ༌སྟེ། རྒྱུ་མཚན་ནི་མི་རྣམས་ཀྱིས་ཁྲོན་པ་དེ་ལས་ལུག་ཁྱུ་ལ་ཆུ་ལྡུད་པའི་ཕྱིར༌ཡིན། ཁྲོན་པའི་སྟེང་རྡོ་ལེབ་ཆེན་པོ་ཞིག་ཡོད༌དོ།།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29:1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Jacob resumed his journey and came to the land of the people of the east. </a:t>
            </a:r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He looked and saw a well in the field, and near it lay three flocks of sheep</a:t>
            </a:r>
            <a:endParaRPr lang="en-ZA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64BC118-D5E5-A3B0-517D-F7B65DCDC5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1146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65"/>
    </mc:Choice>
    <mc:Fallback xmlns="">
      <p:transition spd="slow" advTm="18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F89944-3B43-43BF-93CD-D83EB8DE1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91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F94468-67E3-4348-B831-0506B73DD472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29:1,2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48409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Inter"/>
              </a:rPr>
              <a:t>4</a:t>
            </a:r>
            <a:r>
              <a:rPr lang="bo-CN" sz="6000" dirty="0">
                <a:solidFill>
                  <a:srgbClr val="121212"/>
                </a:solidFill>
                <a:latin typeface="Inter"/>
              </a:rPr>
              <a:t>དེ་ནས་ཡ་ཀོབ་ཀྱིས་ལུག་རྫི་ལ་འདི༌ལྟར། སྤུན་ཟླ༌རྣམས། ཁྱོད་ཅག་གང་ནས་ཡོང་བ་ཡིན་ནམ་ཞེས་དྲིས་པ༌ལ། ལུག་རྫི་རྣམས་ན༌རེ། ངེད་ཅག་ཧཱ་རན་ནས་ཡོང་བ་ཡིན་ཞེས་ལན་བཏབ་པ༌དང༌།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4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“My brothers,” Jacob asked the shepherds, “where are you from?”</a:t>
            </a:r>
          </a:p>
          <a:p>
            <a:pPr algn="l"/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“We are from Haran,” they answered.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BC72FF3-7550-1FC8-B53D-D2D2CD87BF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9795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01"/>
    </mc:Choice>
    <mc:Fallback xmlns="">
      <p:transition spd="slow" advTm="13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9FA64A-050C-4C67-8281-661566806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24484" y="0"/>
            <a:ext cx="1381648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A1F66C-1511-4C8F-AE52-9A99C13B70FD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29:4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427132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b="0" i="0" dirty="0">
                <a:solidFill>
                  <a:srgbClr val="777A7B"/>
                </a:solidFill>
                <a:effectLst/>
                <a:latin typeface="Inter"/>
              </a:rPr>
              <a:t>9</a:t>
            </a:r>
            <a:r>
              <a:rPr lang="bo-CN" sz="4800" b="0" i="0" dirty="0">
                <a:solidFill>
                  <a:srgbClr val="121212"/>
                </a:solidFill>
                <a:effectLst/>
                <a:latin typeface="Inter"/>
              </a:rPr>
              <a:t>དེ་ལྟར་ཡ་ཀོབ་དང་ལུག་རྫི་རྣམས་ཀྱིས་ཕན་ཚུན་ལ་ལབ་གླེང་བྱེད་པའི་དུས༌སུ། རཱ་ཧེལ་གྱིས་ཁོ་མོའི་ཕ་ཡི་ལུག་ཁྱུ་དེད་ནས་སླེབས་པ༌དང༌། ཁོ་མོ་ལུག་ཁྱུ་དེའི་ལུག་རྫི་ཡིན༌ནོ།། </a:t>
            </a:r>
            <a:r>
              <a:rPr lang="bo-CN" sz="4800" b="0" i="0" dirty="0">
                <a:solidFill>
                  <a:srgbClr val="777A7B"/>
                </a:solidFill>
                <a:effectLst/>
                <a:latin typeface="Inter"/>
              </a:rPr>
              <a:t>10</a:t>
            </a:r>
            <a:r>
              <a:rPr lang="bo-CN" sz="4800" b="0" i="0" dirty="0">
                <a:solidFill>
                  <a:srgbClr val="121212"/>
                </a:solidFill>
                <a:effectLst/>
                <a:latin typeface="Inter"/>
              </a:rPr>
              <a:t>དེ་ནས་ཡ་ཀོབ་ཀྱིས་རང་གི་ཞང་པོ་ལཱ་པན་གྱི་བུ་མོ་རཱ་ཧེལ་དང་ལུག་ཁྱུ་མཐོང་བ༌དང༌། ཁྲོན་པའི་རྡོ་ལེབ་ཕར་བསྒྲིལ་ཏེ་ཞང་པོའི་ལུག་ཁྱུ་ལ་ཆུ་བླུད༌དོ།།</a:t>
            </a:r>
            <a:endParaRPr lang="en-IN" sz="4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9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While he was still speaking with them, Rachel arrived with her father’s sheep, for she was a shepherdess. </a:t>
            </a:r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10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As soon as Jacob saw Rachel, the daughter of his mother’s brother Laban,</a:t>
            </a:r>
            <a:endParaRPr lang="en-IN" sz="44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78D64C8-4AA0-91EB-6DA0-12D1A98F04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1229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84"/>
    </mc:Choice>
    <mc:Fallback xmlns="">
      <p:transition spd="slow" advTm="21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3961</TotalTime>
  <Words>1883</Words>
  <Application>Microsoft Office PowerPoint</Application>
  <PresentationFormat>Widescreen</PresentationFormat>
  <Paragraphs>117</Paragraphs>
  <Slides>48</Slides>
  <Notes>25</Notes>
  <HiddenSlides>0</HiddenSlides>
  <MMClips>24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60" baseType="lpstr">
      <vt:lpstr>Aptos</vt:lpstr>
      <vt:lpstr>Arial</vt:lpstr>
      <vt:lpstr>Calibri</vt:lpstr>
      <vt:lpstr>Calibri Light</vt:lpstr>
      <vt:lpstr>Inter</vt:lpstr>
      <vt:lpstr>Microsoft Himalaya</vt:lpstr>
      <vt:lpstr>Microsoft Himalaya </vt:lpstr>
      <vt:lpstr>PT Serif</vt:lpstr>
      <vt:lpstr>Segoe UI</vt:lpstr>
      <vt:lpstr>Symbol</vt:lpstr>
      <vt:lpstr>Times New Roman</vt:lpstr>
      <vt:lpstr>Office Theme</vt:lpstr>
      <vt:lpstr>06-7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9</cp:revision>
  <dcterms:created xsi:type="dcterms:W3CDTF">2021-06-25T10:10:04Z</dcterms:created>
  <dcterms:modified xsi:type="dcterms:W3CDTF">2024-06-20T13:33:09Z</dcterms:modified>
</cp:coreProperties>
</file>