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22" r:id="rId2"/>
    <p:sldId id="321" r:id="rId3"/>
    <p:sldId id="256" r:id="rId4"/>
    <p:sldId id="295" r:id="rId5"/>
    <p:sldId id="280" r:id="rId6"/>
    <p:sldId id="296" r:id="rId7"/>
    <p:sldId id="281" r:id="rId8"/>
    <p:sldId id="297" r:id="rId9"/>
    <p:sldId id="282" r:id="rId10"/>
    <p:sldId id="298" r:id="rId11"/>
    <p:sldId id="283" r:id="rId12"/>
    <p:sldId id="299" r:id="rId13"/>
    <p:sldId id="284" r:id="rId14"/>
    <p:sldId id="300" r:id="rId15"/>
    <p:sldId id="285" r:id="rId16"/>
    <p:sldId id="301" r:id="rId17"/>
    <p:sldId id="286" r:id="rId18"/>
    <p:sldId id="302" r:id="rId19"/>
    <p:sldId id="257" r:id="rId20"/>
    <p:sldId id="303" r:id="rId21"/>
    <p:sldId id="258" r:id="rId22"/>
    <p:sldId id="304" r:id="rId23"/>
    <p:sldId id="259" r:id="rId24"/>
    <p:sldId id="305" r:id="rId25"/>
    <p:sldId id="260" r:id="rId26"/>
    <p:sldId id="306" r:id="rId27"/>
    <p:sldId id="291" r:id="rId28"/>
    <p:sldId id="307" r:id="rId29"/>
    <p:sldId id="261" r:id="rId30"/>
    <p:sldId id="308" r:id="rId31"/>
    <p:sldId id="262" r:id="rId32"/>
    <p:sldId id="309" r:id="rId33"/>
    <p:sldId id="263" r:id="rId34"/>
    <p:sldId id="310" r:id="rId35"/>
    <p:sldId id="264" r:id="rId36"/>
    <p:sldId id="311" r:id="rId37"/>
    <p:sldId id="265" r:id="rId38"/>
    <p:sldId id="312" r:id="rId39"/>
    <p:sldId id="266" r:id="rId40"/>
    <p:sldId id="313" r:id="rId41"/>
    <p:sldId id="287" r:id="rId42"/>
    <p:sldId id="314" r:id="rId43"/>
    <p:sldId id="288" r:id="rId44"/>
    <p:sldId id="315" r:id="rId45"/>
    <p:sldId id="289" r:id="rId46"/>
    <p:sldId id="316" r:id="rId47"/>
    <p:sldId id="290" r:id="rId48"/>
    <p:sldId id="317" r:id="rId49"/>
    <p:sldId id="292" r:id="rId50"/>
    <p:sldId id="318" r:id="rId51"/>
    <p:sldId id="293" r:id="rId52"/>
    <p:sldId id="319" r:id="rId53"/>
    <p:sldId id="294" r:id="rId54"/>
    <p:sldId id="32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76547" autoAdjust="0"/>
  </p:normalViewPr>
  <p:slideViewPr>
    <p:cSldViewPr snapToGrid="0">
      <p:cViewPr varScale="1">
        <p:scale>
          <a:sx n="89" d="100"/>
          <a:sy n="89" d="100"/>
        </p:scale>
        <p:origin x="114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F5FC7C3-6D7D-4C5A-9741-55080576FB00}"/>
    <pc:docChg chg="undo custSel addSld modSld">
      <pc:chgData name="Leonie Smith" userId="fed1330f33f5650e" providerId="LiveId" clId="{3F5FC7C3-6D7D-4C5A-9741-55080576FB00}" dt="2021-12-29T11:13:38.815" v="155" actId="1076"/>
      <pc:docMkLst>
        <pc:docMk/>
      </pc:docMkLst>
      <pc:sldChg chg="addSp delSp modSp new mod">
        <pc:chgData name="Leonie Smith" userId="fed1330f33f5650e" providerId="LiveId" clId="{3F5FC7C3-6D7D-4C5A-9741-55080576FB00}" dt="2021-12-29T10:43:16.024" v="30" actId="14100"/>
        <pc:sldMkLst>
          <pc:docMk/>
          <pc:sldMk cId="3899129840" sldId="295"/>
        </pc:sldMkLst>
        <pc:picChg chg="add del">
          <ac:chgData name="Leonie Smith" userId="fed1330f33f5650e" providerId="LiveId" clId="{3F5FC7C3-6D7D-4C5A-9741-55080576FB00}" dt="2021-12-29T10:42:50.616" v="27" actId="22"/>
          <ac:picMkLst>
            <pc:docMk/>
            <pc:sldMk cId="3899129840" sldId="295"/>
            <ac:picMk id="3" creationId="{25452FCB-AB60-43B0-BB91-2417D528078E}"/>
          </ac:picMkLst>
        </pc:picChg>
        <pc:picChg chg="add mod">
          <ac:chgData name="Leonie Smith" userId="fed1330f33f5650e" providerId="LiveId" clId="{3F5FC7C3-6D7D-4C5A-9741-55080576FB00}" dt="2021-12-29T10:43:16.024" v="30" actId="14100"/>
          <ac:picMkLst>
            <pc:docMk/>
            <pc:sldMk cId="3899129840" sldId="295"/>
            <ac:picMk id="5" creationId="{47AF82EC-C165-4868-88D8-B13091F377F7}"/>
          </ac:picMkLst>
        </pc:picChg>
      </pc:sldChg>
      <pc:sldChg chg="addSp modSp add mod">
        <pc:chgData name="Leonie Smith" userId="fed1330f33f5650e" providerId="LiveId" clId="{3F5FC7C3-6D7D-4C5A-9741-55080576FB00}" dt="2021-12-29T10:44:16.370" v="33" actId="14100"/>
        <pc:sldMkLst>
          <pc:docMk/>
          <pc:sldMk cId="215559737" sldId="296"/>
        </pc:sldMkLst>
        <pc:picChg chg="add mod">
          <ac:chgData name="Leonie Smith" userId="fed1330f33f5650e" providerId="LiveId" clId="{3F5FC7C3-6D7D-4C5A-9741-55080576FB00}" dt="2021-12-29T10:44:16.370" v="33" actId="14100"/>
          <ac:picMkLst>
            <pc:docMk/>
            <pc:sldMk cId="215559737" sldId="296"/>
            <ac:picMk id="3" creationId="{F660B021-B270-44AE-89C4-17EFC3C7902E}"/>
          </ac:picMkLst>
        </pc:picChg>
      </pc:sldChg>
      <pc:sldChg chg="addSp modSp add mod">
        <pc:chgData name="Leonie Smith" userId="fed1330f33f5650e" providerId="LiveId" clId="{3F5FC7C3-6D7D-4C5A-9741-55080576FB00}" dt="2021-12-29T10:45:03.727" v="36" actId="14100"/>
        <pc:sldMkLst>
          <pc:docMk/>
          <pc:sldMk cId="813354252" sldId="297"/>
        </pc:sldMkLst>
        <pc:picChg chg="add mod">
          <ac:chgData name="Leonie Smith" userId="fed1330f33f5650e" providerId="LiveId" clId="{3F5FC7C3-6D7D-4C5A-9741-55080576FB00}" dt="2021-12-29T10:45:03.727" v="36" actId="14100"/>
          <ac:picMkLst>
            <pc:docMk/>
            <pc:sldMk cId="813354252" sldId="297"/>
            <ac:picMk id="3" creationId="{245E56AD-965D-4526-B4DE-867D796A2780}"/>
          </ac:picMkLst>
        </pc:picChg>
      </pc:sldChg>
      <pc:sldChg chg="addSp modSp add mod">
        <pc:chgData name="Leonie Smith" userId="fed1330f33f5650e" providerId="LiveId" clId="{3F5FC7C3-6D7D-4C5A-9741-55080576FB00}" dt="2021-12-29T10:45:38.230" v="39" actId="14100"/>
        <pc:sldMkLst>
          <pc:docMk/>
          <pc:sldMk cId="1545513772" sldId="298"/>
        </pc:sldMkLst>
        <pc:picChg chg="add mod">
          <ac:chgData name="Leonie Smith" userId="fed1330f33f5650e" providerId="LiveId" clId="{3F5FC7C3-6D7D-4C5A-9741-55080576FB00}" dt="2021-12-29T10:45:38.230" v="39" actId="14100"/>
          <ac:picMkLst>
            <pc:docMk/>
            <pc:sldMk cId="1545513772" sldId="298"/>
            <ac:picMk id="3" creationId="{BDC67B3C-C61A-47CC-A4E4-48EAFEAC144E}"/>
          </ac:picMkLst>
        </pc:picChg>
      </pc:sldChg>
      <pc:sldChg chg="addSp modSp add mod">
        <pc:chgData name="Leonie Smith" userId="fed1330f33f5650e" providerId="LiveId" clId="{3F5FC7C3-6D7D-4C5A-9741-55080576FB00}" dt="2021-12-29T10:46:26.174" v="42" actId="14100"/>
        <pc:sldMkLst>
          <pc:docMk/>
          <pc:sldMk cId="1140298586" sldId="299"/>
        </pc:sldMkLst>
        <pc:picChg chg="add mod">
          <ac:chgData name="Leonie Smith" userId="fed1330f33f5650e" providerId="LiveId" clId="{3F5FC7C3-6D7D-4C5A-9741-55080576FB00}" dt="2021-12-29T10:46:26.174" v="42" actId="14100"/>
          <ac:picMkLst>
            <pc:docMk/>
            <pc:sldMk cId="1140298586" sldId="299"/>
            <ac:picMk id="3" creationId="{90C9DE83-13DB-4852-AF5F-052F2FE43434}"/>
          </ac:picMkLst>
        </pc:picChg>
      </pc:sldChg>
      <pc:sldChg chg="addSp modSp add mod">
        <pc:chgData name="Leonie Smith" userId="fed1330f33f5650e" providerId="LiveId" clId="{3F5FC7C3-6D7D-4C5A-9741-55080576FB00}" dt="2021-12-29T10:47:05.510" v="45" actId="14100"/>
        <pc:sldMkLst>
          <pc:docMk/>
          <pc:sldMk cId="1886584887" sldId="300"/>
        </pc:sldMkLst>
        <pc:picChg chg="add mod">
          <ac:chgData name="Leonie Smith" userId="fed1330f33f5650e" providerId="LiveId" clId="{3F5FC7C3-6D7D-4C5A-9741-55080576FB00}" dt="2021-12-29T10:47:05.510" v="45" actId="14100"/>
          <ac:picMkLst>
            <pc:docMk/>
            <pc:sldMk cId="1886584887" sldId="300"/>
            <ac:picMk id="3" creationId="{D84E893E-E016-496A-8A89-776A003BE03C}"/>
          </ac:picMkLst>
        </pc:picChg>
      </pc:sldChg>
      <pc:sldChg chg="addSp modSp add mod">
        <pc:chgData name="Leonie Smith" userId="fed1330f33f5650e" providerId="LiveId" clId="{3F5FC7C3-6D7D-4C5A-9741-55080576FB00}" dt="2021-12-29T10:48:28.137" v="50" actId="1076"/>
        <pc:sldMkLst>
          <pc:docMk/>
          <pc:sldMk cId="1830378200" sldId="301"/>
        </pc:sldMkLst>
        <pc:picChg chg="add mod">
          <ac:chgData name="Leonie Smith" userId="fed1330f33f5650e" providerId="LiveId" clId="{3F5FC7C3-6D7D-4C5A-9741-55080576FB00}" dt="2021-12-29T10:48:28.137" v="50" actId="1076"/>
          <ac:picMkLst>
            <pc:docMk/>
            <pc:sldMk cId="1830378200" sldId="301"/>
            <ac:picMk id="3" creationId="{3E14DC93-98F4-4D80-B92D-80ACFB3D5DC7}"/>
          </ac:picMkLst>
        </pc:picChg>
      </pc:sldChg>
      <pc:sldChg chg="addSp modSp add mod">
        <pc:chgData name="Leonie Smith" userId="fed1330f33f5650e" providerId="LiveId" clId="{3F5FC7C3-6D7D-4C5A-9741-55080576FB00}" dt="2021-12-29T10:49:11.976" v="53" actId="14100"/>
        <pc:sldMkLst>
          <pc:docMk/>
          <pc:sldMk cId="517469291" sldId="302"/>
        </pc:sldMkLst>
        <pc:picChg chg="add mod">
          <ac:chgData name="Leonie Smith" userId="fed1330f33f5650e" providerId="LiveId" clId="{3F5FC7C3-6D7D-4C5A-9741-55080576FB00}" dt="2021-12-29T10:49:11.976" v="53" actId="14100"/>
          <ac:picMkLst>
            <pc:docMk/>
            <pc:sldMk cId="517469291" sldId="302"/>
            <ac:picMk id="3" creationId="{F46ADBDA-F76E-4777-9F87-AEC89C0C9719}"/>
          </ac:picMkLst>
        </pc:picChg>
      </pc:sldChg>
      <pc:sldChg chg="addSp modSp add mod">
        <pc:chgData name="Leonie Smith" userId="fed1330f33f5650e" providerId="LiveId" clId="{3F5FC7C3-6D7D-4C5A-9741-55080576FB00}" dt="2021-12-29T10:50:07.124" v="56" actId="14100"/>
        <pc:sldMkLst>
          <pc:docMk/>
          <pc:sldMk cId="1680184501" sldId="303"/>
        </pc:sldMkLst>
        <pc:picChg chg="add mod">
          <ac:chgData name="Leonie Smith" userId="fed1330f33f5650e" providerId="LiveId" clId="{3F5FC7C3-6D7D-4C5A-9741-55080576FB00}" dt="2021-12-29T10:50:07.124" v="56" actId="14100"/>
          <ac:picMkLst>
            <pc:docMk/>
            <pc:sldMk cId="1680184501" sldId="303"/>
            <ac:picMk id="3" creationId="{81C52E11-F426-48F7-BCBE-730B95C43BCB}"/>
          </ac:picMkLst>
        </pc:picChg>
      </pc:sldChg>
      <pc:sldChg chg="addSp modSp add mod">
        <pc:chgData name="Leonie Smith" userId="fed1330f33f5650e" providerId="LiveId" clId="{3F5FC7C3-6D7D-4C5A-9741-55080576FB00}" dt="2021-12-29T10:53:22.688" v="72" actId="1076"/>
        <pc:sldMkLst>
          <pc:docMk/>
          <pc:sldMk cId="1279267325" sldId="304"/>
        </pc:sldMkLst>
        <pc:picChg chg="add mod modCrop">
          <ac:chgData name="Leonie Smith" userId="fed1330f33f5650e" providerId="LiveId" clId="{3F5FC7C3-6D7D-4C5A-9741-55080576FB00}" dt="2021-12-29T10:52:31.031" v="65" actId="1076"/>
          <ac:picMkLst>
            <pc:docMk/>
            <pc:sldMk cId="1279267325" sldId="304"/>
            <ac:picMk id="3" creationId="{9E11A5E4-2CDD-4811-8947-E64F005012A9}"/>
          </ac:picMkLst>
        </pc:picChg>
        <pc:picChg chg="add mod">
          <ac:chgData name="Leonie Smith" userId="fed1330f33f5650e" providerId="LiveId" clId="{3F5FC7C3-6D7D-4C5A-9741-55080576FB00}" dt="2021-12-29T10:53:22.688" v="72" actId="1076"/>
          <ac:picMkLst>
            <pc:docMk/>
            <pc:sldMk cId="1279267325" sldId="304"/>
            <ac:picMk id="5" creationId="{BFF49FB0-FE25-48DF-8775-AB9D3800FBE4}"/>
          </ac:picMkLst>
        </pc:picChg>
      </pc:sldChg>
      <pc:sldChg chg="addSp modSp add mod">
        <pc:chgData name="Leonie Smith" userId="fed1330f33f5650e" providerId="LiveId" clId="{3F5FC7C3-6D7D-4C5A-9741-55080576FB00}" dt="2021-12-29T10:54:40.853" v="75" actId="14100"/>
        <pc:sldMkLst>
          <pc:docMk/>
          <pc:sldMk cId="2850369514" sldId="305"/>
        </pc:sldMkLst>
        <pc:picChg chg="add mod">
          <ac:chgData name="Leonie Smith" userId="fed1330f33f5650e" providerId="LiveId" clId="{3F5FC7C3-6D7D-4C5A-9741-55080576FB00}" dt="2021-12-29T10:54:40.853" v="75" actId="14100"/>
          <ac:picMkLst>
            <pc:docMk/>
            <pc:sldMk cId="2850369514" sldId="305"/>
            <ac:picMk id="3" creationId="{3A491917-6A04-441A-92D1-27A13FF9BD11}"/>
          </ac:picMkLst>
        </pc:picChg>
      </pc:sldChg>
      <pc:sldChg chg="addSp delSp modSp add mod">
        <pc:chgData name="Leonie Smith" userId="fed1330f33f5650e" providerId="LiveId" clId="{3F5FC7C3-6D7D-4C5A-9741-55080576FB00}" dt="2021-12-29T10:56:57.409" v="89" actId="1076"/>
        <pc:sldMkLst>
          <pc:docMk/>
          <pc:sldMk cId="2015804123" sldId="306"/>
        </pc:sldMkLst>
        <pc:picChg chg="add del mod">
          <ac:chgData name="Leonie Smith" userId="fed1330f33f5650e" providerId="LiveId" clId="{3F5FC7C3-6D7D-4C5A-9741-55080576FB00}" dt="2021-12-29T10:56:22.453" v="85" actId="22"/>
          <ac:picMkLst>
            <pc:docMk/>
            <pc:sldMk cId="2015804123" sldId="306"/>
            <ac:picMk id="3" creationId="{33AD2885-B781-4838-9EBE-890496F2F37A}"/>
          </ac:picMkLst>
        </pc:picChg>
        <pc:picChg chg="add mod">
          <ac:chgData name="Leonie Smith" userId="fed1330f33f5650e" providerId="LiveId" clId="{3F5FC7C3-6D7D-4C5A-9741-55080576FB00}" dt="2021-12-29T10:56:57.409" v="89" actId="1076"/>
          <ac:picMkLst>
            <pc:docMk/>
            <pc:sldMk cId="2015804123" sldId="306"/>
            <ac:picMk id="5" creationId="{D1844F40-AA6E-4336-8FE5-870D4FF600CC}"/>
          </ac:picMkLst>
        </pc:picChg>
      </pc:sldChg>
      <pc:sldChg chg="addSp modSp add mod">
        <pc:chgData name="Leonie Smith" userId="fed1330f33f5650e" providerId="LiveId" clId="{3F5FC7C3-6D7D-4C5A-9741-55080576FB00}" dt="2021-12-29T10:57:33.522" v="92" actId="14100"/>
        <pc:sldMkLst>
          <pc:docMk/>
          <pc:sldMk cId="1505672968" sldId="307"/>
        </pc:sldMkLst>
        <pc:picChg chg="add mod">
          <ac:chgData name="Leonie Smith" userId="fed1330f33f5650e" providerId="LiveId" clId="{3F5FC7C3-6D7D-4C5A-9741-55080576FB00}" dt="2021-12-29T10:57:33.522" v="92" actId="14100"/>
          <ac:picMkLst>
            <pc:docMk/>
            <pc:sldMk cId="1505672968" sldId="307"/>
            <ac:picMk id="3" creationId="{B5C67B18-997C-4A1B-B5E2-5FFBB44A8BCC}"/>
          </ac:picMkLst>
        </pc:picChg>
      </pc:sldChg>
      <pc:sldChg chg="addSp modSp add mod">
        <pc:chgData name="Leonie Smith" userId="fed1330f33f5650e" providerId="LiveId" clId="{3F5FC7C3-6D7D-4C5A-9741-55080576FB00}" dt="2021-12-29T10:58:17.620" v="95" actId="14100"/>
        <pc:sldMkLst>
          <pc:docMk/>
          <pc:sldMk cId="4038881488" sldId="308"/>
        </pc:sldMkLst>
        <pc:picChg chg="add mod">
          <ac:chgData name="Leonie Smith" userId="fed1330f33f5650e" providerId="LiveId" clId="{3F5FC7C3-6D7D-4C5A-9741-55080576FB00}" dt="2021-12-29T10:58:17.620" v="95" actId="14100"/>
          <ac:picMkLst>
            <pc:docMk/>
            <pc:sldMk cId="4038881488" sldId="308"/>
            <ac:picMk id="3" creationId="{500189DC-E914-4D4F-AC87-C542F53E80EB}"/>
          </ac:picMkLst>
        </pc:picChg>
      </pc:sldChg>
      <pc:sldChg chg="addSp modSp add mod">
        <pc:chgData name="Leonie Smith" userId="fed1330f33f5650e" providerId="LiveId" clId="{3F5FC7C3-6D7D-4C5A-9741-55080576FB00}" dt="2021-12-29T10:58:53.800" v="98" actId="14100"/>
        <pc:sldMkLst>
          <pc:docMk/>
          <pc:sldMk cId="420282319" sldId="309"/>
        </pc:sldMkLst>
        <pc:picChg chg="add mod">
          <ac:chgData name="Leonie Smith" userId="fed1330f33f5650e" providerId="LiveId" clId="{3F5FC7C3-6D7D-4C5A-9741-55080576FB00}" dt="2021-12-29T10:58:53.800" v="98" actId="14100"/>
          <ac:picMkLst>
            <pc:docMk/>
            <pc:sldMk cId="420282319" sldId="309"/>
            <ac:picMk id="3" creationId="{9A8105FD-88E1-4D90-A0D1-FD4EA5ADDB4C}"/>
          </ac:picMkLst>
        </pc:picChg>
      </pc:sldChg>
      <pc:sldChg chg="addSp modSp add mod">
        <pc:chgData name="Leonie Smith" userId="fed1330f33f5650e" providerId="LiveId" clId="{3F5FC7C3-6D7D-4C5A-9741-55080576FB00}" dt="2021-12-29T10:59:55.069" v="106" actId="14100"/>
        <pc:sldMkLst>
          <pc:docMk/>
          <pc:sldMk cId="1065632287" sldId="310"/>
        </pc:sldMkLst>
        <pc:picChg chg="add mod">
          <ac:chgData name="Leonie Smith" userId="fed1330f33f5650e" providerId="LiveId" clId="{3F5FC7C3-6D7D-4C5A-9741-55080576FB00}" dt="2021-12-29T10:59:55.069" v="106" actId="14100"/>
          <ac:picMkLst>
            <pc:docMk/>
            <pc:sldMk cId="1065632287" sldId="310"/>
            <ac:picMk id="3" creationId="{9842FAE0-BF16-4428-8D0C-3A9F0D6EEF7A}"/>
          </ac:picMkLst>
        </pc:picChg>
      </pc:sldChg>
      <pc:sldChg chg="addSp modSp add mod">
        <pc:chgData name="Leonie Smith" userId="fed1330f33f5650e" providerId="LiveId" clId="{3F5FC7C3-6D7D-4C5A-9741-55080576FB00}" dt="2021-12-29T11:00:26.678" v="109" actId="14100"/>
        <pc:sldMkLst>
          <pc:docMk/>
          <pc:sldMk cId="786595324" sldId="311"/>
        </pc:sldMkLst>
        <pc:picChg chg="add mod">
          <ac:chgData name="Leonie Smith" userId="fed1330f33f5650e" providerId="LiveId" clId="{3F5FC7C3-6D7D-4C5A-9741-55080576FB00}" dt="2021-12-29T11:00:26.678" v="109" actId="14100"/>
          <ac:picMkLst>
            <pc:docMk/>
            <pc:sldMk cId="786595324" sldId="311"/>
            <ac:picMk id="3" creationId="{177103E2-3638-41B7-87A5-2598606C2F8E}"/>
          </ac:picMkLst>
        </pc:picChg>
      </pc:sldChg>
      <pc:sldChg chg="addSp modSp add mod">
        <pc:chgData name="Leonie Smith" userId="fed1330f33f5650e" providerId="LiveId" clId="{3F5FC7C3-6D7D-4C5A-9741-55080576FB00}" dt="2021-12-29T11:01:21.707" v="113" actId="14100"/>
        <pc:sldMkLst>
          <pc:docMk/>
          <pc:sldMk cId="1324299127" sldId="312"/>
        </pc:sldMkLst>
        <pc:picChg chg="add mod">
          <ac:chgData name="Leonie Smith" userId="fed1330f33f5650e" providerId="LiveId" clId="{3F5FC7C3-6D7D-4C5A-9741-55080576FB00}" dt="2021-12-29T11:01:21.707" v="113" actId="14100"/>
          <ac:picMkLst>
            <pc:docMk/>
            <pc:sldMk cId="1324299127" sldId="312"/>
            <ac:picMk id="3" creationId="{E6E23252-96D3-4231-8892-B0EBEA4B7048}"/>
          </ac:picMkLst>
        </pc:picChg>
      </pc:sldChg>
      <pc:sldChg chg="addSp modSp add mod">
        <pc:chgData name="Leonie Smith" userId="fed1330f33f5650e" providerId="LiveId" clId="{3F5FC7C3-6D7D-4C5A-9741-55080576FB00}" dt="2021-12-29T11:02:09.478" v="116" actId="14100"/>
        <pc:sldMkLst>
          <pc:docMk/>
          <pc:sldMk cId="275368575" sldId="313"/>
        </pc:sldMkLst>
        <pc:picChg chg="add mod">
          <ac:chgData name="Leonie Smith" userId="fed1330f33f5650e" providerId="LiveId" clId="{3F5FC7C3-6D7D-4C5A-9741-55080576FB00}" dt="2021-12-29T11:02:09.478" v="116" actId="14100"/>
          <ac:picMkLst>
            <pc:docMk/>
            <pc:sldMk cId="275368575" sldId="313"/>
            <ac:picMk id="3" creationId="{EFC9D187-D06F-40EF-AD39-6879A3CAB94A}"/>
          </ac:picMkLst>
        </pc:picChg>
      </pc:sldChg>
      <pc:sldChg chg="addSp modSp add mod">
        <pc:chgData name="Leonie Smith" userId="fed1330f33f5650e" providerId="LiveId" clId="{3F5FC7C3-6D7D-4C5A-9741-55080576FB00}" dt="2021-12-29T11:05:32.777" v="121" actId="1076"/>
        <pc:sldMkLst>
          <pc:docMk/>
          <pc:sldMk cId="2776526975" sldId="314"/>
        </pc:sldMkLst>
        <pc:picChg chg="add mod">
          <ac:chgData name="Leonie Smith" userId="fed1330f33f5650e" providerId="LiveId" clId="{3F5FC7C3-6D7D-4C5A-9741-55080576FB00}" dt="2021-12-29T11:05:32.777" v="121" actId="1076"/>
          <ac:picMkLst>
            <pc:docMk/>
            <pc:sldMk cId="2776526975" sldId="314"/>
            <ac:picMk id="3" creationId="{FB53BA57-0ECF-42F8-B3CA-9135A2B2F442}"/>
          </ac:picMkLst>
        </pc:picChg>
      </pc:sldChg>
      <pc:sldChg chg="addSp modSp add mod">
        <pc:chgData name="Leonie Smith" userId="fed1330f33f5650e" providerId="LiveId" clId="{3F5FC7C3-6D7D-4C5A-9741-55080576FB00}" dt="2021-12-29T11:07:05.166" v="124" actId="14100"/>
        <pc:sldMkLst>
          <pc:docMk/>
          <pc:sldMk cId="2844558378" sldId="315"/>
        </pc:sldMkLst>
        <pc:picChg chg="add mod">
          <ac:chgData name="Leonie Smith" userId="fed1330f33f5650e" providerId="LiveId" clId="{3F5FC7C3-6D7D-4C5A-9741-55080576FB00}" dt="2021-12-29T11:07:05.166" v="124" actId="14100"/>
          <ac:picMkLst>
            <pc:docMk/>
            <pc:sldMk cId="2844558378" sldId="315"/>
            <ac:picMk id="2" creationId="{9240F6A7-FF22-48C3-ACB4-482C2CC458D5}"/>
          </ac:picMkLst>
        </pc:picChg>
      </pc:sldChg>
      <pc:sldChg chg="addSp modSp add mod">
        <pc:chgData name="Leonie Smith" userId="fed1330f33f5650e" providerId="LiveId" clId="{3F5FC7C3-6D7D-4C5A-9741-55080576FB00}" dt="2021-12-29T11:08:21.102" v="127" actId="14100"/>
        <pc:sldMkLst>
          <pc:docMk/>
          <pc:sldMk cId="785683653" sldId="316"/>
        </pc:sldMkLst>
        <pc:picChg chg="add mod">
          <ac:chgData name="Leonie Smith" userId="fed1330f33f5650e" providerId="LiveId" clId="{3F5FC7C3-6D7D-4C5A-9741-55080576FB00}" dt="2021-12-29T11:08:21.102" v="127" actId="14100"/>
          <ac:picMkLst>
            <pc:docMk/>
            <pc:sldMk cId="785683653" sldId="316"/>
            <ac:picMk id="3" creationId="{FC4A6005-BFBE-4B3E-9CD5-C50B762AE1D5}"/>
          </ac:picMkLst>
        </pc:picChg>
      </pc:sldChg>
      <pc:sldChg chg="addSp modSp add mod">
        <pc:chgData name="Leonie Smith" userId="fed1330f33f5650e" providerId="LiveId" clId="{3F5FC7C3-6D7D-4C5A-9741-55080576FB00}" dt="2021-12-29T11:09:33.542" v="130" actId="14100"/>
        <pc:sldMkLst>
          <pc:docMk/>
          <pc:sldMk cId="2450760074" sldId="317"/>
        </pc:sldMkLst>
        <pc:picChg chg="add mod">
          <ac:chgData name="Leonie Smith" userId="fed1330f33f5650e" providerId="LiveId" clId="{3F5FC7C3-6D7D-4C5A-9741-55080576FB00}" dt="2021-12-29T11:09:33.542" v="130" actId="14100"/>
          <ac:picMkLst>
            <pc:docMk/>
            <pc:sldMk cId="2450760074" sldId="317"/>
            <ac:picMk id="3" creationId="{5CCAD1F8-32DF-4ACD-BD37-9925A02DCCDC}"/>
          </ac:picMkLst>
        </pc:picChg>
      </pc:sldChg>
      <pc:sldChg chg="addSp modSp add mod">
        <pc:chgData name="Leonie Smith" userId="fed1330f33f5650e" providerId="LiveId" clId="{3F5FC7C3-6D7D-4C5A-9741-55080576FB00}" dt="2021-12-29T11:10:07.940" v="133" actId="14100"/>
        <pc:sldMkLst>
          <pc:docMk/>
          <pc:sldMk cId="2337425970" sldId="318"/>
        </pc:sldMkLst>
        <pc:picChg chg="add mod">
          <ac:chgData name="Leonie Smith" userId="fed1330f33f5650e" providerId="LiveId" clId="{3F5FC7C3-6D7D-4C5A-9741-55080576FB00}" dt="2021-12-29T11:10:07.940" v="133" actId="14100"/>
          <ac:picMkLst>
            <pc:docMk/>
            <pc:sldMk cId="2337425970" sldId="318"/>
            <ac:picMk id="3" creationId="{665DD1A3-01B8-4986-9AF3-5F95E6B4508D}"/>
          </ac:picMkLst>
        </pc:picChg>
      </pc:sldChg>
      <pc:sldChg chg="addSp modSp add mod">
        <pc:chgData name="Leonie Smith" userId="fed1330f33f5650e" providerId="LiveId" clId="{3F5FC7C3-6D7D-4C5A-9741-55080576FB00}" dt="2021-12-29T11:11:09.152" v="137" actId="1076"/>
        <pc:sldMkLst>
          <pc:docMk/>
          <pc:sldMk cId="2026616799" sldId="319"/>
        </pc:sldMkLst>
        <pc:picChg chg="add mod">
          <ac:chgData name="Leonie Smith" userId="fed1330f33f5650e" providerId="LiveId" clId="{3F5FC7C3-6D7D-4C5A-9741-55080576FB00}" dt="2021-12-29T11:11:09.152" v="137" actId="1076"/>
          <ac:picMkLst>
            <pc:docMk/>
            <pc:sldMk cId="2026616799" sldId="319"/>
            <ac:picMk id="3" creationId="{5A107B0B-4729-4F51-943F-0E5F701935B2}"/>
          </ac:picMkLst>
        </pc:picChg>
      </pc:sldChg>
      <pc:sldChg chg="addSp modSp add mod">
        <pc:chgData name="Leonie Smith" userId="fed1330f33f5650e" providerId="LiveId" clId="{3F5FC7C3-6D7D-4C5A-9741-55080576FB00}" dt="2021-12-29T11:13:38.815" v="155" actId="1076"/>
        <pc:sldMkLst>
          <pc:docMk/>
          <pc:sldMk cId="2778434073" sldId="320"/>
        </pc:sldMkLst>
        <pc:picChg chg="add mod">
          <ac:chgData name="Leonie Smith" userId="fed1330f33f5650e" providerId="LiveId" clId="{3F5FC7C3-6D7D-4C5A-9741-55080576FB00}" dt="2021-12-29T11:13:38.815" v="155" actId="1076"/>
          <ac:picMkLst>
            <pc:docMk/>
            <pc:sldMk cId="2778434073" sldId="320"/>
            <ac:picMk id="3" creationId="{FAFB0739-BA2F-4973-BD1B-4079546053C2}"/>
          </ac:picMkLst>
        </pc:picChg>
      </pc:sldChg>
    </pc:docChg>
  </pc:docChgLst>
  <pc:docChgLst>
    <pc:chgData name="dhondup tsering" userId="425dcc2034446b72" providerId="LiveId" clId="{1AD6DD29-95EB-49BF-AC38-CD99533AF3F2}"/>
    <pc:docChg chg="modSld">
      <pc:chgData name="dhondup tsering" userId="425dcc2034446b72" providerId="LiveId" clId="{1AD6DD29-95EB-49BF-AC38-CD99533AF3F2}" dt="2021-07-28T06:29:05.809" v="57"/>
      <pc:docMkLst>
        <pc:docMk/>
      </pc:docMkLst>
      <pc:sldChg chg="addSp modSp">
        <pc:chgData name="dhondup tsering" userId="425dcc2034446b72" providerId="LiveId" clId="{1AD6DD29-95EB-49BF-AC38-CD99533AF3F2}" dt="2021-07-28T05:08:31.954" v="0"/>
        <pc:sldMkLst>
          <pc:docMk/>
          <pc:sldMk cId="3348757415" sldId="256"/>
        </pc:sldMkLst>
        <pc:picChg chg="add mod">
          <ac:chgData name="dhondup tsering" userId="425dcc2034446b72" providerId="LiveId" clId="{1AD6DD29-95EB-49BF-AC38-CD99533AF3F2}" dt="2021-07-28T05:08:31.954" v="0"/>
          <ac:picMkLst>
            <pc:docMk/>
            <pc:sldMk cId="3348757415" sldId="256"/>
            <ac:picMk id="2" creationId="{659321E1-2E2D-4989-9A2C-92E20E7A0FED}"/>
          </ac:picMkLst>
        </pc:picChg>
      </pc:sldChg>
      <pc:sldChg chg="addSp modSp">
        <pc:chgData name="dhondup tsering" userId="425dcc2034446b72" providerId="LiveId" clId="{1AD6DD29-95EB-49BF-AC38-CD99533AF3F2}" dt="2021-07-28T05:34:16.998" v="17"/>
        <pc:sldMkLst>
          <pc:docMk/>
          <pc:sldMk cId="1018574621" sldId="257"/>
        </pc:sldMkLst>
        <pc:picChg chg="add mod">
          <ac:chgData name="dhondup tsering" userId="425dcc2034446b72" providerId="LiveId" clId="{1AD6DD29-95EB-49BF-AC38-CD99533AF3F2}" dt="2021-07-28T05:34:16.998" v="17"/>
          <ac:picMkLst>
            <pc:docMk/>
            <pc:sldMk cId="1018574621" sldId="257"/>
            <ac:picMk id="2" creationId="{D52D677D-10C3-47BB-B970-001533DA86B6}"/>
          </ac:picMkLst>
        </pc:picChg>
      </pc:sldChg>
      <pc:sldChg chg="addSp delSp modSp">
        <pc:chgData name="dhondup tsering" userId="425dcc2034446b72" providerId="LiveId" clId="{1AD6DD29-95EB-49BF-AC38-CD99533AF3F2}" dt="2021-07-28T05:49:48.880" v="19"/>
        <pc:sldMkLst>
          <pc:docMk/>
          <pc:sldMk cId="525752733" sldId="258"/>
        </pc:sldMkLst>
        <pc:picChg chg="add del mod">
          <ac:chgData name="dhondup tsering" userId="425dcc2034446b72" providerId="LiveId" clId="{1AD6DD29-95EB-49BF-AC38-CD99533AF3F2}" dt="2021-07-28T05:49:48.880" v="19"/>
          <ac:picMkLst>
            <pc:docMk/>
            <pc:sldMk cId="525752733" sldId="258"/>
            <ac:picMk id="2" creationId="{B620B38F-F478-4557-B992-B8DD6F9005FB}"/>
          </ac:picMkLst>
        </pc:picChg>
        <pc:picChg chg="add mod">
          <ac:chgData name="dhondup tsering" userId="425dcc2034446b72" providerId="LiveId" clId="{1AD6DD29-95EB-49BF-AC38-CD99533AF3F2}" dt="2021-07-28T05:49:48.880" v="19"/>
          <ac:picMkLst>
            <pc:docMk/>
            <pc:sldMk cId="525752733" sldId="258"/>
            <ac:picMk id="3" creationId="{336E7DB6-FF5F-4CEA-BEC7-D88C2FDA8DE8}"/>
          </ac:picMkLst>
        </pc:picChg>
      </pc:sldChg>
      <pc:sldChg chg="addSp delSp modSp">
        <pc:chgData name="dhondup tsering" userId="425dcc2034446b72" providerId="LiveId" clId="{1AD6DD29-95EB-49BF-AC38-CD99533AF3F2}" dt="2021-07-28T05:53:43.668" v="23"/>
        <pc:sldMkLst>
          <pc:docMk/>
          <pc:sldMk cId="3459794170" sldId="259"/>
        </pc:sldMkLst>
        <pc:picChg chg="add del mod">
          <ac:chgData name="dhondup tsering" userId="425dcc2034446b72" providerId="LiveId" clId="{1AD6DD29-95EB-49BF-AC38-CD99533AF3F2}" dt="2021-07-28T05:53:13.274" v="21"/>
          <ac:picMkLst>
            <pc:docMk/>
            <pc:sldMk cId="3459794170" sldId="259"/>
            <ac:picMk id="2" creationId="{373A2614-6434-4CB2-A0F3-3F4DFAF7C6F8}"/>
          </ac:picMkLst>
        </pc:picChg>
        <pc:picChg chg="add del mod">
          <ac:chgData name="dhondup tsering" userId="425dcc2034446b72" providerId="LiveId" clId="{1AD6DD29-95EB-49BF-AC38-CD99533AF3F2}" dt="2021-07-28T05:53:23.113" v="22"/>
          <ac:picMkLst>
            <pc:docMk/>
            <pc:sldMk cId="3459794170" sldId="259"/>
            <ac:picMk id="3" creationId="{E858C5F7-1D1D-4590-880A-D1ACFA63B198}"/>
          </ac:picMkLst>
        </pc:picChg>
        <pc:picChg chg="add del mod">
          <ac:chgData name="dhondup tsering" userId="425dcc2034446b72" providerId="LiveId" clId="{1AD6DD29-95EB-49BF-AC38-CD99533AF3F2}" dt="2021-07-28T05:53:43.668" v="23"/>
          <ac:picMkLst>
            <pc:docMk/>
            <pc:sldMk cId="3459794170" sldId="259"/>
            <ac:picMk id="5" creationId="{2F429C1D-7EB1-4CB1-9609-4874394B7BC5}"/>
          </ac:picMkLst>
        </pc:picChg>
        <pc:picChg chg="add mod">
          <ac:chgData name="dhondup tsering" userId="425dcc2034446b72" providerId="LiveId" clId="{1AD6DD29-95EB-49BF-AC38-CD99533AF3F2}" dt="2021-07-28T05:53:43.668" v="23"/>
          <ac:picMkLst>
            <pc:docMk/>
            <pc:sldMk cId="3459794170" sldId="259"/>
            <ac:picMk id="7" creationId="{E8593DE9-65D0-4E1C-B2CD-15444C4CB29F}"/>
          </ac:picMkLst>
        </pc:picChg>
      </pc:sldChg>
      <pc:sldChg chg="addSp modSp">
        <pc:chgData name="dhondup tsering" userId="425dcc2034446b72" providerId="LiveId" clId="{1AD6DD29-95EB-49BF-AC38-CD99533AF3F2}" dt="2021-07-28T05:57:53.527" v="24"/>
        <pc:sldMkLst>
          <pc:docMk/>
          <pc:sldMk cId="1204998267" sldId="260"/>
        </pc:sldMkLst>
        <pc:picChg chg="add mod">
          <ac:chgData name="dhondup tsering" userId="425dcc2034446b72" providerId="LiveId" clId="{1AD6DD29-95EB-49BF-AC38-CD99533AF3F2}" dt="2021-07-28T05:57:53.527" v="24"/>
          <ac:picMkLst>
            <pc:docMk/>
            <pc:sldMk cId="1204998267" sldId="260"/>
            <ac:picMk id="2" creationId="{959667E1-E2C6-4213-BC9E-1FBDEFA68017}"/>
          </ac:picMkLst>
        </pc:picChg>
      </pc:sldChg>
      <pc:sldChg chg="addSp modSp">
        <pc:chgData name="dhondup tsering" userId="425dcc2034446b72" providerId="LiveId" clId="{1AD6DD29-95EB-49BF-AC38-CD99533AF3F2}" dt="2021-07-28T05:59:59.407" v="26"/>
        <pc:sldMkLst>
          <pc:docMk/>
          <pc:sldMk cId="3728152200" sldId="261"/>
        </pc:sldMkLst>
        <pc:picChg chg="add mod">
          <ac:chgData name="dhondup tsering" userId="425dcc2034446b72" providerId="LiveId" clId="{1AD6DD29-95EB-49BF-AC38-CD99533AF3F2}" dt="2021-07-28T05:59:59.407" v="26"/>
          <ac:picMkLst>
            <pc:docMk/>
            <pc:sldMk cId="3728152200" sldId="261"/>
            <ac:picMk id="2" creationId="{F265B2D8-09C7-4924-8610-4C594EBE0045}"/>
          </ac:picMkLst>
        </pc:picChg>
      </pc:sldChg>
      <pc:sldChg chg="addSp delSp modSp">
        <pc:chgData name="dhondup tsering" userId="425dcc2034446b72" providerId="LiveId" clId="{1AD6DD29-95EB-49BF-AC38-CD99533AF3F2}" dt="2021-07-28T06:01:17.279" v="28"/>
        <pc:sldMkLst>
          <pc:docMk/>
          <pc:sldMk cId="3350226380" sldId="262"/>
        </pc:sldMkLst>
        <pc:picChg chg="add del mod">
          <ac:chgData name="dhondup tsering" userId="425dcc2034446b72" providerId="LiveId" clId="{1AD6DD29-95EB-49BF-AC38-CD99533AF3F2}" dt="2021-07-28T06:01:17.279" v="28"/>
          <ac:picMkLst>
            <pc:docMk/>
            <pc:sldMk cId="3350226380" sldId="262"/>
            <ac:picMk id="2" creationId="{8AB708EF-4795-4E6A-A15D-E110586BCFE3}"/>
          </ac:picMkLst>
        </pc:picChg>
        <pc:picChg chg="add mod">
          <ac:chgData name="dhondup tsering" userId="425dcc2034446b72" providerId="LiveId" clId="{1AD6DD29-95EB-49BF-AC38-CD99533AF3F2}" dt="2021-07-28T06:01:17.279" v="28"/>
          <ac:picMkLst>
            <pc:docMk/>
            <pc:sldMk cId="3350226380" sldId="262"/>
            <ac:picMk id="3" creationId="{D3C6CA17-1B2B-443E-9AB6-FC58A93CDA1C}"/>
          </ac:picMkLst>
        </pc:picChg>
      </pc:sldChg>
      <pc:sldChg chg="addSp delSp modSp">
        <pc:chgData name="dhondup tsering" userId="425dcc2034446b72" providerId="LiveId" clId="{1AD6DD29-95EB-49BF-AC38-CD99533AF3F2}" dt="2021-07-28T06:04:36.639" v="31"/>
        <pc:sldMkLst>
          <pc:docMk/>
          <pc:sldMk cId="814010234" sldId="263"/>
        </pc:sldMkLst>
        <pc:picChg chg="add del mod">
          <ac:chgData name="dhondup tsering" userId="425dcc2034446b72" providerId="LiveId" clId="{1AD6DD29-95EB-49BF-AC38-CD99533AF3F2}" dt="2021-07-28T06:04:17.761" v="30"/>
          <ac:picMkLst>
            <pc:docMk/>
            <pc:sldMk cId="814010234" sldId="263"/>
            <ac:picMk id="2" creationId="{775E44A4-4387-468E-AE7D-723DA4C3D890}"/>
          </ac:picMkLst>
        </pc:picChg>
        <pc:picChg chg="add del mod">
          <ac:chgData name="dhondup tsering" userId="425dcc2034446b72" providerId="LiveId" clId="{1AD6DD29-95EB-49BF-AC38-CD99533AF3F2}" dt="2021-07-28T06:04:36.639" v="31"/>
          <ac:picMkLst>
            <pc:docMk/>
            <pc:sldMk cId="814010234" sldId="263"/>
            <ac:picMk id="3" creationId="{82DFB4D0-686B-4519-9DF0-FC3DA641FC30}"/>
          </ac:picMkLst>
        </pc:picChg>
        <pc:picChg chg="add mod">
          <ac:chgData name="dhondup tsering" userId="425dcc2034446b72" providerId="LiveId" clId="{1AD6DD29-95EB-49BF-AC38-CD99533AF3F2}" dt="2021-07-28T06:04:36.639" v="31"/>
          <ac:picMkLst>
            <pc:docMk/>
            <pc:sldMk cId="814010234" sldId="263"/>
            <ac:picMk id="5" creationId="{8A5A1452-CD32-4485-9674-59A6979C9AA5}"/>
          </ac:picMkLst>
        </pc:picChg>
      </pc:sldChg>
      <pc:sldChg chg="addSp delSp modSp">
        <pc:chgData name="dhondup tsering" userId="425dcc2034446b72" providerId="LiveId" clId="{1AD6DD29-95EB-49BF-AC38-CD99533AF3F2}" dt="2021-07-28T06:07:47.480" v="34"/>
        <pc:sldMkLst>
          <pc:docMk/>
          <pc:sldMk cId="302978315" sldId="264"/>
        </pc:sldMkLst>
        <pc:picChg chg="add del mod">
          <ac:chgData name="dhondup tsering" userId="425dcc2034446b72" providerId="LiveId" clId="{1AD6DD29-95EB-49BF-AC38-CD99533AF3F2}" dt="2021-07-28T06:07:32.692" v="33"/>
          <ac:picMkLst>
            <pc:docMk/>
            <pc:sldMk cId="302978315" sldId="264"/>
            <ac:picMk id="2" creationId="{35117D5A-B7BA-4E0C-8897-E2C223945E81}"/>
          </ac:picMkLst>
        </pc:picChg>
        <pc:picChg chg="add del mod">
          <ac:chgData name="dhondup tsering" userId="425dcc2034446b72" providerId="LiveId" clId="{1AD6DD29-95EB-49BF-AC38-CD99533AF3F2}" dt="2021-07-28T06:07:47.480" v="34"/>
          <ac:picMkLst>
            <pc:docMk/>
            <pc:sldMk cId="302978315" sldId="264"/>
            <ac:picMk id="3" creationId="{84BC636A-E632-4A6D-9484-F8E16C44FFCB}"/>
          </ac:picMkLst>
        </pc:picChg>
        <pc:picChg chg="add mod">
          <ac:chgData name="dhondup tsering" userId="425dcc2034446b72" providerId="LiveId" clId="{1AD6DD29-95EB-49BF-AC38-CD99533AF3F2}" dt="2021-07-28T06:07:47.480" v="34"/>
          <ac:picMkLst>
            <pc:docMk/>
            <pc:sldMk cId="302978315" sldId="264"/>
            <ac:picMk id="5" creationId="{A62021FE-3E7F-4418-8761-AA4E4EC6D88D}"/>
          </ac:picMkLst>
        </pc:picChg>
      </pc:sldChg>
      <pc:sldChg chg="addSp delSp modSp">
        <pc:chgData name="dhondup tsering" userId="425dcc2034446b72" providerId="LiveId" clId="{1AD6DD29-95EB-49BF-AC38-CD99533AF3F2}" dt="2021-07-28T06:11:24.172" v="36"/>
        <pc:sldMkLst>
          <pc:docMk/>
          <pc:sldMk cId="891345644" sldId="265"/>
        </pc:sldMkLst>
        <pc:picChg chg="add del mod">
          <ac:chgData name="dhondup tsering" userId="425dcc2034446b72" providerId="LiveId" clId="{1AD6DD29-95EB-49BF-AC38-CD99533AF3F2}" dt="2021-07-28T06:11:24.172" v="36"/>
          <ac:picMkLst>
            <pc:docMk/>
            <pc:sldMk cId="891345644" sldId="265"/>
            <ac:picMk id="2" creationId="{04E47196-F935-493C-A1FE-57E9A8185FC7}"/>
          </ac:picMkLst>
        </pc:picChg>
        <pc:picChg chg="add mod">
          <ac:chgData name="dhondup tsering" userId="425dcc2034446b72" providerId="LiveId" clId="{1AD6DD29-95EB-49BF-AC38-CD99533AF3F2}" dt="2021-07-28T06:11:24.172" v="36"/>
          <ac:picMkLst>
            <pc:docMk/>
            <pc:sldMk cId="891345644" sldId="265"/>
            <ac:picMk id="3" creationId="{04CD8649-6901-4FF9-96E6-552A1A094D2C}"/>
          </ac:picMkLst>
        </pc:picChg>
      </pc:sldChg>
      <pc:sldChg chg="addSp delSp modSp">
        <pc:chgData name="dhondup tsering" userId="425dcc2034446b72" providerId="LiveId" clId="{1AD6DD29-95EB-49BF-AC38-CD99533AF3F2}" dt="2021-07-28T06:13:32.941" v="39"/>
        <pc:sldMkLst>
          <pc:docMk/>
          <pc:sldMk cId="3955896480" sldId="266"/>
        </pc:sldMkLst>
        <pc:picChg chg="add del mod">
          <ac:chgData name="dhondup tsering" userId="425dcc2034446b72" providerId="LiveId" clId="{1AD6DD29-95EB-49BF-AC38-CD99533AF3F2}" dt="2021-07-28T06:13:16.565" v="38"/>
          <ac:picMkLst>
            <pc:docMk/>
            <pc:sldMk cId="3955896480" sldId="266"/>
            <ac:picMk id="2" creationId="{9795C772-BDB7-4A2A-989D-A96649E9E507}"/>
          </ac:picMkLst>
        </pc:picChg>
        <pc:picChg chg="add del mod">
          <ac:chgData name="dhondup tsering" userId="425dcc2034446b72" providerId="LiveId" clId="{1AD6DD29-95EB-49BF-AC38-CD99533AF3F2}" dt="2021-07-28T06:13:32.941" v="39"/>
          <ac:picMkLst>
            <pc:docMk/>
            <pc:sldMk cId="3955896480" sldId="266"/>
            <ac:picMk id="3" creationId="{90B9E23A-CE92-4E0D-9080-786DF9F6A654}"/>
          </ac:picMkLst>
        </pc:picChg>
        <pc:picChg chg="add mod">
          <ac:chgData name="dhondup tsering" userId="425dcc2034446b72" providerId="LiveId" clId="{1AD6DD29-95EB-49BF-AC38-CD99533AF3F2}" dt="2021-07-28T06:13:32.941" v="39"/>
          <ac:picMkLst>
            <pc:docMk/>
            <pc:sldMk cId="3955896480" sldId="266"/>
            <ac:picMk id="5" creationId="{BBCCEC40-DA79-4752-AA62-0351E91143ED}"/>
          </ac:picMkLst>
        </pc:picChg>
      </pc:sldChg>
      <pc:sldChg chg="addSp delSp modSp">
        <pc:chgData name="dhondup tsering" userId="425dcc2034446b72" providerId="LiveId" clId="{1AD6DD29-95EB-49BF-AC38-CD99533AF3F2}" dt="2021-07-28T05:23:25.173" v="6"/>
        <pc:sldMkLst>
          <pc:docMk/>
          <pc:sldMk cId="4041503461" sldId="280"/>
        </pc:sldMkLst>
        <pc:picChg chg="add del mod">
          <ac:chgData name="dhondup tsering" userId="425dcc2034446b72" providerId="LiveId" clId="{1AD6DD29-95EB-49BF-AC38-CD99533AF3F2}" dt="2021-07-28T05:10:55.567" v="2"/>
          <ac:picMkLst>
            <pc:docMk/>
            <pc:sldMk cId="4041503461" sldId="280"/>
            <ac:picMk id="2" creationId="{BAB2F3BB-533A-49E9-8C10-7FDF069AB9A5}"/>
          </ac:picMkLst>
        </pc:picChg>
        <pc:picChg chg="add del mod">
          <ac:chgData name="dhondup tsering" userId="425dcc2034446b72" providerId="LiveId" clId="{1AD6DD29-95EB-49BF-AC38-CD99533AF3F2}" dt="2021-07-28T05:11:16.832" v="3"/>
          <ac:picMkLst>
            <pc:docMk/>
            <pc:sldMk cId="4041503461" sldId="280"/>
            <ac:picMk id="3" creationId="{AB031CBE-293A-46CA-A81B-8F1A978E2964}"/>
          </ac:picMkLst>
        </pc:picChg>
        <pc:picChg chg="add del mod">
          <ac:chgData name="dhondup tsering" userId="425dcc2034446b72" providerId="LiveId" clId="{1AD6DD29-95EB-49BF-AC38-CD99533AF3F2}" dt="2021-07-28T05:11:59.704" v="4"/>
          <ac:picMkLst>
            <pc:docMk/>
            <pc:sldMk cId="4041503461" sldId="280"/>
            <ac:picMk id="5" creationId="{31C13C71-863F-483F-97CE-02AFFCBFD1EF}"/>
          </ac:picMkLst>
        </pc:picChg>
        <pc:picChg chg="add del mod">
          <ac:chgData name="dhondup tsering" userId="425dcc2034446b72" providerId="LiveId" clId="{1AD6DD29-95EB-49BF-AC38-CD99533AF3F2}" dt="2021-07-28T05:22:55.350" v="5"/>
          <ac:picMkLst>
            <pc:docMk/>
            <pc:sldMk cId="4041503461" sldId="280"/>
            <ac:picMk id="7" creationId="{6719E845-89FA-4C06-8FF2-96F9112340D2}"/>
          </ac:picMkLst>
        </pc:picChg>
        <pc:picChg chg="add del mod">
          <ac:chgData name="dhondup tsering" userId="425dcc2034446b72" providerId="LiveId" clId="{1AD6DD29-95EB-49BF-AC38-CD99533AF3F2}" dt="2021-07-28T05:23:25.173" v="6"/>
          <ac:picMkLst>
            <pc:docMk/>
            <pc:sldMk cId="4041503461" sldId="280"/>
            <ac:picMk id="8" creationId="{66265388-C98C-4AAC-B6FF-1E611B885EC8}"/>
          </ac:picMkLst>
        </pc:picChg>
        <pc:picChg chg="add mod">
          <ac:chgData name="dhondup tsering" userId="425dcc2034446b72" providerId="LiveId" clId="{1AD6DD29-95EB-49BF-AC38-CD99533AF3F2}" dt="2021-07-28T05:23:25.173" v="6"/>
          <ac:picMkLst>
            <pc:docMk/>
            <pc:sldMk cId="4041503461" sldId="280"/>
            <ac:picMk id="9" creationId="{1ECBFE47-9E30-4869-88CF-EB09FA9FAF45}"/>
          </ac:picMkLst>
        </pc:picChg>
      </pc:sldChg>
      <pc:sldChg chg="addSp modSp">
        <pc:chgData name="dhondup tsering" userId="425dcc2034446b72" providerId="LiveId" clId="{1AD6DD29-95EB-49BF-AC38-CD99533AF3F2}" dt="2021-07-28T05:24:40.608" v="7"/>
        <pc:sldMkLst>
          <pc:docMk/>
          <pc:sldMk cId="701035367" sldId="281"/>
        </pc:sldMkLst>
        <pc:picChg chg="add mod">
          <ac:chgData name="dhondup tsering" userId="425dcc2034446b72" providerId="LiveId" clId="{1AD6DD29-95EB-49BF-AC38-CD99533AF3F2}" dt="2021-07-28T05:24:40.608" v="7"/>
          <ac:picMkLst>
            <pc:docMk/>
            <pc:sldMk cId="701035367" sldId="281"/>
            <ac:picMk id="2" creationId="{54275039-F60D-4CCF-8C8A-652DEA5C6346}"/>
          </ac:picMkLst>
        </pc:picChg>
      </pc:sldChg>
      <pc:sldChg chg="addSp delSp modSp">
        <pc:chgData name="dhondup tsering" userId="425dcc2034446b72" providerId="LiveId" clId="{1AD6DD29-95EB-49BF-AC38-CD99533AF3F2}" dt="2021-07-28T05:29:54.743" v="11"/>
        <pc:sldMkLst>
          <pc:docMk/>
          <pc:sldMk cId="164068843" sldId="282"/>
        </pc:sldMkLst>
        <pc:picChg chg="add del mod">
          <ac:chgData name="dhondup tsering" userId="425dcc2034446b72" providerId="LiveId" clId="{1AD6DD29-95EB-49BF-AC38-CD99533AF3F2}" dt="2021-07-28T05:29:02.782" v="9"/>
          <ac:picMkLst>
            <pc:docMk/>
            <pc:sldMk cId="164068843" sldId="282"/>
            <ac:picMk id="2" creationId="{6F23E699-1378-445B-A6D7-8D41025482CF}"/>
          </ac:picMkLst>
        </pc:picChg>
        <pc:picChg chg="add del mod">
          <ac:chgData name="dhondup tsering" userId="425dcc2034446b72" providerId="LiveId" clId="{1AD6DD29-95EB-49BF-AC38-CD99533AF3F2}" dt="2021-07-28T05:29:32.770" v="10"/>
          <ac:picMkLst>
            <pc:docMk/>
            <pc:sldMk cId="164068843" sldId="282"/>
            <ac:picMk id="3" creationId="{E20206BF-BE0C-4DC2-B06E-844D21D85925}"/>
          </ac:picMkLst>
        </pc:picChg>
        <pc:picChg chg="add del mod">
          <ac:chgData name="dhondup tsering" userId="425dcc2034446b72" providerId="LiveId" clId="{1AD6DD29-95EB-49BF-AC38-CD99533AF3F2}" dt="2021-07-28T05:29:54.743" v="11"/>
          <ac:picMkLst>
            <pc:docMk/>
            <pc:sldMk cId="164068843" sldId="282"/>
            <ac:picMk id="5" creationId="{1DF86E77-35C6-47BE-8B2B-97F9090CA65C}"/>
          </ac:picMkLst>
        </pc:picChg>
        <pc:picChg chg="add mod">
          <ac:chgData name="dhondup tsering" userId="425dcc2034446b72" providerId="LiveId" clId="{1AD6DD29-95EB-49BF-AC38-CD99533AF3F2}" dt="2021-07-28T05:29:54.743" v="11"/>
          <ac:picMkLst>
            <pc:docMk/>
            <pc:sldMk cId="164068843" sldId="282"/>
            <ac:picMk id="7" creationId="{B7A1C1B9-FFD5-4FBF-B506-EC6AAFC41338}"/>
          </ac:picMkLst>
        </pc:picChg>
      </pc:sldChg>
      <pc:sldChg chg="addSp modSp">
        <pc:chgData name="dhondup tsering" userId="425dcc2034446b72" providerId="LiveId" clId="{1AD6DD29-95EB-49BF-AC38-CD99533AF3F2}" dt="2021-07-28T05:30:36.965" v="12"/>
        <pc:sldMkLst>
          <pc:docMk/>
          <pc:sldMk cId="3415514938" sldId="283"/>
        </pc:sldMkLst>
        <pc:picChg chg="add mod">
          <ac:chgData name="dhondup tsering" userId="425dcc2034446b72" providerId="LiveId" clId="{1AD6DD29-95EB-49BF-AC38-CD99533AF3F2}" dt="2021-07-28T05:30:36.965" v="12"/>
          <ac:picMkLst>
            <pc:docMk/>
            <pc:sldMk cId="3415514938" sldId="283"/>
            <ac:picMk id="2" creationId="{AC4364D4-17CA-4B61-AA5B-FF7FC76ADFA1}"/>
          </ac:picMkLst>
        </pc:picChg>
      </pc:sldChg>
      <pc:sldChg chg="addSp modSp">
        <pc:chgData name="dhondup tsering" userId="425dcc2034446b72" providerId="LiveId" clId="{1AD6DD29-95EB-49BF-AC38-CD99533AF3F2}" dt="2021-07-28T05:31:21.850" v="13"/>
        <pc:sldMkLst>
          <pc:docMk/>
          <pc:sldMk cId="1103952907" sldId="284"/>
        </pc:sldMkLst>
        <pc:picChg chg="add mod">
          <ac:chgData name="dhondup tsering" userId="425dcc2034446b72" providerId="LiveId" clId="{1AD6DD29-95EB-49BF-AC38-CD99533AF3F2}" dt="2021-07-28T05:31:21.850" v="13"/>
          <ac:picMkLst>
            <pc:docMk/>
            <pc:sldMk cId="1103952907" sldId="284"/>
            <ac:picMk id="2" creationId="{7358971F-A452-434D-A0CD-B5EBC84A974C}"/>
          </ac:picMkLst>
        </pc:picChg>
      </pc:sldChg>
      <pc:sldChg chg="addSp delSp modSp">
        <pc:chgData name="dhondup tsering" userId="425dcc2034446b72" providerId="LiveId" clId="{1AD6DD29-95EB-49BF-AC38-CD99533AF3F2}" dt="2021-07-28T05:32:48.186" v="15"/>
        <pc:sldMkLst>
          <pc:docMk/>
          <pc:sldMk cId="1824006187" sldId="285"/>
        </pc:sldMkLst>
        <pc:picChg chg="add del mod">
          <ac:chgData name="dhondup tsering" userId="425dcc2034446b72" providerId="LiveId" clId="{1AD6DD29-95EB-49BF-AC38-CD99533AF3F2}" dt="2021-07-28T05:32:48.186" v="15"/>
          <ac:picMkLst>
            <pc:docMk/>
            <pc:sldMk cId="1824006187" sldId="285"/>
            <ac:picMk id="2" creationId="{053C8D66-AB73-449F-AC70-0578A3EC40B4}"/>
          </ac:picMkLst>
        </pc:picChg>
        <pc:picChg chg="add mod">
          <ac:chgData name="dhondup tsering" userId="425dcc2034446b72" providerId="LiveId" clId="{1AD6DD29-95EB-49BF-AC38-CD99533AF3F2}" dt="2021-07-28T05:32:48.186" v="15"/>
          <ac:picMkLst>
            <pc:docMk/>
            <pc:sldMk cId="1824006187" sldId="285"/>
            <ac:picMk id="3" creationId="{B4FEC9B2-17D1-4238-BDBB-B252BC3B7FAA}"/>
          </ac:picMkLst>
        </pc:picChg>
      </pc:sldChg>
      <pc:sldChg chg="addSp modSp">
        <pc:chgData name="dhondup tsering" userId="425dcc2034446b72" providerId="LiveId" clId="{1AD6DD29-95EB-49BF-AC38-CD99533AF3F2}" dt="2021-07-28T05:33:29.759" v="16"/>
        <pc:sldMkLst>
          <pc:docMk/>
          <pc:sldMk cId="3631276579" sldId="286"/>
        </pc:sldMkLst>
        <pc:picChg chg="add mod">
          <ac:chgData name="dhondup tsering" userId="425dcc2034446b72" providerId="LiveId" clId="{1AD6DD29-95EB-49BF-AC38-CD99533AF3F2}" dt="2021-07-28T05:33:29.759" v="16"/>
          <ac:picMkLst>
            <pc:docMk/>
            <pc:sldMk cId="3631276579" sldId="286"/>
            <ac:picMk id="2" creationId="{C774CAEC-8D2F-4187-AAA4-752B701AE8AC}"/>
          </ac:picMkLst>
        </pc:picChg>
      </pc:sldChg>
      <pc:sldChg chg="addSp delSp modSp">
        <pc:chgData name="dhondup tsering" userId="425dcc2034446b72" providerId="LiveId" clId="{1AD6DD29-95EB-49BF-AC38-CD99533AF3F2}" dt="2021-07-28T06:16:59.654" v="44"/>
        <pc:sldMkLst>
          <pc:docMk/>
          <pc:sldMk cId="1776520393" sldId="287"/>
        </pc:sldMkLst>
        <pc:picChg chg="add del mod">
          <ac:chgData name="dhondup tsering" userId="425dcc2034446b72" providerId="LiveId" clId="{1AD6DD29-95EB-49BF-AC38-CD99533AF3F2}" dt="2021-07-28T06:15:12.633" v="41"/>
          <ac:picMkLst>
            <pc:docMk/>
            <pc:sldMk cId="1776520393" sldId="287"/>
            <ac:picMk id="2" creationId="{63F39727-D243-4BD2-8A23-BC89D3E51119}"/>
          </ac:picMkLst>
        </pc:picChg>
        <pc:picChg chg="add del mod">
          <ac:chgData name="dhondup tsering" userId="425dcc2034446b72" providerId="LiveId" clId="{1AD6DD29-95EB-49BF-AC38-CD99533AF3F2}" dt="2021-07-28T06:15:43.593" v="42"/>
          <ac:picMkLst>
            <pc:docMk/>
            <pc:sldMk cId="1776520393" sldId="287"/>
            <ac:picMk id="3" creationId="{520EB12D-03B7-470B-88BE-D369F7EDDC38}"/>
          </ac:picMkLst>
        </pc:picChg>
        <pc:picChg chg="add del mod">
          <ac:chgData name="dhondup tsering" userId="425dcc2034446b72" providerId="LiveId" clId="{1AD6DD29-95EB-49BF-AC38-CD99533AF3F2}" dt="2021-07-28T06:16:38.903" v="43"/>
          <ac:picMkLst>
            <pc:docMk/>
            <pc:sldMk cId="1776520393" sldId="287"/>
            <ac:picMk id="5" creationId="{39B724ED-64C6-4ABC-B063-F3CD2B160580}"/>
          </ac:picMkLst>
        </pc:picChg>
        <pc:picChg chg="add del mod">
          <ac:chgData name="dhondup tsering" userId="425dcc2034446b72" providerId="LiveId" clId="{1AD6DD29-95EB-49BF-AC38-CD99533AF3F2}" dt="2021-07-28T06:16:59.654" v="44"/>
          <ac:picMkLst>
            <pc:docMk/>
            <pc:sldMk cId="1776520393" sldId="287"/>
            <ac:picMk id="7" creationId="{25B8E784-7053-4475-8C8D-1777DD6FF097}"/>
          </ac:picMkLst>
        </pc:picChg>
        <pc:picChg chg="add mod">
          <ac:chgData name="dhondup tsering" userId="425dcc2034446b72" providerId="LiveId" clId="{1AD6DD29-95EB-49BF-AC38-CD99533AF3F2}" dt="2021-07-28T06:16:59.654" v="44"/>
          <ac:picMkLst>
            <pc:docMk/>
            <pc:sldMk cId="1776520393" sldId="287"/>
            <ac:picMk id="8" creationId="{A6265DDB-9499-4635-9705-A5141A4942E2}"/>
          </ac:picMkLst>
        </pc:picChg>
      </pc:sldChg>
      <pc:sldChg chg="addSp modSp">
        <pc:chgData name="dhondup tsering" userId="425dcc2034446b72" providerId="LiveId" clId="{1AD6DD29-95EB-49BF-AC38-CD99533AF3F2}" dt="2021-07-28T06:18:32.317" v="45"/>
        <pc:sldMkLst>
          <pc:docMk/>
          <pc:sldMk cId="1183428103" sldId="288"/>
        </pc:sldMkLst>
        <pc:picChg chg="add mod">
          <ac:chgData name="dhondup tsering" userId="425dcc2034446b72" providerId="LiveId" clId="{1AD6DD29-95EB-49BF-AC38-CD99533AF3F2}" dt="2021-07-28T06:18:32.317" v="45"/>
          <ac:picMkLst>
            <pc:docMk/>
            <pc:sldMk cId="1183428103" sldId="288"/>
            <ac:picMk id="2" creationId="{34F70D81-CBEC-4F95-AC8D-F4F429A0BDB2}"/>
          </ac:picMkLst>
        </pc:picChg>
      </pc:sldChg>
      <pc:sldChg chg="addSp delSp modSp">
        <pc:chgData name="dhondup tsering" userId="425dcc2034446b72" providerId="LiveId" clId="{1AD6DD29-95EB-49BF-AC38-CD99533AF3F2}" dt="2021-07-28T06:19:54.494" v="47"/>
        <pc:sldMkLst>
          <pc:docMk/>
          <pc:sldMk cId="752362300" sldId="289"/>
        </pc:sldMkLst>
        <pc:picChg chg="add del mod">
          <ac:chgData name="dhondup tsering" userId="425dcc2034446b72" providerId="LiveId" clId="{1AD6DD29-95EB-49BF-AC38-CD99533AF3F2}" dt="2021-07-28T06:19:54.494" v="47"/>
          <ac:picMkLst>
            <pc:docMk/>
            <pc:sldMk cId="752362300" sldId="289"/>
            <ac:picMk id="2" creationId="{DD401745-8F99-46A1-9600-DF116E512776}"/>
          </ac:picMkLst>
        </pc:picChg>
        <pc:picChg chg="add mod">
          <ac:chgData name="dhondup tsering" userId="425dcc2034446b72" providerId="LiveId" clId="{1AD6DD29-95EB-49BF-AC38-CD99533AF3F2}" dt="2021-07-28T06:19:54.494" v="47"/>
          <ac:picMkLst>
            <pc:docMk/>
            <pc:sldMk cId="752362300" sldId="289"/>
            <ac:picMk id="3" creationId="{82BD086D-E0D5-4B73-A265-597D98B72A51}"/>
          </ac:picMkLst>
        </pc:picChg>
      </pc:sldChg>
      <pc:sldChg chg="addSp delSp modSp">
        <pc:chgData name="dhondup tsering" userId="425dcc2034446b72" providerId="LiveId" clId="{1AD6DD29-95EB-49BF-AC38-CD99533AF3F2}" dt="2021-07-28T06:22:12.765" v="52"/>
        <pc:sldMkLst>
          <pc:docMk/>
          <pc:sldMk cId="794164721" sldId="290"/>
        </pc:sldMkLst>
        <pc:picChg chg="add del mod">
          <ac:chgData name="dhondup tsering" userId="425dcc2034446b72" providerId="LiveId" clId="{1AD6DD29-95EB-49BF-AC38-CD99533AF3F2}" dt="2021-07-28T06:21:18.809" v="49"/>
          <ac:picMkLst>
            <pc:docMk/>
            <pc:sldMk cId="794164721" sldId="290"/>
            <ac:picMk id="2" creationId="{5B8218A2-D293-40BC-A843-3998CF3EDC73}"/>
          </ac:picMkLst>
        </pc:picChg>
        <pc:picChg chg="add del mod">
          <ac:chgData name="dhondup tsering" userId="425dcc2034446b72" providerId="LiveId" clId="{1AD6DD29-95EB-49BF-AC38-CD99533AF3F2}" dt="2021-07-28T06:21:30.162" v="50"/>
          <ac:picMkLst>
            <pc:docMk/>
            <pc:sldMk cId="794164721" sldId="290"/>
            <ac:picMk id="3" creationId="{7A9BFA86-C257-4BBD-B3DA-59D2C0FD708C}"/>
          </ac:picMkLst>
        </pc:picChg>
        <pc:picChg chg="add del mod">
          <ac:chgData name="dhondup tsering" userId="425dcc2034446b72" providerId="LiveId" clId="{1AD6DD29-95EB-49BF-AC38-CD99533AF3F2}" dt="2021-07-28T06:21:51.947" v="51"/>
          <ac:picMkLst>
            <pc:docMk/>
            <pc:sldMk cId="794164721" sldId="290"/>
            <ac:picMk id="5" creationId="{D27C58BB-F490-4F68-A862-3544243B6AFE}"/>
          </ac:picMkLst>
        </pc:picChg>
        <pc:picChg chg="add del mod">
          <ac:chgData name="dhondup tsering" userId="425dcc2034446b72" providerId="LiveId" clId="{1AD6DD29-95EB-49BF-AC38-CD99533AF3F2}" dt="2021-07-28T06:22:12.765" v="52"/>
          <ac:picMkLst>
            <pc:docMk/>
            <pc:sldMk cId="794164721" sldId="290"/>
            <ac:picMk id="7" creationId="{595F306C-8FBF-43C0-93BB-31B46AC4DBE3}"/>
          </ac:picMkLst>
        </pc:picChg>
        <pc:picChg chg="add mod">
          <ac:chgData name="dhondup tsering" userId="425dcc2034446b72" providerId="LiveId" clId="{1AD6DD29-95EB-49BF-AC38-CD99533AF3F2}" dt="2021-07-28T06:22:12.765" v="52"/>
          <ac:picMkLst>
            <pc:docMk/>
            <pc:sldMk cId="794164721" sldId="290"/>
            <ac:picMk id="8" creationId="{9A09BE03-3C49-4A91-AE3E-52B462A98067}"/>
          </ac:picMkLst>
        </pc:picChg>
      </pc:sldChg>
      <pc:sldChg chg="addSp modSp">
        <pc:chgData name="dhondup tsering" userId="425dcc2034446b72" providerId="LiveId" clId="{1AD6DD29-95EB-49BF-AC38-CD99533AF3F2}" dt="2021-07-28T05:59:20.138" v="25"/>
        <pc:sldMkLst>
          <pc:docMk/>
          <pc:sldMk cId="1040669608" sldId="291"/>
        </pc:sldMkLst>
        <pc:picChg chg="add mod">
          <ac:chgData name="dhondup tsering" userId="425dcc2034446b72" providerId="LiveId" clId="{1AD6DD29-95EB-49BF-AC38-CD99533AF3F2}" dt="2021-07-28T05:59:20.138" v="25"/>
          <ac:picMkLst>
            <pc:docMk/>
            <pc:sldMk cId="1040669608" sldId="291"/>
            <ac:picMk id="2" creationId="{452A0EAA-204F-4A0F-A3F5-08836110AC2C}"/>
          </ac:picMkLst>
        </pc:picChg>
      </pc:sldChg>
      <pc:sldChg chg="addSp delSp modSp">
        <pc:chgData name="dhondup tsering" userId="425dcc2034446b72" providerId="LiveId" clId="{1AD6DD29-95EB-49BF-AC38-CD99533AF3F2}" dt="2021-07-28T06:22:58.858" v="54"/>
        <pc:sldMkLst>
          <pc:docMk/>
          <pc:sldMk cId="3739171598" sldId="292"/>
        </pc:sldMkLst>
        <pc:picChg chg="add del mod">
          <ac:chgData name="dhondup tsering" userId="425dcc2034446b72" providerId="LiveId" clId="{1AD6DD29-95EB-49BF-AC38-CD99533AF3F2}" dt="2021-07-28T06:22:58.858" v="54"/>
          <ac:picMkLst>
            <pc:docMk/>
            <pc:sldMk cId="3739171598" sldId="292"/>
            <ac:picMk id="2" creationId="{1074DA87-3489-49EA-8F1F-85C420B45DF1}"/>
          </ac:picMkLst>
        </pc:picChg>
        <pc:picChg chg="add mod">
          <ac:chgData name="dhondup tsering" userId="425dcc2034446b72" providerId="LiveId" clId="{1AD6DD29-95EB-49BF-AC38-CD99533AF3F2}" dt="2021-07-28T06:22:58.858" v="54"/>
          <ac:picMkLst>
            <pc:docMk/>
            <pc:sldMk cId="3739171598" sldId="292"/>
            <ac:picMk id="3" creationId="{954D4EA0-252A-4A6E-98D4-F093D9C1C348}"/>
          </ac:picMkLst>
        </pc:picChg>
      </pc:sldChg>
      <pc:sldChg chg="addSp delSp modSp">
        <pc:chgData name="dhondup tsering" userId="425dcc2034446b72" providerId="LiveId" clId="{1AD6DD29-95EB-49BF-AC38-CD99533AF3F2}" dt="2021-07-28T06:26:41.733" v="56"/>
        <pc:sldMkLst>
          <pc:docMk/>
          <pc:sldMk cId="354341993" sldId="293"/>
        </pc:sldMkLst>
        <pc:picChg chg="add del mod">
          <ac:chgData name="dhondup tsering" userId="425dcc2034446b72" providerId="LiveId" clId="{1AD6DD29-95EB-49BF-AC38-CD99533AF3F2}" dt="2021-07-28T06:26:41.733" v="56"/>
          <ac:picMkLst>
            <pc:docMk/>
            <pc:sldMk cId="354341993" sldId="293"/>
            <ac:picMk id="2" creationId="{11438495-A7C9-4D67-BD66-C6811F37B007}"/>
          </ac:picMkLst>
        </pc:picChg>
        <pc:picChg chg="add mod">
          <ac:chgData name="dhondup tsering" userId="425dcc2034446b72" providerId="LiveId" clId="{1AD6DD29-95EB-49BF-AC38-CD99533AF3F2}" dt="2021-07-28T06:26:41.733" v="56"/>
          <ac:picMkLst>
            <pc:docMk/>
            <pc:sldMk cId="354341993" sldId="293"/>
            <ac:picMk id="3" creationId="{F3A90158-E70C-4732-ADC4-5BA60DCC3DF6}"/>
          </ac:picMkLst>
        </pc:picChg>
      </pc:sldChg>
      <pc:sldChg chg="addSp modSp">
        <pc:chgData name="dhondup tsering" userId="425dcc2034446b72" providerId="LiveId" clId="{1AD6DD29-95EB-49BF-AC38-CD99533AF3F2}" dt="2021-07-28T06:29:05.809" v="57"/>
        <pc:sldMkLst>
          <pc:docMk/>
          <pc:sldMk cId="3830905774" sldId="294"/>
        </pc:sldMkLst>
        <pc:picChg chg="add mod">
          <ac:chgData name="dhondup tsering" userId="425dcc2034446b72" providerId="LiveId" clId="{1AD6DD29-95EB-49BF-AC38-CD99533AF3F2}" dt="2021-07-28T06:29:05.809" v="57"/>
          <ac:picMkLst>
            <pc:docMk/>
            <pc:sldMk cId="3830905774" sldId="294"/>
            <ac:picMk id="2" creationId="{7C098D7D-16FE-4F72-9D45-C78510A5E73F}"/>
          </ac:picMkLst>
        </pc:picChg>
      </pc:sldChg>
    </pc:docChg>
  </pc:docChgLst>
  <pc:docChgLst>
    <pc:chgData name="Alfred Smith" userId="3c60a3631c0db8ad" providerId="LiveId" clId="{2DD7F710-1B0F-459F-BE83-5BF92FA529E3}"/>
    <pc:docChg chg="undo custSel modSld">
      <pc:chgData name="Alfred Smith" userId="3c60a3631c0db8ad" providerId="LiveId" clId="{2DD7F710-1B0F-459F-BE83-5BF92FA529E3}" dt="2024-05-28T13:14:11.824" v="13" actId="478"/>
      <pc:docMkLst>
        <pc:docMk/>
      </pc:docMkLst>
      <pc:sldChg chg="addSp delSp mod">
        <pc:chgData name="Alfred Smith" userId="3c60a3631c0db8ad" providerId="LiveId" clId="{2DD7F710-1B0F-459F-BE83-5BF92FA529E3}" dt="2024-05-28T13:13:08.510" v="2" actId="478"/>
        <pc:sldMkLst>
          <pc:docMk/>
          <pc:sldMk cId="3899129840" sldId="295"/>
        </pc:sldMkLst>
        <pc:picChg chg="add del">
          <ac:chgData name="Alfred Smith" userId="3c60a3631c0db8ad" providerId="LiveId" clId="{2DD7F710-1B0F-459F-BE83-5BF92FA529E3}" dt="2024-05-28T13:13:08.510" v="2" actId="478"/>
          <ac:picMkLst>
            <pc:docMk/>
            <pc:sldMk cId="3899129840" sldId="295"/>
            <ac:picMk id="5" creationId="{47AF82EC-C165-4868-88D8-B13091F377F7}"/>
          </ac:picMkLst>
        </pc:picChg>
      </pc:sldChg>
      <pc:sldChg chg="addSp delSp mod">
        <pc:chgData name="Alfred Smith" userId="3c60a3631c0db8ad" providerId="LiveId" clId="{2DD7F710-1B0F-459F-BE83-5BF92FA529E3}" dt="2024-05-28T13:13:15.580" v="4" actId="478"/>
        <pc:sldMkLst>
          <pc:docMk/>
          <pc:sldMk cId="215559737" sldId="296"/>
        </pc:sldMkLst>
        <pc:picChg chg="add del">
          <ac:chgData name="Alfred Smith" userId="3c60a3631c0db8ad" providerId="LiveId" clId="{2DD7F710-1B0F-459F-BE83-5BF92FA529E3}" dt="2024-05-28T13:13:15.580" v="4" actId="478"/>
          <ac:picMkLst>
            <pc:docMk/>
            <pc:sldMk cId="215559737" sldId="296"/>
            <ac:picMk id="3" creationId="{F660B021-B270-44AE-89C4-17EFC3C7902E}"/>
          </ac:picMkLst>
        </pc:picChg>
      </pc:sldChg>
      <pc:sldChg chg="addSp delSp mod">
        <pc:chgData name="Alfred Smith" userId="3c60a3631c0db8ad" providerId="LiveId" clId="{2DD7F710-1B0F-459F-BE83-5BF92FA529E3}" dt="2024-05-28T13:13:22.512" v="6" actId="478"/>
        <pc:sldMkLst>
          <pc:docMk/>
          <pc:sldMk cId="813354252" sldId="297"/>
        </pc:sldMkLst>
        <pc:picChg chg="add del">
          <ac:chgData name="Alfred Smith" userId="3c60a3631c0db8ad" providerId="LiveId" clId="{2DD7F710-1B0F-459F-BE83-5BF92FA529E3}" dt="2024-05-28T13:13:22.512" v="6" actId="478"/>
          <ac:picMkLst>
            <pc:docMk/>
            <pc:sldMk cId="813354252" sldId="297"/>
            <ac:picMk id="3" creationId="{245E56AD-965D-4526-B4DE-867D796A2780}"/>
          </ac:picMkLst>
        </pc:picChg>
      </pc:sldChg>
      <pc:sldChg chg="addSp delSp mod">
        <pc:chgData name="Alfred Smith" userId="3c60a3631c0db8ad" providerId="LiveId" clId="{2DD7F710-1B0F-459F-BE83-5BF92FA529E3}" dt="2024-05-28T13:13:31.743" v="8" actId="478"/>
        <pc:sldMkLst>
          <pc:docMk/>
          <pc:sldMk cId="1140298586" sldId="299"/>
        </pc:sldMkLst>
        <pc:picChg chg="add del">
          <ac:chgData name="Alfred Smith" userId="3c60a3631c0db8ad" providerId="LiveId" clId="{2DD7F710-1B0F-459F-BE83-5BF92FA529E3}" dt="2024-05-28T13:13:31.743" v="8" actId="478"/>
          <ac:picMkLst>
            <pc:docMk/>
            <pc:sldMk cId="1140298586" sldId="299"/>
            <ac:picMk id="3" creationId="{90C9DE83-13DB-4852-AF5F-052F2FE43434}"/>
          </ac:picMkLst>
        </pc:picChg>
      </pc:sldChg>
      <pc:sldChg chg="addSp delSp mod">
        <pc:chgData name="Alfred Smith" userId="3c60a3631c0db8ad" providerId="LiveId" clId="{2DD7F710-1B0F-459F-BE83-5BF92FA529E3}" dt="2024-05-28T13:13:37.936" v="10" actId="478"/>
        <pc:sldMkLst>
          <pc:docMk/>
          <pc:sldMk cId="1886584887" sldId="300"/>
        </pc:sldMkLst>
        <pc:picChg chg="add del">
          <ac:chgData name="Alfred Smith" userId="3c60a3631c0db8ad" providerId="LiveId" clId="{2DD7F710-1B0F-459F-BE83-5BF92FA529E3}" dt="2024-05-28T13:13:37.936" v="10" actId="478"/>
          <ac:picMkLst>
            <pc:docMk/>
            <pc:sldMk cId="1886584887" sldId="300"/>
            <ac:picMk id="3" creationId="{D84E893E-E016-496A-8A89-776A003BE03C}"/>
          </ac:picMkLst>
        </pc:picChg>
      </pc:sldChg>
      <pc:sldChg chg="addSp delSp mod">
        <pc:chgData name="Alfred Smith" userId="3c60a3631c0db8ad" providerId="LiveId" clId="{2DD7F710-1B0F-459F-BE83-5BF92FA529E3}" dt="2024-05-28T13:13:43.504" v="12" actId="478"/>
        <pc:sldMkLst>
          <pc:docMk/>
          <pc:sldMk cId="1830378200" sldId="301"/>
        </pc:sldMkLst>
        <pc:picChg chg="add del">
          <ac:chgData name="Alfred Smith" userId="3c60a3631c0db8ad" providerId="LiveId" clId="{2DD7F710-1B0F-459F-BE83-5BF92FA529E3}" dt="2024-05-28T13:13:43.504" v="12" actId="478"/>
          <ac:picMkLst>
            <pc:docMk/>
            <pc:sldMk cId="1830378200" sldId="301"/>
            <ac:picMk id="3" creationId="{3E14DC93-98F4-4D80-B92D-80ACFB3D5DC7}"/>
          </ac:picMkLst>
        </pc:picChg>
      </pc:sldChg>
      <pc:sldChg chg="delSp mod">
        <pc:chgData name="Alfred Smith" userId="3c60a3631c0db8ad" providerId="LiveId" clId="{2DD7F710-1B0F-459F-BE83-5BF92FA529E3}" dt="2024-05-28T13:14:11.824" v="13" actId="478"/>
        <pc:sldMkLst>
          <pc:docMk/>
          <pc:sldMk cId="1279267325" sldId="304"/>
        </pc:sldMkLst>
        <pc:picChg chg="del">
          <ac:chgData name="Alfred Smith" userId="3c60a3631c0db8ad" providerId="LiveId" clId="{2DD7F710-1B0F-459F-BE83-5BF92FA529E3}" dt="2024-05-28T13:14:11.824" v="13" actId="478"/>
          <ac:picMkLst>
            <pc:docMk/>
            <pc:sldMk cId="1279267325" sldId="304"/>
            <ac:picMk id="3" creationId="{9E11A5E4-2CDD-4811-8947-E64F005012A9}"/>
          </ac:picMkLst>
        </pc:picChg>
      </pc:sldChg>
      <pc:sldChg chg="delSp mod delAnim">
        <pc:chgData name="Alfred Smith" userId="3c60a3631c0db8ad" providerId="LiveId" clId="{2DD7F710-1B0F-459F-BE83-5BF92FA529E3}" dt="2024-05-28T13:12:54.215" v="0" actId="478"/>
        <pc:sldMkLst>
          <pc:docMk/>
          <pc:sldMk cId="1296156989" sldId="321"/>
        </pc:sldMkLst>
        <pc:picChg chg="del">
          <ac:chgData name="Alfred Smith" userId="3c60a3631c0db8ad" providerId="LiveId" clId="{2DD7F710-1B0F-459F-BE83-5BF92FA529E3}" dt="2024-05-28T13:12:54.215" v="0" actId="478"/>
          <ac:picMkLst>
            <pc:docMk/>
            <pc:sldMk cId="1296156989" sldId="321"/>
            <ac:picMk id="5" creationId="{418DB968-276E-45C5-9512-7276277FCFB5}"/>
          </ac:picMkLst>
        </pc:picChg>
      </pc:sldChg>
    </pc:docChg>
  </pc:docChgLst>
  <pc:docChgLst>
    <pc:chgData name="Alfred Smith" userId="3c60a3631c0db8ad" providerId="LiveId" clId="{D32DBBDB-8FD8-4C16-B891-74139D966A3B}"/>
    <pc:docChg chg="modSld">
      <pc:chgData name="Alfred Smith" userId="3c60a3631c0db8ad" providerId="LiveId" clId="{D32DBBDB-8FD8-4C16-B891-74139D966A3B}" dt="2024-03-01T08:51:34.422" v="0" actId="20577"/>
      <pc:docMkLst>
        <pc:docMk/>
      </pc:docMkLst>
      <pc:sldChg chg="modNotesTx">
        <pc:chgData name="Alfred Smith" userId="3c60a3631c0db8ad" providerId="LiveId" clId="{D32DBBDB-8FD8-4C16-B891-74139D966A3B}" dt="2024-03-01T08:51:34.422" v="0" actId="20577"/>
        <pc:sldMkLst>
          <pc:docMk/>
          <pc:sldMk cId="1776520393" sldId="287"/>
        </pc:sldMkLst>
      </pc:sldChg>
    </pc:docChg>
  </pc:docChgLst>
  <pc:docChgLst>
    <pc:chgData name="Leonie Smith" userId="fed1330f33f5650e" providerId="LiveId" clId="{F4C2D8A1-FDF6-4092-AE9C-08FF59A604B0}"/>
    <pc:docChg chg="custSel modSld">
      <pc:chgData name="Leonie Smith" userId="fed1330f33f5650e" providerId="LiveId" clId="{F4C2D8A1-FDF6-4092-AE9C-08FF59A604B0}" dt="2024-01-22T07:45:17.377" v="50"/>
      <pc:docMkLst>
        <pc:docMk/>
      </pc:docMkLst>
      <pc:sldChg chg="addSp delSp modSp mod">
        <pc:chgData name="Leonie Smith" userId="fed1330f33f5650e" providerId="LiveId" clId="{F4C2D8A1-FDF6-4092-AE9C-08FF59A604B0}" dt="2024-01-22T07:42:37.314" v="33"/>
        <pc:sldMkLst>
          <pc:docMk/>
          <pc:sldMk cId="1018574621" sldId="257"/>
        </pc:sldMkLst>
        <pc:spChg chg="add del mod">
          <ac:chgData name="Leonie Smith" userId="fed1330f33f5650e" providerId="LiveId" clId="{F4C2D8A1-FDF6-4092-AE9C-08FF59A604B0}" dt="2024-01-22T07:42:32.608" v="32" actId="21"/>
          <ac:spMkLst>
            <pc:docMk/>
            <pc:sldMk cId="1018574621" sldId="257"/>
            <ac:spMk id="2" creationId="{FD29310F-8B8B-323B-4C15-3B9BF19BD4BF}"/>
          </ac:spMkLst>
        </pc:spChg>
        <pc:spChg chg="del">
          <ac:chgData name="Leonie Smith" userId="fed1330f33f5650e" providerId="LiveId" clId="{F4C2D8A1-FDF6-4092-AE9C-08FF59A604B0}" dt="2024-01-22T07:09:22.065" v="7" actId="21"/>
          <ac:spMkLst>
            <pc:docMk/>
            <pc:sldMk cId="1018574621" sldId="257"/>
            <ac:spMk id="4" creationId="{9A13E2D8-2F59-44C1-B1D2-79C300C26DD4}"/>
          </ac:spMkLst>
        </pc:spChg>
        <pc:spChg chg="add mod">
          <ac:chgData name="Leonie Smith" userId="fed1330f33f5650e" providerId="LiveId" clId="{F4C2D8A1-FDF6-4092-AE9C-08FF59A604B0}" dt="2024-01-22T07:42:37.314" v="33"/>
          <ac:spMkLst>
            <pc:docMk/>
            <pc:sldMk cId="1018574621" sldId="257"/>
            <ac:spMk id="5" creationId="{31FB158C-5EBA-6E86-50B9-A38F85222A26}"/>
          </ac:spMkLst>
        </pc:spChg>
      </pc:sldChg>
      <pc:sldChg chg="addSp delSp modSp mod">
        <pc:chgData name="Leonie Smith" userId="fed1330f33f5650e" providerId="LiveId" clId="{F4C2D8A1-FDF6-4092-AE9C-08FF59A604B0}" dt="2024-01-22T07:42:48.366" v="34"/>
        <pc:sldMkLst>
          <pc:docMk/>
          <pc:sldMk cId="525752733" sldId="258"/>
        </pc:sldMkLst>
        <pc:spChg chg="add mod">
          <ac:chgData name="Leonie Smith" userId="fed1330f33f5650e" providerId="LiveId" clId="{F4C2D8A1-FDF6-4092-AE9C-08FF59A604B0}" dt="2024-01-22T07:42:48.366" v="34"/>
          <ac:spMkLst>
            <pc:docMk/>
            <pc:sldMk cId="525752733" sldId="258"/>
            <ac:spMk id="2" creationId="{20218EA6-4C88-E825-CF82-9D09007CD8FA}"/>
          </ac:spMkLst>
        </pc:spChg>
        <pc:spChg chg="del">
          <ac:chgData name="Leonie Smith" userId="fed1330f33f5650e" providerId="LiveId" clId="{F4C2D8A1-FDF6-4092-AE9C-08FF59A604B0}" dt="2024-01-22T07:09:24.477" v="8" actId="21"/>
          <ac:spMkLst>
            <pc:docMk/>
            <pc:sldMk cId="525752733" sldId="258"/>
            <ac:spMk id="4" creationId="{9A13E2D8-2F59-44C1-B1D2-79C300C26DD4}"/>
          </ac:spMkLst>
        </pc:spChg>
      </pc:sldChg>
      <pc:sldChg chg="addSp delSp modSp mod">
        <pc:chgData name="Leonie Smith" userId="fed1330f33f5650e" providerId="LiveId" clId="{F4C2D8A1-FDF6-4092-AE9C-08FF59A604B0}" dt="2024-01-22T07:42:57.078" v="35"/>
        <pc:sldMkLst>
          <pc:docMk/>
          <pc:sldMk cId="3459794170" sldId="259"/>
        </pc:sldMkLst>
        <pc:spChg chg="add mod">
          <ac:chgData name="Leonie Smith" userId="fed1330f33f5650e" providerId="LiveId" clId="{F4C2D8A1-FDF6-4092-AE9C-08FF59A604B0}" dt="2024-01-22T07:42:57.078" v="35"/>
          <ac:spMkLst>
            <pc:docMk/>
            <pc:sldMk cId="3459794170" sldId="259"/>
            <ac:spMk id="2" creationId="{4A92205A-33B5-CBBE-3136-9C7A2C206CC8}"/>
          </ac:spMkLst>
        </pc:spChg>
        <pc:spChg chg="del">
          <ac:chgData name="Leonie Smith" userId="fed1330f33f5650e" providerId="LiveId" clId="{F4C2D8A1-FDF6-4092-AE9C-08FF59A604B0}" dt="2024-01-22T07:09:30.076" v="9" actId="21"/>
          <ac:spMkLst>
            <pc:docMk/>
            <pc:sldMk cId="3459794170" sldId="259"/>
            <ac:spMk id="4" creationId="{9A13E2D8-2F59-44C1-B1D2-79C300C26DD4}"/>
          </ac:spMkLst>
        </pc:spChg>
      </pc:sldChg>
      <pc:sldChg chg="addSp delSp modSp mod">
        <pc:chgData name="Leonie Smith" userId="fed1330f33f5650e" providerId="LiveId" clId="{F4C2D8A1-FDF6-4092-AE9C-08FF59A604B0}" dt="2024-01-22T07:43:05.001" v="36"/>
        <pc:sldMkLst>
          <pc:docMk/>
          <pc:sldMk cId="1204998267" sldId="260"/>
        </pc:sldMkLst>
        <pc:spChg chg="add mod">
          <ac:chgData name="Leonie Smith" userId="fed1330f33f5650e" providerId="LiveId" clId="{F4C2D8A1-FDF6-4092-AE9C-08FF59A604B0}" dt="2024-01-22T07:43:05.001" v="36"/>
          <ac:spMkLst>
            <pc:docMk/>
            <pc:sldMk cId="1204998267" sldId="260"/>
            <ac:spMk id="3" creationId="{2C38C429-DCB3-A351-12C5-D276F4379F90}"/>
          </ac:spMkLst>
        </pc:spChg>
        <pc:spChg chg="del">
          <ac:chgData name="Leonie Smith" userId="fed1330f33f5650e" providerId="LiveId" clId="{F4C2D8A1-FDF6-4092-AE9C-08FF59A604B0}" dt="2024-01-22T07:09:33.213" v="10" actId="21"/>
          <ac:spMkLst>
            <pc:docMk/>
            <pc:sldMk cId="1204998267" sldId="260"/>
            <ac:spMk id="4" creationId="{9A13E2D8-2F59-44C1-B1D2-79C300C26DD4}"/>
          </ac:spMkLst>
        </pc:spChg>
      </pc:sldChg>
      <pc:sldChg chg="addSp delSp modSp mod">
        <pc:chgData name="Leonie Smith" userId="fed1330f33f5650e" providerId="LiveId" clId="{F4C2D8A1-FDF6-4092-AE9C-08FF59A604B0}" dt="2024-01-22T07:43:21.120" v="38"/>
        <pc:sldMkLst>
          <pc:docMk/>
          <pc:sldMk cId="3728152200" sldId="261"/>
        </pc:sldMkLst>
        <pc:spChg chg="add mod">
          <ac:chgData name="Leonie Smith" userId="fed1330f33f5650e" providerId="LiveId" clId="{F4C2D8A1-FDF6-4092-AE9C-08FF59A604B0}" dt="2024-01-22T07:43:21.120" v="38"/>
          <ac:spMkLst>
            <pc:docMk/>
            <pc:sldMk cId="3728152200" sldId="261"/>
            <ac:spMk id="3" creationId="{4AFF7427-7C76-F91C-7ADE-933BF8139F21}"/>
          </ac:spMkLst>
        </pc:spChg>
        <pc:spChg chg="del">
          <ac:chgData name="Leonie Smith" userId="fed1330f33f5650e" providerId="LiveId" clId="{F4C2D8A1-FDF6-4092-AE9C-08FF59A604B0}" dt="2024-01-22T07:09:38.921" v="12" actId="21"/>
          <ac:spMkLst>
            <pc:docMk/>
            <pc:sldMk cId="3728152200" sldId="261"/>
            <ac:spMk id="4" creationId="{9A13E2D8-2F59-44C1-B1D2-79C300C26DD4}"/>
          </ac:spMkLst>
        </pc:spChg>
      </pc:sldChg>
      <pc:sldChg chg="addSp delSp modSp mod">
        <pc:chgData name="Leonie Smith" userId="fed1330f33f5650e" providerId="LiveId" clId="{F4C2D8A1-FDF6-4092-AE9C-08FF59A604B0}" dt="2024-01-22T07:43:32.407" v="39"/>
        <pc:sldMkLst>
          <pc:docMk/>
          <pc:sldMk cId="3350226380" sldId="262"/>
        </pc:sldMkLst>
        <pc:spChg chg="add mod">
          <ac:chgData name="Leonie Smith" userId="fed1330f33f5650e" providerId="LiveId" clId="{F4C2D8A1-FDF6-4092-AE9C-08FF59A604B0}" dt="2024-01-22T07:43:32.407" v="39"/>
          <ac:spMkLst>
            <pc:docMk/>
            <pc:sldMk cId="3350226380" sldId="262"/>
            <ac:spMk id="2" creationId="{6B14E739-89D7-C65B-5F30-A7FC6E13CA83}"/>
          </ac:spMkLst>
        </pc:spChg>
        <pc:spChg chg="del">
          <ac:chgData name="Leonie Smith" userId="fed1330f33f5650e" providerId="LiveId" clId="{F4C2D8A1-FDF6-4092-AE9C-08FF59A604B0}" dt="2024-01-22T07:09:41.170" v="13" actId="21"/>
          <ac:spMkLst>
            <pc:docMk/>
            <pc:sldMk cId="3350226380" sldId="262"/>
            <ac:spMk id="4" creationId="{9A13E2D8-2F59-44C1-B1D2-79C300C26DD4}"/>
          </ac:spMkLst>
        </pc:spChg>
      </pc:sldChg>
      <pc:sldChg chg="addSp delSp modSp mod">
        <pc:chgData name="Leonie Smith" userId="fed1330f33f5650e" providerId="LiveId" clId="{F4C2D8A1-FDF6-4092-AE9C-08FF59A604B0}" dt="2024-01-22T07:43:42.247" v="40"/>
        <pc:sldMkLst>
          <pc:docMk/>
          <pc:sldMk cId="814010234" sldId="263"/>
        </pc:sldMkLst>
        <pc:spChg chg="add mod">
          <ac:chgData name="Leonie Smith" userId="fed1330f33f5650e" providerId="LiveId" clId="{F4C2D8A1-FDF6-4092-AE9C-08FF59A604B0}" dt="2024-01-22T07:43:42.247" v="40"/>
          <ac:spMkLst>
            <pc:docMk/>
            <pc:sldMk cId="814010234" sldId="263"/>
            <ac:spMk id="2" creationId="{B8BE486B-529C-B4F7-7923-93DD2ADCB1CF}"/>
          </ac:spMkLst>
        </pc:spChg>
        <pc:spChg chg="del">
          <ac:chgData name="Leonie Smith" userId="fed1330f33f5650e" providerId="LiveId" clId="{F4C2D8A1-FDF6-4092-AE9C-08FF59A604B0}" dt="2024-01-22T07:09:47.069" v="14" actId="21"/>
          <ac:spMkLst>
            <pc:docMk/>
            <pc:sldMk cId="814010234" sldId="263"/>
            <ac:spMk id="4" creationId="{9A13E2D8-2F59-44C1-B1D2-79C300C26DD4}"/>
          </ac:spMkLst>
        </pc:spChg>
      </pc:sldChg>
      <pc:sldChg chg="addSp delSp modSp mod">
        <pc:chgData name="Leonie Smith" userId="fed1330f33f5650e" providerId="LiveId" clId="{F4C2D8A1-FDF6-4092-AE9C-08FF59A604B0}" dt="2024-01-22T07:43:53.845" v="41"/>
        <pc:sldMkLst>
          <pc:docMk/>
          <pc:sldMk cId="302978315" sldId="264"/>
        </pc:sldMkLst>
        <pc:spChg chg="add mod">
          <ac:chgData name="Leonie Smith" userId="fed1330f33f5650e" providerId="LiveId" clId="{F4C2D8A1-FDF6-4092-AE9C-08FF59A604B0}" dt="2024-01-22T07:43:53.845" v="41"/>
          <ac:spMkLst>
            <pc:docMk/>
            <pc:sldMk cId="302978315" sldId="264"/>
            <ac:spMk id="2" creationId="{2BBE1BD2-BE46-396D-C2AD-CEF37CCADB20}"/>
          </ac:spMkLst>
        </pc:spChg>
        <pc:spChg chg="del">
          <ac:chgData name="Leonie Smith" userId="fed1330f33f5650e" providerId="LiveId" clId="{F4C2D8A1-FDF6-4092-AE9C-08FF59A604B0}" dt="2024-01-22T07:09:49.749" v="15" actId="21"/>
          <ac:spMkLst>
            <pc:docMk/>
            <pc:sldMk cId="302978315" sldId="264"/>
            <ac:spMk id="4" creationId="{9A13E2D8-2F59-44C1-B1D2-79C300C26DD4}"/>
          </ac:spMkLst>
        </pc:spChg>
      </pc:sldChg>
      <pc:sldChg chg="addSp delSp modSp mod">
        <pc:chgData name="Leonie Smith" userId="fed1330f33f5650e" providerId="LiveId" clId="{F4C2D8A1-FDF6-4092-AE9C-08FF59A604B0}" dt="2024-01-22T07:44:02.576" v="42"/>
        <pc:sldMkLst>
          <pc:docMk/>
          <pc:sldMk cId="891345644" sldId="265"/>
        </pc:sldMkLst>
        <pc:spChg chg="add mod">
          <ac:chgData name="Leonie Smith" userId="fed1330f33f5650e" providerId="LiveId" clId="{F4C2D8A1-FDF6-4092-AE9C-08FF59A604B0}" dt="2024-01-22T07:44:02.576" v="42"/>
          <ac:spMkLst>
            <pc:docMk/>
            <pc:sldMk cId="891345644" sldId="265"/>
            <ac:spMk id="2" creationId="{9666B259-A71B-6D74-DCE0-1B7FDCBFF891}"/>
          </ac:spMkLst>
        </pc:spChg>
        <pc:spChg chg="del">
          <ac:chgData name="Leonie Smith" userId="fed1330f33f5650e" providerId="LiveId" clId="{F4C2D8A1-FDF6-4092-AE9C-08FF59A604B0}" dt="2024-01-22T07:09:52.129" v="16" actId="21"/>
          <ac:spMkLst>
            <pc:docMk/>
            <pc:sldMk cId="891345644" sldId="265"/>
            <ac:spMk id="4" creationId="{9A13E2D8-2F59-44C1-B1D2-79C300C26DD4}"/>
          </ac:spMkLst>
        </pc:spChg>
      </pc:sldChg>
      <pc:sldChg chg="addSp delSp modSp mod">
        <pc:chgData name="Leonie Smith" userId="fed1330f33f5650e" providerId="LiveId" clId="{F4C2D8A1-FDF6-4092-AE9C-08FF59A604B0}" dt="2024-01-22T07:44:12.809" v="43"/>
        <pc:sldMkLst>
          <pc:docMk/>
          <pc:sldMk cId="3955896480" sldId="266"/>
        </pc:sldMkLst>
        <pc:spChg chg="add mod">
          <ac:chgData name="Leonie Smith" userId="fed1330f33f5650e" providerId="LiveId" clId="{F4C2D8A1-FDF6-4092-AE9C-08FF59A604B0}" dt="2024-01-22T07:44:12.809" v="43"/>
          <ac:spMkLst>
            <pc:docMk/>
            <pc:sldMk cId="3955896480" sldId="266"/>
            <ac:spMk id="2" creationId="{004DBC12-2E01-FAB5-4560-7692E8952958}"/>
          </ac:spMkLst>
        </pc:spChg>
        <pc:spChg chg="del">
          <ac:chgData name="Leonie Smith" userId="fed1330f33f5650e" providerId="LiveId" clId="{F4C2D8A1-FDF6-4092-AE9C-08FF59A604B0}" dt="2024-01-22T07:09:54.356" v="17" actId="21"/>
          <ac:spMkLst>
            <pc:docMk/>
            <pc:sldMk cId="3955896480" sldId="266"/>
            <ac:spMk id="4" creationId="{9A13E2D8-2F59-44C1-B1D2-79C300C26DD4}"/>
          </ac:spMkLst>
        </pc:spChg>
      </pc:sldChg>
      <pc:sldChg chg="addSp delSp modSp mod">
        <pc:chgData name="Leonie Smith" userId="fed1330f33f5650e" providerId="LiveId" clId="{F4C2D8A1-FDF6-4092-AE9C-08FF59A604B0}" dt="2024-01-22T07:10:54.261" v="25"/>
        <pc:sldMkLst>
          <pc:docMk/>
          <pc:sldMk cId="701035367" sldId="281"/>
        </pc:sldMkLst>
        <pc:spChg chg="add mod">
          <ac:chgData name="Leonie Smith" userId="fed1330f33f5650e" providerId="LiveId" clId="{F4C2D8A1-FDF6-4092-AE9C-08FF59A604B0}" dt="2024-01-22T07:10:54.261" v="25"/>
          <ac:spMkLst>
            <pc:docMk/>
            <pc:sldMk cId="701035367" sldId="281"/>
            <ac:spMk id="3" creationId="{E3997BA7-038E-617C-4281-DB7CB607B6C7}"/>
          </ac:spMkLst>
        </pc:spChg>
        <pc:spChg chg="del">
          <ac:chgData name="Leonie Smith" userId="fed1330f33f5650e" providerId="LiveId" clId="{F4C2D8A1-FDF6-4092-AE9C-08FF59A604B0}" dt="2024-01-22T07:08:49.392" v="0" actId="21"/>
          <ac:spMkLst>
            <pc:docMk/>
            <pc:sldMk cId="701035367" sldId="281"/>
            <ac:spMk id="4" creationId="{9A13E2D8-2F59-44C1-B1D2-79C300C26DD4}"/>
          </ac:spMkLst>
        </pc:spChg>
      </pc:sldChg>
      <pc:sldChg chg="addSp delSp modSp mod">
        <pc:chgData name="Leonie Smith" userId="fed1330f33f5650e" providerId="LiveId" clId="{F4C2D8A1-FDF6-4092-AE9C-08FF59A604B0}" dt="2024-01-22T07:11:10.341" v="26"/>
        <pc:sldMkLst>
          <pc:docMk/>
          <pc:sldMk cId="164068843" sldId="282"/>
        </pc:sldMkLst>
        <pc:spChg chg="add mod">
          <ac:chgData name="Leonie Smith" userId="fed1330f33f5650e" providerId="LiveId" clId="{F4C2D8A1-FDF6-4092-AE9C-08FF59A604B0}" dt="2024-01-22T07:11:10.341" v="26"/>
          <ac:spMkLst>
            <pc:docMk/>
            <pc:sldMk cId="164068843" sldId="282"/>
            <ac:spMk id="2" creationId="{052B01F3-E260-44FF-A230-8A680011DFF9}"/>
          </ac:spMkLst>
        </pc:spChg>
        <pc:spChg chg="del">
          <ac:chgData name="Leonie Smith" userId="fed1330f33f5650e" providerId="LiveId" clId="{F4C2D8A1-FDF6-4092-AE9C-08FF59A604B0}" dt="2024-01-22T07:08:52.848" v="1" actId="21"/>
          <ac:spMkLst>
            <pc:docMk/>
            <pc:sldMk cId="164068843" sldId="282"/>
            <ac:spMk id="4" creationId="{9A13E2D8-2F59-44C1-B1D2-79C300C26DD4}"/>
          </ac:spMkLst>
        </pc:spChg>
      </pc:sldChg>
      <pc:sldChg chg="addSp delSp modSp mod">
        <pc:chgData name="Leonie Smith" userId="fed1330f33f5650e" providerId="LiveId" clId="{F4C2D8A1-FDF6-4092-AE9C-08FF59A604B0}" dt="2024-01-22T07:41:47.876" v="27"/>
        <pc:sldMkLst>
          <pc:docMk/>
          <pc:sldMk cId="3415514938" sldId="283"/>
        </pc:sldMkLst>
        <pc:spChg chg="add mod">
          <ac:chgData name="Leonie Smith" userId="fed1330f33f5650e" providerId="LiveId" clId="{F4C2D8A1-FDF6-4092-AE9C-08FF59A604B0}" dt="2024-01-22T07:41:47.876" v="27"/>
          <ac:spMkLst>
            <pc:docMk/>
            <pc:sldMk cId="3415514938" sldId="283"/>
            <ac:spMk id="3" creationId="{DC6CE795-63F0-4EB5-0EFF-08BD047F2E2B}"/>
          </ac:spMkLst>
        </pc:spChg>
        <pc:spChg chg="del">
          <ac:chgData name="Leonie Smith" userId="fed1330f33f5650e" providerId="LiveId" clId="{F4C2D8A1-FDF6-4092-AE9C-08FF59A604B0}" dt="2024-01-22T07:08:55.679" v="2" actId="21"/>
          <ac:spMkLst>
            <pc:docMk/>
            <pc:sldMk cId="3415514938" sldId="283"/>
            <ac:spMk id="4" creationId="{9A13E2D8-2F59-44C1-B1D2-79C300C26DD4}"/>
          </ac:spMkLst>
        </pc:spChg>
      </pc:sldChg>
      <pc:sldChg chg="addSp delSp modSp mod">
        <pc:chgData name="Leonie Smith" userId="fed1330f33f5650e" providerId="LiveId" clId="{F4C2D8A1-FDF6-4092-AE9C-08FF59A604B0}" dt="2024-01-22T07:41:54.511" v="28"/>
        <pc:sldMkLst>
          <pc:docMk/>
          <pc:sldMk cId="1103952907" sldId="284"/>
        </pc:sldMkLst>
        <pc:spChg chg="add mod">
          <ac:chgData name="Leonie Smith" userId="fed1330f33f5650e" providerId="LiveId" clId="{F4C2D8A1-FDF6-4092-AE9C-08FF59A604B0}" dt="2024-01-22T07:41:54.511" v="28"/>
          <ac:spMkLst>
            <pc:docMk/>
            <pc:sldMk cId="1103952907" sldId="284"/>
            <ac:spMk id="3" creationId="{B3EDDB42-7A79-1A0E-2B67-914FD04C14A5}"/>
          </ac:spMkLst>
        </pc:spChg>
        <pc:spChg chg="del">
          <ac:chgData name="Leonie Smith" userId="fed1330f33f5650e" providerId="LiveId" clId="{F4C2D8A1-FDF6-4092-AE9C-08FF59A604B0}" dt="2024-01-22T07:09:00.530" v="3" actId="21"/>
          <ac:spMkLst>
            <pc:docMk/>
            <pc:sldMk cId="1103952907" sldId="284"/>
            <ac:spMk id="4" creationId="{9A13E2D8-2F59-44C1-B1D2-79C300C26DD4}"/>
          </ac:spMkLst>
        </pc:spChg>
      </pc:sldChg>
      <pc:sldChg chg="addSp delSp modSp mod">
        <pc:chgData name="Leonie Smith" userId="fed1330f33f5650e" providerId="LiveId" clId="{F4C2D8A1-FDF6-4092-AE9C-08FF59A604B0}" dt="2024-01-22T07:42:02.118" v="29"/>
        <pc:sldMkLst>
          <pc:docMk/>
          <pc:sldMk cId="1824006187" sldId="285"/>
        </pc:sldMkLst>
        <pc:spChg chg="add mod">
          <ac:chgData name="Leonie Smith" userId="fed1330f33f5650e" providerId="LiveId" clId="{F4C2D8A1-FDF6-4092-AE9C-08FF59A604B0}" dt="2024-01-22T07:42:02.118" v="29"/>
          <ac:spMkLst>
            <pc:docMk/>
            <pc:sldMk cId="1824006187" sldId="285"/>
            <ac:spMk id="2" creationId="{485E14F0-9B55-5529-A3A3-A316EEF35D80}"/>
          </ac:spMkLst>
        </pc:spChg>
        <pc:spChg chg="del mod">
          <ac:chgData name="Leonie Smith" userId="fed1330f33f5650e" providerId="LiveId" clId="{F4C2D8A1-FDF6-4092-AE9C-08FF59A604B0}" dt="2024-01-22T07:09:05.247" v="5" actId="21"/>
          <ac:spMkLst>
            <pc:docMk/>
            <pc:sldMk cId="1824006187" sldId="285"/>
            <ac:spMk id="4" creationId="{9A13E2D8-2F59-44C1-B1D2-79C300C26DD4}"/>
          </ac:spMkLst>
        </pc:spChg>
      </pc:sldChg>
      <pc:sldChg chg="addSp delSp modSp mod">
        <pc:chgData name="Leonie Smith" userId="fed1330f33f5650e" providerId="LiveId" clId="{F4C2D8A1-FDF6-4092-AE9C-08FF59A604B0}" dt="2024-01-22T07:42:09.803" v="30"/>
        <pc:sldMkLst>
          <pc:docMk/>
          <pc:sldMk cId="3631276579" sldId="286"/>
        </pc:sldMkLst>
        <pc:spChg chg="add mod">
          <ac:chgData name="Leonie Smith" userId="fed1330f33f5650e" providerId="LiveId" clId="{F4C2D8A1-FDF6-4092-AE9C-08FF59A604B0}" dt="2024-01-22T07:42:09.803" v="30"/>
          <ac:spMkLst>
            <pc:docMk/>
            <pc:sldMk cId="3631276579" sldId="286"/>
            <ac:spMk id="3" creationId="{F2B0A2A2-E9DA-9237-879D-353070FCF275}"/>
          </ac:spMkLst>
        </pc:spChg>
        <pc:spChg chg="del">
          <ac:chgData name="Leonie Smith" userId="fed1330f33f5650e" providerId="LiveId" clId="{F4C2D8A1-FDF6-4092-AE9C-08FF59A604B0}" dt="2024-01-22T07:09:18.916" v="6" actId="21"/>
          <ac:spMkLst>
            <pc:docMk/>
            <pc:sldMk cId="3631276579" sldId="286"/>
            <ac:spMk id="4" creationId="{9A13E2D8-2F59-44C1-B1D2-79C300C26DD4}"/>
          </ac:spMkLst>
        </pc:spChg>
      </pc:sldChg>
      <pc:sldChg chg="addSp delSp modSp mod">
        <pc:chgData name="Leonie Smith" userId="fed1330f33f5650e" providerId="LiveId" clId="{F4C2D8A1-FDF6-4092-AE9C-08FF59A604B0}" dt="2024-01-22T07:44:22.714" v="44"/>
        <pc:sldMkLst>
          <pc:docMk/>
          <pc:sldMk cId="1776520393" sldId="287"/>
        </pc:sldMkLst>
        <pc:spChg chg="add mod">
          <ac:chgData name="Leonie Smith" userId="fed1330f33f5650e" providerId="LiveId" clId="{F4C2D8A1-FDF6-4092-AE9C-08FF59A604B0}" dt="2024-01-22T07:44:22.714" v="44"/>
          <ac:spMkLst>
            <pc:docMk/>
            <pc:sldMk cId="1776520393" sldId="287"/>
            <ac:spMk id="2" creationId="{3051F6A2-DC75-3342-A6D3-800F0B59025F}"/>
          </ac:spMkLst>
        </pc:spChg>
        <pc:spChg chg="del">
          <ac:chgData name="Leonie Smith" userId="fed1330f33f5650e" providerId="LiveId" clId="{F4C2D8A1-FDF6-4092-AE9C-08FF59A604B0}" dt="2024-01-22T07:09:56.641" v="18" actId="21"/>
          <ac:spMkLst>
            <pc:docMk/>
            <pc:sldMk cId="1776520393" sldId="287"/>
            <ac:spMk id="4" creationId="{9A13E2D8-2F59-44C1-B1D2-79C300C26DD4}"/>
          </ac:spMkLst>
        </pc:spChg>
      </pc:sldChg>
      <pc:sldChg chg="addSp delSp modSp mod">
        <pc:chgData name="Leonie Smith" userId="fed1330f33f5650e" providerId="LiveId" clId="{F4C2D8A1-FDF6-4092-AE9C-08FF59A604B0}" dt="2024-01-22T07:44:31.953" v="45"/>
        <pc:sldMkLst>
          <pc:docMk/>
          <pc:sldMk cId="1183428103" sldId="288"/>
        </pc:sldMkLst>
        <pc:spChg chg="add mod">
          <ac:chgData name="Leonie Smith" userId="fed1330f33f5650e" providerId="LiveId" clId="{F4C2D8A1-FDF6-4092-AE9C-08FF59A604B0}" dt="2024-01-22T07:44:31.953" v="45"/>
          <ac:spMkLst>
            <pc:docMk/>
            <pc:sldMk cId="1183428103" sldId="288"/>
            <ac:spMk id="3" creationId="{CAFC6D40-F4D7-65FB-2C54-89EC05D8CF07}"/>
          </ac:spMkLst>
        </pc:spChg>
        <pc:spChg chg="del">
          <ac:chgData name="Leonie Smith" userId="fed1330f33f5650e" providerId="LiveId" clId="{F4C2D8A1-FDF6-4092-AE9C-08FF59A604B0}" dt="2024-01-22T07:09:58.777" v="19" actId="21"/>
          <ac:spMkLst>
            <pc:docMk/>
            <pc:sldMk cId="1183428103" sldId="288"/>
            <ac:spMk id="4" creationId="{9A13E2D8-2F59-44C1-B1D2-79C300C26DD4}"/>
          </ac:spMkLst>
        </pc:spChg>
      </pc:sldChg>
      <pc:sldChg chg="addSp delSp modSp mod">
        <pc:chgData name="Leonie Smith" userId="fed1330f33f5650e" providerId="LiveId" clId="{F4C2D8A1-FDF6-4092-AE9C-08FF59A604B0}" dt="2024-01-22T07:44:41.387" v="46"/>
        <pc:sldMkLst>
          <pc:docMk/>
          <pc:sldMk cId="752362300" sldId="289"/>
        </pc:sldMkLst>
        <pc:spChg chg="add mod">
          <ac:chgData name="Leonie Smith" userId="fed1330f33f5650e" providerId="LiveId" clId="{F4C2D8A1-FDF6-4092-AE9C-08FF59A604B0}" dt="2024-01-22T07:44:41.387" v="46"/>
          <ac:spMkLst>
            <pc:docMk/>
            <pc:sldMk cId="752362300" sldId="289"/>
            <ac:spMk id="2" creationId="{BE20800B-36B1-E3E0-8B2E-2FE2B33409F5}"/>
          </ac:spMkLst>
        </pc:spChg>
        <pc:spChg chg="del">
          <ac:chgData name="Leonie Smith" userId="fed1330f33f5650e" providerId="LiveId" clId="{F4C2D8A1-FDF6-4092-AE9C-08FF59A604B0}" dt="2024-01-22T07:10:01.065" v="20" actId="21"/>
          <ac:spMkLst>
            <pc:docMk/>
            <pc:sldMk cId="752362300" sldId="289"/>
            <ac:spMk id="4" creationId="{9A13E2D8-2F59-44C1-B1D2-79C300C26DD4}"/>
          </ac:spMkLst>
        </pc:spChg>
      </pc:sldChg>
      <pc:sldChg chg="addSp delSp modSp mod">
        <pc:chgData name="Leonie Smith" userId="fed1330f33f5650e" providerId="LiveId" clId="{F4C2D8A1-FDF6-4092-AE9C-08FF59A604B0}" dt="2024-01-22T07:44:50.147" v="47"/>
        <pc:sldMkLst>
          <pc:docMk/>
          <pc:sldMk cId="794164721" sldId="290"/>
        </pc:sldMkLst>
        <pc:spChg chg="add mod">
          <ac:chgData name="Leonie Smith" userId="fed1330f33f5650e" providerId="LiveId" clId="{F4C2D8A1-FDF6-4092-AE9C-08FF59A604B0}" dt="2024-01-22T07:44:50.147" v="47"/>
          <ac:spMkLst>
            <pc:docMk/>
            <pc:sldMk cId="794164721" sldId="290"/>
            <ac:spMk id="2" creationId="{56C12182-8F41-1601-0E0C-569AFC40E7ED}"/>
          </ac:spMkLst>
        </pc:spChg>
        <pc:spChg chg="del">
          <ac:chgData name="Leonie Smith" userId="fed1330f33f5650e" providerId="LiveId" clId="{F4C2D8A1-FDF6-4092-AE9C-08FF59A604B0}" dt="2024-01-22T07:10:03.214" v="21" actId="21"/>
          <ac:spMkLst>
            <pc:docMk/>
            <pc:sldMk cId="794164721" sldId="290"/>
            <ac:spMk id="4" creationId="{9A13E2D8-2F59-44C1-B1D2-79C300C26DD4}"/>
          </ac:spMkLst>
        </pc:spChg>
      </pc:sldChg>
      <pc:sldChg chg="addSp delSp modSp mod">
        <pc:chgData name="Leonie Smith" userId="fed1330f33f5650e" providerId="LiveId" clId="{F4C2D8A1-FDF6-4092-AE9C-08FF59A604B0}" dt="2024-01-22T07:43:12.612" v="37"/>
        <pc:sldMkLst>
          <pc:docMk/>
          <pc:sldMk cId="1040669608" sldId="291"/>
        </pc:sldMkLst>
        <pc:spChg chg="add mod">
          <ac:chgData name="Leonie Smith" userId="fed1330f33f5650e" providerId="LiveId" clId="{F4C2D8A1-FDF6-4092-AE9C-08FF59A604B0}" dt="2024-01-22T07:43:12.612" v="37"/>
          <ac:spMkLst>
            <pc:docMk/>
            <pc:sldMk cId="1040669608" sldId="291"/>
            <ac:spMk id="3" creationId="{67E8BA4C-CD02-A717-3596-E05BCAD6C705}"/>
          </ac:spMkLst>
        </pc:spChg>
        <pc:spChg chg="del">
          <ac:chgData name="Leonie Smith" userId="fed1330f33f5650e" providerId="LiveId" clId="{F4C2D8A1-FDF6-4092-AE9C-08FF59A604B0}" dt="2024-01-22T07:09:36.881" v="11" actId="21"/>
          <ac:spMkLst>
            <pc:docMk/>
            <pc:sldMk cId="1040669608" sldId="291"/>
            <ac:spMk id="4" creationId="{9A13E2D8-2F59-44C1-B1D2-79C300C26DD4}"/>
          </ac:spMkLst>
        </pc:spChg>
      </pc:sldChg>
      <pc:sldChg chg="addSp delSp modSp mod">
        <pc:chgData name="Leonie Smith" userId="fed1330f33f5650e" providerId="LiveId" clId="{F4C2D8A1-FDF6-4092-AE9C-08FF59A604B0}" dt="2024-01-22T07:44:58.396" v="48"/>
        <pc:sldMkLst>
          <pc:docMk/>
          <pc:sldMk cId="3739171598" sldId="292"/>
        </pc:sldMkLst>
        <pc:spChg chg="add mod">
          <ac:chgData name="Leonie Smith" userId="fed1330f33f5650e" providerId="LiveId" clId="{F4C2D8A1-FDF6-4092-AE9C-08FF59A604B0}" dt="2024-01-22T07:44:58.396" v="48"/>
          <ac:spMkLst>
            <pc:docMk/>
            <pc:sldMk cId="3739171598" sldId="292"/>
            <ac:spMk id="2" creationId="{220F1873-A637-82A1-7E3B-658C64B985F3}"/>
          </ac:spMkLst>
        </pc:spChg>
        <pc:spChg chg="del">
          <ac:chgData name="Leonie Smith" userId="fed1330f33f5650e" providerId="LiveId" clId="{F4C2D8A1-FDF6-4092-AE9C-08FF59A604B0}" dt="2024-01-22T07:10:05.353" v="22" actId="21"/>
          <ac:spMkLst>
            <pc:docMk/>
            <pc:sldMk cId="3739171598" sldId="292"/>
            <ac:spMk id="4" creationId="{9A13E2D8-2F59-44C1-B1D2-79C300C26DD4}"/>
          </ac:spMkLst>
        </pc:spChg>
      </pc:sldChg>
      <pc:sldChg chg="addSp delSp modSp mod">
        <pc:chgData name="Leonie Smith" userId="fed1330f33f5650e" providerId="LiveId" clId="{F4C2D8A1-FDF6-4092-AE9C-08FF59A604B0}" dt="2024-01-22T07:45:08.899" v="49"/>
        <pc:sldMkLst>
          <pc:docMk/>
          <pc:sldMk cId="354341993" sldId="293"/>
        </pc:sldMkLst>
        <pc:spChg chg="add mod">
          <ac:chgData name="Leonie Smith" userId="fed1330f33f5650e" providerId="LiveId" clId="{F4C2D8A1-FDF6-4092-AE9C-08FF59A604B0}" dt="2024-01-22T07:45:08.899" v="49"/>
          <ac:spMkLst>
            <pc:docMk/>
            <pc:sldMk cId="354341993" sldId="293"/>
            <ac:spMk id="2" creationId="{8083C3CA-3F1E-04CF-29AF-F0EF036A59A9}"/>
          </ac:spMkLst>
        </pc:spChg>
        <pc:spChg chg="del">
          <ac:chgData name="Leonie Smith" userId="fed1330f33f5650e" providerId="LiveId" clId="{F4C2D8A1-FDF6-4092-AE9C-08FF59A604B0}" dt="2024-01-22T07:10:07.477" v="23" actId="21"/>
          <ac:spMkLst>
            <pc:docMk/>
            <pc:sldMk cId="354341993" sldId="293"/>
            <ac:spMk id="4" creationId="{9A13E2D8-2F59-44C1-B1D2-79C300C26DD4}"/>
          </ac:spMkLst>
        </pc:spChg>
      </pc:sldChg>
      <pc:sldChg chg="addSp delSp modSp mod">
        <pc:chgData name="Leonie Smith" userId="fed1330f33f5650e" providerId="LiveId" clId="{F4C2D8A1-FDF6-4092-AE9C-08FF59A604B0}" dt="2024-01-22T07:45:17.377" v="50"/>
        <pc:sldMkLst>
          <pc:docMk/>
          <pc:sldMk cId="3830905774" sldId="294"/>
        </pc:sldMkLst>
        <pc:spChg chg="add mod">
          <ac:chgData name="Leonie Smith" userId="fed1330f33f5650e" providerId="LiveId" clId="{F4C2D8A1-FDF6-4092-AE9C-08FF59A604B0}" dt="2024-01-22T07:45:17.377" v="50"/>
          <ac:spMkLst>
            <pc:docMk/>
            <pc:sldMk cId="3830905774" sldId="294"/>
            <ac:spMk id="3" creationId="{1B58E4D5-0AA2-A223-662B-3BE76104557B}"/>
          </ac:spMkLst>
        </pc:spChg>
        <pc:spChg chg="del">
          <ac:chgData name="Leonie Smith" userId="fed1330f33f5650e" providerId="LiveId" clId="{F4C2D8A1-FDF6-4092-AE9C-08FF59A604B0}" dt="2024-01-22T07:10:09.610" v="24" actId="21"/>
          <ac:spMkLst>
            <pc:docMk/>
            <pc:sldMk cId="3830905774" sldId="294"/>
            <ac:spMk id="4" creationId="{9A13E2D8-2F59-44C1-B1D2-79C300C26DD4}"/>
          </ac:spMkLst>
        </pc:spChg>
      </pc:sldChg>
    </pc:docChg>
  </pc:docChgLst>
  <pc:docChgLst>
    <pc:chgData name="Leonie Smith" userId="fed1330f33f5650e" providerId="LiveId" clId="{FA6367B8-52DC-4FE0-9FE5-6663E7DE659C}"/>
    <pc:docChg chg="custSel addSld modSld sldOrd">
      <pc:chgData name="Leonie Smith" userId="fed1330f33f5650e" providerId="LiveId" clId="{FA6367B8-52DC-4FE0-9FE5-6663E7DE659C}" dt="2022-02-13T10:09:14.946" v="44" actId="404"/>
      <pc:docMkLst>
        <pc:docMk/>
      </pc:docMkLst>
      <pc:sldChg chg="modSp mod">
        <pc:chgData name="Leonie Smith" userId="fed1330f33f5650e" providerId="LiveId" clId="{FA6367B8-52DC-4FE0-9FE5-6663E7DE659C}" dt="2022-02-13T10:09:14.946" v="44" actId="404"/>
        <pc:sldMkLst>
          <pc:docMk/>
          <pc:sldMk cId="3348757415" sldId="256"/>
        </pc:sldMkLst>
        <pc:spChg chg="mod">
          <ac:chgData name="Leonie Smith" userId="fed1330f33f5650e" providerId="LiveId" clId="{FA6367B8-52DC-4FE0-9FE5-6663E7DE659C}" dt="2022-02-13T10:09:14.946" v="44" actId="404"/>
          <ac:spMkLst>
            <pc:docMk/>
            <pc:sldMk cId="3348757415" sldId="256"/>
            <ac:spMk id="6" creationId="{416C064E-628E-47C0-A712-DB178FE9901E}"/>
          </ac:spMkLst>
        </pc:spChg>
      </pc:sldChg>
      <pc:sldChg chg="addSp delSp modSp">
        <pc:chgData name="Leonie Smith" userId="fed1330f33f5650e" providerId="LiveId" clId="{FA6367B8-52DC-4FE0-9FE5-6663E7DE659C}" dt="2022-01-19T06:11:22.742" v="10"/>
        <pc:sldMkLst>
          <pc:docMk/>
          <pc:sldMk cId="1018574621" sldId="257"/>
        </pc:sldMkLst>
        <pc:picChg chg="del">
          <ac:chgData name="Leonie Smith" userId="fed1330f33f5650e" providerId="LiveId" clId="{FA6367B8-52DC-4FE0-9FE5-6663E7DE659C}" dt="2022-01-19T06:11:22.742" v="10"/>
          <ac:picMkLst>
            <pc:docMk/>
            <pc:sldMk cId="1018574621" sldId="257"/>
            <ac:picMk id="2" creationId="{D52D677D-10C3-47BB-B970-001533DA86B6}"/>
          </ac:picMkLst>
        </pc:picChg>
        <pc:picChg chg="add mod">
          <ac:chgData name="Leonie Smith" userId="fed1330f33f5650e" providerId="LiveId" clId="{FA6367B8-52DC-4FE0-9FE5-6663E7DE659C}" dt="2022-01-19T06:11:22.742" v="10"/>
          <ac:picMkLst>
            <pc:docMk/>
            <pc:sldMk cId="1018574621" sldId="257"/>
            <ac:picMk id="3" creationId="{9A992823-7C5C-4A5E-8D39-F84AFA88BF95}"/>
          </ac:picMkLst>
        </pc:picChg>
      </pc:sldChg>
      <pc:sldChg chg="addSp delSp modSp">
        <pc:chgData name="Leonie Smith" userId="fed1330f33f5650e" providerId="LiveId" clId="{FA6367B8-52DC-4FE0-9FE5-6663E7DE659C}" dt="2022-01-19T06:12:20.560" v="12"/>
        <pc:sldMkLst>
          <pc:docMk/>
          <pc:sldMk cId="525752733" sldId="258"/>
        </pc:sldMkLst>
        <pc:picChg chg="add del mod">
          <ac:chgData name="Leonie Smith" userId="fed1330f33f5650e" providerId="LiveId" clId="{FA6367B8-52DC-4FE0-9FE5-6663E7DE659C}" dt="2022-01-19T06:12:20.560" v="12"/>
          <ac:picMkLst>
            <pc:docMk/>
            <pc:sldMk cId="525752733" sldId="258"/>
            <ac:picMk id="2" creationId="{E0641A38-0457-4315-806A-C839186F7ACC}"/>
          </ac:picMkLst>
        </pc:picChg>
        <pc:picChg chg="del">
          <ac:chgData name="Leonie Smith" userId="fed1330f33f5650e" providerId="LiveId" clId="{FA6367B8-52DC-4FE0-9FE5-6663E7DE659C}" dt="2022-01-19T06:12:06.476" v="11"/>
          <ac:picMkLst>
            <pc:docMk/>
            <pc:sldMk cId="525752733" sldId="258"/>
            <ac:picMk id="3" creationId="{336E7DB6-FF5F-4CEA-BEC7-D88C2FDA8DE8}"/>
          </ac:picMkLst>
        </pc:picChg>
        <pc:picChg chg="add mod">
          <ac:chgData name="Leonie Smith" userId="fed1330f33f5650e" providerId="LiveId" clId="{FA6367B8-52DC-4FE0-9FE5-6663E7DE659C}" dt="2022-01-19T06:12:20.560" v="12"/>
          <ac:picMkLst>
            <pc:docMk/>
            <pc:sldMk cId="525752733" sldId="258"/>
            <ac:picMk id="5" creationId="{0D8B462D-6103-4993-82D9-A6E0DC1967FA}"/>
          </ac:picMkLst>
        </pc:picChg>
      </pc:sldChg>
      <pc:sldChg chg="addSp delSp modSp">
        <pc:chgData name="Leonie Smith" userId="fed1330f33f5650e" providerId="LiveId" clId="{FA6367B8-52DC-4FE0-9FE5-6663E7DE659C}" dt="2022-01-19T06:18:21.261" v="14"/>
        <pc:sldMkLst>
          <pc:docMk/>
          <pc:sldMk cId="794164721" sldId="290"/>
        </pc:sldMkLst>
        <pc:picChg chg="add del mod">
          <ac:chgData name="Leonie Smith" userId="fed1330f33f5650e" providerId="LiveId" clId="{FA6367B8-52DC-4FE0-9FE5-6663E7DE659C}" dt="2022-01-19T06:18:21.261" v="14"/>
          <ac:picMkLst>
            <pc:docMk/>
            <pc:sldMk cId="794164721" sldId="290"/>
            <ac:picMk id="2" creationId="{990FD57C-9361-4751-8C6B-426309B1DDC2}"/>
          </ac:picMkLst>
        </pc:picChg>
        <pc:picChg chg="add mod">
          <ac:chgData name="Leonie Smith" userId="fed1330f33f5650e" providerId="LiveId" clId="{FA6367B8-52DC-4FE0-9FE5-6663E7DE659C}" dt="2022-01-19T06:18:21.261" v="14"/>
          <ac:picMkLst>
            <pc:docMk/>
            <pc:sldMk cId="794164721" sldId="290"/>
            <ac:picMk id="3" creationId="{1F8CA474-5062-459E-8F63-5417954C1212}"/>
          </ac:picMkLst>
        </pc:picChg>
        <pc:picChg chg="del">
          <ac:chgData name="Leonie Smith" userId="fed1330f33f5650e" providerId="LiveId" clId="{FA6367B8-52DC-4FE0-9FE5-6663E7DE659C}" dt="2022-01-19T06:17:47.452" v="13"/>
          <ac:picMkLst>
            <pc:docMk/>
            <pc:sldMk cId="794164721" sldId="290"/>
            <ac:picMk id="8" creationId="{9A09BE03-3C49-4A91-AE3E-52B462A98067}"/>
          </ac:picMkLst>
        </pc:picChg>
      </pc:sldChg>
      <pc:sldChg chg="addSp delSp modSp new mod ord modNotesTx">
        <pc:chgData name="Leonie Smith" userId="fed1330f33f5650e" providerId="LiveId" clId="{FA6367B8-52DC-4FE0-9FE5-6663E7DE659C}" dt="2022-02-13T06:02:12.818" v="25" actId="171"/>
        <pc:sldMkLst>
          <pc:docMk/>
          <pc:sldMk cId="1296156989" sldId="321"/>
        </pc:sldMkLst>
        <pc:spChg chg="mod">
          <ac:chgData name="Leonie Smith" userId="fed1330f33f5650e" providerId="LiveId" clId="{FA6367B8-52DC-4FE0-9FE5-6663E7DE659C}" dt="2022-01-19T06:07:50.928" v="7" actId="20577"/>
          <ac:spMkLst>
            <pc:docMk/>
            <pc:sldMk cId="1296156989" sldId="321"/>
            <ac:spMk id="2" creationId="{1ACFD92E-20DC-4B0C-B443-D0257103462D}"/>
          </ac:spMkLst>
        </pc:spChg>
        <pc:picChg chg="add del mod">
          <ac:chgData name="Leonie Smith" userId="fed1330f33f5650e" providerId="LiveId" clId="{FA6367B8-52DC-4FE0-9FE5-6663E7DE659C}" dt="2022-01-19T06:09:02.524" v="9"/>
          <ac:picMkLst>
            <pc:docMk/>
            <pc:sldMk cId="1296156989" sldId="321"/>
            <ac:picMk id="4" creationId="{FA966F47-A8AE-4AAB-BFC7-03B4E7B27F0C}"/>
          </ac:picMkLst>
        </pc:picChg>
        <pc:picChg chg="add mod">
          <ac:chgData name="Leonie Smith" userId="fed1330f33f5650e" providerId="LiveId" clId="{FA6367B8-52DC-4FE0-9FE5-6663E7DE659C}" dt="2022-01-19T06:09:02.524" v="9"/>
          <ac:picMkLst>
            <pc:docMk/>
            <pc:sldMk cId="1296156989" sldId="321"/>
            <ac:picMk id="5" creationId="{418DB968-276E-45C5-9512-7276277FCFB5}"/>
          </ac:picMkLst>
        </pc:picChg>
        <pc:picChg chg="add mod ord">
          <ac:chgData name="Leonie Smith" userId="fed1330f33f5650e" providerId="LiveId" clId="{FA6367B8-52DC-4FE0-9FE5-6663E7DE659C}" dt="2022-02-13T06:02:12.818" v="25" actId="171"/>
          <ac:picMkLst>
            <pc:docMk/>
            <pc:sldMk cId="1296156989" sldId="321"/>
            <ac:picMk id="6" creationId="{C200F5AA-5271-4C4F-86A8-6B9BFE34B3B5}"/>
          </ac:picMkLst>
        </pc:picChg>
      </pc:sldChg>
    </pc:docChg>
  </pc:docChgLst>
  <pc:docChgLst>
    <pc:chgData name="Alfred Smith" userId="3c60a3631c0db8ad" providerId="LiveId" clId="{D7B03FE6-E388-4458-8872-BFA6C5FF9181}"/>
    <pc:docChg chg="undo redo custSel modSld">
      <pc:chgData name="Alfred Smith" userId="3c60a3631c0db8ad" providerId="LiveId" clId="{D7B03FE6-E388-4458-8872-BFA6C5FF9181}" dt="2024-06-21T07:49:39.912" v="106"/>
      <pc:docMkLst>
        <pc:docMk/>
      </pc:docMkLst>
      <pc:sldChg chg="modSp mod">
        <pc:chgData name="Alfred Smith" userId="3c60a3631c0db8ad" providerId="LiveId" clId="{D7B03FE6-E388-4458-8872-BFA6C5FF9181}" dt="2024-06-21T07:42:31.468" v="68" actId="404"/>
        <pc:sldMkLst>
          <pc:docMk/>
          <pc:sldMk cId="1018574621" sldId="257"/>
        </pc:sldMkLst>
        <pc:spChg chg="mod">
          <ac:chgData name="Alfred Smith" userId="3c60a3631c0db8ad" providerId="LiveId" clId="{D7B03FE6-E388-4458-8872-BFA6C5FF9181}" dt="2024-06-21T07:32:38.078" v="20"/>
          <ac:spMkLst>
            <pc:docMk/>
            <pc:sldMk cId="1018574621" sldId="257"/>
            <ac:spMk id="5" creationId="{31FB158C-5EBA-6E86-50B9-A38F85222A26}"/>
          </ac:spMkLst>
        </pc:spChg>
        <pc:spChg chg="mod">
          <ac:chgData name="Alfred Smith" userId="3c60a3631c0db8ad" providerId="LiveId" clId="{D7B03FE6-E388-4458-8872-BFA6C5FF9181}" dt="2024-06-21T07:42:31.468" v="68" actId="404"/>
          <ac:spMkLst>
            <pc:docMk/>
            <pc:sldMk cId="1018574621" sldId="257"/>
            <ac:spMk id="6" creationId="{416C064E-628E-47C0-A712-DB178FE9901E}"/>
          </ac:spMkLst>
        </pc:spChg>
      </pc:sldChg>
      <pc:sldChg chg="modSp mod">
        <pc:chgData name="Alfred Smith" userId="3c60a3631c0db8ad" providerId="LiveId" clId="{D7B03FE6-E388-4458-8872-BFA6C5FF9181}" dt="2024-06-21T07:42:48.099" v="69"/>
        <pc:sldMkLst>
          <pc:docMk/>
          <pc:sldMk cId="525752733" sldId="258"/>
        </pc:sldMkLst>
        <pc:spChg chg="mod">
          <ac:chgData name="Alfred Smith" userId="3c60a3631c0db8ad" providerId="LiveId" clId="{D7B03FE6-E388-4458-8872-BFA6C5FF9181}" dt="2024-06-21T07:32:48.534" v="21"/>
          <ac:spMkLst>
            <pc:docMk/>
            <pc:sldMk cId="525752733" sldId="258"/>
            <ac:spMk id="2" creationId="{20218EA6-4C88-E825-CF82-9D09007CD8FA}"/>
          </ac:spMkLst>
        </pc:spChg>
        <pc:spChg chg="mod">
          <ac:chgData name="Alfred Smith" userId="3c60a3631c0db8ad" providerId="LiveId" clId="{D7B03FE6-E388-4458-8872-BFA6C5FF9181}" dt="2024-06-21T07:42:48.099" v="69"/>
          <ac:spMkLst>
            <pc:docMk/>
            <pc:sldMk cId="525752733" sldId="258"/>
            <ac:spMk id="6" creationId="{416C064E-628E-47C0-A712-DB178FE9901E}"/>
          </ac:spMkLst>
        </pc:spChg>
      </pc:sldChg>
      <pc:sldChg chg="modSp mod">
        <pc:chgData name="Alfred Smith" userId="3c60a3631c0db8ad" providerId="LiveId" clId="{D7B03FE6-E388-4458-8872-BFA6C5FF9181}" dt="2024-06-21T07:43:45.771" v="74"/>
        <pc:sldMkLst>
          <pc:docMk/>
          <pc:sldMk cId="3459794170" sldId="259"/>
        </pc:sldMkLst>
        <pc:spChg chg="mod">
          <ac:chgData name="Alfred Smith" userId="3c60a3631c0db8ad" providerId="LiveId" clId="{D7B03FE6-E388-4458-8872-BFA6C5FF9181}" dt="2024-06-21T07:33:00.862" v="22"/>
          <ac:spMkLst>
            <pc:docMk/>
            <pc:sldMk cId="3459794170" sldId="259"/>
            <ac:spMk id="2" creationId="{4A92205A-33B5-CBBE-3136-9C7A2C206CC8}"/>
          </ac:spMkLst>
        </pc:spChg>
        <pc:spChg chg="mod">
          <ac:chgData name="Alfred Smith" userId="3c60a3631c0db8ad" providerId="LiveId" clId="{D7B03FE6-E388-4458-8872-BFA6C5FF9181}" dt="2024-06-21T07:43:45.771" v="74"/>
          <ac:spMkLst>
            <pc:docMk/>
            <pc:sldMk cId="3459794170" sldId="259"/>
            <ac:spMk id="6" creationId="{416C064E-628E-47C0-A712-DB178FE9901E}"/>
          </ac:spMkLst>
        </pc:spChg>
      </pc:sldChg>
      <pc:sldChg chg="modSp mod">
        <pc:chgData name="Alfred Smith" userId="3c60a3631c0db8ad" providerId="LiveId" clId="{D7B03FE6-E388-4458-8872-BFA6C5FF9181}" dt="2024-06-21T07:44:32.025" v="79" actId="404"/>
        <pc:sldMkLst>
          <pc:docMk/>
          <pc:sldMk cId="1204998267" sldId="260"/>
        </pc:sldMkLst>
        <pc:spChg chg="mod">
          <ac:chgData name="Alfred Smith" userId="3c60a3631c0db8ad" providerId="LiveId" clId="{D7B03FE6-E388-4458-8872-BFA6C5FF9181}" dt="2024-06-21T07:33:12.572" v="23"/>
          <ac:spMkLst>
            <pc:docMk/>
            <pc:sldMk cId="1204998267" sldId="260"/>
            <ac:spMk id="3" creationId="{2C38C429-DCB3-A351-12C5-D276F4379F90}"/>
          </ac:spMkLst>
        </pc:spChg>
        <pc:spChg chg="mod">
          <ac:chgData name="Alfred Smith" userId="3c60a3631c0db8ad" providerId="LiveId" clId="{D7B03FE6-E388-4458-8872-BFA6C5FF9181}" dt="2024-06-21T07:44:32.025" v="79" actId="404"/>
          <ac:spMkLst>
            <pc:docMk/>
            <pc:sldMk cId="1204998267" sldId="260"/>
            <ac:spMk id="6" creationId="{416C064E-628E-47C0-A712-DB178FE9901E}"/>
          </ac:spMkLst>
        </pc:spChg>
      </pc:sldChg>
      <pc:sldChg chg="modSp mod">
        <pc:chgData name="Alfred Smith" userId="3c60a3631c0db8ad" providerId="LiveId" clId="{D7B03FE6-E388-4458-8872-BFA6C5FF9181}" dt="2024-06-21T07:44:58.046" v="81"/>
        <pc:sldMkLst>
          <pc:docMk/>
          <pc:sldMk cId="3728152200" sldId="261"/>
        </pc:sldMkLst>
        <pc:spChg chg="mod">
          <ac:chgData name="Alfred Smith" userId="3c60a3631c0db8ad" providerId="LiveId" clId="{D7B03FE6-E388-4458-8872-BFA6C5FF9181}" dt="2024-06-21T07:34:03.902" v="29"/>
          <ac:spMkLst>
            <pc:docMk/>
            <pc:sldMk cId="3728152200" sldId="261"/>
            <ac:spMk id="3" creationId="{4AFF7427-7C76-F91C-7ADE-933BF8139F21}"/>
          </ac:spMkLst>
        </pc:spChg>
        <pc:spChg chg="mod">
          <ac:chgData name="Alfred Smith" userId="3c60a3631c0db8ad" providerId="LiveId" clId="{D7B03FE6-E388-4458-8872-BFA6C5FF9181}" dt="2024-06-21T07:44:58.046" v="81"/>
          <ac:spMkLst>
            <pc:docMk/>
            <pc:sldMk cId="3728152200" sldId="261"/>
            <ac:spMk id="6" creationId="{416C064E-628E-47C0-A712-DB178FE9901E}"/>
          </ac:spMkLst>
        </pc:spChg>
      </pc:sldChg>
      <pc:sldChg chg="modSp mod">
        <pc:chgData name="Alfred Smith" userId="3c60a3631c0db8ad" providerId="LiveId" clId="{D7B03FE6-E388-4458-8872-BFA6C5FF9181}" dt="2024-06-21T07:45:16.614" v="83" actId="404"/>
        <pc:sldMkLst>
          <pc:docMk/>
          <pc:sldMk cId="3350226380" sldId="262"/>
        </pc:sldMkLst>
        <pc:spChg chg="mod">
          <ac:chgData name="Alfred Smith" userId="3c60a3631c0db8ad" providerId="LiveId" clId="{D7B03FE6-E388-4458-8872-BFA6C5FF9181}" dt="2024-06-21T07:34:23.632" v="30"/>
          <ac:spMkLst>
            <pc:docMk/>
            <pc:sldMk cId="3350226380" sldId="262"/>
            <ac:spMk id="2" creationId="{6B14E739-89D7-C65B-5F30-A7FC6E13CA83}"/>
          </ac:spMkLst>
        </pc:spChg>
        <pc:spChg chg="mod">
          <ac:chgData name="Alfred Smith" userId="3c60a3631c0db8ad" providerId="LiveId" clId="{D7B03FE6-E388-4458-8872-BFA6C5FF9181}" dt="2024-06-21T07:45:16.614" v="83" actId="404"/>
          <ac:spMkLst>
            <pc:docMk/>
            <pc:sldMk cId="3350226380" sldId="262"/>
            <ac:spMk id="6" creationId="{416C064E-628E-47C0-A712-DB178FE9901E}"/>
          </ac:spMkLst>
        </pc:spChg>
      </pc:sldChg>
      <pc:sldChg chg="modSp mod">
        <pc:chgData name="Alfred Smith" userId="3c60a3631c0db8ad" providerId="LiveId" clId="{D7B03FE6-E388-4458-8872-BFA6C5FF9181}" dt="2024-06-21T07:45:38.271" v="84"/>
        <pc:sldMkLst>
          <pc:docMk/>
          <pc:sldMk cId="814010234" sldId="263"/>
        </pc:sldMkLst>
        <pc:spChg chg="mod">
          <ac:chgData name="Alfred Smith" userId="3c60a3631c0db8ad" providerId="LiveId" clId="{D7B03FE6-E388-4458-8872-BFA6C5FF9181}" dt="2024-06-21T07:34:31.644" v="31"/>
          <ac:spMkLst>
            <pc:docMk/>
            <pc:sldMk cId="814010234" sldId="263"/>
            <ac:spMk id="2" creationId="{B8BE486B-529C-B4F7-7923-93DD2ADCB1CF}"/>
          </ac:spMkLst>
        </pc:spChg>
        <pc:spChg chg="mod">
          <ac:chgData name="Alfred Smith" userId="3c60a3631c0db8ad" providerId="LiveId" clId="{D7B03FE6-E388-4458-8872-BFA6C5FF9181}" dt="2024-06-21T07:45:38.271" v="84"/>
          <ac:spMkLst>
            <pc:docMk/>
            <pc:sldMk cId="814010234" sldId="263"/>
            <ac:spMk id="6" creationId="{416C064E-628E-47C0-A712-DB178FE9901E}"/>
          </ac:spMkLst>
        </pc:spChg>
      </pc:sldChg>
      <pc:sldChg chg="modSp mod">
        <pc:chgData name="Alfred Smith" userId="3c60a3631c0db8ad" providerId="LiveId" clId="{D7B03FE6-E388-4458-8872-BFA6C5FF9181}" dt="2024-06-21T07:45:53.124" v="85"/>
        <pc:sldMkLst>
          <pc:docMk/>
          <pc:sldMk cId="302978315" sldId="264"/>
        </pc:sldMkLst>
        <pc:spChg chg="mod">
          <ac:chgData name="Alfred Smith" userId="3c60a3631c0db8ad" providerId="LiveId" clId="{D7B03FE6-E388-4458-8872-BFA6C5FF9181}" dt="2024-06-21T07:34:43.696" v="32"/>
          <ac:spMkLst>
            <pc:docMk/>
            <pc:sldMk cId="302978315" sldId="264"/>
            <ac:spMk id="2" creationId="{2BBE1BD2-BE46-396D-C2AD-CEF37CCADB20}"/>
          </ac:spMkLst>
        </pc:spChg>
        <pc:spChg chg="mod">
          <ac:chgData name="Alfred Smith" userId="3c60a3631c0db8ad" providerId="LiveId" clId="{D7B03FE6-E388-4458-8872-BFA6C5FF9181}" dt="2024-06-21T07:45:53.124" v="85"/>
          <ac:spMkLst>
            <pc:docMk/>
            <pc:sldMk cId="302978315" sldId="264"/>
            <ac:spMk id="6" creationId="{416C064E-628E-47C0-A712-DB178FE9901E}"/>
          </ac:spMkLst>
        </pc:spChg>
      </pc:sldChg>
      <pc:sldChg chg="modSp mod">
        <pc:chgData name="Alfred Smith" userId="3c60a3631c0db8ad" providerId="LiveId" clId="{D7B03FE6-E388-4458-8872-BFA6C5FF9181}" dt="2024-06-21T07:47:19.034" v="92" actId="20577"/>
        <pc:sldMkLst>
          <pc:docMk/>
          <pc:sldMk cId="891345644" sldId="265"/>
        </pc:sldMkLst>
        <pc:spChg chg="mod">
          <ac:chgData name="Alfred Smith" userId="3c60a3631c0db8ad" providerId="LiveId" clId="{D7B03FE6-E388-4458-8872-BFA6C5FF9181}" dt="2024-06-21T07:46:55.397" v="88" actId="20577"/>
          <ac:spMkLst>
            <pc:docMk/>
            <pc:sldMk cId="891345644" sldId="265"/>
            <ac:spMk id="2" creationId="{9666B259-A71B-6D74-DCE0-1B7FDCBFF891}"/>
          </ac:spMkLst>
        </pc:spChg>
        <pc:spChg chg="mod">
          <ac:chgData name="Alfred Smith" userId="3c60a3631c0db8ad" providerId="LiveId" clId="{D7B03FE6-E388-4458-8872-BFA6C5FF9181}" dt="2024-06-21T07:47:19.034" v="92" actId="20577"/>
          <ac:spMkLst>
            <pc:docMk/>
            <pc:sldMk cId="891345644" sldId="265"/>
            <ac:spMk id="6" creationId="{416C064E-628E-47C0-A712-DB178FE9901E}"/>
          </ac:spMkLst>
        </pc:spChg>
      </pc:sldChg>
      <pc:sldChg chg="modSp mod">
        <pc:chgData name="Alfred Smith" userId="3c60a3631c0db8ad" providerId="LiveId" clId="{D7B03FE6-E388-4458-8872-BFA6C5FF9181}" dt="2024-06-21T07:47:32.156" v="93"/>
        <pc:sldMkLst>
          <pc:docMk/>
          <pc:sldMk cId="3955896480" sldId="266"/>
        </pc:sldMkLst>
        <pc:spChg chg="mod">
          <ac:chgData name="Alfred Smith" userId="3c60a3631c0db8ad" providerId="LiveId" clId="{D7B03FE6-E388-4458-8872-BFA6C5FF9181}" dt="2024-06-21T07:35:10.981" v="34"/>
          <ac:spMkLst>
            <pc:docMk/>
            <pc:sldMk cId="3955896480" sldId="266"/>
            <ac:spMk id="2" creationId="{004DBC12-2E01-FAB5-4560-7692E8952958}"/>
          </ac:spMkLst>
        </pc:spChg>
        <pc:spChg chg="mod">
          <ac:chgData name="Alfred Smith" userId="3c60a3631c0db8ad" providerId="LiveId" clId="{D7B03FE6-E388-4458-8872-BFA6C5FF9181}" dt="2024-06-21T07:47:32.156" v="93"/>
          <ac:spMkLst>
            <pc:docMk/>
            <pc:sldMk cId="3955896480" sldId="266"/>
            <ac:spMk id="6" creationId="{416C064E-628E-47C0-A712-DB178FE9901E}"/>
          </ac:spMkLst>
        </pc:spChg>
      </pc:sldChg>
      <pc:sldChg chg="modSp mod">
        <pc:chgData name="Alfred Smith" userId="3c60a3631c0db8ad" providerId="LiveId" clId="{D7B03FE6-E388-4458-8872-BFA6C5FF9181}" dt="2024-06-21T07:40:48.889" v="60"/>
        <pc:sldMkLst>
          <pc:docMk/>
          <pc:sldMk cId="4041503461" sldId="280"/>
        </pc:sldMkLst>
        <pc:spChg chg="mod">
          <ac:chgData name="Alfred Smith" userId="3c60a3631c0db8ad" providerId="LiveId" clId="{D7B03FE6-E388-4458-8872-BFA6C5FF9181}" dt="2024-06-21T07:31:05.034" v="12"/>
          <ac:spMkLst>
            <pc:docMk/>
            <pc:sldMk cId="4041503461" sldId="280"/>
            <ac:spMk id="4" creationId="{9A13E2D8-2F59-44C1-B1D2-79C300C26DD4}"/>
          </ac:spMkLst>
        </pc:spChg>
        <pc:spChg chg="mod">
          <ac:chgData name="Alfred Smith" userId="3c60a3631c0db8ad" providerId="LiveId" clId="{D7B03FE6-E388-4458-8872-BFA6C5FF9181}" dt="2024-06-21T07:40:48.889" v="60"/>
          <ac:spMkLst>
            <pc:docMk/>
            <pc:sldMk cId="4041503461" sldId="280"/>
            <ac:spMk id="6" creationId="{416C064E-628E-47C0-A712-DB178FE9901E}"/>
          </ac:spMkLst>
        </pc:spChg>
      </pc:sldChg>
      <pc:sldChg chg="modSp mod">
        <pc:chgData name="Alfred Smith" userId="3c60a3631c0db8ad" providerId="LiveId" clId="{D7B03FE6-E388-4458-8872-BFA6C5FF9181}" dt="2024-06-21T07:40:59.764" v="61"/>
        <pc:sldMkLst>
          <pc:docMk/>
          <pc:sldMk cId="701035367" sldId="281"/>
        </pc:sldMkLst>
        <pc:spChg chg="mod">
          <ac:chgData name="Alfred Smith" userId="3c60a3631c0db8ad" providerId="LiveId" clId="{D7B03FE6-E388-4458-8872-BFA6C5FF9181}" dt="2024-06-21T07:31:16.563" v="13"/>
          <ac:spMkLst>
            <pc:docMk/>
            <pc:sldMk cId="701035367" sldId="281"/>
            <ac:spMk id="3" creationId="{E3997BA7-038E-617C-4281-DB7CB607B6C7}"/>
          </ac:spMkLst>
        </pc:spChg>
        <pc:spChg chg="mod">
          <ac:chgData name="Alfred Smith" userId="3c60a3631c0db8ad" providerId="LiveId" clId="{D7B03FE6-E388-4458-8872-BFA6C5FF9181}" dt="2024-06-21T07:40:59.764" v="61"/>
          <ac:spMkLst>
            <pc:docMk/>
            <pc:sldMk cId="701035367" sldId="281"/>
            <ac:spMk id="6" creationId="{416C064E-628E-47C0-A712-DB178FE9901E}"/>
          </ac:spMkLst>
        </pc:spChg>
      </pc:sldChg>
      <pc:sldChg chg="modSp mod">
        <pc:chgData name="Alfred Smith" userId="3c60a3631c0db8ad" providerId="LiveId" clId="{D7B03FE6-E388-4458-8872-BFA6C5FF9181}" dt="2024-06-21T07:41:17.358" v="62"/>
        <pc:sldMkLst>
          <pc:docMk/>
          <pc:sldMk cId="164068843" sldId="282"/>
        </pc:sldMkLst>
        <pc:spChg chg="mod">
          <ac:chgData name="Alfred Smith" userId="3c60a3631c0db8ad" providerId="LiveId" clId="{D7B03FE6-E388-4458-8872-BFA6C5FF9181}" dt="2024-06-21T07:31:39.589" v="14"/>
          <ac:spMkLst>
            <pc:docMk/>
            <pc:sldMk cId="164068843" sldId="282"/>
            <ac:spMk id="2" creationId="{052B01F3-E260-44FF-A230-8A680011DFF9}"/>
          </ac:spMkLst>
        </pc:spChg>
        <pc:spChg chg="mod">
          <ac:chgData name="Alfred Smith" userId="3c60a3631c0db8ad" providerId="LiveId" clId="{D7B03FE6-E388-4458-8872-BFA6C5FF9181}" dt="2024-06-21T07:41:17.358" v="62"/>
          <ac:spMkLst>
            <pc:docMk/>
            <pc:sldMk cId="164068843" sldId="282"/>
            <ac:spMk id="6" creationId="{416C064E-628E-47C0-A712-DB178FE9901E}"/>
          </ac:spMkLst>
        </pc:spChg>
      </pc:sldChg>
      <pc:sldChg chg="modSp mod">
        <pc:chgData name="Alfred Smith" userId="3c60a3631c0db8ad" providerId="LiveId" clId="{D7B03FE6-E388-4458-8872-BFA6C5FF9181}" dt="2024-06-21T07:41:27.216" v="63"/>
        <pc:sldMkLst>
          <pc:docMk/>
          <pc:sldMk cId="3415514938" sldId="283"/>
        </pc:sldMkLst>
        <pc:spChg chg="mod">
          <ac:chgData name="Alfred Smith" userId="3c60a3631c0db8ad" providerId="LiveId" clId="{D7B03FE6-E388-4458-8872-BFA6C5FF9181}" dt="2024-06-21T07:31:58.043" v="16" actId="6549"/>
          <ac:spMkLst>
            <pc:docMk/>
            <pc:sldMk cId="3415514938" sldId="283"/>
            <ac:spMk id="3" creationId="{DC6CE795-63F0-4EB5-0EFF-08BD047F2E2B}"/>
          </ac:spMkLst>
        </pc:spChg>
        <pc:spChg chg="mod">
          <ac:chgData name="Alfred Smith" userId="3c60a3631c0db8ad" providerId="LiveId" clId="{D7B03FE6-E388-4458-8872-BFA6C5FF9181}" dt="2024-06-21T07:41:27.216" v="63"/>
          <ac:spMkLst>
            <pc:docMk/>
            <pc:sldMk cId="3415514938" sldId="283"/>
            <ac:spMk id="6" creationId="{416C064E-628E-47C0-A712-DB178FE9901E}"/>
          </ac:spMkLst>
        </pc:spChg>
      </pc:sldChg>
      <pc:sldChg chg="modSp mod">
        <pc:chgData name="Alfred Smith" userId="3c60a3631c0db8ad" providerId="LiveId" clId="{D7B03FE6-E388-4458-8872-BFA6C5FF9181}" dt="2024-06-21T07:41:37.610" v="64"/>
        <pc:sldMkLst>
          <pc:docMk/>
          <pc:sldMk cId="1103952907" sldId="284"/>
        </pc:sldMkLst>
        <pc:spChg chg="mod">
          <ac:chgData name="Alfred Smith" userId="3c60a3631c0db8ad" providerId="LiveId" clId="{D7B03FE6-E388-4458-8872-BFA6C5FF9181}" dt="2024-06-21T07:32:09.167" v="17"/>
          <ac:spMkLst>
            <pc:docMk/>
            <pc:sldMk cId="1103952907" sldId="284"/>
            <ac:spMk id="3" creationId="{B3EDDB42-7A79-1A0E-2B67-914FD04C14A5}"/>
          </ac:spMkLst>
        </pc:spChg>
        <pc:spChg chg="mod">
          <ac:chgData name="Alfred Smith" userId="3c60a3631c0db8ad" providerId="LiveId" clId="{D7B03FE6-E388-4458-8872-BFA6C5FF9181}" dt="2024-06-21T07:41:37.610" v="64"/>
          <ac:spMkLst>
            <pc:docMk/>
            <pc:sldMk cId="1103952907" sldId="284"/>
            <ac:spMk id="6" creationId="{416C064E-628E-47C0-A712-DB178FE9901E}"/>
          </ac:spMkLst>
        </pc:spChg>
      </pc:sldChg>
      <pc:sldChg chg="modSp mod">
        <pc:chgData name="Alfred Smith" userId="3c60a3631c0db8ad" providerId="LiveId" clId="{D7B03FE6-E388-4458-8872-BFA6C5FF9181}" dt="2024-06-21T07:41:52.014" v="65"/>
        <pc:sldMkLst>
          <pc:docMk/>
          <pc:sldMk cId="1824006187" sldId="285"/>
        </pc:sldMkLst>
        <pc:spChg chg="mod">
          <ac:chgData name="Alfred Smith" userId="3c60a3631c0db8ad" providerId="LiveId" clId="{D7B03FE6-E388-4458-8872-BFA6C5FF9181}" dt="2024-06-21T07:32:20.374" v="18"/>
          <ac:spMkLst>
            <pc:docMk/>
            <pc:sldMk cId="1824006187" sldId="285"/>
            <ac:spMk id="2" creationId="{485E14F0-9B55-5529-A3A3-A316EEF35D80}"/>
          </ac:spMkLst>
        </pc:spChg>
        <pc:spChg chg="mod">
          <ac:chgData name="Alfred Smith" userId="3c60a3631c0db8ad" providerId="LiveId" clId="{D7B03FE6-E388-4458-8872-BFA6C5FF9181}" dt="2024-06-21T07:41:52.014" v="65"/>
          <ac:spMkLst>
            <pc:docMk/>
            <pc:sldMk cId="1824006187" sldId="285"/>
            <ac:spMk id="6" creationId="{416C064E-628E-47C0-A712-DB178FE9901E}"/>
          </ac:spMkLst>
        </pc:spChg>
      </pc:sldChg>
      <pc:sldChg chg="modSp mod">
        <pc:chgData name="Alfred Smith" userId="3c60a3631c0db8ad" providerId="LiveId" clId="{D7B03FE6-E388-4458-8872-BFA6C5FF9181}" dt="2024-06-21T07:42:04.472" v="66"/>
        <pc:sldMkLst>
          <pc:docMk/>
          <pc:sldMk cId="3631276579" sldId="286"/>
        </pc:sldMkLst>
        <pc:spChg chg="mod">
          <ac:chgData name="Alfred Smith" userId="3c60a3631c0db8ad" providerId="LiveId" clId="{D7B03FE6-E388-4458-8872-BFA6C5FF9181}" dt="2024-06-21T07:32:29.226" v="19"/>
          <ac:spMkLst>
            <pc:docMk/>
            <pc:sldMk cId="3631276579" sldId="286"/>
            <ac:spMk id="3" creationId="{F2B0A2A2-E9DA-9237-879D-353070FCF275}"/>
          </ac:spMkLst>
        </pc:spChg>
        <pc:spChg chg="mod">
          <ac:chgData name="Alfred Smith" userId="3c60a3631c0db8ad" providerId="LiveId" clId="{D7B03FE6-E388-4458-8872-BFA6C5FF9181}" dt="2024-06-21T07:42:04.472" v="66"/>
          <ac:spMkLst>
            <pc:docMk/>
            <pc:sldMk cId="3631276579" sldId="286"/>
            <ac:spMk id="6" creationId="{416C064E-628E-47C0-A712-DB178FE9901E}"/>
          </ac:spMkLst>
        </pc:spChg>
      </pc:sldChg>
      <pc:sldChg chg="modSp mod">
        <pc:chgData name="Alfred Smith" userId="3c60a3631c0db8ad" providerId="LiveId" clId="{D7B03FE6-E388-4458-8872-BFA6C5FF9181}" dt="2024-06-21T07:47:49.729" v="95" actId="404"/>
        <pc:sldMkLst>
          <pc:docMk/>
          <pc:sldMk cId="1776520393" sldId="287"/>
        </pc:sldMkLst>
        <pc:spChg chg="mod">
          <ac:chgData name="Alfred Smith" userId="3c60a3631c0db8ad" providerId="LiveId" clId="{D7B03FE6-E388-4458-8872-BFA6C5FF9181}" dt="2024-06-21T07:35:27.792" v="35"/>
          <ac:spMkLst>
            <pc:docMk/>
            <pc:sldMk cId="1776520393" sldId="287"/>
            <ac:spMk id="2" creationId="{3051F6A2-DC75-3342-A6D3-800F0B59025F}"/>
          </ac:spMkLst>
        </pc:spChg>
        <pc:spChg chg="mod">
          <ac:chgData name="Alfred Smith" userId="3c60a3631c0db8ad" providerId="LiveId" clId="{D7B03FE6-E388-4458-8872-BFA6C5FF9181}" dt="2024-06-21T07:47:49.729" v="95" actId="404"/>
          <ac:spMkLst>
            <pc:docMk/>
            <pc:sldMk cId="1776520393" sldId="287"/>
            <ac:spMk id="6" creationId="{416C064E-628E-47C0-A712-DB178FE9901E}"/>
          </ac:spMkLst>
        </pc:spChg>
      </pc:sldChg>
      <pc:sldChg chg="modSp mod">
        <pc:chgData name="Alfred Smith" userId="3c60a3631c0db8ad" providerId="LiveId" clId="{D7B03FE6-E388-4458-8872-BFA6C5FF9181}" dt="2024-06-21T07:48:03.491" v="96"/>
        <pc:sldMkLst>
          <pc:docMk/>
          <pc:sldMk cId="1183428103" sldId="288"/>
        </pc:sldMkLst>
        <pc:spChg chg="mod">
          <ac:chgData name="Alfred Smith" userId="3c60a3631c0db8ad" providerId="LiveId" clId="{D7B03FE6-E388-4458-8872-BFA6C5FF9181}" dt="2024-06-21T07:36:48.689" v="36"/>
          <ac:spMkLst>
            <pc:docMk/>
            <pc:sldMk cId="1183428103" sldId="288"/>
            <ac:spMk id="3" creationId="{CAFC6D40-F4D7-65FB-2C54-89EC05D8CF07}"/>
          </ac:spMkLst>
        </pc:spChg>
        <pc:spChg chg="mod">
          <ac:chgData name="Alfred Smith" userId="3c60a3631c0db8ad" providerId="LiveId" clId="{D7B03FE6-E388-4458-8872-BFA6C5FF9181}" dt="2024-06-21T07:48:03.491" v="96"/>
          <ac:spMkLst>
            <pc:docMk/>
            <pc:sldMk cId="1183428103" sldId="288"/>
            <ac:spMk id="6" creationId="{416C064E-628E-47C0-A712-DB178FE9901E}"/>
          </ac:spMkLst>
        </pc:spChg>
      </pc:sldChg>
      <pc:sldChg chg="modSp mod">
        <pc:chgData name="Alfred Smith" userId="3c60a3631c0db8ad" providerId="LiveId" clId="{D7B03FE6-E388-4458-8872-BFA6C5FF9181}" dt="2024-06-21T07:48:30.210" v="98" actId="20577"/>
        <pc:sldMkLst>
          <pc:docMk/>
          <pc:sldMk cId="752362300" sldId="289"/>
        </pc:sldMkLst>
        <pc:spChg chg="mod">
          <ac:chgData name="Alfred Smith" userId="3c60a3631c0db8ad" providerId="LiveId" clId="{D7B03FE6-E388-4458-8872-BFA6C5FF9181}" dt="2024-06-21T07:37:06.626" v="37"/>
          <ac:spMkLst>
            <pc:docMk/>
            <pc:sldMk cId="752362300" sldId="289"/>
            <ac:spMk id="2" creationId="{BE20800B-36B1-E3E0-8B2E-2FE2B33409F5}"/>
          </ac:spMkLst>
        </pc:spChg>
        <pc:spChg chg="mod">
          <ac:chgData name="Alfred Smith" userId="3c60a3631c0db8ad" providerId="LiveId" clId="{D7B03FE6-E388-4458-8872-BFA6C5FF9181}" dt="2024-06-21T07:48:30.210" v="98" actId="20577"/>
          <ac:spMkLst>
            <pc:docMk/>
            <pc:sldMk cId="752362300" sldId="289"/>
            <ac:spMk id="6" creationId="{416C064E-628E-47C0-A712-DB178FE9901E}"/>
          </ac:spMkLst>
        </pc:spChg>
      </pc:sldChg>
      <pc:sldChg chg="modSp mod">
        <pc:chgData name="Alfred Smith" userId="3c60a3631c0db8ad" providerId="LiveId" clId="{D7B03FE6-E388-4458-8872-BFA6C5FF9181}" dt="2024-06-21T07:48:42.975" v="99"/>
        <pc:sldMkLst>
          <pc:docMk/>
          <pc:sldMk cId="794164721" sldId="290"/>
        </pc:sldMkLst>
        <pc:spChg chg="mod">
          <ac:chgData name="Alfred Smith" userId="3c60a3631c0db8ad" providerId="LiveId" clId="{D7B03FE6-E388-4458-8872-BFA6C5FF9181}" dt="2024-06-21T07:37:33.350" v="38"/>
          <ac:spMkLst>
            <pc:docMk/>
            <pc:sldMk cId="794164721" sldId="290"/>
            <ac:spMk id="2" creationId="{56C12182-8F41-1601-0E0C-569AFC40E7ED}"/>
          </ac:spMkLst>
        </pc:spChg>
        <pc:spChg chg="mod">
          <ac:chgData name="Alfred Smith" userId="3c60a3631c0db8ad" providerId="LiveId" clId="{D7B03FE6-E388-4458-8872-BFA6C5FF9181}" dt="2024-06-21T07:48:42.975" v="99"/>
          <ac:spMkLst>
            <pc:docMk/>
            <pc:sldMk cId="794164721" sldId="290"/>
            <ac:spMk id="6" creationId="{416C064E-628E-47C0-A712-DB178FE9901E}"/>
          </ac:spMkLst>
        </pc:spChg>
      </pc:sldChg>
      <pc:sldChg chg="modSp mod">
        <pc:chgData name="Alfred Smith" userId="3c60a3631c0db8ad" providerId="LiveId" clId="{D7B03FE6-E388-4458-8872-BFA6C5FF9181}" dt="2024-06-21T07:44:44.640" v="80"/>
        <pc:sldMkLst>
          <pc:docMk/>
          <pc:sldMk cId="1040669608" sldId="291"/>
        </pc:sldMkLst>
        <pc:spChg chg="mod">
          <ac:chgData name="Alfred Smith" userId="3c60a3631c0db8ad" providerId="LiveId" clId="{D7B03FE6-E388-4458-8872-BFA6C5FF9181}" dt="2024-06-21T07:33:25.071" v="24"/>
          <ac:spMkLst>
            <pc:docMk/>
            <pc:sldMk cId="1040669608" sldId="291"/>
            <ac:spMk id="3" creationId="{67E8BA4C-CD02-A717-3596-E05BCAD6C705}"/>
          </ac:spMkLst>
        </pc:spChg>
        <pc:spChg chg="mod">
          <ac:chgData name="Alfred Smith" userId="3c60a3631c0db8ad" providerId="LiveId" clId="{D7B03FE6-E388-4458-8872-BFA6C5FF9181}" dt="2024-06-21T07:44:44.640" v="80"/>
          <ac:spMkLst>
            <pc:docMk/>
            <pc:sldMk cId="1040669608" sldId="291"/>
            <ac:spMk id="6" creationId="{416C064E-628E-47C0-A712-DB178FE9901E}"/>
          </ac:spMkLst>
        </pc:spChg>
      </pc:sldChg>
      <pc:sldChg chg="modSp mod">
        <pc:chgData name="Alfred Smith" userId="3c60a3631c0db8ad" providerId="LiveId" clId="{D7B03FE6-E388-4458-8872-BFA6C5FF9181}" dt="2024-06-21T07:49:07.755" v="103" actId="20577"/>
        <pc:sldMkLst>
          <pc:docMk/>
          <pc:sldMk cId="3739171598" sldId="292"/>
        </pc:sldMkLst>
        <pc:spChg chg="mod">
          <ac:chgData name="Alfred Smith" userId="3c60a3631c0db8ad" providerId="LiveId" clId="{D7B03FE6-E388-4458-8872-BFA6C5FF9181}" dt="2024-06-21T07:38:18.034" v="42" actId="20577"/>
          <ac:spMkLst>
            <pc:docMk/>
            <pc:sldMk cId="3739171598" sldId="292"/>
            <ac:spMk id="2" creationId="{220F1873-A637-82A1-7E3B-658C64B985F3}"/>
          </ac:spMkLst>
        </pc:spChg>
        <pc:spChg chg="mod">
          <ac:chgData name="Alfred Smith" userId="3c60a3631c0db8ad" providerId="LiveId" clId="{D7B03FE6-E388-4458-8872-BFA6C5FF9181}" dt="2024-06-21T07:49:07.755" v="103" actId="20577"/>
          <ac:spMkLst>
            <pc:docMk/>
            <pc:sldMk cId="3739171598" sldId="292"/>
            <ac:spMk id="6" creationId="{416C064E-628E-47C0-A712-DB178FE9901E}"/>
          </ac:spMkLst>
        </pc:spChg>
      </pc:sldChg>
      <pc:sldChg chg="modSp mod">
        <pc:chgData name="Alfred Smith" userId="3c60a3631c0db8ad" providerId="LiveId" clId="{D7B03FE6-E388-4458-8872-BFA6C5FF9181}" dt="2024-06-21T07:49:22.104" v="105" actId="404"/>
        <pc:sldMkLst>
          <pc:docMk/>
          <pc:sldMk cId="354341993" sldId="293"/>
        </pc:sldMkLst>
        <pc:spChg chg="mod">
          <ac:chgData name="Alfred Smith" userId="3c60a3631c0db8ad" providerId="LiveId" clId="{D7B03FE6-E388-4458-8872-BFA6C5FF9181}" dt="2024-06-21T07:38:39.584" v="43"/>
          <ac:spMkLst>
            <pc:docMk/>
            <pc:sldMk cId="354341993" sldId="293"/>
            <ac:spMk id="2" creationId="{8083C3CA-3F1E-04CF-29AF-F0EF036A59A9}"/>
          </ac:spMkLst>
        </pc:spChg>
        <pc:spChg chg="mod">
          <ac:chgData name="Alfred Smith" userId="3c60a3631c0db8ad" providerId="LiveId" clId="{D7B03FE6-E388-4458-8872-BFA6C5FF9181}" dt="2024-06-21T07:49:22.104" v="105" actId="404"/>
          <ac:spMkLst>
            <pc:docMk/>
            <pc:sldMk cId="354341993" sldId="293"/>
            <ac:spMk id="6" creationId="{416C064E-628E-47C0-A712-DB178FE9901E}"/>
          </ac:spMkLst>
        </pc:spChg>
      </pc:sldChg>
      <pc:sldChg chg="modSp mod">
        <pc:chgData name="Alfred Smith" userId="3c60a3631c0db8ad" providerId="LiveId" clId="{D7B03FE6-E388-4458-8872-BFA6C5FF9181}" dt="2024-06-21T07:49:39.912" v="106"/>
        <pc:sldMkLst>
          <pc:docMk/>
          <pc:sldMk cId="3830905774" sldId="294"/>
        </pc:sldMkLst>
        <pc:spChg chg="mod">
          <ac:chgData name="Alfred Smith" userId="3c60a3631c0db8ad" providerId="LiveId" clId="{D7B03FE6-E388-4458-8872-BFA6C5FF9181}" dt="2024-06-21T07:39:16.062" v="44"/>
          <ac:spMkLst>
            <pc:docMk/>
            <pc:sldMk cId="3830905774" sldId="294"/>
            <ac:spMk id="3" creationId="{1B58E4D5-0AA2-A223-662B-3BE76104557B}"/>
          </ac:spMkLst>
        </pc:spChg>
        <pc:spChg chg="mod">
          <ac:chgData name="Alfred Smith" userId="3c60a3631c0db8ad" providerId="LiveId" clId="{D7B03FE6-E388-4458-8872-BFA6C5FF9181}" dt="2024-06-21T07:49:39.912" v="106"/>
          <ac:spMkLst>
            <pc:docMk/>
            <pc:sldMk cId="3830905774" sldId="294"/>
            <ac:spMk id="6" creationId="{416C064E-628E-47C0-A712-DB178FE9901E}"/>
          </ac:spMkLst>
        </pc:spChg>
      </pc:sldChg>
      <pc:sldChg chg="addSp modSp mod">
        <pc:chgData name="Alfred Smith" userId="3c60a3631c0db8ad" providerId="LiveId" clId="{D7B03FE6-E388-4458-8872-BFA6C5FF9181}" dt="2024-06-21T07:40:10.528" v="59"/>
        <pc:sldMkLst>
          <pc:docMk/>
          <pc:sldMk cId="3899129840" sldId="295"/>
        </pc:sldMkLst>
        <pc:spChg chg="mod">
          <ac:chgData name="Alfred Smith" userId="3c60a3631c0db8ad" providerId="LiveId" clId="{D7B03FE6-E388-4458-8872-BFA6C5FF9181}" dt="2024-06-21T07:40:10.528" v="59"/>
          <ac:spMkLst>
            <pc:docMk/>
            <pc:sldMk cId="3899129840" sldId="295"/>
            <ac:spMk id="2" creationId="{682F2F4E-5D3A-F12F-4F6C-836B8C3BEE43}"/>
          </ac:spMkLst>
        </pc:spChg>
        <pc:spChg chg="add mod">
          <ac:chgData name="Alfred Smith" userId="3c60a3631c0db8ad" providerId="LiveId" clId="{D7B03FE6-E388-4458-8872-BFA6C5FF9181}" dt="2024-06-20T13:41:47.963" v="4" actId="1076"/>
          <ac:spMkLst>
            <pc:docMk/>
            <pc:sldMk cId="3899129840" sldId="295"/>
            <ac:spMk id="3" creationId="{407F020A-E80F-F4EE-F9A7-BFE7DE93B17A}"/>
          </ac:spMkLst>
        </pc:spChg>
      </pc:sldChg>
      <pc:sldChg chg="modSp mod">
        <pc:chgData name="Alfred Smith" userId="3c60a3631c0db8ad" providerId="LiveId" clId="{D7B03FE6-E388-4458-8872-BFA6C5FF9181}" dt="2024-06-21T07:39:57.074" v="58" actId="6549"/>
        <pc:sldMkLst>
          <pc:docMk/>
          <pc:sldMk cId="1296156989" sldId="321"/>
        </pc:sldMkLst>
        <pc:spChg chg="mod">
          <ac:chgData name="Alfred Smith" userId="3c60a3631c0db8ad" providerId="LiveId" clId="{D7B03FE6-E388-4458-8872-BFA6C5FF9181}" dt="2024-06-21T07:39:57.074" v="58" actId="6549"/>
          <ac:spMkLst>
            <pc:docMk/>
            <pc:sldMk cId="1296156989" sldId="321"/>
            <ac:spMk id="4" creationId="{DEC1BB53-4267-E9D6-552A-43FE2C4160E9}"/>
          </ac:spMkLst>
        </pc:spChg>
      </pc:sldChg>
      <pc:sldChg chg="addSp delSp modSp mod">
        <pc:chgData name="Alfred Smith" userId="3c60a3631c0db8ad" providerId="LiveId" clId="{D7B03FE6-E388-4458-8872-BFA6C5FF9181}" dt="2024-06-20T13:41:10.335" v="2"/>
        <pc:sldMkLst>
          <pc:docMk/>
          <pc:sldMk cId="139479553" sldId="322"/>
        </pc:sldMkLst>
        <pc:spChg chg="del">
          <ac:chgData name="Alfred Smith" userId="3c60a3631c0db8ad" providerId="LiveId" clId="{D7B03FE6-E388-4458-8872-BFA6C5FF9181}" dt="2024-06-20T13:41:07.925" v="0" actId="478"/>
          <ac:spMkLst>
            <pc:docMk/>
            <pc:sldMk cId="139479553" sldId="322"/>
            <ac:spMk id="3" creationId="{9D212FBA-7909-AB93-0EF5-AE50E19FF074}"/>
          </ac:spMkLst>
        </pc:spChg>
        <pc:spChg chg="add del mod">
          <ac:chgData name="Alfred Smith" userId="3c60a3631c0db8ad" providerId="LiveId" clId="{D7B03FE6-E388-4458-8872-BFA6C5FF9181}" dt="2024-06-20T13:41:09.060" v="1" actId="478"/>
          <ac:spMkLst>
            <pc:docMk/>
            <pc:sldMk cId="139479553" sldId="322"/>
            <ac:spMk id="5" creationId="{FA51BF05-123C-6420-D866-8ECEBD539F54}"/>
          </ac:spMkLst>
        </pc:spChg>
        <pc:spChg chg="add mod">
          <ac:chgData name="Alfred Smith" userId="3c60a3631c0db8ad" providerId="LiveId" clId="{D7B03FE6-E388-4458-8872-BFA6C5FF9181}" dt="2024-06-20T13:41:10.335" v="2"/>
          <ac:spMkLst>
            <pc:docMk/>
            <pc:sldMk cId="139479553" sldId="322"/>
            <ac:spMk id="6" creationId="{118F152F-DD62-F92E-7461-9540C2E976AD}"/>
          </ac:spMkLst>
        </pc:spChg>
      </pc:sldChg>
    </pc:docChg>
  </pc:docChgLst>
  <pc:docChgLst>
    <pc:chgData name="Leonie Smith" userId="fed1330f33f5650e" providerId="LiveId" clId="{0ADE20B4-6B3A-471D-A9C1-FCE8AE4D8029}"/>
    <pc:docChg chg="undo custSel addSld modSld sldOrd">
      <pc:chgData name="Leonie Smith" userId="fed1330f33f5650e" providerId="LiveId" clId="{0ADE20B4-6B3A-471D-A9C1-FCE8AE4D8029}" dt="2023-01-25T11:26:52.878" v="72" actId="20577"/>
      <pc:docMkLst>
        <pc:docMk/>
      </pc:docMkLst>
      <pc:sldChg chg="modSp mod">
        <pc:chgData name="Leonie Smith" userId="fed1330f33f5650e" providerId="LiveId" clId="{0ADE20B4-6B3A-471D-A9C1-FCE8AE4D8029}" dt="2023-01-25T11:26:52.878" v="72" actId="20577"/>
        <pc:sldMkLst>
          <pc:docMk/>
          <pc:sldMk cId="3348757415" sldId="256"/>
        </pc:sldMkLst>
        <pc:spChg chg="mod">
          <ac:chgData name="Leonie Smith" userId="fed1330f33f5650e" providerId="LiveId" clId="{0ADE20B4-6B3A-471D-A9C1-FCE8AE4D8029}" dt="2023-01-25T11:26:52.878" v="72" actId="20577"/>
          <ac:spMkLst>
            <pc:docMk/>
            <pc:sldMk cId="3348757415" sldId="256"/>
            <ac:spMk id="4" creationId="{9A13E2D8-2F59-44C1-B1D2-79C300C26DD4}"/>
          </ac:spMkLst>
        </pc:spChg>
      </pc:sldChg>
      <pc:sldChg chg="modSp mod">
        <pc:chgData name="Leonie Smith" userId="fed1330f33f5650e" providerId="LiveId" clId="{0ADE20B4-6B3A-471D-A9C1-FCE8AE4D8029}" dt="2023-01-25T11:20:10.501" v="33"/>
        <pc:sldMkLst>
          <pc:docMk/>
          <pc:sldMk cId="1018574621" sldId="257"/>
        </pc:sldMkLst>
        <pc:spChg chg="mod">
          <ac:chgData name="Leonie Smith" userId="fed1330f33f5650e" providerId="LiveId" clId="{0ADE20B4-6B3A-471D-A9C1-FCE8AE4D8029}" dt="2023-01-25T11:20:10.501" v="33"/>
          <ac:spMkLst>
            <pc:docMk/>
            <pc:sldMk cId="1018574621" sldId="257"/>
            <ac:spMk id="4" creationId="{9A13E2D8-2F59-44C1-B1D2-79C300C26DD4}"/>
          </ac:spMkLst>
        </pc:spChg>
      </pc:sldChg>
      <pc:sldChg chg="modSp mod">
        <pc:chgData name="Leonie Smith" userId="fed1330f33f5650e" providerId="LiveId" clId="{0ADE20B4-6B3A-471D-A9C1-FCE8AE4D8029}" dt="2023-01-25T11:20:20.982" v="34"/>
        <pc:sldMkLst>
          <pc:docMk/>
          <pc:sldMk cId="525752733" sldId="258"/>
        </pc:sldMkLst>
        <pc:spChg chg="mod">
          <ac:chgData name="Leonie Smith" userId="fed1330f33f5650e" providerId="LiveId" clId="{0ADE20B4-6B3A-471D-A9C1-FCE8AE4D8029}" dt="2023-01-25T11:20:20.982" v="34"/>
          <ac:spMkLst>
            <pc:docMk/>
            <pc:sldMk cId="525752733" sldId="258"/>
            <ac:spMk id="4" creationId="{9A13E2D8-2F59-44C1-B1D2-79C300C26DD4}"/>
          </ac:spMkLst>
        </pc:spChg>
      </pc:sldChg>
      <pc:sldChg chg="modSp mod">
        <pc:chgData name="Leonie Smith" userId="fed1330f33f5650e" providerId="LiveId" clId="{0ADE20B4-6B3A-471D-A9C1-FCE8AE4D8029}" dt="2023-01-25T11:20:30.125" v="35"/>
        <pc:sldMkLst>
          <pc:docMk/>
          <pc:sldMk cId="3459794170" sldId="259"/>
        </pc:sldMkLst>
        <pc:spChg chg="mod">
          <ac:chgData name="Leonie Smith" userId="fed1330f33f5650e" providerId="LiveId" clId="{0ADE20B4-6B3A-471D-A9C1-FCE8AE4D8029}" dt="2023-01-25T11:20:30.125" v="35"/>
          <ac:spMkLst>
            <pc:docMk/>
            <pc:sldMk cId="3459794170" sldId="259"/>
            <ac:spMk id="4" creationId="{9A13E2D8-2F59-44C1-B1D2-79C300C26DD4}"/>
          </ac:spMkLst>
        </pc:spChg>
      </pc:sldChg>
      <pc:sldChg chg="modSp mod">
        <pc:chgData name="Leonie Smith" userId="fed1330f33f5650e" providerId="LiveId" clId="{0ADE20B4-6B3A-471D-A9C1-FCE8AE4D8029}" dt="2023-01-25T11:20:44.581" v="38" actId="403"/>
        <pc:sldMkLst>
          <pc:docMk/>
          <pc:sldMk cId="1204998267" sldId="260"/>
        </pc:sldMkLst>
        <pc:spChg chg="mod">
          <ac:chgData name="Leonie Smith" userId="fed1330f33f5650e" providerId="LiveId" clId="{0ADE20B4-6B3A-471D-A9C1-FCE8AE4D8029}" dt="2023-01-25T11:20:44.581" v="38" actId="403"/>
          <ac:spMkLst>
            <pc:docMk/>
            <pc:sldMk cId="1204998267" sldId="260"/>
            <ac:spMk id="4" creationId="{9A13E2D8-2F59-44C1-B1D2-79C300C26DD4}"/>
          </ac:spMkLst>
        </pc:spChg>
      </pc:sldChg>
      <pc:sldChg chg="modSp mod">
        <pc:chgData name="Leonie Smith" userId="fed1330f33f5650e" providerId="LiveId" clId="{0ADE20B4-6B3A-471D-A9C1-FCE8AE4D8029}" dt="2023-01-25T11:21:06.601" v="40"/>
        <pc:sldMkLst>
          <pc:docMk/>
          <pc:sldMk cId="3728152200" sldId="261"/>
        </pc:sldMkLst>
        <pc:spChg chg="mod">
          <ac:chgData name="Leonie Smith" userId="fed1330f33f5650e" providerId="LiveId" clId="{0ADE20B4-6B3A-471D-A9C1-FCE8AE4D8029}" dt="2023-01-25T11:21:06.601" v="40"/>
          <ac:spMkLst>
            <pc:docMk/>
            <pc:sldMk cId="3728152200" sldId="261"/>
            <ac:spMk id="4" creationId="{9A13E2D8-2F59-44C1-B1D2-79C300C26DD4}"/>
          </ac:spMkLst>
        </pc:spChg>
      </pc:sldChg>
      <pc:sldChg chg="modSp mod">
        <pc:chgData name="Leonie Smith" userId="fed1330f33f5650e" providerId="LiveId" clId="{0ADE20B4-6B3A-471D-A9C1-FCE8AE4D8029}" dt="2023-01-25T11:21:16.709" v="41"/>
        <pc:sldMkLst>
          <pc:docMk/>
          <pc:sldMk cId="3350226380" sldId="262"/>
        </pc:sldMkLst>
        <pc:spChg chg="mod">
          <ac:chgData name="Leonie Smith" userId="fed1330f33f5650e" providerId="LiveId" clId="{0ADE20B4-6B3A-471D-A9C1-FCE8AE4D8029}" dt="2023-01-25T11:21:16.709" v="41"/>
          <ac:spMkLst>
            <pc:docMk/>
            <pc:sldMk cId="3350226380" sldId="262"/>
            <ac:spMk id="4" creationId="{9A13E2D8-2F59-44C1-B1D2-79C300C26DD4}"/>
          </ac:spMkLst>
        </pc:spChg>
      </pc:sldChg>
      <pc:sldChg chg="modSp mod">
        <pc:chgData name="Leonie Smith" userId="fed1330f33f5650e" providerId="LiveId" clId="{0ADE20B4-6B3A-471D-A9C1-FCE8AE4D8029}" dt="2023-01-25T11:21:30.614" v="42"/>
        <pc:sldMkLst>
          <pc:docMk/>
          <pc:sldMk cId="814010234" sldId="263"/>
        </pc:sldMkLst>
        <pc:spChg chg="mod">
          <ac:chgData name="Leonie Smith" userId="fed1330f33f5650e" providerId="LiveId" clId="{0ADE20B4-6B3A-471D-A9C1-FCE8AE4D8029}" dt="2023-01-25T11:21:30.614" v="42"/>
          <ac:spMkLst>
            <pc:docMk/>
            <pc:sldMk cId="814010234" sldId="263"/>
            <ac:spMk id="4" creationId="{9A13E2D8-2F59-44C1-B1D2-79C300C26DD4}"/>
          </ac:spMkLst>
        </pc:spChg>
      </pc:sldChg>
      <pc:sldChg chg="modSp mod">
        <pc:chgData name="Leonie Smith" userId="fed1330f33f5650e" providerId="LiveId" clId="{0ADE20B4-6B3A-471D-A9C1-FCE8AE4D8029}" dt="2023-01-25T11:21:39.417" v="43"/>
        <pc:sldMkLst>
          <pc:docMk/>
          <pc:sldMk cId="302978315" sldId="264"/>
        </pc:sldMkLst>
        <pc:spChg chg="mod">
          <ac:chgData name="Leonie Smith" userId="fed1330f33f5650e" providerId="LiveId" clId="{0ADE20B4-6B3A-471D-A9C1-FCE8AE4D8029}" dt="2023-01-25T11:21:39.417" v="43"/>
          <ac:spMkLst>
            <pc:docMk/>
            <pc:sldMk cId="302978315" sldId="264"/>
            <ac:spMk id="4" creationId="{9A13E2D8-2F59-44C1-B1D2-79C300C26DD4}"/>
          </ac:spMkLst>
        </pc:spChg>
      </pc:sldChg>
      <pc:sldChg chg="modSp mod">
        <pc:chgData name="Leonie Smith" userId="fed1330f33f5650e" providerId="LiveId" clId="{0ADE20B4-6B3A-471D-A9C1-FCE8AE4D8029}" dt="2023-01-25T11:21:58.208" v="44"/>
        <pc:sldMkLst>
          <pc:docMk/>
          <pc:sldMk cId="891345644" sldId="265"/>
        </pc:sldMkLst>
        <pc:spChg chg="mod">
          <ac:chgData name="Leonie Smith" userId="fed1330f33f5650e" providerId="LiveId" clId="{0ADE20B4-6B3A-471D-A9C1-FCE8AE4D8029}" dt="2023-01-25T11:21:58.208" v="44"/>
          <ac:spMkLst>
            <pc:docMk/>
            <pc:sldMk cId="891345644" sldId="265"/>
            <ac:spMk id="4" creationId="{9A13E2D8-2F59-44C1-B1D2-79C300C26DD4}"/>
          </ac:spMkLst>
        </pc:spChg>
      </pc:sldChg>
      <pc:sldChg chg="modSp mod">
        <pc:chgData name="Leonie Smith" userId="fed1330f33f5650e" providerId="LiveId" clId="{0ADE20B4-6B3A-471D-A9C1-FCE8AE4D8029}" dt="2023-01-25T11:22:07.434" v="45"/>
        <pc:sldMkLst>
          <pc:docMk/>
          <pc:sldMk cId="3955896480" sldId="266"/>
        </pc:sldMkLst>
        <pc:spChg chg="mod">
          <ac:chgData name="Leonie Smith" userId="fed1330f33f5650e" providerId="LiveId" clId="{0ADE20B4-6B3A-471D-A9C1-FCE8AE4D8029}" dt="2023-01-25T11:22:07.434" v="45"/>
          <ac:spMkLst>
            <pc:docMk/>
            <pc:sldMk cId="3955896480" sldId="266"/>
            <ac:spMk id="4" creationId="{9A13E2D8-2F59-44C1-B1D2-79C300C26DD4}"/>
          </ac:spMkLst>
        </pc:spChg>
      </pc:sldChg>
      <pc:sldChg chg="modSp mod">
        <pc:chgData name="Leonie Smith" userId="fed1330f33f5650e" providerId="LiveId" clId="{0ADE20B4-6B3A-471D-A9C1-FCE8AE4D8029}" dt="2023-01-25T11:18:56.013" v="27"/>
        <pc:sldMkLst>
          <pc:docMk/>
          <pc:sldMk cId="701035367" sldId="281"/>
        </pc:sldMkLst>
        <pc:spChg chg="mod">
          <ac:chgData name="Leonie Smith" userId="fed1330f33f5650e" providerId="LiveId" clId="{0ADE20B4-6B3A-471D-A9C1-FCE8AE4D8029}" dt="2023-01-25T11:18:56.013" v="27"/>
          <ac:spMkLst>
            <pc:docMk/>
            <pc:sldMk cId="701035367" sldId="281"/>
            <ac:spMk id="4" creationId="{9A13E2D8-2F59-44C1-B1D2-79C300C26DD4}"/>
          </ac:spMkLst>
        </pc:spChg>
      </pc:sldChg>
      <pc:sldChg chg="modSp mod">
        <pc:chgData name="Leonie Smith" userId="fed1330f33f5650e" providerId="LiveId" clId="{0ADE20B4-6B3A-471D-A9C1-FCE8AE4D8029}" dt="2023-01-25T11:19:07.886" v="28"/>
        <pc:sldMkLst>
          <pc:docMk/>
          <pc:sldMk cId="164068843" sldId="282"/>
        </pc:sldMkLst>
        <pc:spChg chg="mod">
          <ac:chgData name="Leonie Smith" userId="fed1330f33f5650e" providerId="LiveId" clId="{0ADE20B4-6B3A-471D-A9C1-FCE8AE4D8029}" dt="2023-01-25T11:19:07.886" v="28"/>
          <ac:spMkLst>
            <pc:docMk/>
            <pc:sldMk cId="164068843" sldId="282"/>
            <ac:spMk id="4" creationId="{9A13E2D8-2F59-44C1-B1D2-79C300C26DD4}"/>
          </ac:spMkLst>
        </pc:spChg>
      </pc:sldChg>
      <pc:sldChg chg="modSp mod">
        <pc:chgData name="Leonie Smith" userId="fed1330f33f5650e" providerId="LiveId" clId="{0ADE20B4-6B3A-471D-A9C1-FCE8AE4D8029}" dt="2023-01-25T11:19:23.200" v="29"/>
        <pc:sldMkLst>
          <pc:docMk/>
          <pc:sldMk cId="3415514938" sldId="283"/>
        </pc:sldMkLst>
        <pc:spChg chg="mod">
          <ac:chgData name="Leonie Smith" userId="fed1330f33f5650e" providerId="LiveId" clId="{0ADE20B4-6B3A-471D-A9C1-FCE8AE4D8029}" dt="2023-01-25T11:19:23.200" v="29"/>
          <ac:spMkLst>
            <pc:docMk/>
            <pc:sldMk cId="3415514938" sldId="283"/>
            <ac:spMk id="4" creationId="{9A13E2D8-2F59-44C1-B1D2-79C300C26DD4}"/>
          </ac:spMkLst>
        </pc:spChg>
      </pc:sldChg>
      <pc:sldChg chg="modSp mod">
        <pc:chgData name="Leonie Smith" userId="fed1330f33f5650e" providerId="LiveId" clId="{0ADE20B4-6B3A-471D-A9C1-FCE8AE4D8029}" dt="2023-01-25T11:19:33.858" v="30"/>
        <pc:sldMkLst>
          <pc:docMk/>
          <pc:sldMk cId="1103952907" sldId="284"/>
        </pc:sldMkLst>
        <pc:spChg chg="mod">
          <ac:chgData name="Leonie Smith" userId="fed1330f33f5650e" providerId="LiveId" clId="{0ADE20B4-6B3A-471D-A9C1-FCE8AE4D8029}" dt="2023-01-25T11:19:33.858" v="30"/>
          <ac:spMkLst>
            <pc:docMk/>
            <pc:sldMk cId="1103952907" sldId="284"/>
            <ac:spMk id="4" creationId="{9A13E2D8-2F59-44C1-B1D2-79C300C26DD4}"/>
          </ac:spMkLst>
        </pc:spChg>
      </pc:sldChg>
      <pc:sldChg chg="modSp mod">
        <pc:chgData name="Leonie Smith" userId="fed1330f33f5650e" providerId="LiveId" clId="{0ADE20B4-6B3A-471D-A9C1-FCE8AE4D8029}" dt="2023-01-25T11:19:51.910" v="31"/>
        <pc:sldMkLst>
          <pc:docMk/>
          <pc:sldMk cId="1824006187" sldId="285"/>
        </pc:sldMkLst>
        <pc:spChg chg="mod">
          <ac:chgData name="Leonie Smith" userId="fed1330f33f5650e" providerId="LiveId" clId="{0ADE20B4-6B3A-471D-A9C1-FCE8AE4D8029}" dt="2023-01-25T11:19:51.910" v="31"/>
          <ac:spMkLst>
            <pc:docMk/>
            <pc:sldMk cId="1824006187" sldId="285"/>
            <ac:spMk id="4" creationId="{9A13E2D8-2F59-44C1-B1D2-79C300C26DD4}"/>
          </ac:spMkLst>
        </pc:spChg>
      </pc:sldChg>
      <pc:sldChg chg="modSp mod">
        <pc:chgData name="Leonie Smith" userId="fed1330f33f5650e" providerId="LiveId" clId="{0ADE20B4-6B3A-471D-A9C1-FCE8AE4D8029}" dt="2023-01-25T11:20:01.150" v="32"/>
        <pc:sldMkLst>
          <pc:docMk/>
          <pc:sldMk cId="3631276579" sldId="286"/>
        </pc:sldMkLst>
        <pc:spChg chg="mod">
          <ac:chgData name="Leonie Smith" userId="fed1330f33f5650e" providerId="LiveId" clId="{0ADE20B4-6B3A-471D-A9C1-FCE8AE4D8029}" dt="2023-01-25T11:20:01.150" v="32"/>
          <ac:spMkLst>
            <pc:docMk/>
            <pc:sldMk cId="3631276579" sldId="286"/>
            <ac:spMk id="4" creationId="{9A13E2D8-2F59-44C1-B1D2-79C300C26DD4}"/>
          </ac:spMkLst>
        </pc:spChg>
      </pc:sldChg>
      <pc:sldChg chg="modSp mod">
        <pc:chgData name="Leonie Smith" userId="fed1330f33f5650e" providerId="LiveId" clId="{0ADE20B4-6B3A-471D-A9C1-FCE8AE4D8029}" dt="2023-01-25T11:22:17.194" v="46"/>
        <pc:sldMkLst>
          <pc:docMk/>
          <pc:sldMk cId="1776520393" sldId="287"/>
        </pc:sldMkLst>
        <pc:spChg chg="mod">
          <ac:chgData name="Leonie Smith" userId="fed1330f33f5650e" providerId="LiveId" clId="{0ADE20B4-6B3A-471D-A9C1-FCE8AE4D8029}" dt="2023-01-25T11:22:17.194" v="46"/>
          <ac:spMkLst>
            <pc:docMk/>
            <pc:sldMk cId="1776520393" sldId="287"/>
            <ac:spMk id="4" creationId="{9A13E2D8-2F59-44C1-B1D2-79C300C26DD4}"/>
          </ac:spMkLst>
        </pc:spChg>
      </pc:sldChg>
      <pc:sldChg chg="modSp mod">
        <pc:chgData name="Leonie Smith" userId="fed1330f33f5650e" providerId="LiveId" clId="{0ADE20B4-6B3A-471D-A9C1-FCE8AE4D8029}" dt="2023-01-25T11:22:30.457" v="47"/>
        <pc:sldMkLst>
          <pc:docMk/>
          <pc:sldMk cId="1183428103" sldId="288"/>
        </pc:sldMkLst>
        <pc:spChg chg="mod">
          <ac:chgData name="Leonie Smith" userId="fed1330f33f5650e" providerId="LiveId" clId="{0ADE20B4-6B3A-471D-A9C1-FCE8AE4D8029}" dt="2023-01-25T11:22:30.457" v="47"/>
          <ac:spMkLst>
            <pc:docMk/>
            <pc:sldMk cId="1183428103" sldId="288"/>
            <ac:spMk id="4" creationId="{9A13E2D8-2F59-44C1-B1D2-79C300C26DD4}"/>
          </ac:spMkLst>
        </pc:spChg>
      </pc:sldChg>
      <pc:sldChg chg="modSp mod">
        <pc:chgData name="Leonie Smith" userId="fed1330f33f5650e" providerId="LiveId" clId="{0ADE20B4-6B3A-471D-A9C1-FCE8AE4D8029}" dt="2023-01-25T11:22:44.927" v="48"/>
        <pc:sldMkLst>
          <pc:docMk/>
          <pc:sldMk cId="752362300" sldId="289"/>
        </pc:sldMkLst>
        <pc:spChg chg="mod">
          <ac:chgData name="Leonie Smith" userId="fed1330f33f5650e" providerId="LiveId" clId="{0ADE20B4-6B3A-471D-A9C1-FCE8AE4D8029}" dt="2023-01-25T11:22:44.927" v="48"/>
          <ac:spMkLst>
            <pc:docMk/>
            <pc:sldMk cId="752362300" sldId="289"/>
            <ac:spMk id="4" creationId="{9A13E2D8-2F59-44C1-B1D2-79C300C26DD4}"/>
          </ac:spMkLst>
        </pc:spChg>
      </pc:sldChg>
      <pc:sldChg chg="modSp mod">
        <pc:chgData name="Leonie Smith" userId="fed1330f33f5650e" providerId="LiveId" clId="{0ADE20B4-6B3A-471D-A9C1-FCE8AE4D8029}" dt="2023-01-25T11:22:58.179" v="49"/>
        <pc:sldMkLst>
          <pc:docMk/>
          <pc:sldMk cId="794164721" sldId="290"/>
        </pc:sldMkLst>
        <pc:spChg chg="mod">
          <ac:chgData name="Leonie Smith" userId="fed1330f33f5650e" providerId="LiveId" clId="{0ADE20B4-6B3A-471D-A9C1-FCE8AE4D8029}" dt="2023-01-25T11:22:58.179" v="49"/>
          <ac:spMkLst>
            <pc:docMk/>
            <pc:sldMk cId="794164721" sldId="290"/>
            <ac:spMk id="4" creationId="{9A13E2D8-2F59-44C1-B1D2-79C300C26DD4}"/>
          </ac:spMkLst>
        </pc:spChg>
      </pc:sldChg>
      <pc:sldChg chg="modSp mod">
        <pc:chgData name="Leonie Smith" userId="fed1330f33f5650e" providerId="LiveId" clId="{0ADE20B4-6B3A-471D-A9C1-FCE8AE4D8029}" dt="2023-01-25T11:20:54.352" v="39"/>
        <pc:sldMkLst>
          <pc:docMk/>
          <pc:sldMk cId="1040669608" sldId="291"/>
        </pc:sldMkLst>
        <pc:spChg chg="mod">
          <ac:chgData name="Leonie Smith" userId="fed1330f33f5650e" providerId="LiveId" clId="{0ADE20B4-6B3A-471D-A9C1-FCE8AE4D8029}" dt="2023-01-25T11:20:54.352" v="39"/>
          <ac:spMkLst>
            <pc:docMk/>
            <pc:sldMk cId="1040669608" sldId="291"/>
            <ac:spMk id="4" creationId="{9A13E2D8-2F59-44C1-B1D2-79C300C26DD4}"/>
          </ac:spMkLst>
        </pc:spChg>
      </pc:sldChg>
      <pc:sldChg chg="modSp mod">
        <pc:chgData name="Leonie Smith" userId="fed1330f33f5650e" providerId="LiveId" clId="{0ADE20B4-6B3A-471D-A9C1-FCE8AE4D8029}" dt="2023-01-25T11:23:58.578" v="53" actId="20577"/>
        <pc:sldMkLst>
          <pc:docMk/>
          <pc:sldMk cId="3739171598" sldId="292"/>
        </pc:sldMkLst>
        <pc:spChg chg="mod">
          <ac:chgData name="Leonie Smith" userId="fed1330f33f5650e" providerId="LiveId" clId="{0ADE20B4-6B3A-471D-A9C1-FCE8AE4D8029}" dt="2023-01-25T11:23:58.578" v="53" actId="20577"/>
          <ac:spMkLst>
            <pc:docMk/>
            <pc:sldMk cId="3739171598" sldId="292"/>
            <ac:spMk id="4" creationId="{9A13E2D8-2F59-44C1-B1D2-79C300C26DD4}"/>
          </ac:spMkLst>
        </pc:spChg>
      </pc:sldChg>
      <pc:sldChg chg="modSp mod">
        <pc:chgData name="Leonie Smith" userId="fed1330f33f5650e" providerId="LiveId" clId="{0ADE20B4-6B3A-471D-A9C1-FCE8AE4D8029}" dt="2023-01-25T11:24:11.663" v="54"/>
        <pc:sldMkLst>
          <pc:docMk/>
          <pc:sldMk cId="354341993" sldId="293"/>
        </pc:sldMkLst>
        <pc:spChg chg="mod">
          <ac:chgData name="Leonie Smith" userId="fed1330f33f5650e" providerId="LiveId" clId="{0ADE20B4-6B3A-471D-A9C1-FCE8AE4D8029}" dt="2023-01-25T11:24:11.663" v="54"/>
          <ac:spMkLst>
            <pc:docMk/>
            <pc:sldMk cId="354341993" sldId="293"/>
            <ac:spMk id="4" creationId="{9A13E2D8-2F59-44C1-B1D2-79C300C26DD4}"/>
          </ac:spMkLst>
        </pc:spChg>
      </pc:sldChg>
      <pc:sldChg chg="modSp mod">
        <pc:chgData name="Leonie Smith" userId="fed1330f33f5650e" providerId="LiveId" clId="{0ADE20B4-6B3A-471D-A9C1-FCE8AE4D8029}" dt="2023-01-25T11:24:29.166" v="55"/>
        <pc:sldMkLst>
          <pc:docMk/>
          <pc:sldMk cId="3830905774" sldId="294"/>
        </pc:sldMkLst>
        <pc:spChg chg="mod">
          <ac:chgData name="Leonie Smith" userId="fed1330f33f5650e" providerId="LiveId" clId="{0ADE20B4-6B3A-471D-A9C1-FCE8AE4D8029}" dt="2023-01-25T11:24:29.166" v="55"/>
          <ac:spMkLst>
            <pc:docMk/>
            <pc:sldMk cId="3830905774" sldId="294"/>
            <ac:spMk id="4" creationId="{9A13E2D8-2F59-44C1-B1D2-79C300C26DD4}"/>
          </ac:spMkLst>
        </pc:spChg>
      </pc:sldChg>
      <pc:sldChg chg="addSp modSp">
        <pc:chgData name="Leonie Smith" userId="fed1330f33f5650e" providerId="LiveId" clId="{0ADE20B4-6B3A-471D-A9C1-FCE8AE4D8029}" dt="2023-01-25T11:12:09.523" v="1"/>
        <pc:sldMkLst>
          <pc:docMk/>
          <pc:sldMk cId="3899129840" sldId="295"/>
        </pc:sldMkLst>
        <pc:spChg chg="add mod">
          <ac:chgData name="Leonie Smith" userId="fed1330f33f5650e" providerId="LiveId" clId="{0ADE20B4-6B3A-471D-A9C1-FCE8AE4D8029}" dt="2023-01-25T11:12:09.523" v="1"/>
          <ac:spMkLst>
            <pc:docMk/>
            <pc:sldMk cId="3899129840" sldId="295"/>
            <ac:spMk id="2" creationId="{682F2F4E-5D3A-F12F-4F6C-836B8C3BEE43}"/>
          </ac:spMkLst>
        </pc:spChg>
      </pc:sldChg>
      <pc:sldChg chg="addSp modSp">
        <pc:chgData name="Leonie Smith" userId="fed1330f33f5650e" providerId="LiveId" clId="{0ADE20B4-6B3A-471D-A9C1-FCE8AE4D8029}" dt="2023-01-25T11:12:19.573" v="2"/>
        <pc:sldMkLst>
          <pc:docMk/>
          <pc:sldMk cId="215559737" sldId="296"/>
        </pc:sldMkLst>
        <pc:spChg chg="add mod">
          <ac:chgData name="Leonie Smith" userId="fed1330f33f5650e" providerId="LiveId" clId="{0ADE20B4-6B3A-471D-A9C1-FCE8AE4D8029}" dt="2023-01-25T11:12:19.573" v="2"/>
          <ac:spMkLst>
            <pc:docMk/>
            <pc:sldMk cId="215559737" sldId="296"/>
            <ac:spMk id="2" creationId="{F11E1593-BFF0-44E7-A85D-6628F3F8F828}"/>
          </ac:spMkLst>
        </pc:spChg>
      </pc:sldChg>
      <pc:sldChg chg="addSp modSp">
        <pc:chgData name="Leonie Smith" userId="fed1330f33f5650e" providerId="LiveId" clId="{0ADE20B4-6B3A-471D-A9C1-FCE8AE4D8029}" dt="2023-01-25T11:12:27.980" v="3"/>
        <pc:sldMkLst>
          <pc:docMk/>
          <pc:sldMk cId="813354252" sldId="297"/>
        </pc:sldMkLst>
        <pc:spChg chg="add mod">
          <ac:chgData name="Leonie Smith" userId="fed1330f33f5650e" providerId="LiveId" clId="{0ADE20B4-6B3A-471D-A9C1-FCE8AE4D8029}" dt="2023-01-25T11:12:27.980" v="3"/>
          <ac:spMkLst>
            <pc:docMk/>
            <pc:sldMk cId="813354252" sldId="297"/>
            <ac:spMk id="2" creationId="{44C04934-9B4A-9736-C246-0C293FAF4989}"/>
          </ac:spMkLst>
        </pc:spChg>
      </pc:sldChg>
      <pc:sldChg chg="addSp modSp">
        <pc:chgData name="Leonie Smith" userId="fed1330f33f5650e" providerId="LiveId" clId="{0ADE20B4-6B3A-471D-A9C1-FCE8AE4D8029}" dt="2023-01-25T11:12:36.524" v="4"/>
        <pc:sldMkLst>
          <pc:docMk/>
          <pc:sldMk cId="1545513772" sldId="298"/>
        </pc:sldMkLst>
        <pc:spChg chg="add mod">
          <ac:chgData name="Leonie Smith" userId="fed1330f33f5650e" providerId="LiveId" clId="{0ADE20B4-6B3A-471D-A9C1-FCE8AE4D8029}" dt="2023-01-25T11:12:36.524" v="4"/>
          <ac:spMkLst>
            <pc:docMk/>
            <pc:sldMk cId="1545513772" sldId="298"/>
            <ac:spMk id="2" creationId="{6FBAE62A-5A89-A2C1-425D-1C41ED028B3C}"/>
          </ac:spMkLst>
        </pc:spChg>
      </pc:sldChg>
      <pc:sldChg chg="addSp modSp">
        <pc:chgData name="Leonie Smith" userId="fed1330f33f5650e" providerId="LiveId" clId="{0ADE20B4-6B3A-471D-A9C1-FCE8AE4D8029}" dt="2023-01-25T11:12:44.250" v="5"/>
        <pc:sldMkLst>
          <pc:docMk/>
          <pc:sldMk cId="1140298586" sldId="299"/>
        </pc:sldMkLst>
        <pc:spChg chg="add mod">
          <ac:chgData name="Leonie Smith" userId="fed1330f33f5650e" providerId="LiveId" clId="{0ADE20B4-6B3A-471D-A9C1-FCE8AE4D8029}" dt="2023-01-25T11:12:44.250" v="5"/>
          <ac:spMkLst>
            <pc:docMk/>
            <pc:sldMk cId="1140298586" sldId="299"/>
            <ac:spMk id="2" creationId="{E8F729E7-C0F7-C1D4-6A91-EA13EAA8C153}"/>
          </ac:spMkLst>
        </pc:spChg>
      </pc:sldChg>
      <pc:sldChg chg="addSp modSp">
        <pc:chgData name="Leonie Smith" userId="fed1330f33f5650e" providerId="LiveId" clId="{0ADE20B4-6B3A-471D-A9C1-FCE8AE4D8029}" dt="2023-01-25T11:12:52.549" v="6"/>
        <pc:sldMkLst>
          <pc:docMk/>
          <pc:sldMk cId="1886584887" sldId="300"/>
        </pc:sldMkLst>
        <pc:spChg chg="add mod">
          <ac:chgData name="Leonie Smith" userId="fed1330f33f5650e" providerId="LiveId" clId="{0ADE20B4-6B3A-471D-A9C1-FCE8AE4D8029}" dt="2023-01-25T11:12:52.549" v="6"/>
          <ac:spMkLst>
            <pc:docMk/>
            <pc:sldMk cId="1886584887" sldId="300"/>
            <ac:spMk id="2" creationId="{EF63E1A7-A200-90EE-BA31-7930DB39FCA4}"/>
          </ac:spMkLst>
        </pc:spChg>
      </pc:sldChg>
      <pc:sldChg chg="addSp modSp">
        <pc:chgData name="Leonie Smith" userId="fed1330f33f5650e" providerId="LiveId" clId="{0ADE20B4-6B3A-471D-A9C1-FCE8AE4D8029}" dt="2023-01-25T11:13:02.796" v="7"/>
        <pc:sldMkLst>
          <pc:docMk/>
          <pc:sldMk cId="1830378200" sldId="301"/>
        </pc:sldMkLst>
        <pc:spChg chg="add mod">
          <ac:chgData name="Leonie Smith" userId="fed1330f33f5650e" providerId="LiveId" clId="{0ADE20B4-6B3A-471D-A9C1-FCE8AE4D8029}" dt="2023-01-25T11:13:02.796" v="7"/>
          <ac:spMkLst>
            <pc:docMk/>
            <pc:sldMk cId="1830378200" sldId="301"/>
            <ac:spMk id="2" creationId="{1369AF86-4FDE-916D-D5D7-75695E2D77F4}"/>
          </ac:spMkLst>
        </pc:spChg>
      </pc:sldChg>
      <pc:sldChg chg="addSp modSp">
        <pc:chgData name="Leonie Smith" userId="fed1330f33f5650e" providerId="LiveId" clId="{0ADE20B4-6B3A-471D-A9C1-FCE8AE4D8029}" dt="2023-01-25T11:13:10.310" v="8"/>
        <pc:sldMkLst>
          <pc:docMk/>
          <pc:sldMk cId="517469291" sldId="302"/>
        </pc:sldMkLst>
        <pc:spChg chg="add mod">
          <ac:chgData name="Leonie Smith" userId="fed1330f33f5650e" providerId="LiveId" clId="{0ADE20B4-6B3A-471D-A9C1-FCE8AE4D8029}" dt="2023-01-25T11:13:10.310" v="8"/>
          <ac:spMkLst>
            <pc:docMk/>
            <pc:sldMk cId="517469291" sldId="302"/>
            <ac:spMk id="2" creationId="{7737AF1F-3982-5EE4-C96C-2521E0374FFF}"/>
          </ac:spMkLst>
        </pc:spChg>
      </pc:sldChg>
      <pc:sldChg chg="addSp modSp">
        <pc:chgData name="Leonie Smith" userId="fed1330f33f5650e" providerId="LiveId" clId="{0ADE20B4-6B3A-471D-A9C1-FCE8AE4D8029}" dt="2023-01-25T11:13:19.032" v="9"/>
        <pc:sldMkLst>
          <pc:docMk/>
          <pc:sldMk cId="1680184501" sldId="303"/>
        </pc:sldMkLst>
        <pc:spChg chg="add mod">
          <ac:chgData name="Leonie Smith" userId="fed1330f33f5650e" providerId="LiveId" clId="{0ADE20B4-6B3A-471D-A9C1-FCE8AE4D8029}" dt="2023-01-25T11:13:19.032" v="9"/>
          <ac:spMkLst>
            <pc:docMk/>
            <pc:sldMk cId="1680184501" sldId="303"/>
            <ac:spMk id="2" creationId="{9DB883A6-9E2D-DB4B-0E0D-8ED3D468A500}"/>
          </ac:spMkLst>
        </pc:spChg>
      </pc:sldChg>
      <pc:sldChg chg="addSp modSp">
        <pc:chgData name="Leonie Smith" userId="fed1330f33f5650e" providerId="LiveId" clId="{0ADE20B4-6B3A-471D-A9C1-FCE8AE4D8029}" dt="2023-01-25T11:13:29.599" v="10"/>
        <pc:sldMkLst>
          <pc:docMk/>
          <pc:sldMk cId="1279267325" sldId="304"/>
        </pc:sldMkLst>
        <pc:spChg chg="add mod">
          <ac:chgData name="Leonie Smith" userId="fed1330f33f5650e" providerId="LiveId" clId="{0ADE20B4-6B3A-471D-A9C1-FCE8AE4D8029}" dt="2023-01-25T11:13:29.599" v="10"/>
          <ac:spMkLst>
            <pc:docMk/>
            <pc:sldMk cId="1279267325" sldId="304"/>
            <ac:spMk id="2" creationId="{0F8108D4-837D-D4D2-B404-151C17F3FBCE}"/>
          </ac:spMkLst>
        </pc:spChg>
      </pc:sldChg>
      <pc:sldChg chg="addSp modSp">
        <pc:chgData name="Leonie Smith" userId="fed1330f33f5650e" providerId="LiveId" clId="{0ADE20B4-6B3A-471D-A9C1-FCE8AE4D8029}" dt="2023-01-25T11:13:39.229" v="11"/>
        <pc:sldMkLst>
          <pc:docMk/>
          <pc:sldMk cId="2850369514" sldId="305"/>
        </pc:sldMkLst>
        <pc:spChg chg="add mod">
          <ac:chgData name="Leonie Smith" userId="fed1330f33f5650e" providerId="LiveId" clId="{0ADE20B4-6B3A-471D-A9C1-FCE8AE4D8029}" dt="2023-01-25T11:13:39.229" v="11"/>
          <ac:spMkLst>
            <pc:docMk/>
            <pc:sldMk cId="2850369514" sldId="305"/>
            <ac:spMk id="2" creationId="{1D4E2396-8B9B-3B06-C8DE-3FE4C6C25788}"/>
          </ac:spMkLst>
        </pc:spChg>
      </pc:sldChg>
      <pc:sldChg chg="addSp modSp">
        <pc:chgData name="Leonie Smith" userId="fed1330f33f5650e" providerId="LiveId" clId="{0ADE20B4-6B3A-471D-A9C1-FCE8AE4D8029}" dt="2023-01-25T11:13:48.799" v="12"/>
        <pc:sldMkLst>
          <pc:docMk/>
          <pc:sldMk cId="2015804123" sldId="306"/>
        </pc:sldMkLst>
        <pc:spChg chg="add mod">
          <ac:chgData name="Leonie Smith" userId="fed1330f33f5650e" providerId="LiveId" clId="{0ADE20B4-6B3A-471D-A9C1-FCE8AE4D8029}" dt="2023-01-25T11:13:48.799" v="12"/>
          <ac:spMkLst>
            <pc:docMk/>
            <pc:sldMk cId="2015804123" sldId="306"/>
            <ac:spMk id="2" creationId="{4F622561-6993-3FD1-02A7-CEC39466D22F}"/>
          </ac:spMkLst>
        </pc:spChg>
      </pc:sldChg>
      <pc:sldChg chg="addSp modSp">
        <pc:chgData name="Leonie Smith" userId="fed1330f33f5650e" providerId="LiveId" clId="{0ADE20B4-6B3A-471D-A9C1-FCE8AE4D8029}" dt="2023-01-25T11:13:57.298" v="13"/>
        <pc:sldMkLst>
          <pc:docMk/>
          <pc:sldMk cId="1505672968" sldId="307"/>
        </pc:sldMkLst>
        <pc:spChg chg="add mod">
          <ac:chgData name="Leonie Smith" userId="fed1330f33f5650e" providerId="LiveId" clId="{0ADE20B4-6B3A-471D-A9C1-FCE8AE4D8029}" dt="2023-01-25T11:13:57.298" v="13"/>
          <ac:spMkLst>
            <pc:docMk/>
            <pc:sldMk cId="1505672968" sldId="307"/>
            <ac:spMk id="2" creationId="{D9A89699-A967-4999-718A-C8DDA391FE1D}"/>
          </ac:spMkLst>
        </pc:spChg>
      </pc:sldChg>
      <pc:sldChg chg="addSp modSp">
        <pc:chgData name="Leonie Smith" userId="fed1330f33f5650e" providerId="LiveId" clId="{0ADE20B4-6B3A-471D-A9C1-FCE8AE4D8029}" dt="2023-01-25T11:14:16.324" v="14"/>
        <pc:sldMkLst>
          <pc:docMk/>
          <pc:sldMk cId="4038881488" sldId="308"/>
        </pc:sldMkLst>
        <pc:spChg chg="add mod">
          <ac:chgData name="Leonie Smith" userId="fed1330f33f5650e" providerId="LiveId" clId="{0ADE20B4-6B3A-471D-A9C1-FCE8AE4D8029}" dt="2023-01-25T11:14:16.324" v="14"/>
          <ac:spMkLst>
            <pc:docMk/>
            <pc:sldMk cId="4038881488" sldId="308"/>
            <ac:spMk id="2" creationId="{0698CF36-036B-510D-EE59-6ADF3318742E}"/>
          </ac:spMkLst>
        </pc:spChg>
      </pc:sldChg>
      <pc:sldChg chg="addSp modSp">
        <pc:chgData name="Leonie Smith" userId="fed1330f33f5650e" providerId="LiveId" clId="{0ADE20B4-6B3A-471D-A9C1-FCE8AE4D8029}" dt="2023-01-25T11:14:29.267" v="15"/>
        <pc:sldMkLst>
          <pc:docMk/>
          <pc:sldMk cId="420282319" sldId="309"/>
        </pc:sldMkLst>
        <pc:spChg chg="add mod">
          <ac:chgData name="Leonie Smith" userId="fed1330f33f5650e" providerId="LiveId" clId="{0ADE20B4-6B3A-471D-A9C1-FCE8AE4D8029}" dt="2023-01-25T11:14:29.267" v="15"/>
          <ac:spMkLst>
            <pc:docMk/>
            <pc:sldMk cId="420282319" sldId="309"/>
            <ac:spMk id="2" creationId="{D86626A9-875E-BE1B-AEE0-A8C35F2738C4}"/>
          </ac:spMkLst>
        </pc:spChg>
      </pc:sldChg>
      <pc:sldChg chg="addSp modSp">
        <pc:chgData name="Leonie Smith" userId="fed1330f33f5650e" providerId="LiveId" clId="{0ADE20B4-6B3A-471D-A9C1-FCE8AE4D8029}" dt="2023-01-25T11:14:37.918" v="16"/>
        <pc:sldMkLst>
          <pc:docMk/>
          <pc:sldMk cId="1065632287" sldId="310"/>
        </pc:sldMkLst>
        <pc:spChg chg="add mod">
          <ac:chgData name="Leonie Smith" userId="fed1330f33f5650e" providerId="LiveId" clId="{0ADE20B4-6B3A-471D-A9C1-FCE8AE4D8029}" dt="2023-01-25T11:14:37.918" v="16"/>
          <ac:spMkLst>
            <pc:docMk/>
            <pc:sldMk cId="1065632287" sldId="310"/>
            <ac:spMk id="2" creationId="{A72A6B07-3971-0975-D36C-CD35A8ECD3DE}"/>
          </ac:spMkLst>
        </pc:spChg>
      </pc:sldChg>
      <pc:sldChg chg="addSp modSp">
        <pc:chgData name="Leonie Smith" userId="fed1330f33f5650e" providerId="LiveId" clId="{0ADE20B4-6B3A-471D-A9C1-FCE8AE4D8029}" dt="2023-01-25T11:14:46.891" v="17"/>
        <pc:sldMkLst>
          <pc:docMk/>
          <pc:sldMk cId="786595324" sldId="311"/>
        </pc:sldMkLst>
        <pc:spChg chg="add mod">
          <ac:chgData name="Leonie Smith" userId="fed1330f33f5650e" providerId="LiveId" clId="{0ADE20B4-6B3A-471D-A9C1-FCE8AE4D8029}" dt="2023-01-25T11:14:46.891" v="17"/>
          <ac:spMkLst>
            <pc:docMk/>
            <pc:sldMk cId="786595324" sldId="311"/>
            <ac:spMk id="2" creationId="{2784B3A4-635E-6F46-0CAF-E03966D03499}"/>
          </ac:spMkLst>
        </pc:spChg>
      </pc:sldChg>
      <pc:sldChg chg="addSp modSp">
        <pc:chgData name="Leonie Smith" userId="fed1330f33f5650e" providerId="LiveId" clId="{0ADE20B4-6B3A-471D-A9C1-FCE8AE4D8029}" dt="2023-01-25T11:14:55.700" v="18"/>
        <pc:sldMkLst>
          <pc:docMk/>
          <pc:sldMk cId="1324299127" sldId="312"/>
        </pc:sldMkLst>
        <pc:spChg chg="add mod">
          <ac:chgData name="Leonie Smith" userId="fed1330f33f5650e" providerId="LiveId" clId="{0ADE20B4-6B3A-471D-A9C1-FCE8AE4D8029}" dt="2023-01-25T11:14:55.700" v="18"/>
          <ac:spMkLst>
            <pc:docMk/>
            <pc:sldMk cId="1324299127" sldId="312"/>
            <ac:spMk id="2" creationId="{51CD592F-4CA7-5854-5055-18E284632354}"/>
          </ac:spMkLst>
        </pc:spChg>
      </pc:sldChg>
      <pc:sldChg chg="addSp modSp">
        <pc:chgData name="Leonie Smith" userId="fed1330f33f5650e" providerId="LiveId" clId="{0ADE20B4-6B3A-471D-A9C1-FCE8AE4D8029}" dt="2023-01-25T11:15:03.890" v="19"/>
        <pc:sldMkLst>
          <pc:docMk/>
          <pc:sldMk cId="275368575" sldId="313"/>
        </pc:sldMkLst>
        <pc:spChg chg="add mod">
          <ac:chgData name="Leonie Smith" userId="fed1330f33f5650e" providerId="LiveId" clId="{0ADE20B4-6B3A-471D-A9C1-FCE8AE4D8029}" dt="2023-01-25T11:15:03.890" v="19"/>
          <ac:spMkLst>
            <pc:docMk/>
            <pc:sldMk cId="275368575" sldId="313"/>
            <ac:spMk id="2" creationId="{3548CDBF-7D26-5CE3-EB24-D788BFD7C598}"/>
          </ac:spMkLst>
        </pc:spChg>
      </pc:sldChg>
      <pc:sldChg chg="addSp modSp">
        <pc:chgData name="Leonie Smith" userId="fed1330f33f5650e" providerId="LiveId" clId="{0ADE20B4-6B3A-471D-A9C1-FCE8AE4D8029}" dt="2023-01-25T11:15:15.065" v="20"/>
        <pc:sldMkLst>
          <pc:docMk/>
          <pc:sldMk cId="2776526975" sldId="314"/>
        </pc:sldMkLst>
        <pc:spChg chg="add mod">
          <ac:chgData name="Leonie Smith" userId="fed1330f33f5650e" providerId="LiveId" clId="{0ADE20B4-6B3A-471D-A9C1-FCE8AE4D8029}" dt="2023-01-25T11:15:15.065" v="20"/>
          <ac:spMkLst>
            <pc:docMk/>
            <pc:sldMk cId="2776526975" sldId="314"/>
            <ac:spMk id="2" creationId="{E2F1985D-4C9F-7385-4155-C5F54B9434E4}"/>
          </ac:spMkLst>
        </pc:spChg>
      </pc:sldChg>
      <pc:sldChg chg="addSp modSp">
        <pc:chgData name="Leonie Smith" userId="fed1330f33f5650e" providerId="LiveId" clId="{0ADE20B4-6B3A-471D-A9C1-FCE8AE4D8029}" dt="2023-01-25T11:15:22.459" v="21"/>
        <pc:sldMkLst>
          <pc:docMk/>
          <pc:sldMk cId="2844558378" sldId="315"/>
        </pc:sldMkLst>
        <pc:spChg chg="add mod">
          <ac:chgData name="Leonie Smith" userId="fed1330f33f5650e" providerId="LiveId" clId="{0ADE20B4-6B3A-471D-A9C1-FCE8AE4D8029}" dt="2023-01-25T11:15:22.459" v="21"/>
          <ac:spMkLst>
            <pc:docMk/>
            <pc:sldMk cId="2844558378" sldId="315"/>
            <ac:spMk id="3" creationId="{D323D915-97CE-CF9B-0F46-2A242B39481B}"/>
          </ac:spMkLst>
        </pc:spChg>
      </pc:sldChg>
      <pc:sldChg chg="addSp modSp">
        <pc:chgData name="Leonie Smith" userId="fed1330f33f5650e" providerId="LiveId" clId="{0ADE20B4-6B3A-471D-A9C1-FCE8AE4D8029}" dt="2023-01-25T11:15:30.393" v="22"/>
        <pc:sldMkLst>
          <pc:docMk/>
          <pc:sldMk cId="785683653" sldId="316"/>
        </pc:sldMkLst>
        <pc:spChg chg="add mod">
          <ac:chgData name="Leonie Smith" userId="fed1330f33f5650e" providerId="LiveId" clId="{0ADE20B4-6B3A-471D-A9C1-FCE8AE4D8029}" dt="2023-01-25T11:15:30.393" v="22"/>
          <ac:spMkLst>
            <pc:docMk/>
            <pc:sldMk cId="785683653" sldId="316"/>
            <ac:spMk id="2" creationId="{78A3E53F-9502-9874-49FD-03AC37F90510}"/>
          </ac:spMkLst>
        </pc:spChg>
      </pc:sldChg>
      <pc:sldChg chg="addSp modSp">
        <pc:chgData name="Leonie Smith" userId="fed1330f33f5650e" providerId="LiveId" clId="{0ADE20B4-6B3A-471D-A9C1-FCE8AE4D8029}" dt="2023-01-25T11:15:38.331" v="23"/>
        <pc:sldMkLst>
          <pc:docMk/>
          <pc:sldMk cId="2450760074" sldId="317"/>
        </pc:sldMkLst>
        <pc:spChg chg="add mod">
          <ac:chgData name="Leonie Smith" userId="fed1330f33f5650e" providerId="LiveId" clId="{0ADE20B4-6B3A-471D-A9C1-FCE8AE4D8029}" dt="2023-01-25T11:15:38.331" v="23"/>
          <ac:spMkLst>
            <pc:docMk/>
            <pc:sldMk cId="2450760074" sldId="317"/>
            <ac:spMk id="2" creationId="{47B0DD31-C799-929B-AF39-17CB916CF2E7}"/>
          </ac:spMkLst>
        </pc:spChg>
      </pc:sldChg>
      <pc:sldChg chg="addSp modSp">
        <pc:chgData name="Leonie Smith" userId="fed1330f33f5650e" providerId="LiveId" clId="{0ADE20B4-6B3A-471D-A9C1-FCE8AE4D8029}" dt="2023-01-25T11:15:46.113" v="24"/>
        <pc:sldMkLst>
          <pc:docMk/>
          <pc:sldMk cId="2337425970" sldId="318"/>
        </pc:sldMkLst>
        <pc:spChg chg="add mod">
          <ac:chgData name="Leonie Smith" userId="fed1330f33f5650e" providerId="LiveId" clId="{0ADE20B4-6B3A-471D-A9C1-FCE8AE4D8029}" dt="2023-01-25T11:15:46.113" v="24"/>
          <ac:spMkLst>
            <pc:docMk/>
            <pc:sldMk cId="2337425970" sldId="318"/>
            <ac:spMk id="2" creationId="{8C0025DA-AE24-AB1D-555E-076471E49274}"/>
          </ac:spMkLst>
        </pc:spChg>
      </pc:sldChg>
      <pc:sldChg chg="addSp modSp">
        <pc:chgData name="Leonie Smith" userId="fed1330f33f5650e" providerId="LiveId" clId="{0ADE20B4-6B3A-471D-A9C1-FCE8AE4D8029}" dt="2023-01-25T11:15:55.351" v="25"/>
        <pc:sldMkLst>
          <pc:docMk/>
          <pc:sldMk cId="2026616799" sldId="319"/>
        </pc:sldMkLst>
        <pc:spChg chg="add mod">
          <ac:chgData name="Leonie Smith" userId="fed1330f33f5650e" providerId="LiveId" clId="{0ADE20B4-6B3A-471D-A9C1-FCE8AE4D8029}" dt="2023-01-25T11:15:55.351" v="25"/>
          <ac:spMkLst>
            <pc:docMk/>
            <pc:sldMk cId="2026616799" sldId="319"/>
            <ac:spMk id="2" creationId="{24D11844-9167-861F-A9E4-052FBB83CA86}"/>
          </ac:spMkLst>
        </pc:spChg>
      </pc:sldChg>
      <pc:sldChg chg="addSp modSp">
        <pc:chgData name="Leonie Smith" userId="fed1330f33f5650e" providerId="LiveId" clId="{0ADE20B4-6B3A-471D-A9C1-FCE8AE4D8029}" dt="2023-01-25T11:16:04.278" v="26"/>
        <pc:sldMkLst>
          <pc:docMk/>
          <pc:sldMk cId="2778434073" sldId="320"/>
        </pc:sldMkLst>
        <pc:spChg chg="add mod">
          <ac:chgData name="Leonie Smith" userId="fed1330f33f5650e" providerId="LiveId" clId="{0ADE20B4-6B3A-471D-A9C1-FCE8AE4D8029}" dt="2023-01-25T11:16:04.278" v="26"/>
          <ac:spMkLst>
            <pc:docMk/>
            <pc:sldMk cId="2778434073" sldId="320"/>
            <ac:spMk id="2" creationId="{484D0ABD-73C4-A2B7-50F0-E72BC53589E1}"/>
          </ac:spMkLst>
        </pc:spChg>
      </pc:sldChg>
      <pc:sldChg chg="addSp modSp">
        <pc:chgData name="Leonie Smith" userId="fed1330f33f5650e" providerId="LiveId" clId="{0ADE20B4-6B3A-471D-A9C1-FCE8AE4D8029}" dt="2023-01-25T11:12:06.869" v="0"/>
        <pc:sldMkLst>
          <pc:docMk/>
          <pc:sldMk cId="1296156989" sldId="321"/>
        </pc:sldMkLst>
        <pc:spChg chg="add mod">
          <ac:chgData name="Leonie Smith" userId="fed1330f33f5650e" providerId="LiveId" clId="{0ADE20B4-6B3A-471D-A9C1-FCE8AE4D8029}" dt="2023-01-25T11:12:06.869" v="0"/>
          <ac:spMkLst>
            <pc:docMk/>
            <pc:sldMk cId="1296156989" sldId="321"/>
            <ac:spMk id="4" creationId="{DEC1BB53-4267-E9D6-552A-43FE2C4160E9}"/>
          </ac:spMkLst>
        </pc:spChg>
      </pc:sldChg>
      <pc:sldChg chg="modSp new mod ord">
        <pc:chgData name="Leonie Smith" userId="fed1330f33f5650e" providerId="LiveId" clId="{0ADE20B4-6B3A-471D-A9C1-FCE8AE4D8029}" dt="2023-01-25T11:25:16.885" v="64"/>
        <pc:sldMkLst>
          <pc:docMk/>
          <pc:sldMk cId="139479553" sldId="322"/>
        </pc:sldMkLst>
        <pc:spChg chg="mod">
          <ac:chgData name="Leonie Smith" userId="fed1330f33f5650e" providerId="LiveId" clId="{0ADE20B4-6B3A-471D-A9C1-FCE8AE4D8029}" dt="2023-01-25T11:25:05.288" v="63" actId="20577"/>
          <ac:spMkLst>
            <pc:docMk/>
            <pc:sldMk cId="139479553" sldId="322"/>
            <ac:spMk id="2" creationId="{EC6C7209-6922-CBB9-5BD6-118609790566}"/>
          </ac:spMkLst>
        </pc:spChg>
        <pc:spChg chg="mod">
          <ac:chgData name="Leonie Smith" userId="fed1330f33f5650e" providerId="LiveId" clId="{0ADE20B4-6B3A-471D-A9C1-FCE8AE4D8029}" dt="2023-01-25T11:25:16.885" v="64"/>
          <ac:spMkLst>
            <pc:docMk/>
            <pc:sldMk cId="139479553" sldId="322"/>
            <ac:spMk id="3" creationId="{9D212FBA-7909-AB93-0EF5-AE50E19FF074}"/>
          </ac:spMkLst>
        </pc:spChg>
      </pc:sldChg>
    </pc:docChg>
  </pc:docChgLst>
  <pc:docChgLst>
    <pc:chgData name="Alfred Smith" userId="3c60a3631c0db8ad" providerId="LiveId" clId="{4CB5738C-46F5-40C6-952C-7A94DC45FDAC}"/>
    <pc:docChg chg="modSld">
      <pc:chgData name="Alfred Smith" userId="3c60a3631c0db8ad" providerId="LiveId" clId="{4CB5738C-46F5-40C6-952C-7A94DC45FDAC}" dt="2024-08-16T07:46:18.748" v="2" actId="1076"/>
      <pc:docMkLst>
        <pc:docMk/>
      </pc:docMkLst>
      <pc:sldChg chg="modSp mod">
        <pc:chgData name="Alfred Smith" userId="3c60a3631c0db8ad" providerId="LiveId" clId="{4CB5738C-46F5-40C6-952C-7A94DC45FDAC}" dt="2024-08-16T07:46:18.748" v="2" actId="1076"/>
        <pc:sldMkLst>
          <pc:docMk/>
          <pc:sldMk cId="1018574621" sldId="257"/>
        </pc:sldMkLst>
        <pc:spChg chg="mod">
          <ac:chgData name="Alfred Smith" userId="3c60a3631c0db8ad" providerId="LiveId" clId="{4CB5738C-46F5-40C6-952C-7A94DC45FDAC}" dt="2024-08-16T07:46:18.748" v="2" actId="1076"/>
          <ac:spMkLst>
            <pc:docMk/>
            <pc:sldMk cId="1018574621" sldId="257"/>
            <ac:spMk id="5" creationId="{31FB158C-5EBA-6E86-50B9-A38F85222A26}"/>
          </ac:spMkLst>
        </pc:spChg>
      </pc:sldChg>
      <pc:sldChg chg="modSp mod">
        <pc:chgData name="Alfred Smith" userId="3c60a3631c0db8ad" providerId="LiveId" clId="{4CB5738C-46F5-40C6-952C-7A94DC45FDAC}" dt="2024-08-16T07:44:58.944" v="1"/>
        <pc:sldMkLst>
          <pc:docMk/>
          <pc:sldMk cId="164068843" sldId="282"/>
        </pc:sldMkLst>
        <pc:spChg chg="mod">
          <ac:chgData name="Alfred Smith" userId="3c60a3631c0db8ad" providerId="LiveId" clId="{4CB5738C-46F5-40C6-952C-7A94DC45FDAC}" dt="2024-08-16T07:44:58.944" v="1"/>
          <ac:spMkLst>
            <pc:docMk/>
            <pc:sldMk cId="164068843" sldId="282"/>
            <ac:spMk id="2" creationId="{052B01F3-E260-44FF-A230-8A680011DFF9}"/>
          </ac:spMkLst>
        </pc:spChg>
      </pc:sldChg>
      <pc:sldChg chg="modSp mod">
        <pc:chgData name="Alfred Smith" userId="3c60a3631c0db8ad" providerId="LiveId" clId="{4CB5738C-46F5-40C6-952C-7A94DC45FDAC}" dt="2024-08-16T07:41:11.869" v="0" actId="1076"/>
        <pc:sldMkLst>
          <pc:docMk/>
          <pc:sldMk cId="139479553" sldId="322"/>
        </pc:sldMkLst>
        <pc:spChg chg="mod">
          <ac:chgData name="Alfred Smith" userId="3c60a3631c0db8ad" providerId="LiveId" clId="{4CB5738C-46F5-40C6-952C-7A94DC45FDAC}" dt="2024-08-16T07:41:11.869" v="0" actId="1076"/>
          <ac:spMkLst>
            <pc:docMk/>
            <pc:sldMk cId="139479553" sldId="322"/>
            <ac:spMk id="6" creationId="{118F152F-DD62-F92E-7461-9540C2E976A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59F57-664D-4B3A-B647-E2967E12C3E0}" type="datetimeFigureOut">
              <a:rPr lang="en-IN" smtClean="0"/>
              <a:t>16-08-2024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8F41E-162E-4138-B861-C02C2E827835}" type="slidenum">
              <a:rPr lang="en-IN" smtClean="0"/>
              <a:t>‹#›</a:t>
            </a:fld>
            <a:endParaRPr lang="en-IN"/>
          </a:p>
        </p:txBody>
      </p:sp>
    </p:spTree>
    <p:extLst>
      <p:ext uri="{BB962C8B-B14F-4D97-AF65-F5344CB8AC3E}">
        <p14:creationId xmlns:p14="http://schemas.microsoft.com/office/powerpoint/2010/main" val="33814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8EB8F41E-162E-4138-B861-C02C2E827835}" type="slidenum">
              <a:rPr lang="en-IN" smtClean="0"/>
              <a:t>1</a:t>
            </a:fld>
            <a:endParaRPr lang="en-IN"/>
          </a:p>
        </p:txBody>
      </p:sp>
    </p:spTree>
    <p:extLst>
      <p:ext uri="{BB962C8B-B14F-4D97-AF65-F5344CB8AC3E}">
        <p14:creationId xmlns:p14="http://schemas.microsoft.com/office/powerpoint/2010/main" val="257751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a:p>
            <a:endParaRPr lang="en-IN"/>
          </a:p>
        </p:txBody>
      </p:sp>
      <p:sp>
        <p:nvSpPr>
          <p:cNvPr id="4" name="Slide Number Placeholder 3"/>
          <p:cNvSpPr>
            <a:spLocks noGrp="1"/>
          </p:cNvSpPr>
          <p:nvPr>
            <p:ph type="sldNum" sz="quarter" idx="5"/>
          </p:nvPr>
        </p:nvSpPr>
        <p:spPr/>
        <p:txBody>
          <a:bodyPr/>
          <a:lstStyle/>
          <a:p>
            <a:fld id="{8EB8F41E-162E-4138-B861-C02C2E827835}" type="slidenum">
              <a:rPr lang="en-IN" smtClean="0"/>
              <a:t>2</a:t>
            </a:fld>
            <a:endParaRPr lang="en-IN"/>
          </a:p>
        </p:txBody>
      </p:sp>
    </p:spTree>
    <p:extLst>
      <p:ext uri="{BB962C8B-B14F-4D97-AF65-F5344CB8AC3E}">
        <p14:creationId xmlns:p14="http://schemas.microsoft.com/office/powerpoint/2010/main" val="141160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	</a:t>
            </a:r>
            <a:endParaRPr lang="en-US"/>
          </a:p>
        </p:txBody>
      </p:sp>
      <p:sp>
        <p:nvSpPr>
          <p:cNvPr id="4" name="Slide Number Placeholder 3"/>
          <p:cNvSpPr>
            <a:spLocks noGrp="1"/>
          </p:cNvSpPr>
          <p:nvPr>
            <p:ph type="sldNum" sz="quarter" idx="5"/>
          </p:nvPr>
        </p:nvSpPr>
        <p:spPr/>
        <p:txBody>
          <a:bodyPr/>
          <a:lstStyle/>
          <a:p>
            <a:fld id="{8EB8F41E-162E-4138-B861-C02C2E827835}" type="slidenum">
              <a:rPr lang="en-IN" smtClean="0"/>
              <a:t>41</a:t>
            </a:fld>
            <a:endParaRPr lang="en-IN"/>
          </a:p>
        </p:txBody>
      </p:sp>
    </p:spTree>
    <p:extLst>
      <p:ext uri="{BB962C8B-B14F-4D97-AF65-F5344CB8AC3E}">
        <p14:creationId xmlns:p14="http://schemas.microsoft.com/office/powerpoint/2010/main" val="1101612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7209-6922-CBB9-5BD6-118609790566}"/>
              </a:ext>
            </a:extLst>
          </p:cNvPr>
          <p:cNvSpPr>
            <a:spLocks noGrp="1"/>
          </p:cNvSpPr>
          <p:nvPr>
            <p:ph type="title"/>
          </p:nvPr>
        </p:nvSpPr>
        <p:spPr/>
        <p:txBody>
          <a:bodyPr/>
          <a:lstStyle/>
          <a:p>
            <a:r>
              <a:rPr lang="en-IN" dirty="0"/>
              <a:t>07-11</a:t>
            </a:r>
          </a:p>
        </p:txBody>
      </p:sp>
      <p:pic>
        <p:nvPicPr>
          <p:cNvPr id="10" name="Audio 9">
            <a:hlinkClick r:id="" action="ppaction://media"/>
            <a:extLst>
              <a:ext uri="{FF2B5EF4-FFF2-40B4-BE49-F238E27FC236}">
                <a16:creationId xmlns:a16="http://schemas.microsoft.com/office/drawing/2014/main" id="{AA96586D-FD76-0C01-AD14-0D1D1558FC7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118F152F-DD62-F92E-7461-9540C2E976AD}"/>
              </a:ext>
            </a:extLst>
          </p:cNvPr>
          <p:cNvSpPr>
            <a:spLocks noGrp="1"/>
          </p:cNvSpPr>
          <p:nvPr>
            <p:ph idx="1"/>
          </p:nvPr>
        </p:nvSpPr>
        <p:spPr>
          <a:xfrm>
            <a:off x="838200" y="1836382"/>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spTree>
    <p:extLst>
      <p:ext uri="{BB962C8B-B14F-4D97-AF65-F5344CB8AC3E}">
        <p14:creationId xmlns:p14="http://schemas.microsoft.com/office/powerpoint/2010/main" val="139479553"/>
      </p:ext>
    </p:extLst>
  </p:cSld>
  <p:clrMapOvr>
    <a:masterClrMapping/>
  </p:clrMapOvr>
  <mc:AlternateContent xmlns:mc="http://schemas.openxmlformats.org/markup-compatibility/2006" xmlns:p14="http://schemas.microsoft.com/office/powerpoint/2010/main">
    <mc:Choice Requires="p14">
      <p:transition spd="slow" p14:dur="2000" advTm="3298"/>
    </mc:Choice>
    <mc:Fallback xmlns="">
      <p:transition spd="slow" advTm="3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67B3C-C61A-47CC-A4E4-48EAFEAC144E}"/>
              </a:ext>
            </a:extLst>
          </p:cNvPr>
          <p:cNvPicPr>
            <a:picLocks noChangeAspect="1"/>
          </p:cNvPicPr>
          <p:nvPr/>
        </p:nvPicPr>
        <p:blipFill>
          <a:blip r:embed="rId2"/>
          <a:stretch>
            <a:fillRect/>
          </a:stretch>
        </p:blipFill>
        <p:spPr>
          <a:xfrm>
            <a:off x="-1696111" y="0"/>
            <a:ext cx="13888112" cy="6858000"/>
          </a:xfrm>
          <a:prstGeom prst="rect">
            <a:avLst/>
          </a:prstGeom>
        </p:spPr>
      </p:pic>
      <p:sp>
        <p:nvSpPr>
          <p:cNvPr id="2" name="TextBox 1">
            <a:extLst>
              <a:ext uri="{FF2B5EF4-FFF2-40B4-BE49-F238E27FC236}">
                <a16:creationId xmlns:a16="http://schemas.microsoft.com/office/drawing/2014/main" id="{6FBAE62A-5A89-A2C1-425D-1C41ED028B3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45:11</a:t>
            </a:r>
            <a:endParaRPr lang="en-ZA" sz="3200" dirty="0">
              <a:solidFill>
                <a:schemeClr val="bg1"/>
              </a:solidFill>
            </a:endParaRPr>
          </a:p>
          <a:p>
            <a:endParaRPr lang="en-IN" dirty="0"/>
          </a:p>
        </p:txBody>
      </p:sp>
    </p:spTree>
    <p:extLst>
      <p:ext uri="{BB962C8B-B14F-4D97-AF65-F5344CB8AC3E}">
        <p14:creationId xmlns:p14="http://schemas.microsoft.com/office/powerpoint/2010/main" val="1545513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12</a:t>
            </a:r>
            <a:r>
              <a:rPr lang="bo-CN" sz="6600" b="0" i="0" dirty="0">
                <a:solidFill>
                  <a:srgbClr val="121212"/>
                </a:solidFill>
                <a:effectLst/>
                <a:highlight>
                  <a:srgbClr val="FFFFFF"/>
                </a:highlight>
                <a:latin typeface="Inter"/>
              </a:rPr>
              <a:t>ཡང་ཁྱོད་རྣམས་དང་བདག་གི་སྤུན་པེན་ཡཱ་མེན་བཅས་ཀྱི་མིག་གིས་མཐོང་བ་བཞིན་བདག་གིས་ངག་ནས་འདི་ལྟར་སྨྲས་པ༌ཡིན།</a:t>
            </a:r>
            <a:endParaRPr lang="en-ZA" dirty="0"/>
          </a:p>
        </p:txBody>
      </p:sp>
      <p:sp>
        <p:nvSpPr>
          <p:cNvPr id="3" name="TextBox 2">
            <a:extLst>
              <a:ext uri="{FF2B5EF4-FFF2-40B4-BE49-F238E27FC236}">
                <a16:creationId xmlns:a16="http://schemas.microsoft.com/office/drawing/2014/main" id="{DC6CE795-63F0-4EB5-0EFF-08BD047F2E2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Behold! You and my brother Benjamin can see that I, Joseph, am the one speaking with you. </a:t>
            </a:r>
            <a:endParaRPr lang="en-ZA" dirty="0"/>
          </a:p>
        </p:txBody>
      </p:sp>
      <p:pic>
        <p:nvPicPr>
          <p:cNvPr id="7" name="Audio 6">
            <a:hlinkClick r:id="" action="ppaction://media"/>
            <a:extLst>
              <a:ext uri="{FF2B5EF4-FFF2-40B4-BE49-F238E27FC236}">
                <a16:creationId xmlns:a16="http://schemas.microsoft.com/office/drawing/2014/main" id="{A7F0A717-64C7-89B1-7072-EDB8F313D0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15514938"/>
      </p:ext>
    </p:extLst>
  </p:cSld>
  <p:clrMapOvr>
    <a:masterClrMapping/>
  </p:clrMapOvr>
  <mc:AlternateContent xmlns:mc="http://schemas.openxmlformats.org/markup-compatibility/2006" xmlns:p14="http://schemas.microsoft.com/office/powerpoint/2010/main">
    <mc:Choice Requires="p14">
      <p:transition spd="slow" p14:dur="2000" advTm="7690"/>
    </mc:Choice>
    <mc:Fallback xmlns="">
      <p:transition spd="slow" advTm="7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C9DE83-13DB-4852-AF5F-052F2FE43434}"/>
              </a:ext>
            </a:extLst>
          </p:cNvPr>
          <p:cNvPicPr>
            <a:picLocks noChangeAspect="1"/>
          </p:cNvPicPr>
          <p:nvPr/>
        </p:nvPicPr>
        <p:blipFill>
          <a:blip r:embed="rId2"/>
          <a:stretch>
            <a:fillRect/>
          </a:stretch>
        </p:blipFill>
        <p:spPr>
          <a:xfrm>
            <a:off x="-3373581" y="0"/>
            <a:ext cx="15565582" cy="6858000"/>
          </a:xfrm>
          <a:prstGeom prst="rect">
            <a:avLst/>
          </a:prstGeom>
        </p:spPr>
      </p:pic>
      <p:sp>
        <p:nvSpPr>
          <p:cNvPr id="2" name="TextBox 1">
            <a:extLst>
              <a:ext uri="{FF2B5EF4-FFF2-40B4-BE49-F238E27FC236}">
                <a16:creationId xmlns:a16="http://schemas.microsoft.com/office/drawing/2014/main" id="{E8F729E7-C0F7-C1D4-6A91-EA13EAA8C15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45:12</a:t>
            </a:r>
            <a:endParaRPr lang="en-ZA" sz="3200" dirty="0">
              <a:solidFill>
                <a:schemeClr val="bg1"/>
              </a:solidFill>
            </a:endParaRPr>
          </a:p>
          <a:p>
            <a:endParaRPr lang="en-IN" dirty="0"/>
          </a:p>
        </p:txBody>
      </p:sp>
    </p:spTree>
    <p:extLst>
      <p:ext uri="{BB962C8B-B14F-4D97-AF65-F5344CB8AC3E}">
        <p14:creationId xmlns:p14="http://schemas.microsoft.com/office/powerpoint/2010/main" val="1140298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13</a:t>
            </a:r>
            <a:r>
              <a:rPr lang="bo-CN" sz="6000" b="0" i="0" dirty="0">
                <a:solidFill>
                  <a:srgbClr val="121212"/>
                </a:solidFill>
                <a:effectLst/>
                <a:highlight>
                  <a:srgbClr val="FFFFFF"/>
                </a:highlight>
                <a:latin typeface="Inter"/>
              </a:rPr>
              <a:t>ཁྱོད་རྣམས་ཀྱིས་ཀྱང་ཨེ་ཅིབ་ཡུལ་གྱི་བདག་གི་གཟི་བརྗིད་དང་ཅི་ཞིག་མཐོང་བ་རྣམས་ཕ་ལ་སྨྲ་བར༌གྱིས། ཡང་རང་ཅག་གི་ཕའང་མྱུར་དུ་ཡུལ་འདིར་ཁྲིད་ཤོག་ཅེས་སྨྲས༌སོ།།</a:t>
            </a:r>
            <a:endParaRPr lang="en-ZA" dirty="0"/>
          </a:p>
        </p:txBody>
      </p:sp>
      <p:sp>
        <p:nvSpPr>
          <p:cNvPr id="3" name="TextBox 2">
            <a:extLst>
              <a:ext uri="{FF2B5EF4-FFF2-40B4-BE49-F238E27FC236}">
                <a16:creationId xmlns:a16="http://schemas.microsoft.com/office/drawing/2014/main" id="{B3EDDB42-7A79-1A0E-2B67-914FD04C14A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Tell my father about all my splendor in Egypt and everything you have seen. And bring my father down here quickly.”</a:t>
            </a:r>
            <a:endParaRPr lang="en-ZA" dirty="0"/>
          </a:p>
        </p:txBody>
      </p:sp>
      <p:pic>
        <p:nvPicPr>
          <p:cNvPr id="7" name="Audio 6">
            <a:hlinkClick r:id="" action="ppaction://media"/>
            <a:extLst>
              <a:ext uri="{FF2B5EF4-FFF2-40B4-BE49-F238E27FC236}">
                <a16:creationId xmlns:a16="http://schemas.microsoft.com/office/drawing/2014/main" id="{BB85824C-ED3D-B8CB-81E2-10C5298E1F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3952907"/>
      </p:ext>
    </p:extLst>
  </p:cSld>
  <p:clrMapOvr>
    <a:masterClrMapping/>
  </p:clrMapOvr>
  <mc:AlternateContent xmlns:mc="http://schemas.openxmlformats.org/markup-compatibility/2006" xmlns:p14="http://schemas.microsoft.com/office/powerpoint/2010/main">
    <mc:Choice Requires="p14">
      <p:transition spd="slow" p14:dur="2000" advTm="9837"/>
    </mc:Choice>
    <mc:Fallback xmlns="">
      <p:transition spd="slow" advTm="9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E893E-E016-496A-8A89-776A003BE03C}"/>
              </a:ext>
            </a:extLst>
          </p:cNvPr>
          <p:cNvPicPr>
            <a:picLocks noChangeAspect="1"/>
          </p:cNvPicPr>
          <p:nvPr/>
        </p:nvPicPr>
        <p:blipFill>
          <a:blip r:embed="rId2"/>
          <a:stretch>
            <a:fillRect/>
          </a:stretch>
        </p:blipFill>
        <p:spPr>
          <a:xfrm>
            <a:off x="-1013297" y="0"/>
            <a:ext cx="13205298" cy="6858000"/>
          </a:xfrm>
          <a:prstGeom prst="rect">
            <a:avLst/>
          </a:prstGeom>
        </p:spPr>
      </p:pic>
      <p:sp>
        <p:nvSpPr>
          <p:cNvPr id="2" name="TextBox 1">
            <a:extLst>
              <a:ext uri="{FF2B5EF4-FFF2-40B4-BE49-F238E27FC236}">
                <a16:creationId xmlns:a16="http://schemas.microsoft.com/office/drawing/2014/main" id="{EF63E1A7-A200-90EE-BA31-7930DB39FCA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45:13</a:t>
            </a:r>
            <a:endParaRPr lang="en-ZA" sz="3200" dirty="0">
              <a:solidFill>
                <a:schemeClr val="bg1"/>
              </a:solidFill>
            </a:endParaRPr>
          </a:p>
          <a:p>
            <a:endParaRPr lang="en-IN" dirty="0"/>
          </a:p>
        </p:txBody>
      </p:sp>
    </p:spTree>
    <p:extLst>
      <p:ext uri="{BB962C8B-B14F-4D97-AF65-F5344CB8AC3E}">
        <p14:creationId xmlns:p14="http://schemas.microsoft.com/office/powerpoint/2010/main" val="188658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14</a:t>
            </a:r>
            <a:r>
              <a:rPr lang="bo-CN" sz="6000" b="0" i="0" dirty="0">
                <a:solidFill>
                  <a:srgbClr val="121212"/>
                </a:solidFill>
                <a:effectLst/>
                <a:highlight>
                  <a:srgbClr val="FFFFFF"/>
                </a:highlight>
                <a:latin typeface="Inter"/>
              </a:rPr>
              <a:t>དེ་ནས་ཡོ་སེབ་སྤུན་པེན་ཡཱ་མེན་གྱི་སྐེ་ལ་འཐམས་ནས་ངུས་པ༌དང༌། པེན་ཡཱ་མེན་ཡང་ཡོ་སེབ་ཀྱི་མཇིང་ལ་འཇུས་ནས་ངུས༌སོ།།</a:t>
            </a:r>
            <a:endParaRPr lang="en-ZA" dirty="0"/>
          </a:p>
        </p:txBody>
      </p:sp>
      <p:sp>
        <p:nvSpPr>
          <p:cNvPr id="2" name="TextBox 1">
            <a:extLst>
              <a:ext uri="{FF2B5EF4-FFF2-40B4-BE49-F238E27FC236}">
                <a16:creationId xmlns:a16="http://schemas.microsoft.com/office/drawing/2014/main" id="{485E14F0-9B55-5529-A3A3-A316EEF35D8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Then Joseph threw his arms around his brother Benjamin and wept, and Benjamin wept as they embraced.</a:t>
            </a:r>
            <a:endParaRPr lang="en-ZA" dirty="0"/>
          </a:p>
        </p:txBody>
      </p:sp>
      <p:pic>
        <p:nvPicPr>
          <p:cNvPr id="11" name="Audio 10">
            <a:hlinkClick r:id="" action="ppaction://media"/>
            <a:extLst>
              <a:ext uri="{FF2B5EF4-FFF2-40B4-BE49-F238E27FC236}">
                <a16:creationId xmlns:a16="http://schemas.microsoft.com/office/drawing/2014/main" id="{EB105DF0-D175-49CD-F65C-364465C5D3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4006187"/>
      </p:ext>
    </p:extLst>
  </p:cSld>
  <p:clrMapOvr>
    <a:masterClrMapping/>
  </p:clrMapOvr>
  <mc:AlternateContent xmlns:mc="http://schemas.openxmlformats.org/markup-compatibility/2006" xmlns:p14="http://schemas.microsoft.com/office/powerpoint/2010/main">
    <mc:Choice Requires="p14">
      <p:transition spd="slow" p14:dur="2000" advTm="6872"/>
    </mc:Choice>
    <mc:Fallback xmlns="">
      <p:transition spd="slow" advTm="6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C93-98F4-4D80-B92D-80ACFB3D5DC7}"/>
              </a:ext>
            </a:extLst>
          </p:cNvPr>
          <p:cNvPicPr>
            <a:picLocks noChangeAspect="1"/>
          </p:cNvPicPr>
          <p:nvPr/>
        </p:nvPicPr>
        <p:blipFill>
          <a:blip r:embed="rId2"/>
          <a:stretch>
            <a:fillRect/>
          </a:stretch>
        </p:blipFill>
        <p:spPr>
          <a:xfrm>
            <a:off x="-1778523" y="-968432"/>
            <a:ext cx="16231512" cy="8429625"/>
          </a:xfrm>
          <a:prstGeom prst="rect">
            <a:avLst/>
          </a:prstGeom>
        </p:spPr>
      </p:pic>
      <p:sp>
        <p:nvSpPr>
          <p:cNvPr id="2" name="TextBox 1">
            <a:extLst>
              <a:ext uri="{FF2B5EF4-FFF2-40B4-BE49-F238E27FC236}">
                <a16:creationId xmlns:a16="http://schemas.microsoft.com/office/drawing/2014/main" id="{1369AF86-4FDE-916D-D5D7-75695E2D77F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45:14</a:t>
            </a:r>
            <a:endParaRPr lang="en-ZA" sz="3200" dirty="0">
              <a:solidFill>
                <a:schemeClr val="bg1"/>
              </a:solidFill>
            </a:endParaRPr>
          </a:p>
          <a:p>
            <a:endParaRPr lang="en-IN" dirty="0"/>
          </a:p>
        </p:txBody>
      </p:sp>
    </p:spTree>
    <p:extLst>
      <p:ext uri="{BB962C8B-B14F-4D97-AF65-F5344CB8AC3E}">
        <p14:creationId xmlns:p14="http://schemas.microsoft.com/office/powerpoint/2010/main" val="1830378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དེ་ནས་ཡོ་སེབ་ཀྱིས་སྤུན་གཞན་རྣམས་ལ་འོ་བྱེད་བཞིན་ངུས་པ༌རེད། དེའི་རྗེས༌སུ། སྤུན་གཞན་རྣམས་ཀྱིས་ཀྱང་ཡོ་སེབ་ལ་གཏམ་སྨྲས༌སོ།། </a:t>
            </a:r>
            <a:endParaRPr lang="en-ZA" dirty="0"/>
          </a:p>
        </p:txBody>
      </p:sp>
      <p:sp>
        <p:nvSpPr>
          <p:cNvPr id="3" name="TextBox 2">
            <a:extLst>
              <a:ext uri="{FF2B5EF4-FFF2-40B4-BE49-F238E27FC236}">
                <a16:creationId xmlns:a16="http://schemas.microsoft.com/office/drawing/2014/main" id="{F2B0A2A2-E9DA-9237-879D-353070FCF27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Joseph kissed each of his brothers as he wept over them. And afterward his brothers talked with him.</a:t>
            </a:r>
            <a:endParaRPr lang="en-ZA" dirty="0"/>
          </a:p>
        </p:txBody>
      </p:sp>
      <p:pic>
        <p:nvPicPr>
          <p:cNvPr id="7" name="Audio 6">
            <a:hlinkClick r:id="" action="ppaction://media"/>
            <a:extLst>
              <a:ext uri="{FF2B5EF4-FFF2-40B4-BE49-F238E27FC236}">
                <a16:creationId xmlns:a16="http://schemas.microsoft.com/office/drawing/2014/main" id="{C04C6D67-E2E6-4BDA-EE9D-379D0C7CF6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31276579"/>
      </p:ext>
    </p:extLst>
  </p:cSld>
  <p:clrMapOvr>
    <a:masterClrMapping/>
  </p:clrMapOvr>
  <mc:AlternateContent xmlns:mc="http://schemas.openxmlformats.org/markup-compatibility/2006" xmlns:p14="http://schemas.microsoft.com/office/powerpoint/2010/main">
    <mc:Choice Requires="p14">
      <p:transition spd="slow" p14:dur="2000" advTm="7829"/>
    </mc:Choice>
    <mc:Fallback xmlns="">
      <p:transition spd="slow" advTm="7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6ADBDA-F76E-4777-9F87-AEC89C0C9719}"/>
              </a:ext>
            </a:extLst>
          </p:cNvPr>
          <p:cNvPicPr>
            <a:picLocks noChangeAspect="1"/>
          </p:cNvPicPr>
          <p:nvPr/>
        </p:nvPicPr>
        <p:blipFill>
          <a:blip r:embed="rId2"/>
          <a:stretch>
            <a:fillRect/>
          </a:stretch>
        </p:blipFill>
        <p:spPr>
          <a:xfrm>
            <a:off x="-199996" y="-133004"/>
            <a:ext cx="12391996" cy="6991004"/>
          </a:xfrm>
          <a:prstGeom prst="rect">
            <a:avLst/>
          </a:prstGeom>
        </p:spPr>
      </p:pic>
      <p:sp>
        <p:nvSpPr>
          <p:cNvPr id="2" name="TextBox 1">
            <a:extLst>
              <a:ext uri="{FF2B5EF4-FFF2-40B4-BE49-F238E27FC236}">
                <a16:creationId xmlns:a16="http://schemas.microsoft.com/office/drawing/2014/main" id="{7737AF1F-3982-5EE4-C96C-2521E0374FF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45:15</a:t>
            </a:r>
            <a:endParaRPr lang="en-ZA" sz="3200" dirty="0">
              <a:solidFill>
                <a:schemeClr val="bg1"/>
              </a:solidFill>
            </a:endParaRPr>
          </a:p>
          <a:p>
            <a:endParaRPr lang="en-IN" dirty="0"/>
          </a:p>
        </p:txBody>
      </p:sp>
    </p:spTree>
    <p:extLst>
      <p:ext uri="{BB962C8B-B14F-4D97-AF65-F5344CB8AC3E}">
        <p14:creationId xmlns:p14="http://schemas.microsoft.com/office/powerpoint/2010/main" val="517469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16</a:t>
            </a:r>
            <a:r>
              <a:rPr lang="bo-CN" sz="5400" b="0" i="0" dirty="0">
                <a:solidFill>
                  <a:srgbClr val="121212"/>
                </a:solidFill>
                <a:effectLst/>
                <a:highlight>
                  <a:srgbClr val="FFFFFF"/>
                </a:highlight>
                <a:latin typeface="Inter"/>
              </a:rPr>
              <a:t>དེ་ཡང་དོན་དེ་ཐམས་ཅད་ཕཱར་ཨོལ་གྱི་ཕོ་བྲང་དུ་ཁྱབ༌སྟེ། ཡོ་སེབ་ཀྱི་སྤུན་རྣམས་སླེབས་བྱུང་ཞེས་སྨྲ་བཞིན་ཡོད་པ་ཕཱར་ཨོལ་དང་ཁོང་གི་བློན་ཆེན་རྣམས་ཀྱིས་ཐོས་པ་དང་ཐམས་ཅད་དགའ་བར་གྱུར༌ཏོ།། </a:t>
            </a:r>
            <a:endParaRPr lang="en-ZA" sz="1600" dirty="0"/>
          </a:p>
        </p:txBody>
      </p:sp>
      <p:sp>
        <p:nvSpPr>
          <p:cNvPr id="5" name="TextBox 4">
            <a:extLst>
              <a:ext uri="{FF2B5EF4-FFF2-40B4-BE49-F238E27FC236}">
                <a16:creationId xmlns:a16="http://schemas.microsoft.com/office/drawing/2014/main" id="{31FB158C-5EBA-6E86-50B9-A38F85222A26}"/>
              </a:ext>
            </a:extLst>
          </p:cNvPr>
          <p:cNvSpPr txBox="1"/>
          <p:nvPr/>
        </p:nvSpPr>
        <p:spPr>
          <a:xfrm>
            <a:off x="819808"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When the news reached Pharaoh’s house that Joseph’s brothers had come, Pharaoh and his servants were pleased.</a:t>
            </a:r>
            <a:endParaRPr lang="en-ZA" dirty="0"/>
          </a:p>
        </p:txBody>
      </p:sp>
      <p:pic>
        <p:nvPicPr>
          <p:cNvPr id="7" name="Audio 6">
            <a:hlinkClick r:id="" action="ppaction://media"/>
            <a:extLst>
              <a:ext uri="{FF2B5EF4-FFF2-40B4-BE49-F238E27FC236}">
                <a16:creationId xmlns:a16="http://schemas.microsoft.com/office/drawing/2014/main" id="{E184EF90-BE3B-2EFE-A782-F65D9E8C0E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7808"/>
    </mc:Choice>
    <mc:Fallback xmlns="">
      <p:transition spd="slow" advTm="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D92E-20DC-4B0C-B443-D0257103462D}"/>
              </a:ext>
            </a:extLst>
          </p:cNvPr>
          <p:cNvSpPr>
            <a:spLocks noGrp="1"/>
          </p:cNvSpPr>
          <p:nvPr>
            <p:ph type="title"/>
          </p:nvPr>
        </p:nvSpPr>
        <p:spPr/>
        <p:txBody>
          <a:bodyPr/>
          <a:lstStyle/>
          <a:p>
            <a:r>
              <a:rPr lang="en-IN" dirty="0"/>
              <a:t>07-11</a:t>
            </a:r>
          </a:p>
        </p:txBody>
      </p:sp>
      <p:sp>
        <p:nvSpPr>
          <p:cNvPr id="3" name="Content Placeholder 2">
            <a:extLst>
              <a:ext uri="{FF2B5EF4-FFF2-40B4-BE49-F238E27FC236}">
                <a16:creationId xmlns:a16="http://schemas.microsoft.com/office/drawing/2014/main" id="{14AE02D5-3937-434A-A8CE-5057075CC9C8}"/>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C200F5AA-5271-4C4F-86A8-6B9BFE34B3B5}"/>
              </a:ext>
            </a:extLst>
          </p:cNvPr>
          <p:cNvPicPr>
            <a:picLocks noChangeAspect="1"/>
          </p:cNvPicPr>
          <p:nvPr/>
        </p:nvPicPr>
        <p:blipFill>
          <a:blip r:embed="rId3"/>
          <a:stretch>
            <a:fillRect/>
          </a:stretch>
        </p:blipFill>
        <p:spPr>
          <a:xfrm>
            <a:off x="0" y="0"/>
            <a:ext cx="12621754" cy="6858000"/>
          </a:xfrm>
          <a:prstGeom prst="rect">
            <a:avLst/>
          </a:prstGeom>
        </p:spPr>
      </p:pic>
      <p:sp>
        <p:nvSpPr>
          <p:cNvPr id="4" name="TextBox 3">
            <a:extLst>
              <a:ext uri="{FF2B5EF4-FFF2-40B4-BE49-F238E27FC236}">
                <a16:creationId xmlns:a16="http://schemas.microsoft.com/office/drawing/2014/main" id="{DEC1BB53-4267-E9D6-552A-43FE2C4160E9}"/>
              </a:ext>
            </a:extLst>
          </p:cNvPr>
          <p:cNvSpPr txBox="1"/>
          <p:nvPr/>
        </p:nvSpPr>
        <p:spPr>
          <a:xfrm>
            <a:off x="527926" y="2747930"/>
            <a:ext cx="6261494" cy="3563970"/>
          </a:xfrm>
          <a:prstGeom prst="rect">
            <a:avLst/>
          </a:prstGeom>
          <a:noFill/>
        </p:spPr>
        <p:txBody>
          <a:bodyPr wrap="square" rtlCol="0">
            <a:noAutofit/>
          </a:bodyPr>
          <a:lstStyle/>
          <a:p>
            <a:pPr algn="ctr"/>
            <a:r>
              <a:rPr lang="bo-CN" sz="8000" b="1" i="0" cap="all" dirty="0">
                <a:solidFill>
                  <a:schemeClr val="bg1"/>
                </a:solidFill>
                <a:effectLst/>
                <a:latin typeface="ArialMT"/>
              </a:rPr>
              <a:t>བཀོད་</a:t>
            </a:r>
            <a:r>
              <a:rPr lang="bo-CN" sz="8000" b="1" cap="all" dirty="0">
                <a:solidFill>
                  <a:schemeClr val="bg1"/>
                </a:solidFill>
                <a:latin typeface="ArialMT"/>
              </a:rPr>
              <a:t>པ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45-47</a:t>
            </a:r>
            <a:endParaRPr lang="bo-CN" sz="8000" b="1" i="0" cap="all" dirty="0">
              <a:solidFill>
                <a:schemeClr val="bg1"/>
              </a:solidFill>
              <a:effectLst/>
              <a:latin typeface="ArialMT"/>
            </a:endParaRPr>
          </a:p>
          <a:p>
            <a:pPr algn="l"/>
            <a:r>
              <a:rPr lang="bo-CN" sz="8000" b="1" i="0" dirty="0">
                <a:solidFill>
                  <a:schemeClr val="bg1"/>
                </a:solidFill>
                <a:effectLst/>
                <a:latin typeface="Arial" panose="020B0604020202020204" pitchFamily="34" charset="0"/>
              </a:rPr>
              <a:t>ཡ་ཀོབ་དང་ཁོང་གི་ནང་</a:t>
            </a:r>
            <a:endParaRPr lang="en-IN" sz="8000" b="1" i="0" dirty="0">
              <a:solidFill>
                <a:schemeClr val="bg1"/>
              </a:solidFill>
              <a:effectLst/>
              <a:latin typeface="Arial" panose="020B0604020202020204" pitchFamily="34" charset="0"/>
            </a:endParaRPr>
          </a:p>
          <a:p>
            <a:pPr algn="l"/>
            <a:r>
              <a:rPr lang="bo-CN" sz="8000" b="1" i="0" dirty="0">
                <a:solidFill>
                  <a:schemeClr val="bg1"/>
                </a:solidFill>
                <a:effectLst/>
                <a:latin typeface="Arial" panose="020B0604020202020204" pitchFamily="34" charset="0"/>
              </a:rPr>
              <a:t>མི་རྣམས་ཨི་ཇིབ་དུ་འགྲོ་བ།</a:t>
            </a:r>
          </a:p>
        </p:txBody>
      </p:sp>
    </p:spTree>
    <p:extLst>
      <p:ext uri="{BB962C8B-B14F-4D97-AF65-F5344CB8AC3E}">
        <p14:creationId xmlns:p14="http://schemas.microsoft.com/office/powerpoint/2010/main" val="1296156989"/>
      </p:ext>
    </p:extLst>
  </p:cSld>
  <p:clrMapOvr>
    <a:masterClrMapping/>
  </p:clrMapOvr>
  <mc:AlternateContent xmlns:mc="http://schemas.openxmlformats.org/markup-compatibility/2006" xmlns:p14="http://schemas.microsoft.com/office/powerpoint/2010/main">
    <mc:Choice Requires="p14">
      <p:transition spd="slow" p14:dur="2000" advTm="3044"/>
    </mc:Choice>
    <mc:Fallback xmlns="">
      <p:transition spd="slow" advTm="304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52E11-F426-48F7-BCBE-730B95C43BCB}"/>
              </a:ext>
            </a:extLst>
          </p:cNvPr>
          <p:cNvPicPr>
            <a:picLocks noChangeAspect="1"/>
          </p:cNvPicPr>
          <p:nvPr/>
        </p:nvPicPr>
        <p:blipFill>
          <a:blip r:embed="rId2"/>
          <a:stretch>
            <a:fillRect/>
          </a:stretch>
        </p:blipFill>
        <p:spPr>
          <a:xfrm>
            <a:off x="-2102888" y="-335021"/>
            <a:ext cx="15333546" cy="7193021"/>
          </a:xfrm>
          <a:prstGeom prst="rect">
            <a:avLst/>
          </a:prstGeom>
        </p:spPr>
      </p:pic>
      <p:sp>
        <p:nvSpPr>
          <p:cNvPr id="2" name="TextBox 1">
            <a:extLst>
              <a:ext uri="{FF2B5EF4-FFF2-40B4-BE49-F238E27FC236}">
                <a16:creationId xmlns:a16="http://schemas.microsoft.com/office/drawing/2014/main" id="{9DB883A6-9E2D-DB4B-0E0D-8ED3D468A500}"/>
              </a:ext>
            </a:extLst>
          </p:cNvPr>
          <p:cNvSpPr txBox="1"/>
          <p:nvPr/>
        </p:nvSpPr>
        <p:spPr>
          <a:xfrm>
            <a:off x="2979576"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45:16</a:t>
            </a:r>
            <a:endParaRPr lang="en-ZA" sz="3200" dirty="0">
              <a:solidFill>
                <a:schemeClr val="bg1"/>
              </a:solidFill>
            </a:endParaRPr>
          </a:p>
          <a:p>
            <a:endParaRPr lang="en-IN" dirty="0"/>
          </a:p>
        </p:txBody>
      </p:sp>
    </p:spTree>
    <p:extLst>
      <p:ext uri="{BB962C8B-B14F-4D97-AF65-F5344CB8AC3E}">
        <p14:creationId xmlns:p14="http://schemas.microsoft.com/office/powerpoint/2010/main" val="1680184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17</a:t>
            </a:r>
            <a:r>
              <a:rPr lang="bo-CN" sz="6600" b="0" i="0" dirty="0">
                <a:solidFill>
                  <a:srgbClr val="121212"/>
                </a:solidFill>
                <a:effectLst/>
                <a:highlight>
                  <a:srgbClr val="FFFFFF"/>
                </a:highlight>
                <a:latin typeface="Inter"/>
              </a:rPr>
              <a:t>དེ་ནས་ཕཱར་ཨོལ་གྱིས་ཡོ་སེབ་ལ་འདི་སྐད༌དུ། ཁྱོད་ཀྱིས་རང་གི་སྤུན་རྣམས༌ལ། ཁྱོད་ཅག་གིས་ཁལ་མར་ཁལ་བཀལ་ནས་ཀ་ན་ཨན་ཡུལ་དུ་སོང༌ཞིག </a:t>
            </a:r>
            <a:endParaRPr lang="en-ZA" dirty="0"/>
          </a:p>
        </p:txBody>
      </p:sp>
      <p:sp>
        <p:nvSpPr>
          <p:cNvPr id="2" name="TextBox 1">
            <a:extLst>
              <a:ext uri="{FF2B5EF4-FFF2-40B4-BE49-F238E27FC236}">
                <a16:creationId xmlns:a16="http://schemas.microsoft.com/office/drawing/2014/main" id="{20218EA6-4C88-E825-CF82-9D09007CD8F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Pharaoh said to Joseph, “Tell your brothers, ‘Do as follows: Load your animals and return to the land of Canaan. </a:t>
            </a:r>
            <a:endParaRPr lang="en-ZA" dirty="0"/>
          </a:p>
        </p:txBody>
      </p:sp>
      <p:pic>
        <p:nvPicPr>
          <p:cNvPr id="7" name="Audio 6">
            <a:hlinkClick r:id="" action="ppaction://media"/>
            <a:extLst>
              <a:ext uri="{FF2B5EF4-FFF2-40B4-BE49-F238E27FC236}">
                <a16:creationId xmlns:a16="http://schemas.microsoft.com/office/drawing/2014/main" id="{7AA9033E-3166-F7E0-88B4-8262F678FE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7244"/>
    </mc:Choice>
    <mc:Fallback xmlns="">
      <p:transition spd="slow" advTm="7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F49FB0-FE25-48DF-8775-AB9D3800FBE4}"/>
              </a:ext>
            </a:extLst>
          </p:cNvPr>
          <p:cNvPicPr>
            <a:picLocks noChangeAspect="1"/>
          </p:cNvPicPr>
          <p:nvPr/>
        </p:nvPicPr>
        <p:blipFill>
          <a:blip r:embed="rId2"/>
          <a:stretch>
            <a:fillRect/>
          </a:stretch>
        </p:blipFill>
        <p:spPr>
          <a:xfrm>
            <a:off x="-10482110" y="-108285"/>
            <a:ext cx="25058118" cy="11754853"/>
          </a:xfrm>
          <a:prstGeom prst="rect">
            <a:avLst/>
          </a:prstGeom>
        </p:spPr>
      </p:pic>
      <p:sp>
        <p:nvSpPr>
          <p:cNvPr id="2" name="TextBox 1">
            <a:extLst>
              <a:ext uri="{FF2B5EF4-FFF2-40B4-BE49-F238E27FC236}">
                <a16:creationId xmlns:a16="http://schemas.microsoft.com/office/drawing/2014/main" id="{0F8108D4-837D-D4D2-B404-151C17F3FBC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45:17</a:t>
            </a:r>
            <a:endParaRPr lang="en-ZA" sz="3200" dirty="0">
              <a:solidFill>
                <a:schemeClr val="bg1"/>
              </a:solidFill>
            </a:endParaRPr>
          </a:p>
          <a:p>
            <a:endParaRPr lang="en-IN" dirty="0"/>
          </a:p>
        </p:txBody>
      </p:sp>
    </p:spTree>
    <p:extLst>
      <p:ext uri="{BB962C8B-B14F-4D97-AF65-F5344CB8AC3E}">
        <p14:creationId xmlns:p14="http://schemas.microsoft.com/office/powerpoint/2010/main" val="1279267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18</a:t>
            </a:r>
            <a:r>
              <a:rPr lang="bo-CN" sz="5400" b="0" i="0" dirty="0">
                <a:solidFill>
                  <a:srgbClr val="121212"/>
                </a:solidFill>
                <a:effectLst/>
                <a:highlight>
                  <a:srgbClr val="FFFFFF"/>
                </a:highlight>
                <a:latin typeface="Inter"/>
              </a:rPr>
              <a:t>ཁྱོད་ཅག་གིས་ཕ་དང་གཉེན་ཉེ་ཐམས་ཅད་འདིར་ཁྲིད་ཤོག༌དང༌། བདག་གིས་ཨེ་ཅིབ་ཡུལ་གྱི་ནོམ་པ་མཆོག་ཏུ་གྱུར་པ་དང་ཡུལ་དེའི་ས་ཞིང་གཤིན་པོའི་འབྲས་བུ་ཁྱོད་རྣམས་ལ་སྟེར་བར་བྱ་ཞེས་སྨྲོས༌ཤིག </a:t>
            </a:r>
            <a:endParaRPr lang="en-ZA" dirty="0"/>
          </a:p>
        </p:txBody>
      </p:sp>
      <p:sp>
        <p:nvSpPr>
          <p:cNvPr id="2" name="TextBox 1">
            <a:extLst>
              <a:ext uri="{FF2B5EF4-FFF2-40B4-BE49-F238E27FC236}">
                <a16:creationId xmlns:a16="http://schemas.microsoft.com/office/drawing/2014/main" id="{4A92205A-33B5-CBBE-3136-9C7A2C206CC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Then bring your father and your families and return to me. I will give you the best of the land of Egypt, and you shall eat from the fat of the land.’</a:t>
            </a:r>
            <a:endParaRPr lang="en-ZA" dirty="0"/>
          </a:p>
        </p:txBody>
      </p:sp>
      <p:pic>
        <p:nvPicPr>
          <p:cNvPr id="5" name="Audio 4">
            <a:hlinkClick r:id="" action="ppaction://media"/>
            <a:extLst>
              <a:ext uri="{FF2B5EF4-FFF2-40B4-BE49-F238E27FC236}">
                <a16:creationId xmlns:a16="http://schemas.microsoft.com/office/drawing/2014/main" id="{0F8BE8AF-78AE-FA9F-6CB9-D589A866F7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2701"/>
    </mc:Choice>
    <mc:Fallback xmlns="">
      <p:transition spd="slow" advTm="12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491917-6A04-441A-92D1-27A13FF9BD11}"/>
              </a:ext>
            </a:extLst>
          </p:cNvPr>
          <p:cNvPicPr>
            <a:picLocks noChangeAspect="1"/>
          </p:cNvPicPr>
          <p:nvPr/>
        </p:nvPicPr>
        <p:blipFill>
          <a:blip r:embed="rId2"/>
          <a:stretch>
            <a:fillRect/>
          </a:stretch>
        </p:blipFill>
        <p:spPr>
          <a:xfrm>
            <a:off x="-418919" y="0"/>
            <a:ext cx="12610919" cy="6858000"/>
          </a:xfrm>
          <a:prstGeom prst="rect">
            <a:avLst/>
          </a:prstGeom>
        </p:spPr>
      </p:pic>
      <p:sp>
        <p:nvSpPr>
          <p:cNvPr id="2" name="TextBox 1">
            <a:extLst>
              <a:ext uri="{FF2B5EF4-FFF2-40B4-BE49-F238E27FC236}">
                <a16:creationId xmlns:a16="http://schemas.microsoft.com/office/drawing/2014/main" id="{1D4E2396-8B9B-3B06-C8DE-3FE4C6C2578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45:18</a:t>
            </a:r>
            <a:endParaRPr lang="en-ZA" sz="3200" dirty="0">
              <a:solidFill>
                <a:schemeClr val="bg1"/>
              </a:solidFill>
            </a:endParaRPr>
          </a:p>
          <a:p>
            <a:endParaRPr lang="en-IN" dirty="0"/>
          </a:p>
        </p:txBody>
      </p:sp>
    </p:spTree>
    <p:extLst>
      <p:ext uri="{BB962C8B-B14F-4D97-AF65-F5344CB8AC3E}">
        <p14:creationId xmlns:p14="http://schemas.microsoft.com/office/powerpoint/2010/main" val="2850369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19</a:t>
            </a:r>
            <a:r>
              <a:rPr lang="bo-CN" sz="4800" b="0" i="0" dirty="0">
                <a:solidFill>
                  <a:srgbClr val="121212"/>
                </a:solidFill>
                <a:effectLst/>
                <a:highlight>
                  <a:srgbClr val="FFFFFF"/>
                </a:highlight>
                <a:latin typeface="Inter"/>
              </a:rPr>
              <a:t>ད་ལྟ་བདག་གིས་ཁྱོད་རྣམས་ལ་འདི་ལྟར་བསྒྲུབ་པར་སྐུལ་བར་བྱ༌སྟེ། ཁྱོད་རྣམས་ཀྱིས་ཨེ་ཅིབ་ཡུལ་ནས་ཤིང་རྟ་དེད་དེ་ཀ་ན་ཨན་ཡུལ་དུ་སོང༌ནས། རང་ཅག་གི་ཕ༌དང༌། རང་རང་གི་ཆུང་མ་དང་བུ་ཕྲུག་བཅས་གནས་འདིར་ཁྲིད་ཤོག༌ཅིག </a:t>
            </a:r>
            <a:endParaRPr lang="en-ZA" sz="1400" dirty="0"/>
          </a:p>
        </p:txBody>
      </p:sp>
      <p:sp>
        <p:nvSpPr>
          <p:cNvPr id="3" name="TextBox 2">
            <a:extLst>
              <a:ext uri="{FF2B5EF4-FFF2-40B4-BE49-F238E27FC236}">
                <a16:creationId xmlns:a16="http://schemas.microsoft.com/office/drawing/2014/main" id="{2C38C429-DCB3-A351-12C5-D276F4379F90}"/>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19</a:t>
            </a:r>
            <a:r>
              <a:rPr lang="en-US" sz="3200" b="0" i="0" dirty="0">
                <a:solidFill>
                  <a:srgbClr val="121212"/>
                </a:solidFill>
                <a:effectLst/>
                <a:highlight>
                  <a:srgbClr val="FFFFFF"/>
                </a:highlight>
                <a:latin typeface="Inter"/>
              </a:rPr>
              <a:t>You are also directed to tell them: ‘Take wagons from the land of Egypt for your young children and your wives, and bring your father and come back. </a:t>
            </a:r>
            <a:endParaRPr lang="en-ZA" dirty="0"/>
          </a:p>
        </p:txBody>
      </p:sp>
      <p:pic>
        <p:nvPicPr>
          <p:cNvPr id="7" name="Audio 6">
            <a:hlinkClick r:id="" action="ppaction://media"/>
            <a:extLst>
              <a:ext uri="{FF2B5EF4-FFF2-40B4-BE49-F238E27FC236}">
                <a16:creationId xmlns:a16="http://schemas.microsoft.com/office/drawing/2014/main" id="{6DB4E8D4-A387-314B-45ED-1F2C4DD0E0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7986"/>
    </mc:Choice>
    <mc:Fallback xmlns="">
      <p:transition spd="slow" advTm="7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844F40-AA6E-4336-8FE5-870D4FF600CC}"/>
              </a:ext>
            </a:extLst>
          </p:cNvPr>
          <p:cNvPicPr>
            <a:picLocks noChangeAspect="1"/>
          </p:cNvPicPr>
          <p:nvPr/>
        </p:nvPicPr>
        <p:blipFill>
          <a:blip r:embed="rId2"/>
          <a:stretch>
            <a:fillRect/>
          </a:stretch>
        </p:blipFill>
        <p:spPr>
          <a:xfrm>
            <a:off x="0" y="0"/>
            <a:ext cx="12192000" cy="7244179"/>
          </a:xfrm>
          <a:prstGeom prst="rect">
            <a:avLst/>
          </a:prstGeom>
        </p:spPr>
      </p:pic>
      <p:sp>
        <p:nvSpPr>
          <p:cNvPr id="2" name="TextBox 1">
            <a:extLst>
              <a:ext uri="{FF2B5EF4-FFF2-40B4-BE49-F238E27FC236}">
                <a16:creationId xmlns:a16="http://schemas.microsoft.com/office/drawing/2014/main" id="{4F622561-6993-3FD1-02A7-CEC39466D22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45:19</a:t>
            </a:r>
            <a:endParaRPr lang="en-ZA" sz="3200" dirty="0">
              <a:solidFill>
                <a:schemeClr val="bg1"/>
              </a:solidFill>
            </a:endParaRPr>
          </a:p>
          <a:p>
            <a:endParaRPr lang="en-IN" dirty="0"/>
          </a:p>
        </p:txBody>
      </p:sp>
    </p:spTree>
    <p:extLst>
      <p:ext uri="{BB962C8B-B14F-4D97-AF65-F5344CB8AC3E}">
        <p14:creationId xmlns:p14="http://schemas.microsoft.com/office/powerpoint/2010/main" val="2015804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20</a:t>
            </a:r>
            <a:r>
              <a:rPr lang="bo-CN" sz="5400" b="0" i="0" dirty="0">
                <a:solidFill>
                  <a:srgbClr val="121212"/>
                </a:solidFill>
                <a:effectLst/>
                <a:highlight>
                  <a:srgbClr val="FFFFFF"/>
                </a:highlight>
                <a:latin typeface="Inter"/>
              </a:rPr>
              <a:t>ཁྱོད་ཅག་གི་སེམས་ནས་ཅ་ལག་གཅེས་སུ་འཛིན་མི་འོས༌ཏེ། ཨེ་ཅིབ་ཡུལ་ཐམས་ཅད་ཀྱི་ནོམ་པ་མཆོག་ཏུ་གྱུར་པ་མཐའ་དག་ཁྱོད་ཅག་གི་ཡིན་པའི་ཕྱིར་རོ་ཞེས་སྨྲས༌སོ།།</a:t>
            </a:r>
            <a:endParaRPr lang="en-ZA" dirty="0"/>
          </a:p>
        </p:txBody>
      </p:sp>
      <p:sp>
        <p:nvSpPr>
          <p:cNvPr id="3" name="TextBox 2">
            <a:extLst>
              <a:ext uri="{FF2B5EF4-FFF2-40B4-BE49-F238E27FC236}">
                <a16:creationId xmlns:a16="http://schemas.microsoft.com/office/drawing/2014/main" id="{67E8BA4C-CD02-A717-3596-E05BCAD6C70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But pay no regard to your belongings, for the best of all the land of Egypt is yours.’”</a:t>
            </a:r>
            <a:endParaRPr lang="en-ZA" sz="4000" dirty="0"/>
          </a:p>
        </p:txBody>
      </p:sp>
      <p:pic>
        <p:nvPicPr>
          <p:cNvPr id="7" name="Audio 6">
            <a:hlinkClick r:id="" action="ppaction://media"/>
            <a:extLst>
              <a:ext uri="{FF2B5EF4-FFF2-40B4-BE49-F238E27FC236}">
                <a16:creationId xmlns:a16="http://schemas.microsoft.com/office/drawing/2014/main" id="{E5B5FBE4-3CEF-2946-F2E1-0618BBC4CC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40669608"/>
      </p:ext>
    </p:extLst>
  </p:cSld>
  <p:clrMapOvr>
    <a:masterClrMapping/>
  </p:clrMapOvr>
  <mc:AlternateContent xmlns:mc="http://schemas.openxmlformats.org/markup-compatibility/2006" xmlns:p14="http://schemas.microsoft.com/office/powerpoint/2010/main">
    <mc:Choice Requires="p14">
      <p:transition spd="slow" p14:dur="2000" advTm="12440"/>
    </mc:Choice>
    <mc:Fallback xmlns="">
      <p:transition spd="slow" advTm="12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C67B18-997C-4A1B-B5E2-5FFBB44A8BCC}"/>
              </a:ext>
            </a:extLst>
          </p:cNvPr>
          <p:cNvPicPr>
            <a:picLocks noChangeAspect="1"/>
          </p:cNvPicPr>
          <p:nvPr/>
        </p:nvPicPr>
        <p:blipFill>
          <a:blip r:embed="rId2"/>
          <a:stretch>
            <a:fillRect/>
          </a:stretch>
        </p:blipFill>
        <p:spPr>
          <a:xfrm>
            <a:off x="1" y="-243395"/>
            <a:ext cx="12192000" cy="7101395"/>
          </a:xfrm>
          <a:prstGeom prst="rect">
            <a:avLst/>
          </a:prstGeom>
        </p:spPr>
      </p:pic>
      <p:sp>
        <p:nvSpPr>
          <p:cNvPr id="2" name="TextBox 1">
            <a:extLst>
              <a:ext uri="{FF2B5EF4-FFF2-40B4-BE49-F238E27FC236}">
                <a16:creationId xmlns:a16="http://schemas.microsoft.com/office/drawing/2014/main" id="{D9A89699-A967-4999-718A-C8DDA391FE1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45:20</a:t>
            </a:r>
            <a:endParaRPr lang="en-ZA" sz="3200" dirty="0">
              <a:solidFill>
                <a:schemeClr val="bg1"/>
              </a:solidFill>
            </a:endParaRPr>
          </a:p>
          <a:p>
            <a:endParaRPr lang="en-IN" dirty="0"/>
          </a:p>
        </p:txBody>
      </p:sp>
    </p:spTree>
    <p:extLst>
      <p:ext uri="{BB962C8B-B14F-4D97-AF65-F5344CB8AC3E}">
        <p14:creationId xmlns:p14="http://schemas.microsoft.com/office/powerpoint/2010/main" val="1505672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25</a:t>
            </a:r>
            <a:r>
              <a:rPr lang="bo-CN" sz="6000" b="0" i="0" dirty="0">
                <a:solidFill>
                  <a:srgbClr val="121212"/>
                </a:solidFill>
                <a:effectLst/>
                <a:highlight>
                  <a:srgbClr val="FFFFFF"/>
                </a:highlight>
                <a:latin typeface="Inter"/>
              </a:rPr>
              <a:t>དེ་ནས་སྤུན་རྣམས་ཨེ་ཅིབ་ཡུལ་ནས་ལམ་ལ་ཆས་ཏེ་ཀ་ན་ཨན་ཡུལ་གྱི་ཕ་ཡ་ཀོབ་ཀྱི་གམ་དུ་སླེབས་པ༌དང༌།</a:t>
            </a:r>
            <a:endParaRPr lang="en-ZA" dirty="0"/>
          </a:p>
        </p:txBody>
      </p:sp>
      <p:sp>
        <p:nvSpPr>
          <p:cNvPr id="3" name="TextBox 2">
            <a:extLst>
              <a:ext uri="{FF2B5EF4-FFF2-40B4-BE49-F238E27FC236}">
                <a16:creationId xmlns:a16="http://schemas.microsoft.com/office/drawing/2014/main" id="{4AFF7427-7C76-F91C-7ADE-933BF8139F2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25</a:t>
            </a:r>
            <a:r>
              <a:rPr lang="en-US" sz="4000" b="0" i="0" dirty="0">
                <a:solidFill>
                  <a:srgbClr val="121212"/>
                </a:solidFill>
                <a:effectLst/>
                <a:highlight>
                  <a:srgbClr val="FFFFFF"/>
                </a:highlight>
                <a:latin typeface="Inter"/>
              </a:rPr>
              <a:t>So the brothers went up out of Egypt and came to their father Jacob in the land of Canaan. </a:t>
            </a:r>
            <a:endParaRPr lang="en-ZA" dirty="0"/>
          </a:p>
        </p:txBody>
      </p:sp>
      <p:pic>
        <p:nvPicPr>
          <p:cNvPr id="7" name="Audio 6">
            <a:hlinkClick r:id="" action="ppaction://media"/>
            <a:extLst>
              <a:ext uri="{FF2B5EF4-FFF2-40B4-BE49-F238E27FC236}">
                <a16:creationId xmlns:a16="http://schemas.microsoft.com/office/drawing/2014/main" id="{ABC05C1C-3554-7BBF-9E26-385AE3E89C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6394"/>
    </mc:Choice>
    <mc:Fallback xmlns="">
      <p:transition spd="slow" advTm="6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1800" dirty="0">
                <a:effectLst/>
                <a:latin typeface="TimesNewRomanPSMT"/>
                <a:ea typeface="Calibri" panose="020F0502020204030204" pitchFamily="34" charset="0"/>
                <a:cs typeface="TimesNewRomanPSMT"/>
              </a:rPr>
              <a:t>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3600" dirty="0">
                <a:effectLst/>
                <a:latin typeface="TimesNewRomanPSMT"/>
                <a:ea typeface="Calibri" panose="020F0502020204030204" pitchFamily="34" charset="0"/>
                <a:cs typeface="TimesNewRomanPSMT"/>
              </a:rPr>
              <a:t>Joseph’s family comes to Egypt – Genesis 45:9 – 47:28</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000" b="1" i="0" cap="all" dirty="0">
                <a:solidFill>
                  <a:srgbClr val="444444"/>
                </a:solidFill>
                <a:effectLst/>
                <a:latin typeface="ArialMT"/>
              </a:rPr>
              <a:t>བཀོད་པ </a:t>
            </a:r>
            <a:r>
              <a:rPr lang="en-IN" sz="3200" b="1" cap="all" dirty="0">
                <a:solidFill>
                  <a:srgbClr val="444444"/>
                </a:solidFill>
                <a:latin typeface="ArialMT"/>
              </a:rPr>
              <a:t>4</a:t>
            </a:r>
            <a:r>
              <a:rPr lang="en-IN" sz="3200" b="1" i="0" cap="all" dirty="0">
                <a:solidFill>
                  <a:srgbClr val="444444"/>
                </a:solidFill>
                <a:effectLst/>
                <a:latin typeface="ArialMT"/>
              </a:rPr>
              <a:t>5-47</a:t>
            </a:r>
            <a:endParaRPr lang="bo-CN" sz="6000" b="1" i="0" cap="all" dirty="0">
              <a:solidFill>
                <a:srgbClr val="444444"/>
              </a:solidFill>
              <a:effectLst/>
              <a:latin typeface="ArialMT"/>
            </a:endParaRPr>
          </a:p>
          <a:p>
            <a:pPr algn="l"/>
            <a:r>
              <a:rPr lang="bo-CN" sz="6000" b="1" i="0" dirty="0">
                <a:solidFill>
                  <a:srgbClr val="444444"/>
                </a:solidFill>
                <a:effectLst/>
                <a:latin typeface="Arial" panose="020B0604020202020204" pitchFamily="34" charset="0"/>
              </a:rPr>
              <a:t>ཡ་ཀོབ་དང་ཁོང་གི་ནང་མི་རྣམས་ཨི་ཇིབ་དུ་འགྲོ་བ།</a:t>
            </a:r>
          </a:p>
        </p:txBody>
      </p:sp>
      <p:pic>
        <p:nvPicPr>
          <p:cNvPr id="7" name="Audio 6">
            <a:hlinkClick r:id="" action="ppaction://media"/>
            <a:extLst>
              <a:ext uri="{FF2B5EF4-FFF2-40B4-BE49-F238E27FC236}">
                <a16:creationId xmlns:a16="http://schemas.microsoft.com/office/drawing/2014/main" id="{6807697E-4E3E-A4E8-1206-E6D6F6B61C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4213"/>
    </mc:Choice>
    <mc:Fallback xmlns="">
      <p:transition spd="slow" advTm="4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189DC-E914-4D4F-AC87-C542F53E80EB}"/>
              </a:ext>
            </a:extLst>
          </p:cNvPr>
          <p:cNvPicPr>
            <a:picLocks noChangeAspect="1"/>
          </p:cNvPicPr>
          <p:nvPr/>
        </p:nvPicPr>
        <p:blipFill>
          <a:blip r:embed="rId2"/>
          <a:stretch>
            <a:fillRect/>
          </a:stretch>
        </p:blipFill>
        <p:spPr>
          <a:xfrm>
            <a:off x="-30203" y="-328246"/>
            <a:ext cx="12222203" cy="7186246"/>
          </a:xfrm>
          <a:prstGeom prst="rect">
            <a:avLst/>
          </a:prstGeom>
        </p:spPr>
      </p:pic>
      <p:sp>
        <p:nvSpPr>
          <p:cNvPr id="2" name="TextBox 1">
            <a:extLst>
              <a:ext uri="{FF2B5EF4-FFF2-40B4-BE49-F238E27FC236}">
                <a16:creationId xmlns:a16="http://schemas.microsoft.com/office/drawing/2014/main" id="{0698CF36-036B-510D-EE59-6ADF3318742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45:25</a:t>
            </a:r>
            <a:endParaRPr lang="en-ZA" sz="3200" dirty="0">
              <a:solidFill>
                <a:schemeClr val="bg1"/>
              </a:solidFill>
            </a:endParaRPr>
          </a:p>
          <a:p>
            <a:endParaRPr lang="en-IN" dirty="0"/>
          </a:p>
        </p:txBody>
      </p:sp>
    </p:spTree>
    <p:extLst>
      <p:ext uri="{BB962C8B-B14F-4D97-AF65-F5344CB8AC3E}">
        <p14:creationId xmlns:p14="http://schemas.microsoft.com/office/powerpoint/2010/main" val="4038881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26</a:t>
            </a:r>
            <a:r>
              <a:rPr lang="bo-CN" sz="5400" b="0" i="0" dirty="0">
                <a:solidFill>
                  <a:srgbClr val="121212"/>
                </a:solidFill>
                <a:effectLst/>
                <a:highlight>
                  <a:srgbClr val="FFFFFF"/>
                </a:highlight>
                <a:latin typeface="Inter"/>
              </a:rPr>
              <a:t>ཁོ་རྣམས་ཀྱི་ཕ་ལ་ཡོ་སེབ་ད་དུང་གསོན་པོར་གནས༌ཤིང༌། ཁོ་ནི་ཨེ་ཅིབ་ཡུལ་ཐམས་ཅད་ཀྱི་མངའ་བདག་ཡིན་ནོ་ཞེས་སྨྲས༌ནའང༌། ཕ་ཡ་ཀོབ་ཧ་ལས་ཤིང་ཁོ་རྣམས་ཀྱི་གཏམ་ལ་ཡིད་མ་ཆེས༌སོ།།</a:t>
            </a:r>
            <a:endParaRPr lang="en-ZA" sz="1600" dirty="0"/>
          </a:p>
        </p:txBody>
      </p:sp>
      <p:sp>
        <p:nvSpPr>
          <p:cNvPr id="2" name="TextBox 1">
            <a:extLst>
              <a:ext uri="{FF2B5EF4-FFF2-40B4-BE49-F238E27FC236}">
                <a16:creationId xmlns:a16="http://schemas.microsoft.com/office/drawing/2014/main" id="{6B14E739-89D7-C65B-5F30-A7FC6E13CA83}"/>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26</a:t>
            </a:r>
            <a:r>
              <a:rPr lang="en-US" sz="3600" b="0" i="0" dirty="0">
                <a:solidFill>
                  <a:srgbClr val="121212"/>
                </a:solidFill>
                <a:effectLst/>
                <a:highlight>
                  <a:srgbClr val="FFFFFF"/>
                </a:highlight>
                <a:latin typeface="Inter"/>
              </a:rPr>
              <a:t>“Joseph is still alive,” they said, “and he is ruler over all the land of Egypt!”</a:t>
            </a:r>
          </a:p>
          <a:p>
            <a:pPr algn="l"/>
            <a:r>
              <a:rPr lang="en-US" sz="3600" b="0" i="0" dirty="0">
                <a:solidFill>
                  <a:srgbClr val="121212"/>
                </a:solidFill>
                <a:effectLst/>
                <a:highlight>
                  <a:srgbClr val="FFFFFF"/>
                </a:highlight>
                <a:latin typeface="Inter"/>
              </a:rPr>
              <a:t>But Jacob was stunned, for he did not believe them.</a:t>
            </a:r>
          </a:p>
        </p:txBody>
      </p:sp>
      <p:pic>
        <p:nvPicPr>
          <p:cNvPr id="7" name="Audio 6">
            <a:hlinkClick r:id="" action="ppaction://media"/>
            <a:extLst>
              <a:ext uri="{FF2B5EF4-FFF2-40B4-BE49-F238E27FC236}">
                <a16:creationId xmlns:a16="http://schemas.microsoft.com/office/drawing/2014/main" id="{4313186F-72E8-81D1-7AB5-CCFC1E0322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0293"/>
    </mc:Choice>
    <mc:Fallback xmlns="">
      <p:transition spd="slow" advTm="10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105FD-88E1-4D90-A0D1-FD4EA5ADDB4C}"/>
              </a:ext>
            </a:extLst>
          </p:cNvPr>
          <p:cNvPicPr>
            <a:picLocks noChangeAspect="1"/>
          </p:cNvPicPr>
          <p:nvPr/>
        </p:nvPicPr>
        <p:blipFill>
          <a:blip r:embed="rId2"/>
          <a:stretch>
            <a:fillRect/>
          </a:stretch>
        </p:blipFill>
        <p:spPr>
          <a:xfrm>
            <a:off x="-2218765" y="0"/>
            <a:ext cx="14410765" cy="6858000"/>
          </a:xfrm>
          <a:prstGeom prst="rect">
            <a:avLst/>
          </a:prstGeom>
        </p:spPr>
      </p:pic>
      <p:sp>
        <p:nvSpPr>
          <p:cNvPr id="2" name="TextBox 1">
            <a:extLst>
              <a:ext uri="{FF2B5EF4-FFF2-40B4-BE49-F238E27FC236}">
                <a16:creationId xmlns:a16="http://schemas.microsoft.com/office/drawing/2014/main" id="{D86626A9-875E-BE1B-AEE0-A8C35F2738C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45:26</a:t>
            </a:r>
            <a:endParaRPr lang="en-ZA" sz="3200" dirty="0">
              <a:solidFill>
                <a:schemeClr val="bg1"/>
              </a:solidFill>
            </a:endParaRPr>
          </a:p>
          <a:p>
            <a:endParaRPr lang="en-IN" dirty="0"/>
          </a:p>
        </p:txBody>
      </p:sp>
    </p:spTree>
    <p:extLst>
      <p:ext uri="{BB962C8B-B14F-4D97-AF65-F5344CB8AC3E}">
        <p14:creationId xmlns:p14="http://schemas.microsoft.com/office/powerpoint/2010/main" val="420282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སྤུན་རྣམས་ཀྱིས་ཁོ་རྣམས་ལ་སྨྲས་པའི་ཡོ་སེབ་ཀྱི་གཏམ་ཐམས་ཅད་ཕ་ལ་སྨྲས་པ༌དང༌། ཡོ་སེབ་ཀྱིས་ཕ་ལེན་པར་མངགས་པའི་ཤིང་རྟ་སོགས་ཡ་ཀོབ་ཀྱིས་མཐོང་བ་དང་མྱ་ངན་ལས་སངས་ཤིང་ཡིད་ཆེས༌སོ།།</a:t>
            </a:r>
            <a:endParaRPr lang="en-ZA" dirty="0"/>
          </a:p>
        </p:txBody>
      </p:sp>
      <p:sp>
        <p:nvSpPr>
          <p:cNvPr id="2" name="TextBox 1">
            <a:extLst>
              <a:ext uri="{FF2B5EF4-FFF2-40B4-BE49-F238E27FC236}">
                <a16:creationId xmlns:a16="http://schemas.microsoft.com/office/drawing/2014/main" id="{B8BE486B-529C-B4F7-7923-93DD2ADCB1C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However, when they relayed all that Joseph had told them, and when he saw the wagons that Joseph had sent to carry him back, the spirit of their father Jacob was revived.</a:t>
            </a:r>
            <a:endParaRPr lang="en-ZA" dirty="0"/>
          </a:p>
        </p:txBody>
      </p:sp>
      <p:pic>
        <p:nvPicPr>
          <p:cNvPr id="11" name="Audio 10">
            <a:hlinkClick r:id="" action="ppaction://media"/>
            <a:extLst>
              <a:ext uri="{FF2B5EF4-FFF2-40B4-BE49-F238E27FC236}">
                <a16:creationId xmlns:a16="http://schemas.microsoft.com/office/drawing/2014/main" id="{12FC11F1-8412-99A2-DE69-F594E4FCD8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1029"/>
    </mc:Choice>
    <mc:Fallback xmlns="">
      <p:transition spd="slow" advTm="1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2FAE0-BF16-4428-8D0C-3A9F0D6EEF7A}"/>
              </a:ext>
            </a:extLst>
          </p:cNvPr>
          <p:cNvPicPr>
            <a:picLocks noChangeAspect="1"/>
          </p:cNvPicPr>
          <p:nvPr/>
        </p:nvPicPr>
        <p:blipFill>
          <a:blip r:embed="rId2"/>
          <a:stretch>
            <a:fillRect/>
          </a:stretch>
        </p:blipFill>
        <p:spPr>
          <a:xfrm>
            <a:off x="-1037766" y="-180474"/>
            <a:ext cx="13910846" cy="7038473"/>
          </a:xfrm>
          <a:prstGeom prst="rect">
            <a:avLst/>
          </a:prstGeom>
        </p:spPr>
      </p:pic>
      <p:sp>
        <p:nvSpPr>
          <p:cNvPr id="2" name="TextBox 1">
            <a:extLst>
              <a:ext uri="{FF2B5EF4-FFF2-40B4-BE49-F238E27FC236}">
                <a16:creationId xmlns:a16="http://schemas.microsoft.com/office/drawing/2014/main" id="{A72A6B07-3971-0975-D36C-CD35A8ECD3D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45:27</a:t>
            </a:r>
            <a:endParaRPr lang="en-ZA" sz="3200" dirty="0">
              <a:solidFill>
                <a:schemeClr val="bg1"/>
              </a:solidFill>
            </a:endParaRPr>
          </a:p>
          <a:p>
            <a:endParaRPr lang="en-IN" dirty="0"/>
          </a:p>
        </p:txBody>
      </p:sp>
    </p:spTree>
    <p:extLst>
      <p:ext uri="{BB962C8B-B14F-4D97-AF65-F5344CB8AC3E}">
        <p14:creationId xmlns:p14="http://schemas.microsoft.com/office/powerpoint/2010/main" val="1065632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28</a:t>
            </a:r>
            <a:r>
              <a:rPr lang="bo-CN" sz="5400" b="0" i="0" dirty="0">
                <a:solidFill>
                  <a:srgbClr val="121212"/>
                </a:solidFill>
                <a:effectLst/>
                <a:highlight>
                  <a:srgbClr val="FFFFFF"/>
                </a:highlight>
                <a:latin typeface="Inter"/>
              </a:rPr>
              <a:t>དེ་ནས་ཡེས་ར་ཨེལ་ན༌རེ། འོ། ལགས༌སོ། །བདག་གི་བུ་ཡོ་སེབ་ད་དུང་གསོན་པོར་གནས༌པས། ང་རང་མ་ཤི་གོང་ལ་ཁོ་དང་འཕྲད་འདོད་ཅེས་སྨྲས༌སོ།།</a:t>
            </a:r>
            <a:endParaRPr lang="en-ZA" dirty="0"/>
          </a:p>
        </p:txBody>
      </p:sp>
      <p:sp>
        <p:nvSpPr>
          <p:cNvPr id="2" name="TextBox 1">
            <a:extLst>
              <a:ext uri="{FF2B5EF4-FFF2-40B4-BE49-F238E27FC236}">
                <a16:creationId xmlns:a16="http://schemas.microsoft.com/office/drawing/2014/main" id="{2BBE1BD2-BE46-396D-C2AD-CEF37CCADB2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“Enough!” declared Israel. “My son Joseph is still alive! I will go to see him before I die.”</a:t>
            </a:r>
            <a:endParaRPr lang="en-ZA" dirty="0"/>
          </a:p>
        </p:txBody>
      </p:sp>
      <p:pic>
        <p:nvPicPr>
          <p:cNvPr id="7" name="Audio 6">
            <a:hlinkClick r:id="" action="ppaction://media"/>
            <a:extLst>
              <a:ext uri="{FF2B5EF4-FFF2-40B4-BE49-F238E27FC236}">
                <a16:creationId xmlns:a16="http://schemas.microsoft.com/office/drawing/2014/main" id="{5D008153-AE71-3816-CA4D-136BDD8A84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1919"/>
    </mc:Choice>
    <mc:Fallback xmlns="">
      <p:transition spd="slow" advTm="11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7103E2-3638-41B7-87A5-2598606C2F8E}"/>
              </a:ext>
            </a:extLst>
          </p:cNvPr>
          <p:cNvPicPr>
            <a:picLocks noChangeAspect="1"/>
          </p:cNvPicPr>
          <p:nvPr/>
        </p:nvPicPr>
        <p:blipFill>
          <a:blip r:embed="rId2"/>
          <a:stretch>
            <a:fillRect/>
          </a:stretch>
        </p:blipFill>
        <p:spPr>
          <a:xfrm>
            <a:off x="1" y="-416785"/>
            <a:ext cx="12192000" cy="7274785"/>
          </a:xfrm>
          <a:prstGeom prst="rect">
            <a:avLst/>
          </a:prstGeom>
        </p:spPr>
      </p:pic>
      <p:sp>
        <p:nvSpPr>
          <p:cNvPr id="2" name="TextBox 1">
            <a:extLst>
              <a:ext uri="{FF2B5EF4-FFF2-40B4-BE49-F238E27FC236}">
                <a16:creationId xmlns:a16="http://schemas.microsoft.com/office/drawing/2014/main" id="{2784B3A4-635E-6F46-0CAF-E03966D0349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45:28</a:t>
            </a:r>
            <a:endParaRPr lang="en-ZA" sz="3200" dirty="0">
              <a:solidFill>
                <a:schemeClr val="bg1"/>
              </a:solidFill>
            </a:endParaRPr>
          </a:p>
          <a:p>
            <a:endParaRPr lang="en-IN" dirty="0"/>
          </a:p>
        </p:txBody>
      </p:sp>
    </p:spTree>
    <p:extLst>
      <p:ext uri="{BB962C8B-B14F-4D97-AF65-F5344CB8AC3E}">
        <p14:creationId xmlns:p14="http://schemas.microsoft.com/office/powerpoint/2010/main" val="786595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IN" sz="5400" b="0" i="0" dirty="0">
                <a:solidFill>
                  <a:srgbClr val="777A7B"/>
                </a:solidFill>
                <a:effectLst/>
                <a:highlight>
                  <a:srgbClr val="FFFFFF"/>
                </a:highlight>
                <a:latin typeface="Inter"/>
              </a:rPr>
              <a:t>46:</a:t>
            </a:r>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དེ་ནས་ཡེས་ར་ཨེལ་གྱིས་རྒྱུ་ནོར་ཐམས་ཅད་ཁྱེར་ཏེ་པེར་ཤ་བཱ་རུ་སོང་བ༌དང༌། རང་གི་ཕ་ཨི་སཱག་གི་དཀོན་མཆོག་ལ་མཆོད་པ་ཕུལ༌ཏོ།།</a:t>
            </a:r>
            <a:endParaRPr lang="en-ZA" dirty="0"/>
          </a:p>
        </p:txBody>
      </p:sp>
      <p:sp>
        <p:nvSpPr>
          <p:cNvPr id="2" name="TextBox 1">
            <a:extLst>
              <a:ext uri="{FF2B5EF4-FFF2-40B4-BE49-F238E27FC236}">
                <a16:creationId xmlns:a16="http://schemas.microsoft.com/office/drawing/2014/main" id="{9666B259-A71B-6D74-DCE0-1B7FDCBFF89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46:1</a:t>
            </a:r>
            <a:r>
              <a:rPr lang="en-US" sz="4000" b="0" i="0" dirty="0">
                <a:solidFill>
                  <a:srgbClr val="121212"/>
                </a:solidFill>
                <a:effectLst/>
                <a:highlight>
                  <a:srgbClr val="FFFFFF"/>
                </a:highlight>
                <a:latin typeface="Inter"/>
              </a:rPr>
              <a:t>So Israel set out with all that he had, and when he came to Beersheba, he offered sacrifices to the God of his father Isaac. </a:t>
            </a:r>
            <a:endParaRPr lang="en-ZA" dirty="0"/>
          </a:p>
        </p:txBody>
      </p:sp>
      <p:pic>
        <p:nvPicPr>
          <p:cNvPr id="7" name="Audio 6">
            <a:hlinkClick r:id="" action="ppaction://media"/>
            <a:extLst>
              <a:ext uri="{FF2B5EF4-FFF2-40B4-BE49-F238E27FC236}">
                <a16:creationId xmlns:a16="http://schemas.microsoft.com/office/drawing/2014/main" id="{F16A91A8-EACE-1979-15E4-9FED1B4708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1803"/>
    </mc:Choice>
    <mc:Fallback xmlns="">
      <p:transition spd="slow" advTm="11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23252-96D3-4231-8892-B0EBEA4B7048}"/>
              </a:ext>
            </a:extLst>
          </p:cNvPr>
          <p:cNvPicPr>
            <a:picLocks noChangeAspect="1"/>
          </p:cNvPicPr>
          <p:nvPr/>
        </p:nvPicPr>
        <p:blipFill>
          <a:blip r:embed="rId2"/>
          <a:stretch>
            <a:fillRect/>
          </a:stretch>
        </p:blipFill>
        <p:spPr>
          <a:xfrm>
            <a:off x="-359477" y="-82061"/>
            <a:ext cx="13204267" cy="7301008"/>
          </a:xfrm>
          <a:prstGeom prst="rect">
            <a:avLst/>
          </a:prstGeom>
        </p:spPr>
      </p:pic>
      <p:sp>
        <p:nvSpPr>
          <p:cNvPr id="2" name="TextBox 1">
            <a:extLst>
              <a:ext uri="{FF2B5EF4-FFF2-40B4-BE49-F238E27FC236}">
                <a16:creationId xmlns:a16="http://schemas.microsoft.com/office/drawing/2014/main" id="{51CD592F-4CA7-5854-5055-18E28463235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46:1</a:t>
            </a:r>
            <a:endParaRPr lang="en-ZA" sz="3200" dirty="0">
              <a:solidFill>
                <a:schemeClr val="bg1"/>
              </a:solidFill>
            </a:endParaRPr>
          </a:p>
          <a:p>
            <a:endParaRPr lang="en-IN" dirty="0"/>
          </a:p>
        </p:txBody>
      </p:sp>
    </p:spTree>
    <p:extLst>
      <p:ext uri="{BB962C8B-B14F-4D97-AF65-F5344CB8AC3E}">
        <p14:creationId xmlns:p14="http://schemas.microsoft.com/office/powerpoint/2010/main" val="1324299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མཚན་མོའི་དུས༌སུ། དཀོན་མཆོག་གིས་ཞལ་གཟིགས་གནང་ནས་ཡེས་ར་ཨེལ་ལ་འདི་སྐད༌དུ། ཀྱེ། ཡ༌ཀོབ། ཡ་ཀོབ་ཅེས་བོས་པ༌དང༌། ཁོ་ན༌རེ། བདག་འདི་རུ་ཡོད་ཅེས་ལན༌བཏབ།</a:t>
            </a:r>
            <a:endParaRPr lang="en-ZA" dirty="0"/>
          </a:p>
        </p:txBody>
      </p:sp>
      <p:sp>
        <p:nvSpPr>
          <p:cNvPr id="2" name="TextBox 1">
            <a:extLst>
              <a:ext uri="{FF2B5EF4-FFF2-40B4-BE49-F238E27FC236}">
                <a16:creationId xmlns:a16="http://schemas.microsoft.com/office/drawing/2014/main" id="{004DBC12-2E01-FAB5-4560-7692E8952958}"/>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And that night God spoke to Israel in a vision: “Jacob, Jacob!” He said.</a:t>
            </a:r>
          </a:p>
          <a:p>
            <a:pPr algn="l"/>
            <a:r>
              <a:rPr lang="en-US" sz="4000" b="0" i="0" dirty="0">
                <a:solidFill>
                  <a:srgbClr val="121212"/>
                </a:solidFill>
                <a:effectLst/>
                <a:highlight>
                  <a:srgbClr val="FFFFFF"/>
                </a:highlight>
                <a:latin typeface="Inter"/>
              </a:rPr>
              <a:t>“Here I am,” replied Jacob.</a:t>
            </a:r>
          </a:p>
        </p:txBody>
      </p:sp>
      <p:pic>
        <p:nvPicPr>
          <p:cNvPr id="7" name="Audio 6">
            <a:hlinkClick r:id="" action="ppaction://media"/>
            <a:extLst>
              <a:ext uri="{FF2B5EF4-FFF2-40B4-BE49-F238E27FC236}">
                <a16:creationId xmlns:a16="http://schemas.microsoft.com/office/drawing/2014/main" id="{D765AA5B-ACE3-9A26-D02C-835D0781FC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1275"/>
    </mc:Choice>
    <mc:Fallback xmlns="">
      <p:transition spd="slow" advTm="11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F82EC-C165-4868-88D8-B13091F377F7}"/>
              </a:ext>
            </a:extLst>
          </p:cNvPr>
          <p:cNvPicPr>
            <a:picLocks noChangeAspect="1"/>
          </p:cNvPicPr>
          <p:nvPr/>
        </p:nvPicPr>
        <p:blipFill>
          <a:blip r:embed="rId2"/>
          <a:stretch>
            <a:fillRect/>
          </a:stretch>
        </p:blipFill>
        <p:spPr>
          <a:xfrm>
            <a:off x="0" y="0"/>
            <a:ext cx="12621754" cy="6858000"/>
          </a:xfrm>
          <a:prstGeom prst="rect">
            <a:avLst/>
          </a:prstGeom>
        </p:spPr>
      </p:pic>
      <p:sp>
        <p:nvSpPr>
          <p:cNvPr id="2" name="TextBox 1">
            <a:extLst>
              <a:ext uri="{FF2B5EF4-FFF2-40B4-BE49-F238E27FC236}">
                <a16:creationId xmlns:a16="http://schemas.microsoft.com/office/drawing/2014/main" id="{682F2F4E-5D3A-F12F-4F6C-836B8C3BEE43}"/>
              </a:ext>
            </a:extLst>
          </p:cNvPr>
          <p:cNvSpPr txBox="1"/>
          <p:nvPr/>
        </p:nvSpPr>
        <p:spPr>
          <a:xfrm>
            <a:off x="527926" y="2747930"/>
            <a:ext cx="6261494" cy="3563970"/>
          </a:xfrm>
          <a:prstGeom prst="rect">
            <a:avLst/>
          </a:prstGeom>
          <a:noFill/>
        </p:spPr>
        <p:txBody>
          <a:bodyPr wrap="square" rtlCol="0">
            <a:noAutofit/>
          </a:bodyPr>
          <a:lstStyle/>
          <a:p>
            <a:pPr algn="ctr"/>
            <a:r>
              <a:rPr lang="bo-CN" sz="8000" b="1" i="0" cap="all" dirty="0">
                <a:solidFill>
                  <a:schemeClr val="bg1"/>
                </a:solidFill>
                <a:effectLst/>
                <a:latin typeface="ArialMT"/>
              </a:rPr>
              <a:t>བཀོད་པ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45-47</a:t>
            </a:r>
            <a:endParaRPr lang="bo-CN" sz="8000" b="1" i="0" cap="all" dirty="0">
              <a:solidFill>
                <a:schemeClr val="bg1"/>
              </a:solidFill>
              <a:effectLst/>
              <a:latin typeface="ArialMT"/>
            </a:endParaRPr>
          </a:p>
          <a:p>
            <a:pPr algn="l"/>
            <a:r>
              <a:rPr lang="bo-CN" sz="8000" b="1" i="0" dirty="0">
                <a:solidFill>
                  <a:schemeClr val="bg1"/>
                </a:solidFill>
                <a:effectLst/>
                <a:latin typeface="Arial" panose="020B0604020202020204" pitchFamily="34" charset="0"/>
              </a:rPr>
              <a:t>ཡ་ཀོབ་དང་ཁོང་གི་ནང་</a:t>
            </a:r>
            <a:endParaRPr lang="en-IN" sz="8000" b="1" i="0" dirty="0">
              <a:solidFill>
                <a:schemeClr val="bg1"/>
              </a:solidFill>
              <a:effectLst/>
              <a:latin typeface="Arial" panose="020B0604020202020204" pitchFamily="34" charset="0"/>
            </a:endParaRPr>
          </a:p>
          <a:p>
            <a:pPr algn="l"/>
            <a:r>
              <a:rPr lang="bo-CN" sz="8000" b="1" i="0" dirty="0">
                <a:solidFill>
                  <a:schemeClr val="bg1"/>
                </a:solidFill>
                <a:effectLst/>
                <a:latin typeface="Arial" panose="020B0604020202020204" pitchFamily="34" charset="0"/>
              </a:rPr>
              <a:t>མི་རྣམས་ཨི་ཇིབ་དུ་འགྲོ་བ།</a:t>
            </a:r>
          </a:p>
        </p:txBody>
      </p:sp>
      <p:sp>
        <p:nvSpPr>
          <p:cNvPr id="3" name="TextBox 2">
            <a:extLst>
              <a:ext uri="{FF2B5EF4-FFF2-40B4-BE49-F238E27FC236}">
                <a16:creationId xmlns:a16="http://schemas.microsoft.com/office/drawing/2014/main" id="{407F020A-E80F-F4EE-F9A7-BFE7DE93B17A}"/>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99129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9D187-D06F-40EF-AD39-6879A3CAB94A}"/>
              </a:ext>
            </a:extLst>
          </p:cNvPr>
          <p:cNvPicPr>
            <a:picLocks noChangeAspect="1"/>
          </p:cNvPicPr>
          <p:nvPr/>
        </p:nvPicPr>
        <p:blipFill>
          <a:blip r:embed="rId2"/>
          <a:stretch>
            <a:fillRect/>
          </a:stretch>
        </p:blipFill>
        <p:spPr>
          <a:xfrm>
            <a:off x="0" y="0"/>
            <a:ext cx="16251382" cy="6858000"/>
          </a:xfrm>
          <a:prstGeom prst="rect">
            <a:avLst/>
          </a:prstGeom>
        </p:spPr>
      </p:pic>
      <p:sp>
        <p:nvSpPr>
          <p:cNvPr id="2" name="TextBox 1">
            <a:extLst>
              <a:ext uri="{FF2B5EF4-FFF2-40B4-BE49-F238E27FC236}">
                <a16:creationId xmlns:a16="http://schemas.microsoft.com/office/drawing/2014/main" id="{3548CDBF-7D26-5CE3-EB24-D788BFD7C59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46:2</a:t>
            </a:r>
            <a:endParaRPr lang="en-ZA" sz="3200" dirty="0">
              <a:solidFill>
                <a:schemeClr val="bg1"/>
              </a:solidFill>
            </a:endParaRPr>
          </a:p>
          <a:p>
            <a:endParaRPr lang="en-IN" dirty="0"/>
          </a:p>
        </p:txBody>
      </p:sp>
    </p:spTree>
    <p:extLst>
      <p:ext uri="{BB962C8B-B14F-4D97-AF65-F5344CB8AC3E}">
        <p14:creationId xmlns:p14="http://schemas.microsoft.com/office/powerpoint/2010/main" val="275368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a:t>
            </a:r>
            <a:r>
              <a:rPr lang="bo-CN" sz="4800" b="0" i="0" dirty="0">
                <a:solidFill>
                  <a:srgbClr val="121212"/>
                </a:solidFill>
                <a:effectLst/>
                <a:highlight>
                  <a:srgbClr val="FFFFFF"/>
                </a:highlight>
                <a:latin typeface="Inter"/>
              </a:rPr>
              <a:t>དེ་ནས་དཀོན་མཆོག་གིས་འདི་སྐད༌དུ། བདག་ནི་དཀོན་མཆོག༌སྟེ། ཁྱོད་ཀྱི་ཕ་ཡི་དཀོན་མཆོག༌ཡིན། ཁྱོད་མར་ཨེ་ཅིབ་ཡུལ་དུ་འགྲོ་བར་འཇིགས་མི་དགོས༌ཏེ། བདག་གིས་ཡུལ་དེ་ནས་ཁྱོད་རང་རྒྱལ་ཁབ་ཆེན་པོར་འགྱུར་བར་བྱེད་པའི་ཕྱིར༌རོ།། </a:t>
            </a:r>
            <a:endParaRPr lang="en-ZA" sz="1600" dirty="0"/>
          </a:p>
        </p:txBody>
      </p:sp>
      <p:sp>
        <p:nvSpPr>
          <p:cNvPr id="2" name="TextBox 1">
            <a:extLst>
              <a:ext uri="{FF2B5EF4-FFF2-40B4-BE49-F238E27FC236}">
                <a16:creationId xmlns:a16="http://schemas.microsoft.com/office/drawing/2014/main" id="{3051F6A2-DC75-3342-A6D3-800F0B59025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“I am God,” He said, “the God of your father. Do not be afraid to go down to Egypt, for I will make you into a great nation there.</a:t>
            </a:r>
            <a:endParaRPr lang="en-ZA" dirty="0"/>
          </a:p>
        </p:txBody>
      </p:sp>
      <p:pic>
        <p:nvPicPr>
          <p:cNvPr id="11" name="Audio 10">
            <a:hlinkClick r:id="" action="ppaction://media"/>
            <a:extLst>
              <a:ext uri="{FF2B5EF4-FFF2-40B4-BE49-F238E27FC236}">
                <a16:creationId xmlns:a16="http://schemas.microsoft.com/office/drawing/2014/main" id="{543D4356-D401-D5BF-7C7F-894B4EA5D2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6520393"/>
      </p:ext>
    </p:extLst>
  </p:cSld>
  <p:clrMapOvr>
    <a:masterClrMapping/>
  </p:clrMapOvr>
  <mc:AlternateContent xmlns:mc="http://schemas.openxmlformats.org/markup-compatibility/2006" xmlns:p14="http://schemas.microsoft.com/office/powerpoint/2010/main">
    <mc:Choice Requires="p14">
      <p:transition spd="slow" p14:dur="2000" advTm="12623"/>
    </mc:Choice>
    <mc:Fallback xmlns="">
      <p:transition spd="slow" advTm="12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53BA57-0ECF-42F8-B3CA-9135A2B2F442}"/>
              </a:ext>
            </a:extLst>
          </p:cNvPr>
          <p:cNvPicPr>
            <a:picLocks noChangeAspect="1"/>
          </p:cNvPicPr>
          <p:nvPr/>
        </p:nvPicPr>
        <p:blipFill>
          <a:blip r:embed="rId2"/>
          <a:stretch>
            <a:fillRect/>
          </a:stretch>
        </p:blipFill>
        <p:spPr>
          <a:xfrm>
            <a:off x="0" y="-1036803"/>
            <a:ext cx="12192000" cy="8157882"/>
          </a:xfrm>
          <a:prstGeom prst="rect">
            <a:avLst/>
          </a:prstGeom>
        </p:spPr>
      </p:pic>
      <p:sp>
        <p:nvSpPr>
          <p:cNvPr id="2" name="TextBox 1">
            <a:extLst>
              <a:ext uri="{FF2B5EF4-FFF2-40B4-BE49-F238E27FC236}">
                <a16:creationId xmlns:a16="http://schemas.microsoft.com/office/drawing/2014/main" id="{E2F1985D-4C9F-7385-4155-C5F54B9434E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46:3</a:t>
            </a:r>
            <a:endParaRPr lang="en-ZA" sz="3200" dirty="0">
              <a:solidFill>
                <a:schemeClr val="bg1"/>
              </a:solidFill>
            </a:endParaRPr>
          </a:p>
          <a:p>
            <a:endParaRPr lang="en-IN" dirty="0"/>
          </a:p>
        </p:txBody>
      </p:sp>
    </p:spTree>
    <p:extLst>
      <p:ext uri="{BB962C8B-B14F-4D97-AF65-F5344CB8AC3E}">
        <p14:creationId xmlns:p14="http://schemas.microsoft.com/office/powerpoint/2010/main" val="2776526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བདག་ནི་ཁྱོད་དང་མཉམ་དུ་མར་ཨེ་ཅིབ་ཡུལ་དུ་འགྲོ༌ཞིང༌། ཡང་ཁྱོད་རང་ཕྱིར་ཁྲིད་ཡོང་བར༌ངེས། ཁྱོད་ཚེ་ལས་འདའ་སྐབས་ཡོ་སེབ་ཀྱིས་ཁྱོད་ཀྱི་མིག་ཟུང་བཙུམ་པར་བྱེད་ཅེས་གསུངས༌སོ།།</a:t>
            </a:r>
            <a:endParaRPr lang="en-ZA" dirty="0"/>
          </a:p>
        </p:txBody>
      </p:sp>
      <p:sp>
        <p:nvSpPr>
          <p:cNvPr id="3" name="TextBox 2">
            <a:extLst>
              <a:ext uri="{FF2B5EF4-FFF2-40B4-BE49-F238E27FC236}">
                <a16:creationId xmlns:a16="http://schemas.microsoft.com/office/drawing/2014/main" id="{CAFC6D40-F4D7-65FB-2C54-89EC05D8CF0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I will go down with you to Egypt, and I will surely bring you back. And Joseph’s own hands will close your eyes.”</a:t>
            </a:r>
            <a:endParaRPr lang="en-ZA" dirty="0"/>
          </a:p>
        </p:txBody>
      </p:sp>
      <p:pic>
        <p:nvPicPr>
          <p:cNvPr id="7" name="Audio 6">
            <a:hlinkClick r:id="" action="ppaction://media"/>
            <a:extLst>
              <a:ext uri="{FF2B5EF4-FFF2-40B4-BE49-F238E27FC236}">
                <a16:creationId xmlns:a16="http://schemas.microsoft.com/office/drawing/2014/main" id="{461E585F-AA16-8685-438D-0F1778D463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3428103"/>
      </p:ext>
    </p:extLst>
  </p:cSld>
  <p:clrMapOvr>
    <a:masterClrMapping/>
  </p:clrMapOvr>
  <mc:AlternateContent xmlns:mc="http://schemas.openxmlformats.org/markup-compatibility/2006" xmlns:p14="http://schemas.microsoft.com/office/powerpoint/2010/main">
    <mc:Choice Requires="p14">
      <p:transition spd="slow" p14:dur="2000" advTm="7537"/>
    </mc:Choice>
    <mc:Fallback xmlns="">
      <p:transition spd="slow" advTm="7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0F6A7-FF22-48C3-ACB4-482C2CC458D5}"/>
              </a:ext>
            </a:extLst>
          </p:cNvPr>
          <p:cNvPicPr>
            <a:picLocks noChangeAspect="1"/>
          </p:cNvPicPr>
          <p:nvPr/>
        </p:nvPicPr>
        <p:blipFill>
          <a:blip r:embed="rId2"/>
          <a:stretch>
            <a:fillRect/>
          </a:stretch>
        </p:blipFill>
        <p:spPr>
          <a:xfrm>
            <a:off x="-5232206" y="-494675"/>
            <a:ext cx="17424206" cy="7352675"/>
          </a:xfrm>
          <a:prstGeom prst="rect">
            <a:avLst/>
          </a:prstGeom>
        </p:spPr>
      </p:pic>
      <p:sp>
        <p:nvSpPr>
          <p:cNvPr id="3" name="TextBox 2">
            <a:extLst>
              <a:ext uri="{FF2B5EF4-FFF2-40B4-BE49-F238E27FC236}">
                <a16:creationId xmlns:a16="http://schemas.microsoft.com/office/drawing/2014/main" id="{D323D915-97CE-CF9B-0F46-2A242B39481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46:4</a:t>
            </a:r>
            <a:endParaRPr lang="en-ZA" sz="3200" dirty="0">
              <a:solidFill>
                <a:schemeClr val="bg1"/>
              </a:solidFill>
            </a:endParaRPr>
          </a:p>
          <a:p>
            <a:endParaRPr lang="en-IN" dirty="0"/>
          </a:p>
        </p:txBody>
      </p:sp>
    </p:spTree>
    <p:extLst>
      <p:ext uri="{BB962C8B-B14F-4D97-AF65-F5344CB8AC3E}">
        <p14:creationId xmlns:p14="http://schemas.microsoft.com/office/powerpoint/2010/main" val="2844558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6</a:t>
            </a:r>
            <a:r>
              <a:rPr lang="bo-CN" sz="5400" b="0" i="0" dirty="0">
                <a:solidFill>
                  <a:srgbClr val="121212"/>
                </a:solidFill>
                <a:effectLst/>
                <a:highlight>
                  <a:srgbClr val="FFFFFF"/>
                </a:highlight>
                <a:latin typeface="Inter"/>
              </a:rPr>
              <a:t>ཡང་ཁོ་རྣམས་ཀྱིས་ཀ་ན་ཨན་ཡུལ་ནས་ཐོབ་པའི་ཕྱུགས་ཟོག་རྣམས་དེད་པ་དང་རྒྱུ་ནོར་ཐམས་ཅད་ཨེ་ཅིབ་ཡུལ་དུ་ཁྱེར་བར་མ་ཟད། ཡ་ཀོབ་དང་ཁོའི་བུ་རབས་ཚ་རྒྱུད་ཐམས་ཅད་ཀྱང་ཨེ་ཅིབ་ཡུལ་དུ་སོང་བ༌དང༌། </a:t>
            </a:r>
            <a:endParaRPr lang="en-ZA" dirty="0"/>
          </a:p>
        </p:txBody>
      </p:sp>
      <p:sp>
        <p:nvSpPr>
          <p:cNvPr id="2" name="TextBox 1">
            <a:extLst>
              <a:ext uri="{FF2B5EF4-FFF2-40B4-BE49-F238E27FC236}">
                <a16:creationId xmlns:a16="http://schemas.microsoft.com/office/drawing/2014/main" id="{BE20800B-36B1-E3E0-8B2E-2FE2B33409F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They also took the livestock and possessions they had acquired in the land of Canaan, and Jacob and all his offspring went to Egypt.</a:t>
            </a:r>
            <a:endParaRPr lang="en-ZA" dirty="0"/>
          </a:p>
        </p:txBody>
      </p:sp>
      <p:pic>
        <p:nvPicPr>
          <p:cNvPr id="11" name="Audio 10">
            <a:hlinkClick r:id="" action="ppaction://media"/>
            <a:extLst>
              <a:ext uri="{FF2B5EF4-FFF2-40B4-BE49-F238E27FC236}">
                <a16:creationId xmlns:a16="http://schemas.microsoft.com/office/drawing/2014/main" id="{C6B46B7E-C9E1-7B57-2D98-6F059CFAF8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2362300"/>
      </p:ext>
    </p:extLst>
  </p:cSld>
  <p:clrMapOvr>
    <a:masterClrMapping/>
  </p:clrMapOvr>
  <mc:AlternateContent xmlns:mc="http://schemas.openxmlformats.org/markup-compatibility/2006" xmlns:p14="http://schemas.microsoft.com/office/powerpoint/2010/main">
    <mc:Choice Requires="p14">
      <p:transition spd="slow" p14:dur="2000" advTm="10390"/>
    </mc:Choice>
    <mc:Fallback xmlns="">
      <p:transition spd="slow" advTm="10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A6005-BFBE-4B3E-9CD5-C50B762AE1D5}"/>
              </a:ext>
            </a:extLst>
          </p:cNvPr>
          <p:cNvPicPr>
            <a:picLocks noChangeAspect="1"/>
          </p:cNvPicPr>
          <p:nvPr/>
        </p:nvPicPr>
        <p:blipFill>
          <a:blip r:embed="rId2"/>
          <a:stretch>
            <a:fillRect/>
          </a:stretch>
        </p:blipFill>
        <p:spPr>
          <a:xfrm>
            <a:off x="-1" y="0"/>
            <a:ext cx="13952483" cy="6858000"/>
          </a:xfrm>
          <a:prstGeom prst="rect">
            <a:avLst/>
          </a:prstGeom>
        </p:spPr>
      </p:pic>
      <p:sp>
        <p:nvSpPr>
          <p:cNvPr id="2" name="TextBox 1">
            <a:extLst>
              <a:ext uri="{FF2B5EF4-FFF2-40B4-BE49-F238E27FC236}">
                <a16:creationId xmlns:a16="http://schemas.microsoft.com/office/drawing/2014/main" id="{78A3E53F-9502-9874-49FD-03AC37F90510}"/>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46:6</a:t>
            </a:r>
            <a:endParaRPr lang="en-IN" dirty="0"/>
          </a:p>
        </p:txBody>
      </p:sp>
    </p:spTree>
    <p:extLst>
      <p:ext uri="{BB962C8B-B14F-4D97-AF65-F5344CB8AC3E}">
        <p14:creationId xmlns:p14="http://schemas.microsoft.com/office/powerpoint/2010/main" val="785683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ཡོ་སེབ་ལ་ཨེ་ཅིབ་ཡུལ་ནས་ཀྱང་བུ་གཉིས་སྐྱེས༌ཤིང༌། ཨེ་ཅིབ་ཡུལ་དུ་སྤར་བའི་ཡ་ཀོབ་ཀྱི་ཁྱིམ་རྒྱུད་ལ་བསྡོམས་པས་མི་གྲངས་བདུན་ཅུ་ཡོད༌དོ།།</a:t>
            </a:r>
            <a:endParaRPr lang="en-ZA" dirty="0"/>
          </a:p>
        </p:txBody>
      </p:sp>
      <p:sp>
        <p:nvSpPr>
          <p:cNvPr id="2" name="TextBox 1">
            <a:extLst>
              <a:ext uri="{FF2B5EF4-FFF2-40B4-BE49-F238E27FC236}">
                <a16:creationId xmlns:a16="http://schemas.microsoft.com/office/drawing/2014/main" id="{56C12182-8F41-1601-0E0C-569AFC40E7E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And with the two sons  who had been born to Joseph in Egypt, the members of Jacob’s family who went to Egypt were seventy  in all.</a:t>
            </a:r>
            <a:endParaRPr lang="en-ZA" dirty="0"/>
          </a:p>
        </p:txBody>
      </p:sp>
      <p:pic>
        <p:nvPicPr>
          <p:cNvPr id="7" name="Audio 6">
            <a:hlinkClick r:id="" action="ppaction://media"/>
            <a:extLst>
              <a:ext uri="{FF2B5EF4-FFF2-40B4-BE49-F238E27FC236}">
                <a16:creationId xmlns:a16="http://schemas.microsoft.com/office/drawing/2014/main" id="{6C1A2B92-3507-E33F-047D-0D538EB559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4164721"/>
      </p:ext>
    </p:extLst>
  </p:cSld>
  <p:clrMapOvr>
    <a:masterClrMapping/>
  </p:clrMapOvr>
  <mc:AlternateContent xmlns:mc="http://schemas.openxmlformats.org/markup-compatibility/2006" xmlns:p14="http://schemas.microsoft.com/office/powerpoint/2010/main">
    <mc:Choice Requires="p14">
      <p:transition spd="slow" p14:dur="2000" advTm="8738"/>
    </mc:Choice>
    <mc:Fallback xmlns="">
      <p:transition spd="slow" advTm="8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CAD1F8-32DF-4ACD-BD37-9925A02DCCDC}"/>
              </a:ext>
            </a:extLst>
          </p:cNvPr>
          <p:cNvPicPr>
            <a:picLocks noChangeAspect="1"/>
          </p:cNvPicPr>
          <p:nvPr/>
        </p:nvPicPr>
        <p:blipFill>
          <a:blip r:embed="rId2"/>
          <a:stretch>
            <a:fillRect/>
          </a:stretch>
        </p:blipFill>
        <p:spPr>
          <a:xfrm>
            <a:off x="-1" y="0"/>
            <a:ext cx="13221729" cy="6858000"/>
          </a:xfrm>
          <a:prstGeom prst="rect">
            <a:avLst/>
          </a:prstGeom>
        </p:spPr>
      </p:pic>
      <p:sp>
        <p:nvSpPr>
          <p:cNvPr id="2" name="TextBox 1">
            <a:extLst>
              <a:ext uri="{FF2B5EF4-FFF2-40B4-BE49-F238E27FC236}">
                <a16:creationId xmlns:a16="http://schemas.microsoft.com/office/drawing/2014/main" id="{47B0DD31-C799-929B-AF39-17CB916CF2E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46:27</a:t>
            </a:r>
            <a:endParaRPr lang="en-ZA" sz="3200" dirty="0">
              <a:solidFill>
                <a:schemeClr val="bg1"/>
              </a:solidFill>
            </a:endParaRPr>
          </a:p>
          <a:p>
            <a:endParaRPr lang="en-IN" dirty="0"/>
          </a:p>
        </p:txBody>
      </p:sp>
    </p:spTree>
    <p:extLst>
      <p:ext uri="{BB962C8B-B14F-4D97-AF65-F5344CB8AC3E}">
        <p14:creationId xmlns:p14="http://schemas.microsoft.com/office/powerpoint/2010/main" val="2450760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IN" sz="5400" b="0" i="0" dirty="0">
                <a:solidFill>
                  <a:srgbClr val="777A7B"/>
                </a:solidFill>
                <a:effectLst/>
                <a:highlight>
                  <a:srgbClr val="FFFFFF"/>
                </a:highlight>
                <a:latin typeface="Inter"/>
              </a:rPr>
              <a:t>47:</a:t>
            </a:r>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ཕཱར་ཨོལ་གྱིས་ཡོ་སེབ་ལ་འདི་སྐད༌དུ། ཁྱོད་ཀྱི་ཕ་དང་སྤུན་རྣམས་ཁྱོད་ཀྱི་གནས་འདིར་ཡོང༌ངོ༌།།</a:t>
            </a:r>
            <a:endParaRPr lang="en-ZA" dirty="0"/>
          </a:p>
        </p:txBody>
      </p:sp>
      <p:sp>
        <p:nvSpPr>
          <p:cNvPr id="2" name="TextBox 1">
            <a:extLst>
              <a:ext uri="{FF2B5EF4-FFF2-40B4-BE49-F238E27FC236}">
                <a16:creationId xmlns:a16="http://schemas.microsoft.com/office/drawing/2014/main" id="{220F1873-A637-82A1-7E3B-658C64B985F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47:5</a:t>
            </a:r>
            <a:r>
              <a:rPr lang="en-US" sz="4000" b="0" i="0" dirty="0">
                <a:solidFill>
                  <a:srgbClr val="121212"/>
                </a:solidFill>
                <a:effectLst/>
                <a:highlight>
                  <a:srgbClr val="FFFFFF"/>
                </a:highlight>
                <a:latin typeface="Inter"/>
              </a:rPr>
              <a:t>Pharaoh said to Joseph, “Now that your father and brothers have come to you, </a:t>
            </a:r>
            <a:endParaRPr lang="en-ZA" dirty="0"/>
          </a:p>
        </p:txBody>
      </p:sp>
      <p:pic>
        <p:nvPicPr>
          <p:cNvPr id="7" name="Audio 6">
            <a:hlinkClick r:id="" action="ppaction://media"/>
            <a:extLst>
              <a:ext uri="{FF2B5EF4-FFF2-40B4-BE49-F238E27FC236}">
                <a16:creationId xmlns:a16="http://schemas.microsoft.com/office/drawing/2014/main" id="{706D1231-D1F0-54E8-3118-2DC518CD5C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39171598"/>
      </p:ext>
    </p:extLst>
  </p:cSld>
  <p:clrMapOvr>
    <a:masterClrMapping/>
  </p:clrMapOvr>
  <mc:AlternateContent xmlns:mc="http://schemas.openxmlformats.org/markup-compatibility/2006" xmlns:p14="http://schemas.microsoft.com/office/powerpoint/2010/main">
    <mc:Choice Requires="p14">
      <p:transition spd="slow" p14:dur="2000" advTm="6133"/>
    </mc:Choice>
    <mc:Fallback xmlns="">
      <p:transition spd="slow" advTm="6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Now return quickly to my father and tell him, ‘This is what your son Joseph says: God has made me lord of all Egypt. Come down to me without delay.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9</a:t>
            </a:r>
            <a:r>
              <a:rPr lang="bo-CN" sz="4800" b="0" i="0" dirty="0">
                <a:solidFill>
                  <a:srgbClr val="121212"/>
                </a:solidFill>
                <a:effectLst/>
                <a:highlight>
                  <a:srgbClr val="FFFFFF"/>
                </a:highlight>
                <a:latin typeface="Inter"/>
              </a:rPr>
              <a:t>ཁྱོད་རྣམས་མྱུར་དུ་ཡར་རང་ཅག་གི་ཕ་ཡི་དྲུང་དུ་སོང་ནས་ཁོང་ལ་འདི་ལྟར་སྨྲ་བར་བྱ༌སྟེ། ཁྱེད་ཀྱི་བུ་ཡོ་སེབ་ན༌རེ། དཀོན་མཆོག་གིས་ང་རང་ཨེ་ཅིབ་ཡུལ་ཐམས་ཅད་ཀྱི་བདག་པོར་བསྐོས་པ༌དང༌། ཁྱོད་རྣམས་མྱུར་དུ་མར་ཡུལ་འདིར་ཤོག༌ཅིག དུས་འགྱངས་མི༌རུང༌།</a:t>
            </a:r>
            <a:endParaRPr lang="en-ZA" dirty="0"/>
          </a:p>
        </p:txBody>
      </p:sp>
      <p:pic>
        <p:nvPicPr>
          <p:cNvPr id="11" name="Audio 10">
            <a:hlinkClick r:id="" action="ppaction://media"/>
            <a:extLst>
              <a:ext uri="{FF2B5EF4-FFF2-40B4-BE49-F238E27FC236}">
                <a16:creationId xmlns:a16="http://schemas.microsoft.com/office/drawing/2014/main" id="{278C1461-622D-AE4C-481F-8BCFEA21F6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1503461"/>
      </p:ext>
    </p:extLst>
  </p:cSld>
  <p:clrMapOvr>
    <a:masterClrMapping/>
  </p:clrMapOvr>
  <mc:AlternateContent xmlns:mc="http://schemas.openxmlformats.org/markup-compatibility/2006" xmlns:p14="http://schemas.microsoft.com/office/powerpoint/2010/main">
    <mc:Choice Requires="p14">
      <p:transition spd="slow" p14:dur="2000" advTm="11943"/>
    </mc:Choice>
    <mc:Fallback xmlns="">
      <p:transition spd="slow" advTm="11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5DD1A3-01B8-4986-9AF3-5F95E6B4508D}"/>
              </a:ext>
            </a:extLst>
          </p:cNvPr>
          <p:cNvPicPr>
            <a:picLocks noChangeAspect="1"/>
          </p:cNvPicPr>
          <p:nvPr/>
        </p:nvPicPr>
        <p:blipFill>
          <a:blip r:embed="rId2"/>
          <a:stretch>
            <a:fillRect/>
          </a:stretch>
        </p:blipFill>
        <p:spPr>
          <a:xfrm>
            <a:off x="-314793" y="-63235"/>
            <a:ext cx="12506793" cy="6921235"/>
          </a:xfrm>
          <a:prstGeom prst="rect">
            <a:avLst/>
          </a:prstGeom>
        </p:spPr>
      </p:pic>
      <p:sp>
        <p:nvSpPr>
          <p:cNvPr id="2" name="TextBox 1">
            <a:extLst>
              <a:ext uri="{FF2B5EF4-FFF2-40B4-BE49-F238E27FC236}">
                <a16:creationId xmlns:a16="http://schemas.microsoft.com/office/drawing/2014/main" id="{8C0025DA-AE24-AB1D-555E-076471E4927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47:5</a:t>
            </a:r>
            <a:endParaRPr lang="en-ZA" sz="3200" dirty="0">
              <a:solidFill>
                <a:schemeClr val="bg1"/>
              </a:solidFill>
            </a:endParaRPr>
          </a:p>
          <a:p>
            <a:endParaRPr lang="en-IN" dirty="0"/>
          </a:p>
        </p:txBody>
      </p:sp>
    </p:spTree>
    <p:extLst>
      <p:ext uri="{BB962C8B-B14F-4D97-AF65-F5344CB8AC3E}">
        <p14:creationId xmlns:p14="http://schemas.microsoft.com/office/powerpoint/2010/main" val="2337425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6</a:t>
            </a:r>
            <a:r>
              <a:rPr lang="bo-CN" sz="4800" b="0" i="0" dirty="0">
                <a:solidFill>
                  <a:srgbClr val="121212"/>
                </a:solidFill>
                <a:effectLst/>
                <a:highlight>
                  <a:srgbClr val="FFFFFF"/>
                </a:highlight>
                <a:latin typeface="Inter"/>
              </a:rPr>
              <a:t>ཨེ་ཅིབ་ཀྱི་ཡུལ་ཐམས་ཅད་ཁྱོད་ལ་དབང༌བས། ཁྱོད་ཀྱིས་རང་གི་ཕ་དང་སྤུན་རྣམས་ཆེས་བཟང་བའི་ས་ཆ་སྟེ་གོ་ཤེན་ཡུལ་ནས་འདུག་ཏུ་འཇུག་པར༌གྱིས། ཁྱོད་ཀྱིས་ཁོ་རྣམས་ཀྱི་ཁྲོད་དུ་མི་ནུས་པ་ཅན་ཡོད་པ་ཤེས༌ན། དེ་རྣམས་བདག་གི་ཕྱུགས་ཟོག་འཚོ་བར་མངགས་པར་གྱིས་ཞེས་སྨྲས༌སོ།།</a:t>
            </a:r>
            <a:endParaRPr lang="en-ZA" sz="1600" dirty="0"/>
          </a:p>
        </p:txBody>
      </p:sp>
      <p:sp>
        <p:nvSpPr>
          <p:cNvPr id="2" name="TextBox 1">
            <a:extLst>
              <a:ext uri="{FF2B5EF4-FFF2-40B4-BE49-F238E27FC236}">
                <a16:creationId xmlns:a16="http://schemas.microsoft.com/office/drawing/2014/main" id="{8083C3CA-3F1E-04CF-29AF-F0EF036A59A9}"/>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6</a:t>
            </a:r>
            <a:r>
              <a:rPr lang="en-US" sz="3600" b="0" i="0" dirty="0">
                <a:solidFill>
                  <a:srgbClr val="121212"/>
                </a:solidFill>
                <a:effectLst/>
                <a:highlight>
                  <a:srgbClr val="FFFFFF"/>
                </a:highlight>
                <a:latin typeface="Inter"/>
              </a:rPr>
              <a:t>the land of Egypt is before you; settle your father and brothers in the best part of the land. They may dwell in the land of Goshen. And if you know of any talented men among them, put them in charge of my own livestock.”</a:t>
            </a:r>
            <a:endParaRPr lang="en-ZA" dirty="0"/>
          </a:p>
        </p:txBody>
      </p:sp>
      <p:pic>
        <p:nvPicPr>
          <p:cNvPr id="7" name="Audio 6">
            <a:hlinkClick r:id="" action="ppaction://media"/>
            <a:extLst>
              <a:ext uri="{FF2B5EF4-FFF2-40B4-BE49-F238E27FC236}">
                <a16:creationId xmlns:a16="http://schemas.microsoft.com/office/drawing/2014/main" id="{17040F20-5AAF-B541-7960-1852F7DE48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4341993"/>
      </p:ext>
    </p:extLst>
  </p:cSld>
  <p:clrMapOvr>
    <a:masterClrMapping/>
  </p:clrMapOvr>
  <mc:AlternateContent xmlns:mc="http://schemas.openxmlformats.org/markup-compatibility/2006" xmlns:p14="http://schemas.microsoft.com/office/powerpoint/2010/main">
    <mc:Choice Requires="p14">
      <p:transition spd="slow" p14:dur="2000" advTm="14722"/>
    </mc:Choice>
    <mc:Fallback xmlns="">
      <p:transition spd="slow" advTm="1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107B0B-4729-4F51-943F-0E5F701935B2}"/>
              </a:ext>
            </a:extLst>
          </p:cNvPr>
          <p:cNvPicPr>
            <a:picLocks noChangeAspect="1"/>
          </p:cNvPicPr>
          <p:nvPr/>
        </p:nvPicPr>
        <p:blipFill>
          <a:blip r:embed="rId2"/>
          <a:stretch>
            <a:fillRect/>
          </a:stretch>
        </p:blipFill>
        <p:spPr>
          <a:xfrm>
            <a:off x="-4747458" y="-404734"/>
            <a:ext cx="20851891" cy="7262734"/>
          </a:xfrm>
          <a:prstGeom prst="rect">
            <a:avLst/>
          </a:prstGeom>
        </p:spPr>
      </p:pic>
      <p:sp>
        <p:nvSpPr>
          <p:cNvPr id="2" name="TextBox 1">
            <a:extLst>
              <a:ext uri="{FF2B5EF4-FFF2-40B4-BE49-F238E27FC236}">
                <a16:creationId xmlns:a16="http://schemas.microsoft.com/office/drawing/2014/main" id="{24D11844-9167-861F-A9E4-052FBB83CA8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47:6</a:t>
            </a:r>
            <a:endParaRPr lang="en-ZA" sz="3200" dirty="0">
              <a:solidFill>
                <a:schemeClr val="bg1"/>
              </a:solidFill>
            </a:endParaRPr>
          </a:p>
          <a:p>
            <a:endParaRPr lang="en-IN" dirty="0"/>
          </a:p>
        </p:txBody>
      </p:sp>
    </p:spTree>
    <p:extLst>
      <p:ext uri="{BB962C8B-B14F-4D97-AF65-F5344CB8AC3E}">
        <p14:creationId xmlns:p14="http://schemas.microsoft.com/office/powerpoint/2010/main" val="2026616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དེ་ཡང་ཡེས་ར་ཨེལ་གྱི་མི་རྣམས་ཨེ་ཅིབ་ཡུལ་གྱི་གོ་ཤེན་ཡུལ་དུ་བསྡད་ཅིང་གནས་དེར་དབང་བསྒྱུར་བ༌དང༌། དེ་རུ་རིགས་རྒྱུད་མང་དུ་འཕེལ་བར་གྱུར༌ཏོ།།</a:t>
            </a:r>
            <a:endParaRPr lang="en-ZA" dirty="0"/>
          </a:p>
        </p:txBody>
      </p:sp>
      <p:sp>
        <p:nvSpPr>
          <p:cNvPr id="3" name="TextBox 2">
            <a:extLst>
              <a:ext uri="{FF2B5EF4-FFF2-40B4-BE49-F238E27FC236}">
                <a16:creationId xmlns:a16="http://schemas.microsoft.com/office/drawing/2014/main" id="{1B58E4D5-0AA2-A223-662B-3BE76104557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Now the Israelites settled in the land of Egypt, in the region of Goshen. They acquired property there and became fruitful and increased greatly in number. </a:t>
            </a:r>
            <a:endParaRPr lang="en-ZA" sz="4000" dirty="0"/>
          </a:p>
        </p:txBody>
      </p:sp>
      <p:pic>
        <p:nvPicPr>
          <p:cNvPr id="7" name="Audio 6">
            <a:hlinkClick r:id="" action="ppaction://media"/>
            <a:extLst>
              <a:ext uri="{FF2B5EF4-FFF2-40B4-BE49-F238E27FC236}">
                <a16:creationId xmlns:a16="http://schemas.microsoft.com/office/drawing/2014/main" id="{F6ACE345-B16C-5DCA-BC2F-05572891D9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30905774"/>
      </p:ext>
    </p:extLst>
  </p:cSld>
  <p:clrMapOvr>
    <a:masterClrMapping/>
  </p:clrMapOvr>
  <mc:AlternateContent xmlns:mc="http://schemas.openxmlformats.org/markup-compatibility/2006" xmlns:p14="http://schemas.microsoft.com/office/powerpoint/2010/main">
    <mc:Choice Requires="p14">
      <p:transition spd="slow" p14:dur="2000" advTm="8429"/>
    </mc:Choice>
    <mc:Fallback xmlns="">
      <p:transition spd="slow" advTm="8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B0739-BA2F-4973-BD1B-4079546053C2}"/>
              </a:ext>
            </a:extLst>
          </p:cNvPr>
          <p:cNvPicPr>
            <a:picLocks noChangeAspect="1"/>
          </p:cNvPicPr>
          <p:nvPr/>
        </p:nvPicPr>
        <p:blipFill>
          <a:blip r:embed="rId2"/>
          <a:stretch>
            <a:fillRect/>
          </a:stretch>
        </p:blipFill>
        <p:spPr>
          <a:xfrm>
            <a:off x="-884421" y="-243984"/>
            <a:ext cx="16065861" cy="7555832"/>
          </a:xfrm>
          <a:prstGeom prst="rect">
            <a:avLst/>
          </a:prstGeom>
        </p:spPr>
      </p:pic>
      <p:sp>
        <p:nvSpPr>
          <p:cNvPr id="2" name="TextBox 1">
            <a:extLst>
              <a:ext uri="{FF2B5EF4-FFF2-40B4-BE49-F238E27FC236}">
                <a16:creationId xmlns:a16="http://schemas.microsoft.com/office/drawing/2014/main" id="{484D0ABD-73C4-A2B7-50F0-E72BC53589E1}"/>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a:solidFill>
                  <a:schemeClr val="bg1"/>
                </a:solidFill>
                <a:effectLst/>
                <a:latin typeface="Microsoft Himalaya "/>
                <a:cs typeface="+mj-cs"/>
              </a:rPr>
              <a:t> 47:27</a:t>
            </a:r>
            <a:endParaRPr lang="en-IN" dirty="0"/>
          </a:p>
        </p:txBody>
      </p:sp>
    </p:spTree>
    <p:extLst>
      <p:ext uri="{BB962C8B-B14F-4D97-AF65-F5344CB8AC3E}">
        <p14:creationId xmlns:p14="http://schemas.microsoft.com/office/powerpoint/2010/main" val="2778434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0B021-B270-44AE-89C4-17EFC3C7902E}"/>
              </a:ext>
            </a:extLst>
          </p:cNvPr>
          <p:cNvPicPr>
            <a:picLocks noChangeAspect="1"/>
          </p:cNvPicPr>
          <p:nvPr/>
        </p:nvPicPr>
        <p:blipFill>
          <a:blip r:embed="rId2"/>
          <a:stretch>
            <a:fillRect/>
          </a:stretch>
        </p:blipFill>
        <p:spPr>
          <a:xfrm>
            <a:off x="0" y="9921"/>
            <a:ext cx="12192000" cy="6848079"/>
          </a:xfrm>
          <a:prstGeom prst="rect">
            <a:avLst/>
          </a:prstGeom>
        </p:spPr>
      </p:pic>
      <p:sp>
        <p:nvSpPr>
          <p:cNvPr id="2" name="TextBox 1">
            <a:extLst>
              <a:ext uri="{FF2B5EF4-FFF2-40B4-BE49-F238E27FC236}">
                <a16:creationId xmlns:a16="http://schemas.microsoft.com/office/drawing/2014/main" id="{F11E1593-BFF0-44E7-A85D-6628F3F8F82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45:9</a:t>
            </a:r>
            <a:endParaRPr lang="en-ZA" sz="3200" dirty="0">
              <a:solidFill>
                <a:schemeClr val="bg1"/>
              </a:solidFill>
            </a:endParaRPr>
          </a:p>
          <a:p>
            <a:endParaRPr lang="en-IN" dirty="0"/>
          </a:p>
        </p:txBody>
      </p:sp>
    </p:spTree>
    <p:extLst>
      <p:ext uri="{BB962C8B-B14F-4D97-AF65-F5344CB8AC3E}">
        <p14:creationId xmlns:p14="http://schemas.microsoft.com/office/powerpoint/2010/main" val="215559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ཡབ་ཁྱེད་དང་ཁྱེད་ཀྱི་བུ་དང་བུ༌མོ། ཚ་བོ་དང་ཚ༌མོ། ཐ་ན་ར་ལུག་དང་བ་གླང་གི་ཁྱུ་དང་བཅས་པ་ཐམས་ཅད་བདག་དང་ཉེ་སའི་གོ་ཤེན་ཡུལ་དུ་འདུག་པར༌བྱའོ།། </a:t>
            </a:r>
            <a:endParaRPr lang="en-ZA" dirty="0"/>
          </a:p>
        </p:txBody>
      </p:sp>
      <p:sp>
        <p:nvSpPr>
          <p:cNvPr id="3" name="TextBox 2">
            <a:extLst>
              <a:ext uri="{FF2B5EF4-FFF2-40B4-BE49-F238E27FC236}">
                <a16:creationId xmlns:a16="http://schemas.microsoft.com/office/drawing/2014/main" id="{E3997BA7-038E-617C-4281-DB7CB607B6C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You shall settle in the land of Goshen and be near me—you and your children and grandchildren, your flocks and herds, and everything you own. </a:t>
            </a:r>
            <a:endParaRPr lang="en-ZA" dirty="0"/>
          </a:p>
        </p:txBody>
      </p:sp>
      <p:pic>
        <p:nvPicPr>
          <p:cNvPr id="15" name="Audio 14">
            <a:hlinkClick r:id="" action="ppaction://media"/>
            <a:extLst>
              <a:ext uri="{FF2B5EF4-FFF2-40B4-BE49-F238E27FC236}">
                <a16:creationId xmlns:a16="http://schemas.microsoft.com/office/drawing/2014/main" id="{81734857-036C-5A8E-AB41-9FCADE6134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1035367"/>
      </p:ext>
    </p:extLst>
  </p:cSld>
  <p:clrMapOvr>
    <a:masterClrMapping/>
  </p:clrMapOvr>
  <mc:AlternateContent xmlns:mc="http://schemas.openxmlformats.org/markup-compatibility/2006" xmlns:p14="http://schemas.microsoft.com/office/powerpoint/2010/main">
    <mc:Choice Requires="p14">
      <p:transition spd="slow" p14:dur="2000" advTm="10407"/>
    </mc:Choice>
    <mc:Fallback xmlns="">
      <p:transition spd="slow" advTm="10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5E56AD-965D-4526-B4DE-867D796A2780}"/>
              </a:ext>
            </a:extLst>
          </p:cNvPr>
          <p:cNvPicPr>
            <a:picLocks noChangeAspect="1"/>
          </p:cNvPicPr>
          <p:nvPr/>
        </p:nvPicPr>
        <p:blipFill>
          <a:blip r:embed="rId2"/>
          <a:stretch>
            <a:fillRect/>
          </a:stretch>
        </p:blipFill>
        <p:spPr>
          <a:xfrm>
            <a:off x="0" y="-1"/>
            <a:ext cx="12246293" cy="6982691"/>
          </a:xfrm>
          <a:prstGeom prst="rect">
            <a:avLst/>
          </a:prstGeom>
        </p:spPr>
      </p:pic>
      <p:sp>
        <p:nvSpPr>
          <p:cNvPr id="2" name="TextBox 1">
            <a:extLst>
              <a:ext uri="{FF2B5EF4-FFF2-40B4-BE49-F238E27FC236}">
                <a16:creationId xmlns:a16="http://schemas.microsoft.com/office/drawing/2014/main" id="{44C04934-9B4A-9736-C246-0C293FAF498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45:10</a:t>
            </a:r>
            <a:endParaRPr lang="en-ZA" sz="3200" dirty="0">
              <a:solidFill>
                <a:schemeClr val="bg1"/>
              </a:solidFill>
            </a:endParaRPr>
          </a:p>
          <a:p>
            <a:endParaRPr lang="en-IN" dirty="0"/>
          </a:p>
        </p:txBody>
      </p:sp>
    </p:spTree>
    <p:extLst>
      <p:ext uri="{BB962C8B-B14F-4D97-AF65-F5344CB8AC3E}">
        <p14:creationId xmlns:p14="http://schemas.microsoft.com/office/powerpoint/2010/main" val="81335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བདག་གིས་ཡུལ་དེ་ནས་ཁྱེད་ལ་ཞབས་ཕྱི་བསྒྲུབ་པར༌བྱ། ཅིའི་ཕྱིར་ཞེ༌ན། ད་དུང་ལོ་ལྔའི་རིང་ལ་མུ་གེ་འབྱུང༌བས། དེ་ལྟར་མ་བྱས་ཚེ་ཁྱེད་དང་ཁྱེད་ཀྱི་ཁྱིམ་མི་དང་བཅས་པ་ཐམས་ཅད་ལ་ཆག་སྒོ་འབྱུང༌ངོ༌།།</a:t>
            </a:r>
            <a:endParaRPr lang="en-ZA" dirty="0"/>
          </a:p>
        </p:txBody>
      </p:sp>
      <p:sp>
        <p:nvSpPr>
          <p:cNvPr id="2" name="TextBox 1">
            <a:extLst>
              <a:ext uri="{FF2B5EF4-FFF2-40B4-BE49-F238E27FC236}">
                <a16:creationId xmlns:a16="http://schemas.microsoft.com/office/drawing/2014/main" id="{052B01F3-E260-44FF-A230-8A680011DFF9}"/>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11</a:t>
            </a:r>
            <a:r>
              <a:rPr lang="en-US" sz="3600" b="0" i="0" dirty="0">
                <a:solidFill>
                  <a:srgbClr val="121212"/>
                </a:solidFill>
                <a:effectLst/>
                <a:highlight>
                  <a:srgbClr val="FFFFFF"/>
                </a:highlight>
                <a:latin typeface="Inter"/>
              </a:rPr>
              <a:t>And there I will provide for you, because there will be five more years of famine. Otherwise, you and your household and everything you own will come to destitution.’</a:t>
            </a:r>
            <a:endParaRPr lang="en-ZA" dirty="0"/>
          </a:p>
        </p:txBody>
      </p:sp>
      <p:pic>
        <p:nvPicPr>
          <p:cNvPr id="5" name="Audio 4">
            <a:hlinkClick r:id="" action="ppaction://media"/>
            <a:extLst>
              <a:ext uri="{FF2B5EF4-FFF2-40B4-BE49-F238E27FC236}">
                <a16:creationId xmlns:a16="http://schemas.microsoft.com/office/drawing/2014/main" id="{36463188-F6C8-0E49-A45C-D797C8E537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4068843"/>
      </p:ext>
    </p:extLst>
  </p:cSld>
  <p:clrMapOvr>
    <a:masterClrMapping/>
  </p:clrMapOvr>
  <mc:AlternateContent xmlns:mc="http://schemas.openxmlformats.org/markup-compatibility/2006" xmlns:p14="http://schemas.microsoft.com/office/powerpoint/2010/main">
    <mc:Choice Requires="p14">
      <p:transition spd="slow" p14:dur="2000" advTm="13034"/>
    </mc:Choice>
    <mc:Fallback xmlns="">
      <p:transition spd="slow" advTm="1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2229</TotalTime>
  <Words>2134</Words>
  <Application>Microsoft Office PowerPoint</Application>
  <PresentationFormat>Widescreen</PresentationFormat>
  <Paragraphs>106</Paragraphs>
  <Slides>54</Slides>
  <Notes>3</Notes>
  <HiddenSlides>0</HiddenSlides>
  <MMClips>27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Aptos</vt:lpstr>
      <vt:lpstr>Arial</vt:lpstr>
      <vt:lpstr>ArialMT</vt:lpstr>
      <vt:lpstr>Calibri</vt:lpstr>
      <vt:lpstr>Calibri Light</vt:lpstr>
      <vt:lpstr>Inter</vt:lpstr>
      <vt:lpstr>Microsoft Himalaya</vt:lpstr>
      <vt:lpstr>Microsoft Himalaya </vt:lpstr>
      <vt:lpstr>PT Serif</vt:lpstr>
      <vt:lpstr>Symbol</vt:lpstr>
      <vt:lpstr>Times New Roman</vt:lpstr>
      <vt:lpstr>TimesNewRomanPSMT</vt:lpstr>
      <vt:lpstr>Office Theme</vt:lpstr>
      <vt:lpstr>07-11</vt:lpstr>
      <vt:lpstr>07-11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9</cp:revision>
  <dcterms:created xsi:type="dcterms:W3CDTF">2021-07-20T09:23:46Z</dcterms:created>
  <dcterms:modified xsi:type="dcterms:W3CDTF">2024-08-16T07:46:27Z</dcterms:modified>
</cp:coreProperties>
</file>