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08" r:id="rId2"/>
    <p:sldId id="304" r:id="rId3"/>
    <p:sldId id="256" r:id="rId4"/>
    <p:sldId id="282" r:id="rId5"/>
    <p:sldId id="257" r:id="rId6"/>
    <p:sldId id="283" r:id="rId7"/>
    <p:sldId id="258" r:id="rId8"/>
    <p:sldId id="284" r:id="rId9"/>
    <p:sldId id="259" r:id="rId10"/>
    <p:sldId id="285" r:id="rId11"/>
    <p:sldId id="260" r:id="rId12"/>
    <p:sldId id="286" r:id="rId13"/>
    <p:sldId id="263" r:id="rId14"/>
    <p:sldId id="287" r:id="rId15"/>
    <p:sldId id="262" r:id="rId16"/>
    <p:sldId id="288" r:id="rId17"/>
    <p:sldId id="264" r:id="rId18"/>
    <p:sldId id="289" r:id="rId19"/>
    <p:sldId id="265" r:id="rId20"/>
    <p:sldId id="290" r:id="rId21"/>
    <p:sldId id="266" r:id="rId22"/>
    <p:sldId id="291" r:id="rId23"/>
    <p:sldId id="267" r:id="rId24"/>
    <p:sldId id="292" r:id="rId25"/>
    <p:sldId id="268" r:id="rId26"/>
    <p:sldId id="293" r:id="rId27"/>
    <p:sldId id="269" r:id="rId28"/>
    <p:sldId id="294" r:id="rId29"/>
    <p:sldId id="270" r:id="rId30"/>
    <p:sldId id="295" r:id="rId31"/>
    <p:sldId id="271" r:id="rId32"/>
    <p:sldId id="307" r:id="rId33"/>
    <p:sldId id="272" r:id="rId34"/>
    <p:sldId id="297" r:id="rId35"/>
    <p:sldId id="273" r:id="rId36"/>
    <p:sldId id="298" r:id="rId37"/>
    <p:sldId id="274" r:id="rId38"/>
    <p:sldId id="299" r:id="rId39"/>
    <p:sldId id="275" r:id="rId40"/>
    <p:sldId id="306" r:id="rId41"/>
    <p:sldId id="276" r:id="rId42"/>
    <p:sldId id="301" r:id="rId43"/>
    <p:sldId id="277" r:id="rId44"/>
    <p:sldId id="302" r:id="rId45"/>
    <p:sldId id="278" r:id="rId46"/>
    <p:sldId id="303" r:id="rId47"/>
    <p:sldId id="279" r:id="rId48"/>
    <p:sldId id="280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3C83E9-3849-4FE1-93B4-44D6961C1F98}" v="2" dt="2024-06-20T13:42:44.8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37" autoAdjust="0"/>
    <p:restoredTop sz="84252" autoAdjust="0"/>
  </p:normalViewPr>
  <p:slideViewPr>
    <p:cSldViewPr snapToGrid="0">
      <p:cViewPr varScale="1">
        <p:scale>
          <a:sx n="98" d="100"/>
          <a:sy n="98" d="100"/>
        </p:scale>
        <p:origin x="7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E12ADF75-30BD-4DE4-AF2E-AFBC2BBB3B2E}"/>
    <pc:docChg chg="custSel addSld modSld sldOrd">
      <pc:chgData name="Leonie Smith" userId="fed1330f33f5650e" providerId="LiveId" clId="{E12ADF75-30BD-4DE4-AF2E-AFBC2BBB3B2E}" dt="2024-02-02T04:57:05" v="146" actId="20577"/>
      <pc:docMkLst>
        <pc:docMk/>
      </pc:docMkLst>
      <pc:sldChg chg="addSp delSp modSp mod modTransition delAnim modShow">
        <pc:chgData name="Leonie Smith" userId="fed1330f33f5650e" providerId="LiveId" clId="{E12ADF75-30BD-4DE4-AF2E-AFBC2BBB3B2E}" dt="2024-02-02T04:47:06.186" v="133" actId="729"/>
        <pc:sldMkLst>
          <pc:docMk/>
          <pc:sldMk cId="3348757415" sldId="256"/>
        </pc:sldMkLst>
        <pc:picChg chg="add del mod">
          <ac:chgData name="Leonie Smith" userId="fed1330f33f5650e" providerId="LiveId" clId="{E12ADF75-30BD-4DE4-AF2E-AFBC2BBB3B2E}" dt="2024-01-31T04:05:36.236" v="13"/>
          <ac:picMkLst>
            <pc:docMk/>
            <pc:sldMk cId="3348757415" sldId="256"/>
            <ac:picMk id="3" creationId="{CDDB76FD-BC86-AB27-DEBC-C68CE310CB82}"/>
          </ac:picMkLst>
        </pc:picChg>
        <pc:picChg chg="del">
          <ac:chgData name="Leonie Smith" userId="fed1330f33f5650e" providerId="LiveId" clId="{E12ADF75-30BD-4DE4-AF2E-AFBC2BBB3B2E}" dt="2024-01-31T04:05:42.302" v="15" actId="478"/>
          <ac:picMkLst>
            <pc:docMk/>
            <pc:sldMk cId="3348757415" sldId="256"/>
            <ac:picMk id="5" creationId="{CC97450D-77C3-46FA-AFAE-510214F12789}"/>
          </ac:picMkLst>
        </pc:picChg>
        <pc:picChg chg="add del mod">
          <ac:chgData name="Leonie Smith" userId="fed1330f33f5650e" providerId="LiveId" clId="{E12ADF75-30BD-4DE4-AF2E-AFBC2BBB3B2E}" dt="2024-01-31T04:05:39.886" v="14" actId="478"/>
          <ac:picMkLst>
            <pc:docMk/>
            <pc:sldMk cId="3348757415" sldId="256"/>
            <ac:picMk id="7" creationId="{3B7EAE65-4641-24A8-DA19-EEA45AE6D0D5}"/>
          </ac:picMkLst>
        </pc:picChg>
        <pc:picChg chg="add del mod">
          <ac:chgData name="Leonie Smith" userId="fed1330f33f5650e" providerId="LiveId" clId="{E12ADF75-30BD-4DE4-AF2E-AFBC2BBB3B2E}" dt="2024-01-31T04:05:55.305" v="18"/>
          <ac:picMkLst>
            <pc:docMk/>
            <pc:sldMk cId="3348757415" sldId="256"/>
            <ac:picMk id="11" creationId="{45D02CD9-D7BF-C523-2A92-1A2C2A0A17CA}"/>
          </ac:picMkLst>
        </pc:picChg>
        <pc:picChg chg="add mod">
          <ac:chgData name="Leonie Smith" userId="fed1330f33f5650e" providerId="LiveId" clId="{E12ADF75-30BD-4DE4-AF2E-AFBC2BBB3B2E}" dt="2024-01-31T04:05:55.305" v="18"/>
          <ac:picMkLst>
            <pc:docMk/>
            <pc:sldMk cId="3348757415" sldId="256"/>
            <ac:picMk id="12" creationId="{6093FEB5-68A5-5C8F-E436-BD70430CB52A}"/>
          </ac:picMkLst>
        </pc:picChg>
      </pc:sldChg>
      <pc:sldChg chg="addSp delSp modSp mod modTransition delAnim modAnim modShow">
        <pc:chgData name="Leonie Smith" userId="fed1330f33f5650e" providerId="LiveId" clId="{E12ADF75-30BD-4DE4-AF2E-AFBC2BBB3B2E}" dt="2024-02-02T04:47:06.186" v="133" actId="729"/>
        <pc:sldMkLst>
          <pc:docMk/>
          <pc:sldMk cId="1018574621" sldId="257"/>
        </pc:sldMkLst>
        <pc:picChg chg="add del mod">
          <ac:chgData name="Leonie Smith" userId="fed1330f33f5650e" providerId="LiveId" clId="{E12ADF75-30BD-4DE4-AF2E-AFBC2BBB3B2E}" dt="2024-01-31T04:06:22.618" v="22"/>
          <ac:picMkLst>
            <pc:docMk/>
            <pc:sldMk cId="1018574621" sldId="257"/>
            <ac:picMk id="3" creationId="{056EABE1-7C94-A2BD-3770-F31C614B6C49}"/>
          </ac:picMkLst>
        </pc:picChg>
        <pc:picChg chg="del">
          <ac:chgData name="Leonie Smith" userId="fed1330f33f5650e" providerId="LiveId" clId="{E12ADF75-30BD-4DE4-AF2E-AFBC2BBB3B2E}" dt="2024-01-31T04:06:01.275" v="19" actId="478"/>
          <ac:picMkLst>
            <pc:docMk/>
            <pc:sldMk cId="1018574621" sldId="257"/>
            <ac:picMk id="5" creationId="{86C678F9-9F6C-4B42-B0A0-697B55A56587}"/>
          </ac:picMkLst>
        </pc:picChg>
        <pc:picChg chg="add del mod">
          <ac:chgData name="Leonie Smith" userId="fed1330f33f5650e" providerId="LiveId" clId="{E12ADF75-30BD-4DE4-AF2E-AFBC2BBB3B2E}" dt="2024-01-31T04:06:24.090" v="24"/>
          <ac:picMkLst>
            <pc:docMk/>
            <pc:sldMk cId="1018574621" sldId="257"/>
            <ac:picMk id="7" creationId="{2C804FF0-DB75-8C67-FEF8-AD507E6B8973}"/>
          </ac:picMkLst>
        </pc:picChg>
        <pc:picChg chg="add del mod ord">
          <ac:chgData name="Leonie Smith" userId="fed1330f33f5650e" providerId="LiveId" clId="{E12ADF75-30BD-4DE4-AF2E-AFBC2BBB3B2E}" dt="2024-01-31T04:06:31.104" v="25"/>
          <ac:picMkLst>
            <pc:docMk/>
            <pc:sldMk cId="1018574621" sldId="257"/>
            <ac:picMk id="10" creationId="{FE98445A-762C-B33F-41BB-67658648FCEE}"/>
          </ac:picMkLst>
        </pc:picChg>
        <pc:picChg chg="add del mod">
          <ac:chgData name="Leonie Smith" userId="fed1330f33f5650e" providerId="LiveId" clId="{E12ADF75-30BD-4DE4-AF2E-AFBC2BBB3B2E}" dt="2024-01-31T04:06:32.814" v="27"/>
          <ac:picMkLst>
            <pc:docMk/>
            <pc:sldMk cId="1018574621" sldId="257"/>
            <ac:picMk id="11" creationId="{13E250FD-AF02-2889-C11F-0B2D371BD143}"/>
          </ac:picMkLst>
        </pc:picChg>
        <pc:picChg chg="add del mod ord">
          <ac:chgData name="Leonie Smith" userId="fed1330f33f5650e" providerId="LiveId" clId="{E12ADF75-30BD-4DE4-AF2E-AFBC2BBB3B2E}" dt="2024-01-31T04:06:43.830" v="28"/>
          <ac:picMkLst>
            <pc:docMk/>
            <pc:sldMk cId="1018574621" sldId="257"/>
            <ac:picMk id="14" creationId="{FBD0AD9F-8B6E-35F9-324F-DC6734C07AB8}"/>
          </ac:picMkLst>
        </pc:picChg>
        <pc:picChg chg="add mod">
          <ac:chgData name="Leonie Smith" userId="fed1330f33f5650e" providerId="LiveId" clId="{E12ADF75-30BD-4DE4-AF2E-AFBC2BBB3B2E}" dt="2024-01-31T04:06:43.830" v="28"/>
          <ac:picMkLst>
            <pc:docMk/>
            <pc:sldMk cId="1018574621" sldId="257"/>
            <ac:picMk id="15" creationId="{03D2E434-00E9-4825-0095-458F9496E006}"/>
          </ac:picMkLst>
        </pc:picChg>
      </pc:sldChg>
      <pc:sldChg chg="addSp delSp modSp mod modTransition delAnim modShow">
        <pc:chgData name="Leonie Smith" userId="fed1330f33f5650e" providerId="LiveId" clId="{E12ADF75-30BD-4DE4-AF2E-AFBC2BBB3B2E}" dt="2024-02-02T04:47:06.186" v="133" actId="729"/>
        <pc:sldMkLst>
          <pc:docMk/>
          <pc:sldMk cId="525752733" sldId="258"/>
        </pc:sldMkLst>
        <pc:picChg chg="add del mod">
          <ac:chgData name="Leonie Smith" userId="fed1330f33f5650e" providerId="LiveId" clId="{E12ADF75-30BD-4DE4-AF2E-AFBC2BBB3B2E}" dt="2024-01-31T04:07:14.165" v="33"/>
          <ac:picMkLst>
            <pc:docMk/>
            <pc:sldMk cId="525752733" sldId="258"/>
            <ac:picMk id="3" creationId="{3400E96B-1D20-0FEE-BBA4-5B932B2DCF51}"/>
          </ac:picMkLst>
        </pc:picChg>
        <pc:picChg chg="del">
          <ac:chgData name="Leonie Smith" userId="fed1330f33f5650e" providerId="LiveId" clId="{E12ADF75-30BD-4DE4-AF2E-AFBC2BBB3B2E}" dt="2024-01-31T04:06:56.992" v="30" actId="478"/>
          <ac:picMkLst>
            <pc:docMk/>
            <pc:sldMk cId="525752733" sldId="258"/>
            <ac:picMk id="5" creationId="{D1D7ED5A-F0ED-49B0-A7E2-63E259C73CD8}"/>
          </ac:picMkLst>
        </pc:picChg>
        <pc:picChg chg="del">
          <ac:chgData name="Leonie Smith" userId="fed1330f33f5650e" providerId="LiveId" clId="{E12ADF75-30BD-4DE4-AF2E-AFBC2BBB3B2E}" dt="2024-01-31T04:06:54.843" v="29" actId="478"/>
          <ac:picMkLst>
            <pc:docMk/>
            <pc:sldMk cId="525752733" sldId="258"/>
            <ac:picMk id="7" creationId="{02047937-3E49-4A85-9CF1-632101C03E71}"/>
          </ac:picMkLst>
        </pc:picChg>
        <pc:picChg chg="add mod">
          <ac:chgData name="Leonie Smith" userId="fed1330f33f5650e" providerId="LiveId" clId="{E12ADF75-30BD-4DE4-AF2E-AFBC2BBB3B2E}" dt="2024-01-31T04:07:14.165" v="33"/>
          <ac:picMkLst>
            <pc:docMk/>
            <pc:sldMk cId="525752733" sldId="258"/>
            <ac:picMk id="8" creationId="{7145925C-DC4F-19EC-0984-FD7E0B298D52}"/>
          </ac:picMkLst>
        </pc:picChg>
      </pc:sldChg>
      <pc:sldChg chg="addSp delSp modSp mod modTransition delAnim modAnim modShow">
        <pc:chgData name="Leonie Smith" userId="fed1330f33f5650e" providerId="LiveId" clId="{E12ADF75-30BD-4DE4-AF2E-AFBC2BBB3B2E}" dt="2024-02-02T04:47:06.186" v="133" actId="729"/>
        <pc:sldMkLst>
          <pc:docMk/>
          <pc:sldMk cId="3459794170" sldId="259"/>
        </pc:sldMkLst>
        <pc:picChg chg="add del mod">
          <ac:chgData name="Leonie Smith" userId="fed1330f33f5650e" providerId="LiveId" clId="{E12ADF75-30BD-4DE4-AF2E-AFBC2BBB3B2E}" dt="2024-01-31T04:07:34.999" v="37"/>
          <ac:picMkLst>
            <pc:docMk/>
            <pc:sldMk cId="3459794170" sldId="259"/>
            <ac:picMk id="3" creationId="{C7D24535-5843-BE4B-A1F2-B3C7A1A4CD47}"/>
          </ac:picMkLst>
        </pc:picChg>
        <pc:picChg chg="add del mod">
          <ac:chgData name="Leonie Smith" userId="fed1330f33f5650e" providerId="LiveId" clId="{E12ADF75-30BD-4DE4-AF2E-AFBC2BBB3B2E}" dt="2024-01-31T04:07:36.283" v="39"/>
          <ac:picMkLst>
            <pc:docMk/>
            <pc:sldMk cId="3459794170" sldId="259"/>
            <ac:picMk id="5" creationId="{7C76388D-33E9-263B-EA9F-A48BB3FCE294}"/>
          </ac:picMkLst>
        </pc:picChg>
        <pc:picChg chg="del">
          <ac:chgData name="Leonie Smith" userId="fed1330f33f5650e" providerId="LiveId" clId="{E12ADF75-30BD-4DE4-AF2E-AFBC2BBB3B2E}" dt="2024-01-31T04:07:20.934" v="34" actId="478"/>
          <ac:picMkLst>
            <pc:docMk/>
            <pc:sldMk cId="3459794170" sldId="259"/>
            <ac:picMk id="7" creationId="{FB1FDF24-BEB2-42D4-AC13-45532080D3D8}"/>
          </ac:picMkLst>
        </pc:picChg>
        <pc:picChg chg="add del mod ord">
          <ac:chgData name="Leonie Smith" userId="fed1330f33f5650e" providerId="LiveId" clId="{E12ADF75-30BD-4DE4-AF2E-AFBC2BBB3B2E}" dt="2024-01-31T04:07:47.665" v="40"/>
          <ac:picMkLst>
            <pc:docMk/>
            <pc:sldMk cId="3459794170" sldId="259"/>
            <ac:picMk id="10" creationId="{9FEEAB93-04A8-69A5-DD44-9B2DD23005CA}"/>
          </ac:picMkLst>
        </pc:picChg>
        <pc:picChg chg="add mod">
          <ac:chgData name="Leonie Smith" userId="fed1330f33f5650e" providerId="LiveId" clId="{E12ADF75-30BD-4DE4-AF2E-AFBC2BBB3B2E}" dt="2024-01-31T04:07:47.665" v="40"/>
          <ac:picMkLst>
            <pc:docMk/>
            <pc:sldMk cId="3459794170" sldId="259"/>
            <ac:picMk id="11" creationId="{A07C680E-5525-B832-D3EC-4BFF42D913F0}"/>
          </ac:picMkLst>
        </pc:picChg>
      </pc:sldChg>
      <pc:sldChg chg="addSp delSp modSp mod modTransition delAnim modShow">
        <pc:chgData name="Leonie Smith" userId="fed1330f33f5650e" providerId="LiveId" clId="{E12ADF75-30BD-4DE4-AF2E-AFBC2BBB3B2E}" dt="2024-02-02T04:47:06.186" v="133" actId="729"/>
        <pc:sldMkLst>
          <pc:docMk/>
          <pc:sldMk cId="1204998267" sldId="260"/>
        </pc:sldMkLst>
        <pc:picChg chg="add del mod">
          <ac:chgData name="Leonie Smith" userId="fed1330f33f5650e" providerId="LiveId" clId="{E12ADF75-30BD-4DE4-AF2E-AFBC2BBB3B2E}" dt="2024-01-31T04:08:19.143" v="44"/>
          <ac:picMkLst>
            <pc:docMk/>
            <pc:sldMk cId="1204998267" sldId="260"/>
            <ac:picMk id="3" creationId="{66772F16-17B3-547A-9B8F-0CC4D4F89D5B}"/>
          </ac:picMkLst>
        </pc:picChg>
        <pc:picChg chg="del">
          <ac:chgData name="Leonie Smith" userId="fed1330f33f5650e" providerId="LiveId" clId="{E12ADF75-30BD-4DE4-AF2E-AFBC2BBB3B2E}" dt="2024-01-31T04:07:53.411" v="41" actId="478"/>
          <ac:picMkLst>
            <pc:docMk/>
            <pc:sldMk cId="1204998267" sldId="260"/>
            <ac:picMk id="5" creationId="{57A3F2B4-0FBB-401D-AE98-E37D0203186B}"/>
          </ac:picMkLst>
        </pc:picChg>
        <pc:picChg chg="add mod">
          <ac:chgData name="Leonie Smith" userId="fed1330f33f5650e" providerId="LiveId" clId="{E12ADF75-30BD-4DE4-AF2E-AFBC2BBB3B2E}" dt="2024-01-31T04:08:19.143" v="44"/>
          <ac:picMkLst>
            <pc:docMk/>
            <pc:sldMk cId="1204998267" sldId="260"/>
            <ac:picMk id="7" creationId="{F5C60D5C-A885-5BAC-C97F-578018C4728B}"/>
          </ac:picMkLst>
        </pc:picChg>
      </pc:sldChg>
      <pc:sldChg chg="addSp delSp modSp mod modTransition delAnim modShow">
        <pc:chgData name="Leonie Smith" userId="fed1330f33f5650e" providerId="LiveId" clId="{E12ADF75-30BD-4DE4-AF2E-AFBC2BBB3B2E}" dt="2024-02-02T04:47:06.186" v="133" actId="729"/>
        <pc:sldMkLst>
          <pc:docMk/>
          <pc:sldMk cId="3350226380" sldId="262"/>
        </pc:sldMkLst>
        <pc:picChg chg="add del mod">
          <ac:chgData name="Leonie Smith" userId="fed1330f33f5650e" providerId="LiveId" clId="{E12ADF75-30BD-4DE4-AF2E-AFBC2BBB3B2E}" dt="2024-01-31T04:09:07.835" v="52"/>
          <ac:picMkLst>
            <pc:docMk/>
            <pc:sldMk cId="3350226380" sldId="262"/>
            <ac:picMk id="3" creationId="{5F9FD7D2-3D81-E77A-EC29-F50F280BC71E}"/>
          </ac:picMkLst>
        </pc:picChg>
        <pc:picChg chg="add mod">
          <ac:chgData name="Leonie Smith" userId="fed1330f33f5650e" providerId="LiveId" clId="{E12ADF75-30BD-4DE4-AF2E-AFBC2BBB3B2E}" dt="2024-01-31T04:09:07.835" v="52"/>
          <ac:picMkLst>
            <pc:docMk/>
            <pc:sldMk cId="3350226380" sldId="262"/>
            <ac:picMk id="5" creationId="{A71DF2B4-F79A-1EA0-4B8A-5D783EE89EF1}"/>
          </ac:picMkLst>
        </pc:picChg>
        <pc:picChg chg="del">
          <ac:chgData name="Leonie Smith" userId="fed1330f33f5650e" providerId="LiveId" clId="{E12ADF75-30BD-4DE4-AF2E-AFBC2BBB3B2E}" dt="2024-01-31T04:08:48.572" v="49" actId="478"/>
          <ac:picMkLst>
            <pc:docMk/>
            <pc:sldMk cId="3350226380" sldId="262"/>
            <ac:picMk id="7" creationId="{E294ABA2-FEDB-44C6-BE59-A3BC86EA9E14}"/>
          </ac:picMkLst>
        </pc:picChg>
      </pc:sldChg>
      <pc:sldChg chg="addSp delSp modSp mod modTransition delAnim modShow">
        <pc:chgData name="Leonie Smith" userId="fed1330f33f5650e" providerId="LiveId" clId="{E12ADF75-30BD-4DE4-AF2E-AFBC2BBB3B2E}" dt="2024-02-02T04:47:06.186" v="133" actId="729"/>
        <pc:sldMkLst>
          <pc:docMk/>
          <pc:sldMk cId="814010234" sldId="263"/>
        </pc:sldMkLst>
        <pc:picChg chg="add del mod">
          <ac:chgData name="Leonie Smith" userId="fed1330f33f5650e" providerId="LiveId" clId="{E12ADF75-30BD-4DE4-AF2E-AFBC2BBB3B2E}" dt="2024-01-31T04:08:43.182" v="48"/>
          <ac:picMkLst>
            <pc:docMk/>
            <pc:sldMk cId="814010234" sldId="263"/>
            <ac:picMk id="3" creationId="{1A097B15-5406-4D51-D503-0F3CC5832BD9}"/>
          </ac:picMkLst>
        </pc:picChg>
        <pc:picChg chg="del">
          <ac:chgData name="Leonie Smith" userId="fed1330f33f5650e" providerId="LiveId" clId="{E12ADF75-30BD-4DE4-AF2E-AFBC2BBB3B2E}" dt="2024-01-31T04:08:25.074" v="45" actId="478"/>
          <ac:picMkLst>
            <pc:docMk/>
            <pc:sldMk cId="814010234" sldId="263"/>
            <ac:picMk id="5" creationId="{CB68657F-1096-4E69-96BC-B5EF10D4D019}"/>
          </ac:picMkLst>
        </pc:picChg>
        <pc:picChg chg="add mod">
          <ac:chgData name="Leonie Smith" userId="fed1330f33f5650e" providerId="LiveId" clId="{E12ADF75-30BD-4DE4-AF2E-AFBC2BBB3B2E}" dt="2024-01-31T04:08:43.182" v="48"/>
          <ac:picMkLst>
            <pc:docMk/>
            <pc:sldMk cId="814010234" sldId="263"/>
            <ac:picMk id="7" creationId="{BE54F96C-9AA3-FA71-1C15-22D3C86BC45C}"/>
          </ac:picMkLst>
        </pc:picChg>
      </pc:sldChg>
      <pc:sldChg chg="addSp delSp modSp mod modTransition delAnim modShow">
        <pc:chgData name="Leonie Smith" userId="fed1330f33f5650e" providerId="LiveId" clId="{E12ADF75-30BD-4DE4-AF2E-AFBC2BBB3B2E}" dt="2024-02-02T04:47:06.186" v="133" actId="729"/>
        <pc:sldMkLst>
          <pc:docMk/>
          <pc:sldMk cId="302978315" sldId="264"/>
        </pc:sldMkLst>
        <pc:picChg chg="add del mod">
          <ac:chgData name="Leonie Smith" userId="fed1330f33f5650e" providerId="LiveId" clId="{E12ADF75-30BD-4DE4-AF2E-AFBC2BBB3B2E}" dt="2024-01-31T04:09:46.876" v="56"/>
          <ac:picMkLst>
            <pc:docMk/>
            <pc:sldMk cId="302978315" sldId="264"/>
            <ac:picMk id="3" creationId="{18EDD507-975B-F9E2-8406-A4C3AE76CAF2}"/>
          </ac:picMkLst>
        </pc:picChg>
        <pc:picChg chg="del">
          <ac:chgData name="Leonie Smith" userId="fed1330f33f5650e" providerId="LiveId" clId="{E12ADF75-30BD-4DE4-AF2E-AFBC2BBB3B2E}" dt="2024-01-31T04:09:19.666" v="53" actId="478"/>
          <ac:picMkLst>
            <pc:docMk/>
            <pc:sldMk cId="302978315" sldId="264"/>
            <ac:picMk id="5" creationId="{14E330B8-EE83-4326-8CC8-F4DE477B207A}"/>
          </ac:picMkLst>
        </pc:picChg>
        <pc:picChg chg="add mod">
          <ac:chgData name="Leonie Smith" userId="fed1330f33f5650e" providerId="LiveId" clId="{E12ADF75-30BD-4DE4-AF2E-AFBC2BBB3B2E}" dt="2024-01-31T04:09:46.876" v="56"/>
          <ac:picMkLst>
            <pc:docMk/>
            <pc:sldMk cId="302978315" sldId="264"/>
            <ac:picMk id="7" creationId="{E31261EF-9412-5961-C8F0-A849196E82F3}"/>
          </ac:picMkLst>
        </pc:picChg>
      </pc:sldChg>
      <pc:sldChg chg="addSp delSp modSp mod modTransition delAnim modAnim modShow">
        <pc:chgData name="Leonie Smith" userId="fed1330f33f5650e" providerId="LiveId" clId="{E12ADF75-30BD-4DE4-AF2E-AFBC2BBB3B2E}" dt="2024-02-02T04:47:06.186" v="133" actId="729"/>
        <pc:sldMkLst>
          <pc:docMk/>
          <pc:sldMk cId="891345644" sldId="265"/>
        </pc:sldMkLst>
        <pc:picChg chg="del">
          <ac:chgData name="Leonie Smith" userId="fed1330f33f5650e" providerId="LiveId" clId="{E12ADF75-30BD-4DE4-AF2E-AFBC2BBB3B2E}" dt="2024-01-31T04:09:55.512" v="57" actId="478"/>
          <ac:picMkLst>
            <pc:docMk/>
            <pc:sldMk cId="891345644" sldId="265"/>
            <ac:picMk id="2" creationId="{91B9687E-1A4B-4D1E-B087-FB66B2E5A2FE}"/>
          </ac:picMkLst>
        </pc:picChg>
        <pc:picChg chg="add del mod">
          <ac:chgData name="Leonie Smith" userId="fed1330f33f5650e" providerId="LiveId" clId="{E12ADF75-30BD-4DE4-AF2E-AFBC2BBB3B2E}" dt="2024-01-31T04:10:10.717" v="60"/>
          <ac:picMkLst>
            <pc:docMk/>
            <pc:sldMk cId="891345644" sldId="265"/>
            <ac:picMk id="5" creationId="{3BD02249-1D39-F6F8-331E-AC49EECAD5CF}"/>
          </ac:picMkLst>
        </pc:picChg>
        <pc:picChg chg="add del mod">
          <ac:chgData name="Leonie Smith" userId="fed1330f33f5650e" providerId="LiveId" clId="{E12ADF75-30BD-4DE4-AF2E-AFBC2BBB3B2E}" dt="2024-01-31T04:10:12.502" v="62"/>
          <ac:picMkLst>
            <pc:docMk/>
            <pc:sldMk cId="891345644" sldId="265"/>
            <ac:picMk id="7" creationId="{DF600416-2F56-4C75-4774-5C0A7B41EA76}"/>
          </ac:picMkLst>
        </pc:picChg>
        <pc:picChg chg="add del mod ord">
          <ac:chgData name="Leonie Smith" userId="fed1330f33f5650e" providerId="LiveId" clId="{E12ADF75-30BD-4DE4-AF2E-AFBC2BBB3B2E}" dt="2024-01-31T04:10:23.022" v="63"/>
          <ac:picMkLst>
            <pc:docMk/>
            <pc:sldMk cId="891345644" sldId="265"/>
            <ac:picMk id="10" creationId="{3AA6F652-7A37-2C2B-7552-33EEA083FC13}"/>
          </ac:picMkLst>
        </pc:picChg>
        <pc:picChg chg="add mod">
          <ac:chgData name="Leonie Smith" userId="fed1330f33f5650e" providerId="LiveId" clId="{E12ADF75-30BD-4DE4-AF2E-AFBC2BBB3B2E}" dt="2024-01-31T04:10:23.022" v="63"/>
          <ac:picMkLst>
            <pc:docMk/>
            <pc:sldMk cId="891345644" sldId="265"/>
            <ac:picMk id="11" creationId="{18157FD5-6AA8-6678-8201-057DE27F0283}"/>
          </ac:picMkLst>
        </pc:picChg>
      </pc:sldChg>
      <pc:sldChg chg="addSp delSp modSp mod modTransition delAnim modShow">
        <pc:chgData name="Leonie Smith" userId="fed1330f33f5650e" providerId="LiveId" clId="{E12ADF75-30BD-4DE4-AF2E-AFBC2BBB3B2E}" dt="2024-02-02T04:47:06.186" v="133" actId="729"/>
        <pc:sldMkLst>
          <pc:docMk/>
          <pc:sldMk cId="3955896480" sldId="266"/>
        </pc:sldMkLst>
        <pc:picChg chg="del">
          <ac:chgData name="Leonie Smith" userId="fed1330f33f5650e" providerId="LiveId" clId="{E12ADF75-30BD-4DE4-AF2E-AFBC2BBB3B2E}" dt="2024-01-31T04:10:33.941" v="64" actId="478"/>
          <ac:picMkLst>
            <pc:docMk/>
            <pc:sldMk cId="3955896480" sldId="266"/>
            <ac:picMk id="2" creationId="{8DF6165D-029D-4E44-8500-402344CAA75F}"/>
          </ac:picMkLst>
        </pc:picChg>
        <pc:picChg chg="add del mod">
          <ac:chgData name="Leonie Smith" userId="fed1330f33f5650e" providerId="LiveId" clId="{E12ADF75-30BD-4DE4-AF2E-AFBC2BBB3B2E}" dt="2024-01-31T04:10:58.467" v="67"/>
          <ac:picMkLst>
            <pc:docMk/>
            <pc:sldMk cId="3955896480" sldId="266"/>
            <ac:picMk id="5" creationId="{7519E914-E126-BFD0-9A30-EB3484C9344E}"/>
          </ac:picMkLst>
        </pc:picChg>
        <pc:picChg chg="add mod">
          <ac:chgData name="Leonie Smith" userId="fed1330f33f5650e" providerId="LiveId" clId="{E12ADF75-30BD-4DE4-AF2E-AFBC2BBB3B2E}" dt="2024-01-31T04:10:58.467" v="67"/>
          <ac:picMkLst>
            <pc:docMk/>
            <pc:sldMk cId="3955896480" sldId="266"/>
            <ac:picMk id="7" creationId="{F08D90F0-4228-8066-3A39-6410EE76C2FE}"/>
          </ac:picMkLst>
        </pc:picChg>
      </pc:sldChg>
      <pc:sldChg chg="addSp delSp modSp mod modTransition delAnim modShow">
        <pc:chgData name="Leonie Smith" userId="fed1330f33f5650e" providerId="LiveId" clId="{E12ADF75-30BD-4DE4-AF2E-AFBC2BBB3B2E}" dt="2024-02-02T04:47:06.186" v="133" actId="729"/>
        <pc:sldMkLst>
          <pc:docMk/>
          <pc:sldMk cId="2451151416" sldId="267"/>
        </pc:sldMkLst>
        <pc:picChg chg="del">
          <ac:chgData name="Leonie Smith" userId="fed1330f33f5650e" providerId="LiveId" clId="{E12ADF75-30BD-4DE4-AF2E-AFBC2BBB3B2E}" dt="2024-01-31T04:11:03.206" v="68" actId="478"/>
          <ac:picMkLst>
            <pc:docMk/>
            <pc:sldMk cId="2451151416" sldId="267"/>
            <ac:picMk id="2" creationId="{21949144-C09B-485A-A6EA-E1CAD13513BC}"/>
          </ac:picMkLst>
        </pc:picChg>
        <pc:picChg chg="add del mod">
          <ac:chgData name="Leonie Smith" userId="fed1330f33f5650e" providerId="LiveId" clId="{E12ADF75-30BD-4DE4-AF2E-AFBC2BBB3B2E}" dt="2024-01-31T04:11:47.123" v="71"/>
          <ac:picMkLst>
            <pc:docMk/>
            <pc:sldMk cId="2451151416" sldId="267"/>
            <ac:picMk id="5" creationId="{FB5D40D5-A3CA-A394-EFCD-1EC12F4F1FFA}"/>
          </ac:picMkLst>
        </pc:picChg>
        <pc:picChg chg="add mod">
          <ac:chgData name="Leonie Smith" userId="fed1330f33f5650e" providerId="LiveId" clId="{E12ADF75-30BD-4DE4-AF2E-AFBC2BBB3B2E}" dt="2024-01-31T04:11:47.123" v="71"/>
          <ac:picMkLst>
            <pc:docMk/>
            <pc:sldMk cId="2451151416" sldId="267"/>
            <ac:picMk id="7" creationId="{E4B39B69-8BE4-8840-5A42-5D5A9735D797}"/>
          </ac:picMkLst>
        </pc:picChg>
      </pc:sldChg>
      <pc:sldChg chg="addSp delSp modSp mod modTransition delAnim modShow">
        <pc:chgData name="Leonie Smith" userId="fed1330f33f5650e" providerId="LiveId" clId="{E12ADF75-30BD-4DE4-AF2E-AFBC2BBB3B2E}" dt="2024-02-02T04:47:06.186" v="133" actId="729"/>
        <pc:sldMkLst>
          <pc:docMk/>
          <pc:sldMk cId="3704788442" sldId="268"/>
        </pc:sldMkLst>
        <pc:picChg chg="add del mod">
          <ac:chgData name="Leonie Smith" userId="fed1330f33f5650e" providerId="LiveId" clId="{E12ADF75-30BD-4DE4-AF2E-AFBC2BBB3B2E}" dt="2024-01-31T04:12:08.536" v="75"/>
          <ac:picMkLst>
            <pc:docMk/>
            <pc:sldMk cId="3704788442" sldId="268"/>
            <ac:picMk id="3" creationId="{A613772F-5A59-4D1D-4886-3DE15F4820F6}"/>
          </ac:picMkLst>
        </pc:picChg>
        <pc:picChg chg="del">
          <ac:chgData name="Leonie Smith" userId="fed1330f33f5650e" providerId="LiveId" clId="{E12ADF75-30BD-4DE4-AF2E-AFBC2BBB3B2E}" dt="2024-01-31T04:11:52.657" v="72" actId="478"/>
          <ac:picMkLst>
            <pc:docMk/>
            <pc:sldMk cId="3704788442" sldId="268"/>
            <ac:picMk id="5" creationId="{F6746FC0-EB75-4892-B561-40A3EAD7CEA2}"/>
          </ac:picMkLst>
        </pc:picChg>
        <pc:picChg chg="add mod">
          <ac:chgData name="Leonie Smith" userId="fed1330f33f5650e" providerId="LiveId" clId="{E12ADF75-30BD-4DE4-AF2E-AFBC2BBB3B2E}" dt="2024-01-31T04:12:08.536" v="75"/>
          <ac:picMkLst>
            <pc:docMk/>
            <pc:sldMk cId="3704788442" sldId="268"/>
            <ac:picMk id="7" creationId="{7F17F366-86B5-1EF3-C729-E11792456496}"/>
          </ac:picMkLst>
        </pc:picChg>
      </pc:sldChg>
      <pc:sldChg chg="addSp delSp modSp mod modTransition delAnim modShow">
        <pc:chgData name="Leonie Smith" userId="fed1330f33f5650e" providerId="LiveId" clId="{E12ADF75-30BD-4DE4-AF2E-AFBC2BBB3B2E}" dt="2024-02-02T04:47:06.186" v="133" actId="729"/>
        <pc:sldMkLst>
          <pc:docMk/>
          <pc:sldMk cId="1347021889" sldId="269"/>
        </pc:sldMkLst>
        <pc:picChg chg="add del mod">
          <ac:chgData name="Leonie Smith" userId="fed1330f33f5650e" providerId="LiveId" clId="{E12ADF75-30BD-4DE4-AF2E-AFBC2BBB3B2E}" dt="2024-01-31T04:12:32.762" v="79"/>
          <ac:picMkLst>
            <pc:docMk/>
            <pc:sldMk cId="1347021889" sldId="269"/>
            <ac:picMk id="3" creationId="{4E410029-01A7-7C20-2E6D-8DE0CC95B84C}"/>
          </ac:picMkLst>
        </pc:picChg>
        <pc:picChg chg="add mod">
          <ac:chgData name="Leonie Smith" userId="fed1330f33f5650e" providerId="LiveId" clId="{E12ADF75-30BD-4DE4-AF2E-AFBC2BBB3B2E}" dt="2024-01-31T04:12:32.762" v="79"/>
          <ac:picMkLst>
            <pc:docMk/>
            <pc:sldMk cId="1347021889" sldId="269"/>
            <ac:picMk id="5" creationId="{134C1E05-6968-DF53-F38D-EDF7AA656373}"/>
          </ac:picMkLst>
        </pc:picChg>
        <pc:picChg chg="del">
          <ac:chgData name="Leonie Smith" userId="fed1330f33f5650e" providerId="LiveId" clId="{E12ADF75-30BD-4DE4-AF2E-AFBC2BBB3B2E}" dt="2024-01-31T04:12:13.823" v="76" actId="478"/>
          <ac:picMkLst>
            <pc:docMk/>
            <pc:sldMk cId="1347021889" sldId="269"/>
            <ac:picMk id="8" creationId="{8B4FD623-5F4D-4C0C-B149-85F56118C312}"/>
          </ac:picMkLst>
        </pc:picChg>
      </pc:sldChg>
      <pc:sldChg chg="addSp delSp modSp mod modTransition delAnim modShow">
        <pc:chgData name="Leonie Smith" userId="fed1330f33f5650e" providerId="LiveId" clId="{E12ADF75-30BD-4DE4-AF2E-AFBC2BBB3B2E}" dt="2024-02-02T04:47:06.186" v="133" actId="729"/>
        <pc:sldMkLst>
          <pc:docMk/>
          <pc:sldMk cId="2262961142" sldId="270"/>
        </pc:sldMkLst>
        <pc:picChg chg="add del mod">
          <ac:chgData name="Leonie Smith" userId="fed1330f33f5650e" providerId="LiveId" clId="{E12ADF75-30BD-4DE4-AF2E-AFBC2BBB3B2E}" dt="2024-01-31T04:12:58.753" v="83"/>
          <ac:picMkLst>
            <pc:docMk/>
            <pc:sldMk cId="2262961142" sldId="270"/>
            <ac:picMk id="3" creationId="{27B23EE8-FFE8-1445-9019-F8350A6E3919}"/>
          </ac:picMkLst>
        </pc:picChg>
        <pc:picChg chg="add mod">
          <ac:chgData name="Leonie Smith" userId="fed1330f33f5650e" providerId="LiveId" clId="{E12ADF75-30BD-4DE4-AF2E-AFBC2BBB3B2E}" dt="2024-01-31T04:12:58.753" v="83"/>
          <ac:picMkLst>
            <pc:docMk/>
            <pc:sldMk cId="2262961142" sldId="270"/>
            <ac:picMk id="5" creationId="{0C6B3E65-177E-0480-4F6A-95C4D54E8A0B}"/>
          </ac:picMkLst>
        </pc:picChg>
        <pc:picChg chg="del">
          <ac:chgData name="Leonie Smith" userId="fed1330f33f5650e" providerId="LiveId" clId="{E12ADF75-30BD-4DE4-AF2E-AFBC2BBB3B2E}" dt="2024-01-31T04:12:38.183" v="80" actId="478"/>
          <ac:picMkLst>
            <pc:docMk/>
            <pc:sldMk cId="2262961142" sldId="270"/>
            <ac:picMk id="7" creationId="{6CAC0CCC-84F1-4ACA-9847-A6CAC36893C3}"/>
          </ac:picMkLst>
        </pc:picChg>
      </pc:sldChg>
      <pc:sldChg chg="addSp delSp modSp mod modTransition delAnim modShow">
        <pc:chgData name="Leonie Smith" userId="fed1330f33f5650e" providerId="LiveId" clId="{E12ADF75-30BD-4DE4-AF2E-AFBC2BBB3B2E}" dt="2024-02-02T04:47:06.186" v="133" actId="729"/>
        <pc:sldMkLst>
          <pc:docMk/>
          <pc:sldMk cId="1334611060" sldId="271"/>
        </pc:sldMkLst>
        <pc:picChg chg="add del mod">
          <ac:chgData name="Leonie Smith" userId="fed1330f33f5650e" providerId="LiveId" clId="{E12ADF75-30BD-4DE4-AF2E-AFBC2BBB3B2E}" dt="2024-01-31T04:13:23.521" v="87"/>
          <ac:picMkLst>
            <pc:docMk/>
            <pc:sldMk cId="1334611060" sldId="271"/>
            <ac:picMk id="3" creationId="{F777CB89-A6E9-CBBD-B66D-B777A148E1B6}"/>
          </ac:picMkLst>
        </pc:picChg>
        <pc:picChg chg="del">
          <ac:chgData name="Leonie Smith" userId="fed1330f33f5650e" providerId="LiveId" clId="{E12ADF75-30BD-4DE4-AF2E-AFBC2BBB3B2E}" dt="2024-01-31T04:13:04.234" v="84" actId="478"/>
          <ac:picMkLst>
            <pc:docMk/>
            <pc:sldMk cId="1334611060" sldId="271"/>
            <ac:picMk id="5" creationId="{05176842-E064-4560-8CC1-EBD6209C8EB9}"/>
          </ac:picMkLst>
        </pc:picChg>
        <pc:picChg chg="add mod">
          <ac:chgData name="Leonie Smith" userId="fed1330f33f5650e" providerId="LiveId" clId="{E12ADF75-30BD-4DE4-AF2E-AFBC2BBB3B2E}" dt="2024-01-31T04:13:23.521" v="87"/>
          <ac:picMkLst>
            <pc:docMk/>
            <pc:sldMk cId="1334611060" sldId="271"/>
            <ac:picMk id="7" creationId="{7AD4E5B7-C3B2-37FF-A38E-2181701D0063}"/>
          </ac:picMkLst>
        </pc:picChg>
      </pc:sldChg>
      <pc:sldChg chg="addSp delSp modSp mod modTransition delAnim modAnim modShow">
        <pc:chgData name="Leonie Smith" userId="fed1330f33f5650e" providerId="LiveId" clId="{E12ADF75-30BD-4DE4-AF2E-AFBC2BBB3B2E}" dt="2024-02-02T04:47:06.186" v="133" actId="729"/>
        <pc:sldMkLst>
          <pc:docMk/>
          <pc:sldMk cId="3521566235" sldId="272"/>
        </pc:sldMkLst>
        <pc:picChg chg="add del mod">
          <ac:chgData name="Leonie Smith" userId="fed1330f33f5650e" providerId="LiveId" clId="{E12ADF75-30BD-4DE4-AF2E-AFBC2BBB3B2E}" dt="2024-01-31T04:14:02.700" v="91"/>
          <ac:picMkLst>
            <pc:docMk/>
            <pc:sldMk cId="3521566235" sldId="272"/>
            <ac:picMk id="3" creationId="{0CBC9C7F-EFE7-9BDD-3795-9F590F547F85}"/>
          </ac:picMkLst>
        </pc:picChg>
        <pc:picChg chg="add del mod">
          <ac:chgData name="Leonie Smith" userId="fed1330f33f5650e" providerId="LiveId" clId="{E12ADF75-30BD-4DE4-AF2E-AFBC2BBB3B2E}" dt="2024-01-31T04:14:08.672" v="93"/>
          <ac:picMkLst>
            <pc:docMk/>
            <pc:sldMk cId="3521566235" sldId="272"/>
            <ac:picMk id="5" creationId="{48895720-3BEF-60FE-1DAE-C1A66B9908B0}"/>
          </ac:picMkLst>
        </pc:picChg>
        <pc:picChg chg="del">
          <ac:chgData name="Leonie Smith" userId="fed1330f33f5650e" providerId="LiveId" clId="{E12ADF75-30BD-4DE4-AF2E-AFBC2BBB3B2E}" dt="2024-01-31T04:13:41.091" v="88" actId="478"/>
          <ac:picMkLst>
            <pc:docMk/>
            <pc:sldMk cId="3521566235" sldId="272"/>
            <ac:picMk id="8" creationId="{64631903-BB33-4F9F-9212-2C114DEF501E}"/>
          </ac:picMkLst>
        </pc:picChg>
        <pc:picChg chg="add del mod ord">
          <ac:chgData name="Leonie Smith" userId="fed1330f33f5650e" providerId="LiveId" clId="{E12ADF75-30BD-4DE4-AF2E-AFBC2BBB3B2E}" dt="2024-01-31T04:14:25.327" v="94"/>
          <ac:picMkLst>
            <pc:docMk/>
            <pc:sldMk cId="3521566235" sldId="272"/>
            <ac:picMk id="10" creationId="{7A79D042-73F4-CE4A-CE23-5B43920205E6}"/>
          </ac:picMkLst>
        </pc:picChg>
        <pc:picChg chg="add mod">
          <ac:chgData name="Leonie Smith" userId="fed1330f33f5650e" providerId="LiveId" clId="{E12ADF75-30BD-4DE4-AF2E-AFBC2BBB3B2E}" dt="2024-01-31T04:14:25.327" v="94"/>
          <ac:picMkLst>
            <pc:docMk/>
            <pc:sldMk cId="3521566235" sldId="272"/>
            <ac:picMk id="11" creationId="{B606FDD3-E663-8DFC-74B2-DF80419E63E0}"/>
          </ac:picMkLst>
        </pc:picChg>
      </pc:sldChg>
      <pc:sldChg chg="addSp delSp modSp mod modTransition delAnim modShow">
        <pc:chgData name="Leonie Smith" userId="fed1330f33f5650e" providerId="LiveId" clId="{E12ADF75-30BD-4DE4-AF2E-AFBC2BBB3B2E}" dt="2024-02-02T04:47:06.186" v="133" actId="729"/>
        <pc:sldMkLst>
          <pc:docMk/>
          <pc:sldMk cId="942597801" sldId="273"/>
        </pc:sldMkLst>
        <pc:picChg chg="add del mod">
          <ac:chgData name="Leonie Smith" userId="fed1330f33f5650e" providerId="LiveId" clId="{E12ADF75-30BD-4DE4-AF2E-AFBC2BBB3B2E}" dt="2024-01-31T04:14:52.328" v="98"/>
          <ac:picMkLst>
            <pc:docMk/>
            <pc:sldMk cId="942597801" sldId="273"/>
            <ac:picMk id="3" creationId="{FED41EF7-25A6-E3FA-222A-332AA03F1CFD}"/>
          </ac:picMkLst>
        </pc:picChg>
        <pc:picChg chg="add mod">
          <ac:chgData name="Leonie Smith" userId="fed1330f33f5650e" providerId="LiveId" clId="{E12ADF75-30BD-4DE4-AF2E-AFBC2BBB3B2E}" dt="2024-01-31T04:14:52.328" v="98"/>
          <ac:picMkLst>
            <pc:docMk/>
            <pc:sldMk cId="942597801" sldId="273"/>
            <ac:picMk id="5" creationId="{B64CF3AC-A1CF-2140-88C5-8D965A7E8508}"/>
          </ac:picMkLst>
        </pc:picChg>
        <pc:picChg chg="del">
          <ac:chgData name="Leonie Smith" userId="fed1330f33f5650e" providerId="LiveId" clId="{E12ADF75-30BD-4DE4-AF2E-AFBC2BBB3B2E}" dt="2024-01-31T04:14:31.838" v="95" actId="478"/>
          <ac:picMkLst>
            <pc:docMk/>
            <pc:sldMk cId="942597801" sldId="273"/>
            <ac:picMk id="7" creationId="{6B01EA39-F4B4-4303-BE99-185945F37E50}"/>
          </ac:picMkLst>
        </pc:picChg>
      </pc:sldChg>
      <pc:sldChg chg="addSp delSp modSp mod modTransition delAnim modShow">
        <pc:chgData name="Leonie Smith" userId="fed1330f33f5650e" providerId="LiveId" clId="{E12ADF75-30BD-4DE4-AF2E-AFBC2BBB3B2E}" dt="2024-02-02T04:47:06.186" v="133" actId="729"/>
        <pc:sldMkLst>
          <pc:docMk/>
          <pc:sldMk cId="3020565509" sldId="274"/>
        </pc:sldMkLst>
        <pc:picChg chg="del">
          <ac:chgData name="Leonie Smith" userId="fed1330f33f5650e" providerId="LiveId" clId="{E12ADF75-30BD-4DE4-AF2E-AFBC2BBB3B2E}" dt="2024-01-31T04:14:57.093" v="99" actId="478"/>
          <ac:picMkLst>
            <pc:docMk/>
            <pc:sldMk cId="3020565509" sldId="274"/>
            <ac:picMk id="2" creationId="{5374BAAB-3D3F-49B4-8F0A-4764EEC10B28}"/>
          </ac:picMkLst>
        </pc:picChg>
        <pc:picChg chg="add del mod">
          <ac:chgData name="Leonie Smith" userId="fed1330f33f5650e" providerId="LiveId" clId="{E12ADF75-30BD-4DE4-AF2E-AFBC2BBB3B2E}" dt="2024-01-31T04:15:10.156" v="102"/>
          <ac:picMkLst>
            <pc:docMk/>
            <pc:sldMk cId="3020565509" sldId="274"/>
            <ac:picMk id="5" creationId="{D2E782ED-3BEE-0F1D-C618-5378E47954F4}"/>
          </ac:picMkLst>
        </pc:picChg>
        <pc:picChg chg="add mod">
          <ac:chgData name="Leonie Smith" userId="fed1330f33f5650e" providerId="LiveId" clId="{E12ADF75-30BD-4DE4-AF2E-AFBC2BBB3B2E}" dt="2024-01-31T04:15:10.156" v="102"/>
          <ac:picMkLst>
            <pc:docMk/>
            <pc:sldMk cId="3020565509" sldId="274"/>
            <ac:picMk id="7" creationId="{273B20BA-8BE3-0859-F231-7FA2B8441879}"/>
          </ac:picMkLst>
        </pc:picChg>
      </pc:sldChg>
      <pc:sldChg chg="addSp delSp modSp mod modTransition delAnim modShow">
        <pc:chgData name="Leonie Smith" userId="fed1330f33f5650e" providerId="LiveId" clId="{E12ADF75-30BD-4DE4-AF2E-AFBC2BBB3B2E}" dt="2024-02-02T04:47:06.186" v="133" actId="729"/>
        <pc:sldMkLst>
          <pc:docMk/>
          <pc:sldMk cId="2491961610" sldId="275"/>
        </pc:sldMkLst>
        <pc:picChg chg="add del mod">
          <ac:chgData name="Leonie Smith" userId="fed1330f33f5650e" providerId="LiveId" clId="{E12ADF75-30BD-4DE4-AF2E-AFBC2BBB3B2E}" dt="2024-01-31T04:15:37.527" v="106"/>
          <ac:picMkLst>
            <pc:docMk/>
            <pc:sldMk cId="2491961610" sldId="275"/>
            <ac:picMk id="3" creationId="{29C85977-FD56-594A-3DF8-264A24A2D576}"/>
          </ac:picMkLst>
        </pc:picChg>
        <pc:picChg chg="add mod">
          <ac:chgData name="Leonie Smith" userId="fed1330f33f5650e" providerId="LiveId" clId="{E12ADF75-30BD-4DE4-AF2E-AFBC2BBB3B2E}" dt="2024-01-31T04:15:37.527" v="106"/>
          <ac:picMkLst>
            <pc:docMk/>
            <pc:sldMk cId="2491961610" sldId="275"/>
            <ac:picMk id="5" creationId="{A03D1F94-EDA9-8B7E-C078-A880DC6C6332}"/>
          </ac:picMkLst>
        </pc:picChg>
        <pc:picChg chg="del">
          <ac:chgData name="Leonie Smith" userId="fed1330f33f5650e" providerId="LiveId" clId="{E12ADF75-30BD-4DE4-AF2E-AFBC2BBB3B2E}" dt="2024-01-31T04:15:16.635" v="103" actId="478"/>
          <ac:picMkLst>
            <pc:docMk/>
            <pc:sldMk cId="2491961610" sldId="275"/>
            <ac:picMk id="7" creationId="{76760F05-1066-49DB-A440-9E68D6C4D1E8}"/>
          </ac:picMkLst>
        </pc:picChg>
      </pc:sldChg>
      <pc:sldChg chg="addSp delSp modSp mod modTransition delAnim modShow">
        <pc:chgData name="Leonie Smith" userId="fed1330f33f5650e" providerId="LiveId" clId="{E12ADF75-30BD-4DE4-AF2E-AFBC2BBB3B2E}" dt="2024-02-02T04:47:06.186" v="133" actId="729"/>
        <pc:sldMkLst>
          <pc:docMk/>
          <pc:sldMk cId="2748002805" sldId="276"/>
        </pc:sldMkLst>
        <pc:picChg chg="add del mod">
          <ac:chgData name="Leonie Smith" userId="fed1330f33f5650e" providerId="LiveId" clId="{E12ADF75-30BD-4DE4-AF2E-AFBC2BBB3B2E}" dt="2024-01-31T04:16:04.393" v="110"/>
          <ac:picMkLst>
            <pc:docMk/>
            <pc:sldMk cId="2748002805" sldId="276"/>
            <ac:picMk id="3" creationId="{42C0EE51-A28F-75C4-4635-75FC6EB5BA7A}"/>
          </ac:picMkLst>
        </pc:picChg>
        <pc:picChg chg="add mod">
          <ac:chgData name="Leonie Smith" userId="fed1330f33f5650e" providerId="LiveId" clId="{E12ADF75-30BD-4DE4-AF2E-AFBC2BBB3B2E}" dt="2024-01-31T04:16:04.393" v="110"/>
          <ac:picMkLst>
            <pc:docMk/>
            <pc:sldMk cId="2748002805" sldId="276"/>
            <ac:picMk id="5" creationId="{674EC84B-7947-06D8-86BA-621CB8774AE8}"/>
          </ac:picMkLst>
        </pc:picChg>
        <pc:picChg chg="del">
          <ac:chgData name="Leonie Smith" userId="fed1330f33f5650e" providerId="LiveId" clId="{E12ADF75-30BD-4DE4-AF2E-AFBC2BBB3B2E}" dt="2024-01-31T04:15:43.459" v="107" actId="478"/>
          <ac:picMkLst>
            <pc:docMk/>
            <pc:sldMk cId="2748002805" sldId="276"/>
            <ac:picMk id="7" creationId="{C6CCF278-3F5A-4F59-94B2-5843F414EB4F}"/>
          </ac:picMkLst>
        </pc:picChg>
      </pc:sldChg>
      <pc:sldChg chg="addSp delSp modSp mod modTransition delAnim modShow">
        <pc:chgData name="Leonie Smith" userId="fed1330f33f5650e" providerId="LiveId" clId="{E12ADF75-30BD-4DE4-AF2E-AFBC2BBB3B2E}" dt="2024-02-02T04:47:06.186" v="133" actId="729"/>
        <pc:sldMkLst>
          <pc:docMk/>
          <pc:sldMk cId="460398733" sldId="277"/>
        </pc:sldMkLst>
        <pc:picChg chg="del">
          <ac:chgData name="Leonie Smith" userId="fed1330f33f5650e" providerId="LiveId" clId="{E12ADF75-30BD-4DE4-AF2E-AFBC2BBB3B2E}" dt="2024-01-31T04:16:09.800" v="111" actId="478"/>
          <ac:picMkLst>
            <pc:docMk/>
            <pc:sldMk cId="460398733" sldId="277"/>
            <ac:picMk id="2" creationId="{B0733AAA-6E10-454F-8A12-358B012F23EB}"/>
          </ac:picMkLst>
        </pc:picChg>
        <pc:picChg chg="add del mod">
          <ac:chgData name="Leonie Smith" userId="fed1330f33f5650e" providerId="LiveId" clId="{E12ADF75-30BD-4DE4-AF2E-AFBC2BBB3B2E}" dt="2024-01-31T04:16:23.308" v="114"/>
          <ac:picMkLst>
            <pc:docMk/>
            <pc:sldMk cId="460398733" sldId="277"/>
            <ac:picMk id="5" creationId="{1F958764-B8CF-55E0-6847-C8F6AA0AB39D}"/>
          </ac:picMkLst>
        </pc:picChg>
        <pc:picChg chg="add mod">
          <ac:chgData name="Leonie Smith" userId="fed1330f33f5650e" providerId="LiveId" clId="{E12ADF75-30BD-4DE4-AF2E-AFBC2BBB3B2E}" dt="2024-01-31T04:16:23.308" v="114"/>
          <ac:picMkLst>
            <pc:docMk/>
            <pc:sldMk cId="460398733" sldId="277"/>
            <ac:picMk id="7" creationId="{87BA55CC-0665-79A1-56D2-E0B9106C8C68}"/>
          </ac:picMkLst>
        </pc:picChg>
      </pc:sldChg>
      <pc:sldChg chg="addSp delSp modSp mod modTransition delAnim modAnim modShow">
        <pc:chgData name="Leonie Smith" userId="fed1330f33f5650e" providerId="LiveId" clId="{E12ADF75-30BD-4DE4-AF2E-AFBC2BBB3B2E}" dt="2024-02-02T04:47:06.186" v="133" actId="729"/>
        <pc:sldMkLst>
          <pc:docMk/>
          <pc:sldMk cId="3854601123" sldId="278"/>
        </pc:sldMkLst>
        <pc:picChg chg="del">
          <ac:chgData name="Leonie Smith" userId="fed1330f33f5650e" providerId="LiveId" clId="{E12ADF75-30BD-4DE4-AF2E-AFBC2BBB3B2E}" dt="2024-01-31T04:16:28.753" v="115" actId="478"/>
          <ac:picMkLst>
            <pc:docMk/>
            <pc:sldMk cId="3854601123" sldId="278"/>
            <ac:picMk id="3" creationId="{03252FC1-5D10-470A-B5EE-9A586C7D5A95}"/>
          </ac:picMkLst>
        </pc:picChg>
        <pc:picChg chg="add del mod">
          <ac:chgData name="Leonie Smith" userId="fed1330f33f5650e" providerId="LiveId" clId="{E12ADF75-30BD-4DE4-AF2E-AFBC2BBB3B2E}" dt="2024-01-31T04:16:43.270" v="118"/>
          <ac:picMkLst>
            <pc:docMk/>
            <pc:sldMk cId="3854601123" sldId="278"/>
            <ac:picMk id="5" creationId="{B03ED2C9-BD75-38D2-CC94-17C8D8607E23}"/>
          </ac:picMkLst>
        </pc:picChg>
        <pc:picChg chg="add del mod">
          <ac:chgData name="Leonie Smith" userId="fed1330f33f5650e" providerId="LiveId" clId="{E12ADF75-30BD-4DE4-AF2E-AFBC2BBB3B2E}" dt="2024-01-31T04:16:45.040" v="120"/>
          <ac:picMkLst>
            <pc:docMk/>
            <pc:sldMk cId="3854601123" sldId="278"/>
            <ac:picMk id="7" creationId="{7842BE8C-BD25-748C-4144-88EC9D3D31CD}"/>
          </ac:picMkLst>
        </pc:picChg>
        <pc:picChg chg="add del mod ord">
          <ac:chgData name="Leonie Smith" userId="fed1330f33f5650e" providerId="LiveId" clId="{E12ADF75-30BD-4DE4-AF2E-AFBC2BBB3B2E}" dt="2024-01-31T04:16:55.379" v="121"/>
          <ac:picMkLst>
            <pc:docMk/>
            <pc:sldMk cId="3854601123" sldId="278"/>
            <ac:picMk id="10" creationId="{AB7FB700-AD69-1DB5-7F47-1CE3D82CA688}"/>
          </ac:picMkLst>
        </pc:picChg>
        <pc:picChg chg="add mod">
          <ac:chgData name="Leonie Smith" userId="fed1330f33f5650e" providerId="LiveId" clId="{E12ADF75-30BD-4DE4-AF2E-AFBC2BBB3B2E}" dt="2024-01-31T04:16:55.379" v="121"/>
          <ac:picMkLst>
            <pc:docMk/>
            <pc:sldMk cId="3854601123" sldId="278"/>
            <ac:picMk id="11" creationId="{97CE46FB-6BE8-4AFB-459E-5A7E08EC0E76}"/>
          </ac:picMkLst>
        </pc:picChg>
      </pc:sldChg>
      <pc:sldChg chg="addSp delSp modSp mod modTransition delAnim modAnim modShow">
        <pc:chgData name="Leonie Smith" userId="fed1330f33f5650e" providerId="LiveId" clId="{E12ADF75-30BD-4DE4-AF2E-AFBC2BBB3B2E}" dt="2024-02-02T04:47:06.186" v="133" actId="729"/>
        <pc:sldMkLst>
          <pc:docMk/>
          <pc:sldMk cId="2600251617" sldId="279"/>
        </pc:sldMkLst>
        <pc:picChg chg="add del mod">
          <ac:chgData name="Leonie Smith" userId="fed1330f33f5650e" providerId="LiveId" clId="{E12ADF75-30BD-4DE4-AF2E-AFBC2BBB3B2E}" dt="2024-01-31T04:17:16.141" v="125"/>
          <ac:picMkLst>
            <pc:docMk/>
            <pc:sldMk cId="2600251617" sldId="279"/>
            <ac:picMk id="3" creationId="{9026BB96-A826-7FFA-1FF5-83129A76AE36}"/>
          </ac:picMkLst>
        </pc:picChg>
        <pc:picChg chg="del">
          <ac:chgData name="Leonie Smith" userId="fed1330f33f5650e" providerId="LiveId" clId="{E12ADF75-30BD-4DE4-AF2E-AFBC2BBB3B2E}" dt="2024-01-31T04:17:01.267" v="122" actId="478"/>
          <ac:picMkLst>
            <pc:docMk/>
            <pc:sldMk cId="2600251617" sldId="279"/>
            <ac:picMk id="5" creationId="{520E2A57-0531-4C48-9BD7-FAE8C48879C7}"/>
          </ac:picMkLst>
        </pc:picChg>
        <pc:picChg chg="add del mod">
          <ac:chgData name="Leonie Smith" userId="fed1330f33f5650e" providerId="LiveId" clId="{E12ADF75-30BD-4DE4-AF2E-AFBC2BBB3B2E}" dt="2024-01-31T04:17:18.324" v="127"/>
          <ac:picMkLst>
            <pc:docMk/>
            <pc:sldMk cId="2600251617" sldId="279"/>
            <ac:picMk id="7" creationId="{0DAF5DC8-D00D-115A-A490-9DDCE8012731}"/>
          </ac:picMkLst>
        </pc:picChg>
        <pc:picChg chg="add del mod ord">
          <ac:chgData name="Leonie Smith" userId="fed1330f33f5650e" providerId="LiveId" clId="{E12ADF75-30BD-4DE4-AF2E-AFBC2BBB3B2E}" dt="2024-01-31T04:17:26.556" v="128"/>
          <ac:picMkLst>
            <pc:docMk/>
            <pc:sldMk cId="2600251617" sldId="279"/>
            <ac:picMk id="10" creationId="{3E90F6DC-9FF2-B22F-AD61-AA43F2C826FE}"/>
          </ac:picMkLst>
        </pc:picChg>
        <pc:picChg chg="add del mod">
          <ac:chgData name="Leonie Smith" userId="fed1330f33f5650e" providerId="LiveId" clId="{E12ADF75-30BD-4DE4-AF2E-AFBC2BBB3B2E}" dt="2024-01-31T04:17:27.980" v="130"/>
          <ac:picMkLst>
            <pc:docMk/>
            <pc:sldMk cId="2600251617" sldId="279"/>
            <ac:picMk id="11" creationId="{80483C94-8227-83E3-79DE-2F0AA0AFFE81}"/>
          </ac:picMkLst>
        </pc:picChg>
        <pc:picChg chg="add del mod ord">
          <ac:chgData name="Leonie Smith" userId="fed1330f33f5650e" providerId="LiveId" clId="{E12ADF75-30BD-4DE4-AF2E-AFBC2BBB3B2E}" dt="2024-01-31T04:17:37.566" v="131"/>
          <ac:picMkLst>
            <pc:docMk/>
            <pc:sldMk cId="2600251617" sldId="279"/>
            <ac:picMk id="14" creationId="{9202D145-316A-B86E-64BA-805805CBC912}"/>
          </ac:picMkLst>
        </pc:picChg>
        <pc:picChg chg="add mod">
          <ac:chgData name="Leonie Smith" userId="fed1330f33f5650e" providerId="LiveId" clId="{E12ADF75-30BD-4DE4-AF2E-AFBC2BBB3B2E}" dt="2024-01-31T04:17:37.566" v="131"/>
          <ac:picMkLst>
            <pc:docMk/>
            <pc:sldMk cId="2600251617" sldId="279"/>
            <ac:picMk id="15" creationId="{A68EB837-C1DF-4F16-E16E-27E2F820FD61}"/>
          </ac:picMkLst>
        </pc:picChg>
      </pc:sldChg>
      <pc:sldChg chg="mod modShow">
        <pc:chgData name="Leonie Smith" userId="fed1330f33f5650e" providerId="LiveId" clId="{E12ADF75-30BD-4DE4-AF2E-AFBC2BBB3B2E}" dt="2024-02-02T04:47:06.186" v="133" actId="729"/>
        <pc:sldMkLst>
          <pc:docMk/>
          <pc:sldMk cId="1033075043" sldId="280"/>
        </pc:sldMkLst>
      </pc:sldChg>
      <pc:sldChg chg="mod modShow">
        <pc:chgData name="Leonie Smith" userId="fed1330f33f5650e" providerId="LiveId" clId="{E12ADF75-30BD-4DE4-AF2E-AFBC2BBB3B2E}" dt="2024-02-02T04:47:06.186" v="133" actId="729"/>
        <pc:sldMkLst>
          <pc:docMk/>
          <pc:sldMk cId="2441219747" sldId="282"/>
        </pc:sldMkLst>
      </pc:sldChg>
      <pc:sldChg chg="mod modShow">
        <pc:chgData name="Leonie Smith" userId="fed1330f33f5650e" providerId="LiveId" clId="{E12ADF75-30BD-4DE4-AF2E-AFBC2BBB3B2E}" dt="2024-02-02T04:47:06.186" v="133" actId="729"/>
        <pc:sldMkLst>
          <pc:docMk/>
          <pc:sldMk cId="91500484" sldId="283"/>
        </pc:sldMkLst>
      </pc:sldChg>
      <pc:sldChg chg="mod modShow">
        <pc:chgData name="Leonie Smith" userId="fed1330f33f5650e" providerId="LiveId" clId="{E12ADF75-30BD-4DE4-AF2E-AFBC2BBB3B2E}" dt="2024-02-02T04:47:06.186" v="133" actId="729"/>
        <pc:sldMkLst>
          <pc:docMk/>
          <pc:sldMk cId="3228798568" sldId="284"/>
        </pc:sldMkLst>
      </pc:sldChg>
      <pc:sldChg chg="mod modShow">
        <pc:chgData name="Leonie Smith" userId="fed1330f33f5650e" providerId="LiveId" clId="{E12ADF75-30BD-4DE4-AF2E-AFBC2BBB3B2E}" dt="2024-02-02T04:47:06.186" v="133" actId="729"/>
        <pc:sldMkLst>
          <pc:docMk/>
          <pc:sldMk cId="129496692" sldId="285"/>
        </pc:sldMkLst>
      </pc:sldChg>
      <pc:sldChg chg="mod modShow">
        <pc:chgData name="Leonie Smith" userId="fed1330f33f5650e" providerId="LiveId" clId="{E12ADF75-30BD-4DE4-AF2E-AFBC2BBB3B2E}" dt="2024-02-02T04:47:06.186" v="133" actId="729"/>
        <pc:sldMkLst>
          <pc:docMk/>
          <pc:sldMk cId="3323649019" sldId="286"/>
        </pc:sldMkLst>
      </pc:sldChg>
      <pc:sldChg chg="mod modShow">
        <pc:chgData name="Leonie Smith" userId="fed1330f33f5650e" providerId="LiveId" clId="{E12ADF75-30BD-4DE4-AF2E-AFBC2BBB3B2E}" dt="2024-02-02T04:47:06.186" v="133" actId="729"/>
        <pc:sldMkLst>
          <pc:docMk/>
          <pc:sldMk cId="704021258" sldId="287"/>
        </pc:sldMkLst>
      </pc:sldChg>
      <pc:sldChg chg="mod modShow">
        <pc:chgData name="Leonie Smith" userId="fed1330f33f5650e" providerId="LiveId" clId="{E12ADF75-30BD-4DE4-AF2E-AFBC2BBB3B2E}" dt="2024-02-02T04:47:06.186" v="133" actId="729"/>
        <pc:sldMkLst>
          <pc:docMk/>
          <pc:sldMk cId="2004221283" sldId="288"/>
        </pc:sldMkLst>
      </pc:sldChg>
      <pc:sldChg chg="mod modShow">
        <pc:chgData name="Leonie Smith" userId="fed1330f33f5650e" providerId="LiveId" clId="{E12ADF75-30BD-4DE4-AF2E-AFBC2BBB3B2E}" dt="2024-02-02T04:47:06.186" v="133" actId="729"/>
        <pc:sldMkLst>
          <pc:docMk/>
          <pc:sldMk cId="295580695" sldId="289"/>
        </pc:sldMkLst>
      </pc:sldChg>
      <pc:sldChg chg="mod modShow">
        <pc:chgData name="Leonie Smith" userId="fed1330f33f5650e" providerId="LiveId" clId="{E12ADF75-30BD-4DE4-AF2E-AFBC2BBB3B2E}" dt="2024-02-02T04:47:06.186" v="133" actId="729"/>
        <pc:sldMkLst>
          <pc:docMk/>
          <pc:sldMk cId="1603951327" sldId="290"/>
        </pc:sldMkLst>
      </pc:sldChg>
      <pc:sldChg chg="mod modShow">
        <pc:chgData name="Leonie Smith" userId="fed1330f33f5650e" providerId="LiveId" clId="{E12ADF75-30BD-4DE4-AF2E-AFBC2BBB3B2E}" dt="2024-02-02T04:47:06.186" v="133" actId="729"/>
        <pc:sldMkLst>
          <pc:docMk/>
          <pc:sldMk cId="4281159417" sldId="291"/>
        </pc:sldMkLst>
      </pc:sldChg>
      <pc:sldChg chg="mod modShow">
        <pc:chgData name="Leonie Smith" userId="fed1330f33f5650e" providerId="LiveId" clId="{E12ADF75-30BD-4DE4-AF2E-AFBC2BBB3B2E}" dt="2024-02-02T04:47:06.186" v="133" actId="729"/>
        <pc:sldMkLst>
          <pc:docMk/>
          <pc:sldMk cId="1660753081" sldId="292"/>
        </pc:sldMkLst>
      </pc:sldChg>
      <pc:sldChg chg="mod modShow">
        <pc:chgData name="Leonie Smith" userId="fed1330f33f5650e" providerId="LiveId" clId="{E12ADF75-30BD-4DE4-AF2E-AFBC2BBB3B2E}" dt="2024-02-02T04:47:06.186" v="133" actId="729"/>
        <pc:sldMkLst>
          <pc:docMk/>
          <pc:sldMk cId="899338312" sldId="293"/>
        </pc:sldMkLst>
      </pc:sldChg>
      <pc:sldChg chg="mod modShow">
        <pc:chgData name="Leonie Smith" userId="fed1330f33f5650e" providerId="LiveId" clId="{E12ADF75-30BD-4DE4-AF2E-AFBC2BBB3B2E}" dt="2024-02-02T04:47:06.186" v="133" actId="729"/>
        <pc:sldMkLst>
          <pc:docMk/>
          <pc:sldMk cId="29446901" sldId="294"/>
        </pc:sldMkLst>
      </pc:sldChg>
      <pc:sldChg chg="mod modShow">
        <pc:chgData name="Leonie Smith" userId="fed1330f33f5650e" providerId="LiveId" clId="{E12ADF75-30BD-4DE4-AF2E-AFBC2BBB3B2E}" dt="2024-02-02T04:47:06.186" v="133" actId="729"/>
        <pc:sldMkLst>
          <pc:docMk/>
          <pc:sldMk cId="472033769" sldId="295"/>
        </pc:sldMkLst>
      </pc:sldChg>
      <pc:sldChg chg="mod modShow">
        <pc:chgData name="Leonie Smith" userId="fed1330f33f5650e" providerId="LiveId" clId="{E12ADF75-30BD-4DE4-AF2E-AFBC2BBB3B2E}" dt="2024-02-02T04:47:06.186" v="133" actId="729"/>
        <pc:sldMkLst>
          <pc:docMk/>
          <pc:sldMk cId="221140599" sldId="297"/>
        </pc:sldMkLst>
      </pc:sldChg>
      <pc:sldChg chg="mod modShow">
        <pc:chgData name="Leonie Smith" userId="fed1330f33f5650e" providerId="LiveId" clId="{E12ADF75-30BD-4DE4-AF2E-AFBC2BBB3B2E}" dt="2024-02-02T04:47:06.186" v="133" actId="729"/>
        <pc:sldMkLst>
          <pc:docMk/>
          <pc:sldMk cId="5040400" sldId="298"/>
        </pc:sldMkLst>
      </pc:sldChg>
      <pc:sldChg chg="mod modShow">
        <pc:chgData name="Leonie Smith" userId="fed1330f33f5650e" providerId="LiveId" clId="{E12ADF75-30BD-4DE4-AF2E-AFBC2BBB3B2E}" dt="2024-02-02T04:47:06.186" v="133" actId="729"/>
        <pc:sldMkLst>
          <pc:docMk/>
          <pc:sldMk cId="1387772610" sldId="299"/>
        </pc:sldMkLst>
      </pc:sldChg>
      <pc:sldChg chg="mod modShow">
        <pc:chgData name="Leonie Smith" userId="fed1330f33f5650e" providerId="LiveId" clId="{E12ADF75-30BD-4DE4-AF2E-AFBC2BBB3B2E}" dt="2024-02-02T04:47:06.186" v="133" actId="729"/>
        <pc:sldMkLst>
          <pc:docMk/>
          <pc:sldMk cId="1746962502" sldId="301"/>
        </pc:sldMkLst>
      </pc:sldChg>
      <pc:sldChg chg="mod modShow">
        <pc:chgData name="Leonie Smith" userId="fed1330f33f5650e" providerId="LiveId" clId="{E12ADF75-30BD-4DE4-AF2E-AFBC2BBB3B2E}" dt="2024-02-02T04:47:06.186" v="133" actId="729"/>
        <pc:sldMkLst>
          <pc:docMk/>
          <pc:sldMk cId="3844119076" sldId="302"/>
        </pc:sldMkLst>
      </pc:sldChg>
      <pc:sldChg chg="mod modShow">
        <pc:chgData name="Leonie Smith" userId="fed1330f33f5650e" providerId="LiveId" clId="{E12ADF75-30BD-4DE4-AF2E-AFBC2BBB3B2E}" dt="2024-02-02T04:47:06.186" v="133" actId="729"/>
        <pc:sldMkLst>
          <pc:docMk/>
          <pc:sldMk cId="1781559955" sldId="303"/>
        </pc:sldMkLst>
      </pc:sldChg>
      <pc:sldChg chg="mod modShow">
        <pc:chgData name="Leonie Smith" userId="fed1330f33f5650e" providerId="LiveId" clId="{E12ADF75-30BD-4DE4-AF2E-AFBC2BBB3B2E}" dt="2024-02-02T04:47:06.186" v="133" actId="729"/>
        <pc:sldMkLst>
          <pc:docMk/>
          <pc:sldMk cId="3076552088" sldId="304"/>
        </pc:sldMkLst>
      </pc:sldChg>
      <pc:sldChg chg="mod modShow">
        <pc:chgData name="Leonie Smith" userId="fed1330f33f5650e" providerId="LiveId" clId="{E12ADF75-30BD-4DE4-AF2E-AFBC2BBB3B2E}" dt="2024-02-02T04:47:06.186" v="133" actId="729"/>
        <pc:sldMkLst>
          <pc:docMk/>
          <pc:sldMk cId="2835525773" sldId="306"/>
        </pc:sldMkLst>
      </pc:sldChg>
      <pc:sldChg chg="mod modShow">
        <pc:chgData name="Leonie Smith" userId="fed1330f33f5650e" providerId="LiveId" clId="{E12ADF75-30BD-4DE4-AF2E-AFBC2BBB3B2E}" dt="2024-02-02T04:47:06.186" v="133" actId="729"/>
        <pc:sldMkLst>
          <pc:docMk/>
          <pc:sldMk cId="4074002673" sldId="307"/>
        </pc:sldMkLst>
      </pc:sldChg>
      <pc:sldChg chg="addSp modSp new mod ord modShow modNotesTx">
        <pc:chgData name="Leonie Smith" userId="fed1330f33f5650e" providerId="LiveId" clId="{E12ADF75-30BD-4DE4-AF2E-AFBC2BBB3B2E}" dt="2024-02-02T04:57:05" v="146" actId="20577"/>
        <pc:sldMkLst>
          <pc:docMk/>
          <pc:sldMk cId="2488435539" sldId="308"/>
        </pc:sldMkLst>
        <pc:spChg chg="mod">
          <ac:chgData name="Leonie Smith" userId="fed1330f33f5650e" providerId="LiveId" clId="{E12ADF75-30BD-4DE4-AF2E-AFBC2BBB3B2E}" dt="2024-01-31T04:05:02.957" v="9" actId="20577"/>
          <ac:spMkLst>
            <pc:docMk/>
            <pc:sldMk cId="2488435539" sldId="308"/>
            <ac:spMk id="2" creationId="{C487D611-FB1B-215C-F7D4-DB5A2733781A}"/>
          </ac:spMkLst>
        </pc:spChg>
        <pc:spChg chg="mod">
          <ac:chgData name="Leonie Smith" userId="fed1330f33f5650e" providerId="LiveId" clId="{E12ADF75-30BD-4DE4-AF2E-AFBC2BBB3B2E}" dt="2024-01-31T04:04:46.114" v="3"/>
          <ac:spMkLst>
            <pc:docMk/>
            <pc:sldMk cId="2488435539" sldId="308"/>
            <ac:spMk id="3" creationId="{6F285C8E-9DA5-9D53-7083-39381C91A67A}"/>
          </ac:spMkLst>
        </pc:spChg>
        <pc:picChg chg="add mod">
          <ac:chgData name="Leonie Smith" userId="fed1330f33f5650e" providerId="LiveId" clId="{E12ADF75-30BD-4DE4-AF2E-AFBC2BBB3B2E}" dt="2024-01-31T04:05:16.866" v="10"/>
          <ac:picMkLst>
            <pc:docMk/>
            <pc:sldMk cId="2488435539" sldId="308"/>
            <ac:picMk id="6" creationId="{C1502B42-3F65-AE12-BC62-C0C10234A7A1}"/>
          </ac:picMkLst>
        </pc:picChg>
      </pc:sldChg>
    </pc:docChg>
  </pc:docChgLst>
  <pc:docChgLst>
    <pc:chgData name="Alfred Smith" userId="3c60a3631c0db8ad" providerId="LiveId" clId="{743C83E9-3849-4FE1-93B4-44D6961C1F98}"/>
    <pc:docChg chg="undo custSel modSld">
      <pc:chgData name="Alfred Smith" userId="3c60a3631c0db8ad" providerId="LiveId" clId="{743C83E9-3849-4FE1-93B4-44D6961C1F98}" dt="2024-06-20T14:39:17.172" v="69"/>
      <pc:docMkLst>
        <pc:docMk/>
      </pc:docMkLst>
      <pc:sldChg chg="modSp mod">
        <pc:chgData name="Alfred Smith" userId="3c60a3631c0db8ad" providerId="LiveId" clId="{743C83E9-3849-4FE1-93B4-44D6961C1F98}" dt="2024-06-20T14:32:44.003" v="42"/>
        <pc:sldMkLst>
          <pc:docMk/>
          <pc:sldMk cId="1018574621" sldId="257"/>
        </pc:sldMkLst>
        <pc:spChg chg="mod">
          <ac:chgData name="Alfred Smith" userId="3c60a3631c0db8ad" providerId="LiveId" clId="{743C83E9-3849-4FE1-93B4-44D6961C1F98}" dt="2024-06-20T14:22:00.494" v="3"/>
          <ac:spMkLst>
            <pc:docMk/>
            <pc:sldMk cId="1018574621" sldId="257"/>
            <ac:spMk id="4" creationId="{9A13E2D8-2F59-44C1-B1D2-79C300C26DD4}"/>
          </ac:spMkLst>
        </pc:spChg>
        <pc:spChg chg="mod">
          <ac:chgData name="Alfred Smith" userId="3c60a3631c0db8ad" providerId="LiveId" clId="{743C83E9-3849-4FE1-93B4-44D6961C1F98}" dt="2024-06-20T14:32:44.003" v="42"/>
          <ac:spMkLst>
            <pc:docMk/>
            <pc:sldMk cId="1018574621" sldId="257"/>
            <ac:spMk id="6" creationId="{416C064E-628E-47C0-A712-DB178FE9901E}"/>
          </ac:spMkLst>
        </pc:spChg>
      </pc:sldChg>
      <pc:sldChg chg="modSp mod">
        <pc:chgData name="Alfred Smith" userId="3c60a3631c0db8ad" providerId="LiveId" clId="{743C83E9-3849-4FE1-93B4-44D6961C1F98}" dt="2024-06-20T14:33:12.176" v="43"/>
        <pc:sldMkLst>
          <pc:docMk/>
          <pc:sldMk cId="525752733" sldId="258"/>
        </pc:sldMkLst>
        <pc:spChg chg="mod">
          <ac:chgData name="Alfred Smith" userId="3c60a3631c0db8ad" providerId="LiveId" clId="{743C83E9-3849-4FE1-93B4-44D6961C1F98}" dt="2024-06-20T14:23:23.044" v="4"/>
          <ac:spMkLst>
            <pc:docMk/>
            <pc:sldMk cId="525752733" sldId="258"/>
            <ac:spMk id="4" creationId="{9A13E2D8-2F59-44C1-B1D2-79C300C26DD4}"/>
          </ac:spMkLst>
        </pc:spChg>
        <pc:spChg chg="mod">
          <ac:chgData name="Alfred Smith" userId="3c60a3631c0db8ad" providerId="LiveId" clId="{743C83E9-3849-4FE1-93B4-44D6961C1F98}" dt="2024-06-20T14:33:12.176" v="43"/>
          <ac:spMkLst>
            <pc:docMk/>
            <pc:sldMk cId="525752733" sldId="258"/>
            <ac:spMk id="6" creationId="{416C064E-628E-47C0-A712-DB178FE9901E}"/>
          </ac:spMkLst>
        </pc:spChg>
      </pc:sldChg>
      <pc:sldChg chg="modSp mod">
        <pc:chgData name="Alfred Smith" userId="3c60a3631c0db8ad" providerId="LiveId" clId="{743C83E9-3849-4FE1-93B4-44D6961C1F98}" dt="2024-06-20T14:33:26.196" v="44"/>
        <pc:sldMkLst>
          <pc:docMk/>
          <pc:sldMk cId="3459794170" sldId="259"/>
        </pc:sldMkLst>
        <pc:spChg chg="mod">
          <ac:chgData name="Alfred Smith" userId="3c60a3631c0db8ad" providerId="LiveId" clId="{743C83E9-3849-4FE1-93B4-44D6961C1F98}" dt="2024-06-20T14:23:48.274" v="8" actId="20577"/>
          <ac:spMkLst>
            <pc:docMk/>
            <pc:sldMk cId="3459794170" sldId="259"/>
            <ac:spMk id="4" creationId="{9A13E2D8-2F59-44C1-B1D2-79C300C26DD4}"/>
          </ac:spMkLst>
        </pc:spChg>
        <pc:spChg chg="mod">
          <ac:chgData name="Alfred Smith" userId="3c60a3631c0db8ad" providerId="LiveId" clId="{743C83E9-3849-4FE1-93B4-44D6961C1F98}" dt="2024-06-20T14:33:26.196" v="44"/>
          <ac:spMkLst>
            <pc:docMk/>
            <pc:sldMk cId="3459794170" sldId="259"/>
            <ac:spMk id="6" creationId="{416C064E-628E-47C0-A712-DB178FE9901E}"/>
          </ac:spMkLst>
        </pc:spChg>
      </pc:sldChg>
      <pc:sldChg chg="modSp mod">
        <pc:chgData name="Alfred Smith" userId="3c60a3631c0db8ad" providerId="LiveId" clId="{743C83E9-3849-4FE1-93B4-44D6961C1F98}" dt="2024-06-20T14:33:50.471" v="46" actId="404"/>
        <pc:sldMkLst>
          <pc:docMk/>
          <pc:sldMk cId="1204998267" sldId="260"/>
        </pc:sldMkLst>
        <pc:spChg chg="mod">
          <ac:chgData name="Alfred Smith" userId="3c60a3631c0db8ad" providerId="LiveId" clId="{743C83E9-3849-4FE1-93B4-44D6961C1F98}" dt="2024-06-20T14:26:06.056" v="19" actId="404"/>
          <ac:spMkLst>
            <pc:docMk/>
            <pc:sldMk cId="1204998267" sldId="260"/>
            <ac:spMk id="4" creationId="{9A13E2D8-2F59-44C1-B1D2-79C300C26DD4}"/>
          </ac:spMkLst>
        </pc:spChg>
        <pc:spChg chg="mod">
          <ac:chgData name="Alfred Smith" userId="3c60a3631c0db8ad" providerId="LiveId" clId="{743C83E9-3849-4FE1-93B4-44D6961C1F98}" dt="2024-06-20T14:33:50.471" v="46" actId="404"/>
          <ac:spMkLst>
            <pc:docMk/>
            <pc:sldMk cId="1204998267" sldId="260"/>
            <ac:spMk id="6" creationId="{416C064E-628E-47C0-A712-DB178FE9901E}"/>
          </ac:spMkLst>
        </pc:spChg>
      </pc:sldChg>
      <pc:sldChg chg="modSp mod">
        <pc:chgData name="Alfred Smith" userId="3c60a3631c0db8ad" providerId="LiveId" clId="{743C83E9-3849-4FE1-93B4-44D6961C1F98}" dt="2024-06-20T14:35:03.498" v="50" actId="404"/>
        <pc:sldMkLst>
          <pc:docMk/>
          <pc:sldMk cId="3350226380" sldId="262"/>
        </pc:sldMkLst>
        <pc:spChg chg="mod">
          <ac:chgData name="Alfred Smith" userId="3c60a3631c0db8ad" providerId="LiveId" clId="{743C83E9-3849-4FE1-93B4-44D6961C1F98}" dt="2024-06-20T14:27:02.232" v="21"/>
          <ac:spMkLst>
            <pc:docMk/>
            <pc:sldMk cId="3350226380" sldId="262"/>
            <ac:spMk id="4" creationId="{9A13E2D8-2F59-44C1-B1D2-79C300C26DD4}"/>
          </ac:spMkLst>
        </pc:spChg>
        <pc:spChg chg="mod">
          <ac:chgData name="Alfred Smith" userId="3c60a3631c0db8ad" providerId="LiveId" clId="{743C83E9-3849-4FE1-93B4-44D6961C1F98}" dt="2024-06-20T14:35:03.498" v="50" actId="404"/>
          <ac:spMkLst>
            <pc:docMk/>
            <pc:sldMk cId="3350226380" sldId="262"/>
            <ac:spMk id="6" creationId="{416C064E-628E-47C0-A712-DB178FE9901E}"/>
          </ac:spMkLst>
        </pc:spChg>
      </pc:sldChg>
      <pc:sldChg chg="modSp mod">
        <pc:chgData name="Alfred Smith" userId="3c60a3631c0db8ad" providerId="LiveId" clId="{743C83E9-3849-4FE1-93B4-44D6961C1F98}" dt="2024-06-20T14:34:22.752" v="47"/>
        <pc:sldMkLst>
          <pc:docMk/>
          <pc:sldMk cId="814010234" sldId="263"/>
        </pc:sldMkLst>
        <pc:spChg chg="mod">
          <ac:chgData name="Alfred Smith" userId="3c60a3631c0db8ad" providerId="LiveId" clId="{743C83E9-3849-4FE1-93B4-44D6961C1F98}" dt="2024-06-20T14:26:36.550" v="20"/>
          <ac:spMkLst>
            <pc:docMk/>
            <pc:sldMk cId="814010234" sldId="263"/>
            <ac:spMk id="4" creationId="{9A13E2D8-2F59-44C1-B1D2-79C300C26DD4}"/>
          </ac:spMkLst>
        </pc:spChg>
        <pc:spChg chg="mod">
          <ac:chgData name="Alfred Smith" userId="3c60a3631c0db8ad" providerId="LiveId" clId="{743C83E9-3849-4FE1-93B4-44D6961C1F98}" dt="2024-06-20T14:34:22.752" v="47"/>
          <ac:spMkLst>
            <pc:docMk/>
            <pc:sldMk cId="814010234" sldId="263"/>
            <ac:spMk id="6" creationId="{416C064E-628E-47C0-A712-DB178FE9901E}"/>
          </ac:spMkLst>
        </pc:spChg>
      </pc:sldChg>
      <pc:sldChg chg="modSp mod">
        <pc:chgData name="Alfred Smith" userId="3c60a3631c0db8ad" providerId="LiveId" clId="{743C83E9-3849-4FE1-93B4-44D6961C1F98}" dt="2024-06-20T14:35:25.464" v="51"/>
        <pc:sldMkLst>
          <pc:docMk/>
          <pc:sldMk cId="302978315" sldId="264"/>
        </pc:sldMkLst>
        <pc:spChg chg="mod">
          <ac:chgData name="Alfred Smith" userId="3c60a3631c0db8ad" providerId="LiveId" clId="{743C83E9-3849-4FE1-93B4-44D6961C1F98}" dt="2024-06-20T14:27:20.500" v="22"/>
          <ac:spMkLst>
            <pc:docMk/>
            <pc:sldMk cId="302978315" sldId="264"/>
            <ac:spMk id="4" creationId="{9A13E2D8-2F59-44C1-B1D2-79C300C26DD4}"/>
          </ac:spMkLst>
        </pc:spChg>
        <pc:spChg chg="mod">
          <ac:chgData name="Alfred Smith" userId="3c60a3631c0db8ad" providerId="LiveId" clId="{743C83E9-3849-4FE1-93B4-44D6961C1F98}" dt="2024-06-20T14:35:25.464" v="51"/>
          <ac:spMkLst>
            <pc:docMk/>
            <pc:sldMk cId="302978315" sldId="264"/>
            <ac:spMk id="6" creationId="{416C064E-628E-47C0-A712-DB178FE9901E}"/>
          </ac:spMkLst>
        </pc:spChg>
      </pc:sldChg>
      <pc:sldChg chg="modSp mod">
        <pc:chgData name="Alfred Smith" userId="3c60a3631c0db8ad" providerId="LiveId" clId="{743C83E9-3849-4FE1-93B4-44D6961C1F98}" dt="2024-06-20T14:35:35.621" v="52"/>
        <pc:sldMkLst>
          <pc:docMk/>
          <pc:sldMk cId="891345644" sldId="265"/>
        </pc:sldMkLst>
        <pc:spChg chg="mod">
          <ac:chgData name="Alfred Smith" userId="3c60a3631c0db8ad" providerId="LiveId" clId="{743C83E9-3849-4FE1-93B4-44D6961C1F98}" dt="2024-06-20T14:27:46.364" v="27" actId="403"/>
          <ac:spMkLst>
            <pc:docMk/>
            <pc:sldMk cId="891345644" sldId="265"/>
            <ac:spMk id="4" creationId="{9A13E2D8-2F59-44C1-B1D2-79C300C26DD4}"/>
          </ac:spMkLst>
        </pc:spChg>
        <pc:spChg chg="mod">
          <ac:chgData name="Alfred Smith" userId="3c60a3631c0db8ad" providerId="LiveId" clId="{743C83E9-3849-4FE1-93B4-44D6961C1F98}" dt="2024-06-20T14:35:35.621" v="52"/>
          <ac:spMkLst>
            <pc:docMk/>
            <pc:sldMk cId="891345644" sldId="265"/>
            <ac:spMk id="6" creationId="{416C064E-628E-47C0-A712-DB178FE9901E}"/>
          </ac:spMkLst>
        </pc:spChg>
      </pc:sldChg>
      <pc:sldChg chg="modSp mod">
        <pc:chgData name="Alfred Smith" userId="3c60a3631c0db8ad" providerId="LiveId" clId="{743C83E9-3849-4FE1-93B4-44D6961C1F98}" dt="2024-06-20T14:35:56.715" v="53"/>
        <pc:sldMkLst>
          <pc:docMk/>
          <pc:sldMk cId="3955896480" sldId="266"/>
        </pc:sldMkLst>
        <pc:spChg chg="mod">
          <ac:chgData name="Alfred Smith" userId="3c60a3631c0db8ad" providerId="LiveId" clId="{743C83E9-3849-4FE1-93B4-44D6961C1F98}" dt="2024-06-20T14:27:57.618" v="28"/>
          <ac:spMkLst>
            <pc:docMk/>
            <pc:sldMk cId="3955896480" sldId="266"/>
            <ac:spMk id="4" creationId="{9A13E2D8-2F59-44C1-B1D2-79C300C26DD4}"/>
          </ac:spMkLst>
        </pc:spChg>
        <pc:spChg chg="mod">
          <ac:chgData name="Alfred Smith" userId="3c60a3631c0db8ad" providerId="LiveId" clId="{743C83E9-3849-4FE1-93B4-44D6961C1F98}" dt="2024-06-20T14:35:56.715" v="53"/>
          <ac:spMkLst>
            <pc:docMk/>
            <pc:sldMk cId="3955896480" sldId="266"/>
            <ac:spMk id="6" creationId="{416C064E-628E-47C0-A712-DB178FE9901E}"/>
          </ac:spMkLst>
        </pc:spChg>
      </pc:sldChg>
      <pc:sldChg chg="modSp mod">
        <pc:chgData name="Alfred Smith" userId="3c60a3631c0db8ad" providerId="LiveId" clId="{743C83E9-3849-4FE1-93B4-44D6961C1F98}" dt="2024-06-20T14:36:09.418" v="54"/>
        <pc:sldMkLst>
          <pc:docMk/>
          <pc:sldMk cId="2451151416" sldId="267"/>
        </pc:sldMkLst>
        <pc:spChg chg="mod">
          <ac:chgData name="Alfred Smith" userId="3c60a3631c0db8ad" providerId="LiveId" clId="{743C83E9-3849-4FE1-93B4-44D6961C1F98}" dt="2024-06-20T14:28:09.506" v="29"/>
          <ac:spMkLst>
            <pc:docMk/>
            <pc:sldMk cId="2451151416" sldId="267"/>
            <ac:spMk id="4" creationId="{9A13E2D8-2F59-44C1-B1D2-79C300C26DD4}"/>
          </ac:spMkLst>
        </pc:spChg>
        <pc:spChg chg="mod">
          <ac:chgData name="Alfred Smith" userId="3c60a3631c0db8ad" providerId="LiveId" clId="{743C83E9-3849-4FE1-93B4-44D6961C1F98}" dt="2024-06-20T14:36:09.418" v="54"/>
          <ac:spMkLst>
            <pc:docMk/>
            <pc:sldMk cId="2451151416" sldId="267"/>
            <ac:spMk id="6" creationId="{416C064E-628E-47C0-A712-DB178FE9901E}"/>
          </ac:spMkLst>
        </pc:spChg>
      </pc:sldChg>
      <pc:sldChg chg="modSp mod">
        <pc:chgData name="Alfred Smith" userId="3c60a3631c0db8ad" providerId="LiveId" clId="{743C83E9-3849-4FE1-93B4-44D6961C1F98}" dt="2024-06-20T14:36:27.535" v="55"/>
        <pc:sldMkLst>
          <pc:docMk/>
          <pc:sldMk cId="3704788442" sldId="268"/>
        </pc:sldMkLst>
        <pc:spChg chg="mod">
          <ac:chgData name="Alfred Smith" userId="3c60a3631c0db8ad" providerId="LiveId" clId="{743C83E9-3849-4FE1-93B4-44D6961C1F98}" dt="2024-06-20T14:28:23.749" v="30"/>
          <ac:spMkLst>
            <pc:docMk/>
            <pc:sldMk cId="3704788442" sldId="268"/>
            <ac:spMk id="4" creationId="{9A13E2D8-2F59-44C1-B1D2-79C300C26DD4}"/>
          </ac:spMkLst>
        </pc:spChg>
        <pc:spChg chg="mod">
          <ac:chgData name="Alfred Smith" userId="3c60a3631c0db8ad" providerId="LiveId" clId="{743C83E9-3849-4FE1-93B4-44D6961C1F98}" dt="2024-06-20T14:36:27.535" v="55"/>
          <ac:spMkLst>
            <pc:docMk/>
            <pc:sldMk cId="3704788442" sldId="268"/>
            <ac:spMk id="6" creationId="{416C064E-628E-47C0-A712-DB178FE9901E}"/>
          </ac:spMkLst>
        </pc:spChg>
      </pc:sldChg>
      <pc:sldChg chg="modSp mod">
        <pc:chgData name="Alfred Smith" userId="3c60a3631c0db8ad" providerId="LiveId" clId="{743C83E9-3849-4FE1-93B4-44D6961C1F98}" dt="2024-06-20T14:36:50.197" v="58" actId="404"/>
        <pc:sldMkLst>
          <pc:docMk/>
          <pc:sldMk cId="1347021889" sldId="269"/>
        </pc:sldMkLst>
        <pc:spChg chg="mod">
          <ac:chgData name="Alfred Smith" userId="3c60a3631c0db8ad" providerId="LiveId" clId="{743C83E9-3849-4FE1-93B4-44D6961C1F98}" dt="2024-06-20T14:28:41.589" v="31"/>
          <ac:spMkLst>
            <pc:docMk/>
            <pc:sldMk cId="1347021889" sldId="269"/>
            <ac:spMk id="4" creationId="{9A13E2D8-2F59-44C1-B1D2-79C300C26DD4}"/>
          </ac:spMkLst>
        </pc:spChg>
        <pc:spChg chg="mod">
          <ac:chgData name="Alfred Smith" userId="3c60a3631c0db8ad" providerId="LiveId" clId="{743C83E9-3849-4FE1-93B4-44D6961C1F98}" dt="2024-06-20T14:36:50.197" v="58" actId="404"/>
          <ac:spMkLst>
            <pc:docMk/>
            <pc:sldMk cId="1347021889" sldId="269"/>
            <ac:spMk id="6" creationId="{416C064E-628E-47C0-A712-DB178FE9901E}"/>
          </ac:spMkLst>
        </pc:spChg>
      </pc:sldChg>
      <pc:sldChg chg="modSp mod">
        <pc:chgData name="Alfred Smith" userId="3c60a3631c0db8ad" providerId="LiveId" clId="{743C83E9-3849-4FE1-93B4-44D6961C1F98}" dt="2024-06-20T14:37:04.138" v="59"/>
        <pc:sldMkLst>
          <pc:docMk/>
          <pc:sldMk cId="2262961142" sldId="270"/>
        </pc:sldMkLst>
        <pc:spChg chg="mod">
          <ac:chgData name="Alfred Smith" userId="3c60a3631c0db8ad" providerId="LiveId" clId="{743C83E9-3849-4FE1-93B4-44D6961C1F98}" dt="2024-06-20T14:29:03.167" v="32"/>
          <ac:spMkLst>
            <pc:docMk/>
            <pc:sldMk cId="2262961142" sldId="270"/>
            <ac:spMk id="4" creationId="{9A13E2D8-2F59-44C1-B1D2-79C300C26DD4}"/>
          </ac:spMkLst>
        </pc:spChg>
        <pc:spChg chg="mod">
          <ac:chgData name="Alfred Smith" userId="3c60a3631c0db8ad" providerId="LiveId" clId="{743C83E9-3849-4FE1-93B4-44D6961C1F98}" dt="2024-06-20T14:37:04.138" v="59"/>
          <ac:spMkLst>
            <pc:docMk/>
            <pc:sldMk cId="2262961142" sldId="270"/>
            <ac:spMk id="6" creationId="{416C064E-628E-47C0-A712-DB178FE9901E}"/>
          </ac:spMkLst>
        </pc:spChg>
      </pc:sldChg>
      <pc:sldChg chg="modSp mod">
        <pc:chgData name="Alfred Smith" userId="3c60a3631c0db8ad" providerId="LiveId" clId="{743C83E9-3849-4FE1-93B4-44D6961C1F98}" dt="2024-06-20T14:37:14.722" v="60"/>
        <pc:sldMkLst>
          <pc:docMk/>
          <pc:sldMk cId="1334611060" sldId="271"/>
        </pc:sldMkLst>
        <pc:spChg chg="mod">
          <ac:chgData name="Alfred Smith" userId="3c60a3631c0db8ad" providerId="LiveId" clId="{743C83E9-3849-4FE1-93B4-44D6961C1F98}" dt="2024-06-20T14:29:15.975" v="33"/>
          <ac:spMkLst>
            <pc:docMk/>
            <pc:sldMk cId="1334611060" sldId="271"/>
            <ac:spMk id="4" creationId="{9A13E2D8-2F59-44C1-B1D2-79C300C26DD4}"/>
          </ac:spMkLst>
        </pc:spChg>
        <pc:spChg chg="mod">
          <ac:chgData name="Alfred Smith" userId="3c60a3631c0db8ad" providerId="LiveId" clId="{743C83E9-3849-4FE1-93B4-44D6961C1F98}" dt="2024-06-20T14:37:14.722" v="60"/>
          <ac:spMkLst>
            <pc:docMk/>
            <pc:sldMk cId="1334611060" sldId="271"/>
            <ac:spMk id="6" creationId="{416C064E-628E-47C0-A712-DB178FE9901E}"/>
          </ac:spMkLst>
        </pc:spChg>
      </pc:sldChg>
      <pc:sldChg chg="modSp mod">
        <pc:chgData name="Alfred Smith" userId="3c60a3631c0db8ad" providerId="LiveId" clId="{743C83E9-3849-4FE1-93B4-44D6961C1F98}" dt="2024-06-20T14:37:38.808" v="61"/>
        <pc:sldMkLst>
          <pc:docMk/>
          <pc:sldMk cId="3521566235" sldId="272"/>
        </pc:sldMkLst>
        <pc:spChg chg="mod">
          <ac:chgData name="Alfred Smith" userId="3c60a3631c0db8ad" providerId="LiveId" clId="{743C83E9-3849-4FE1-93B4-44D6961C1F98}" dt="2024-06-20T14:29:32.857" v="34"/>
          <ac:spMkLst>
            <pc:docMk/>
            <pc:sldMk cId="3521566235" sldId="272"/>
            <ac:spMk id="4" creationId="{9A13E2D8-2F59-44C1-B1D2-79C300C26DD4}"/>
          </ac:spMkLst>
        </pc:spChg>
        <pc:spChg chg="mod">
          <ac:chgData name="Alfred Smith" userId="3c60a3631c0db8ad" providerId="LiveId" clId="{743C83E9-3849-4FE1-93B4-44D6961C1F98}" dt="2024-06-20T14:37:38.808" v="61"/>
          <ac:spMkLst>
            <pc:docMk/>
            <pc:sldMk cId="3521566235" sldId="272"/>
            <ac:spMk id="6" creationId="{416C064E-628E-47C0-A712-DB178FE9901E}"/>
          </ac:spMkLst>
        </pc:spChg>
      </pc:sldChg>
      <pc:sldChg chg="modSp mod">
        <pc:chgData name="Alfred Smith" userId="3c60a3631c0db8ad" providerId="LiveId" clId="{743C83E9-3849-4FE1-93B4-44D6961C1F98}" dt="2024-06-20T14:37:51.881" v="62"/>
        <pc:sldMkLst>
          <pc:docMk/>
          <pc:sldMk cId="942597801" sldId="273"/>
        </pc:sldMkLst>
        <pc:spChg chg="mod">
          <ac:chgData name="Alfred Smith" userId="3c60a3631c0db8ad" providerId="LiveId" clId="{743C83E9-3849-4FE1-93B4-44D6961C1F98}" dt="2024-06-20T14:30:00.665" v="35"/>
          <ac:spMkLst>
            <pc:docMk/>
            <pc:sldMk cId="942597801" sldId="273"/>
            <ac:spMk id="4" creationId="{9A13E2D8-2F59-44C1-B1D2-79C300C26DD4}"/>
          </ac:spMkLst>
        </pc:spChg>
        <pc:spChg chg="mod">
          <ac:chgData name="Alfred Smith" userId="3c60a3631c0db8ad" providerId="LiveId" clId="{743C83E9-3849-4FE1-93B4-44D6961C1F98}" dt="2024-06-20T14:37:51.881" v="62"/>
          <ac:spMkLst>
            <pc:docMk/>
            <pc:sldMk cId="942597801" sldId="273"/>
            <ac:spMk id="6" creationId="{416C064E-628E-47C0-A712-DB178FE9901E}"/>
          </ac:spMkLst>
        </pc:spChg>
      </pc:sldChg>
      <pc:sldChg chg="modSp mod">
        <pc:chgData name="Alfred Smith" userId="3c60a3631c0db8ad" providerId="LiveId" clId="{743C83E9-3849-4FE1-93B4-44D6961C1F98}" dt="2024-06-20T14:38:01.981" v="63"/>
        <pc:sldMkLst>
          <pc:docMk/>
          <pc:sldMk cId="3020565509" sldId="274"/>
        </pc:sldMkLst>
        <pc:spChg chg="mod">
          <ac:chgData name="Alfred Smith" userId="3c60a3631c0db8ad" providerId="LiveId" clId="{743C83E9-3849-4FE1-93B4-44D6961C1F98}" dt="2024-06-20T14:30:11.921" v="36"/>
          <ac:spMkLst>
            <pc:docMk/>
            <pc:sldMk cId="3020565509" sldId="274"/>
            <ac:spMk id="4" creationId="{9A13E2D8-2F59-44C1-B1D2-79C300C26DD4}"/>
          </ac:spMkLst>
        </pc:spChg>
        <pc:spChg chg="mod">
          <ac:chgData name="Alfred Smith" userId="3c60a3631c0db8ad" providerId="LiveId" clId="{743C83E9-3849-4FE1-93B4-44D6961C1F98}" dt="2024-06-20T14:38:01.981" v="63"/>
          <ac:spMkLst>
            <pc:docMk/>
            <pc:sldMk cId="3020565509" sldId="274"/>
            <ac:spMk id="6" creationId="{416C064E-628E-47C0-A712-DB178FE9901E}"/>
          </ac:spMkLst>
        </pc:spChg>
      </pc:sldChg>
      <pc:sldChg chg="modSp mod">
        <pc:chgData name="Alfred Smith" userId="3c60a3631c0db8ad" providerId="LiveId" clId="{743C83E9-3849-4FE1-93B4-44D6961C1F98}" dt="2024-06-20T14:38:26.471" v="64"/>
        <pc:sldMkLst>
          <pc:docMk/>
          <pc:sldMk cId="2491961610" sldId="275"/>
        </pc:sldMkLst>
        <pc:spChg chg="mod">
          <ac:chgData name="Alfred Smith" userId="3c60a3631c0db8ad" providerId="LiveId" clId="{743C83E9-3849-4FE1-93B4-44D6961C1F98}" dt="2024-06-20T14:30:29.713" v="37"/>
          <ac:spMkLst>
            <pc:docMk/>
            <pc:sldMk cId="2491961610" sldId="275"/>
            <ac:spMk id="4" creationId="{9A13E2D8-2F59-44C1-B1D2-79C300C26DD4}"/>
          </ac:spMkLst>
        </pc:spChg>
        <pc:spChg chg="mod">
          <ac:chgData name="Alfred Smith" userId="3c60a3631c0db8ad" providerId="LiveId" clId="{743C83E9-3849-4FE1-93B4-44D6961C1F98}" dt="2024-06-20T14:38:26.471" v="64"/>
          <ac:spMkLst>
            <pc:docMk/>
            <pc:sldMk cId="2491961610" sldId="275"/>
            <ac:spMk id="6" creationId="{416C064E-628E-47C0-A712-DB178FE9901E}"/>
          </ac:spMkLst>
        </pc:spChg>
      </pc:sldChg>
      <pc:sldChg chg="modSp mod">
        <pc:chgData name="Alfred Smith" userId="3c60a3631c0db8ad" providerId="LiveId" clId="{743C83E9-3849-4FE1-93B4-44D6961C1F98}" dt="2024-06-20T14:38:36.614" v="65"/>
        <pc:sldMkLst>
          <pc:docMk/>
          <pc:sldMk cId="2748002805" sldId="276"/>
        </pc:sldMkLst>
        <pc:spChg chg="mod">
          <ac:chgData name="Alfred Smith" userId="3c60a3631c0db8ad" providerId="LiveId" clId="{743C83E9-3849-4FE1-93B4-44D6961C1F98}" dt="2024-06-20T14:31:04.939" v="38"/>
          <ac:spMkLst>
            <pc:docMk/>
            <pc:sldMk cId="2748002805" sldId="276"/>
            <ac:spMk id="4" creationId="{9A13E2D8-2F59-44C1-B1D2-79C300C26DD4}"/>
          </ac:spMkLst>
        </pc:spChg>
        <pc:spChg chg="mod">
          <ac:chgData name="Alfred Smith" userId="3c60a3631c0db8ad" providerId="LiveId" clId="{743C83E9-3849-4FE1-93B4-44D6961C1F98}" dt="2024-06-20T14:38:36.614" v="65"/>
          <ac:spMkLst>
            <pc:docMk/>
            <pc:sldMk cId="2748002805" sldId="276"/>
            <ac:spMk id="6" creationId="{416C064E-628E-47C0-A712-DB178FE9901E}"/>
          </ac:spMkLst>
        </pc:spChg>
      </pc:sldChg>
      <pc:sldChg chg="modSp mod">
        <pc:chgData name="Alfred Smith" userId="3c60a3631c0db8ad" providerId="LiveId" clId="{743C83E9-3849-4FE1-93B4-44D6961C1F98}" dt="2024-06-20T14:38:53.969" v="67" actId="404"/>
        <pc:sldMkLst>
          <pc:docMk/>
          <pc:sldMk cId="460398733" sldId="277"/>
        </pc:sldMkLst>
        <pc:spChg chg="mod">
          <ac:chgData name="Alfred Smith" userId="3c60a3631c0db8ad" providerId="LiveId" clId="{743C83E9-3849-4FE1-93B4-44D6961C1F98}" dt="2024-06-20T14:31:23.715" v="39"/>
          <ac:spMkLst>
            <pc:docMk/>
            <pc:sldMk cId="460398733" sldId="277"/>
            <ac:spMk id="4" creationId="{9A13E2D8-2F59-44C1-B1D2-79C300C26DD4}"/>
          </ac:spMkLst>
        </pc:spChg>
        <pc:spChg chg="mod">
          <ac:chgData name="Alfred Smith" userId="3c60a3631c0db8ad" providerId="LiveId" clId="{743C83E9-3849-4FE1-93B4-44D6961C1F98}" dt="2024-06-20T14:38:53.969" v="67" actId="404"/>
          <ac:spMkLst>
            <pc:docMk/>
            <pc:sldMk cId="460398733" sldId="277"/>
            <ac:spMk id="6" creationId="{416C064E-628E-47C0-A712-DB178FE9901E}"/>
          </ac:spMkLst>
        </pc:spChg>
      </pc:sldChg>
      <pc:sldChg chg="modSp mod">
        <pc:chgData name="Alfred Smith" userId="3c60a3631c0db8ad" providerId="LiveId" clId="{743C83E9-3849-4FE1-93B4-44D6961C1F98}" dt="2024-06-20T14:39:06.581" v="68"/>
        <pc:sldMkLst>
          <pc:docMk/>
          <pc:sldMk cId="3854601123" sldId="278"/>
        </pc:sldMkLst>
        <pc:spChg chg="mod">
          <ac:chgData name="Alfred Smith" userId="3c60a3631c0db8ad" providerId="LiveId" clId="{743C83E9-3849-4FE1-93B4-44D6961C1F98}" dt="2024-06-20T14:31:38.039" v="40"/>
          <ac:spMkLst>
            <pc:docMk/>
            <pc:sldMk cId="3854601123" sldId="278"/>
            <ac:spMk id="4" creationId="{9A13E2D8-2F59-44C1-B1D2-79C300C26DD4}"/>
          </ac:spMkLst>
        </pc:spChg>
        <pc:spChg chg="mod">
          <ac:chgData name="Alfred Smith" userId="3c60a3631c0db8ad" providerId="LiveId" clId="{743C83E9-3849-4FE1-93B4-44D6961C1F98}" dt="2024-06-20T14:39:06.581" v="68"/>
          <ac:spMkLst>
            <pc:docMk/>
            <pc:sldMk cId="3854601123" sldId="278"/>
            <ac:spMk id="6" creationId="{416C064E-628E-47C0-A712-DB178FE9901E}"/>
          </ac:spMkLst>
        </pc:spChg>
      </pc:sldChg>
      <pc:sldChg chg="modSp mod">
        <pc:chgData name="Alfred Smith" userId="3c60a3631c0db8ad" providerId="LiveId" clId="{743C83E9-3849-4FE1-93B4-44D6961C1F98}" dt="2024-06-20T14:39:17.172" v="69"/>
        <pc:sldMkLst>
          <pc:docMk/>
          <pc:sldMk cId="2600251617" sldId="279"/>
        </pc:sldMkLst>
        <pc:spChg chg="mod">
          <ac:chgData name="Alfred Smith" userId="3c60a3631c0db8ad" providerId="LiveId" clId="{743C83E9-3849-4FE1-93B4-44D6961C1F98}" dt="2024-06-20T14:31:57.084" v="41"/>
          <ac:spMkLst>
            <pc:docMk/>
            <pc:sldMk cId="2600251617" sldId="279"/>
            <ac:spMk id="4" creationId="{9A13E2D8-2F59-44C1-B1D2-79C300C26DD4}"/>
          </ac:spMkLst>
        </pc:spChg>
        <pc:spChg chg="mod">
          <ac:chgData name="Alfred Smith" userId="3c60a3631c0db8ad" providerId="LiveId" clId="{743C83E9-3849-4FE1-93B4-44D6961C1F98}" dt="2024-06-20T14:39:17.172" v="69"/>
          <ac:spMkLst>
            <pc:docMk/>
            <pc:sldMk cId="2600251617" sldId="279"/>
            <ac:spMk id="6" creationId="{416C064E-628E-47C0-A712-DB178FE9901E}"/>
          </ac:spMkLst>
        </pc:spChg>
      </pc:sldChg>
      <pc:sldChg chg="addSp modSp">
        <pc:chgData name="Alfred Smith" userId="3c60a3631c0db8ad" providerId="LiveId" clId="{743C83E9-3849-4FE1-93B4-44D6961C1F98}" dt="2024-06-20T13:42:44.851" v="2"/>
        <pc:sldMkLst>
          <pc:docMk/>
          <pc:sldMk cId="2441219747" sldId="282"/>
        </pc:sldMkLst>
        <pc:spChg chg="add mod">
          <ac:chgData name="Alfred Smith" userId="3c60a3631c0db8ad" providerId="LiveId" clId="{743C83E9-3849-4FE1-93B4-44D6961C1F98}" dt="2024-06-20T13:42:44.851" v="2"/>
          <ac:spMkLst>
            <pc:docMk/>
            <pc:sldMk cId="2441219747" sldId="282"/>
            <ac:spMk id="4" creationId="{EAD4D900-C884-586E-0281-E6DE84100037}"/>
          </ac:spMkLst>
        </pc:spChg>
      </pc:sldChg>
      <pc:sldChg chg="addSp delSp modSp mod">
        <pc:chgData name="Alfred Smith" userId="3c60a3631c0db8ad" providerId="LiveId" clId="{743C83E9-3849-4FE1-93B4-44D6961C1F98}" dt="2024-06-20T13:39:27.822" v="1"/>
        <pc:sldMkLst>
          <pc:docMk/>
          <pc:sldMk cId="2488435539" sldId="308"/>
        </pc:sldMkLst>
        <pc:spChg chg="del">
          <ac:chgData name="Alfred Smith" userId="3c60a3631c0db8ad" providerId="LiveId" clId="{743C83E9-3849-4FE1-93B4-44D6961C1F98}" dt="2024-06-20T13:39:23.515" v="0" actId="478"/>
          <ac:spMkLst>
            <pc:docMk/>
            <pc:sldMk cId="2488435539" sldId="308"/>
            <ac:spMk id="3" creationId="{6F285C8E-9DA5-9D53-7083-39381C91A67A}"/>
          </ac:spMkLst>
        </pc:spChg>
        <pc:spChg chg="add del mod">
          <ac:chgData name="Alfred Smith" userId="3c60a3631c0db8ad" providerId="LiveId" clId="{743C83E9-3849-4FE1-93B4-44D6961C1F98}" dt="2024-06-20T13:39:27.822" v="1"/>
          <ac:spMkLst>
            <pc:docMk/>
            <pc:sldMk cId="2488435539" sldId="308"/>
            <ac:spMk id="5" creationId="{34EC45D8-9DF8-B384-FD68-AFBE560966B7}"/>
          </ac:spMkLst>
        </pc:spChg>
        <pc:spChg chg="add mod">
          <ac:chgData name="Alfred Smith" userId="3c60a3631c0db8ad" providerId="LiveId" clId="{743C83E9-3849-4FE1-93B4-44D6961C1F98}" dt="2024-06-20T13:39:27.822" v="1"/>
          <ac:spMkLst>
            <pc:docMk/>
            <pc:sldMk cId="2488435539" sldId="308"/>
            <ac:spMk id="7" creationId="{66F24F1E-5D9F-3B84-4C50-BA908AD8AA6D}"/>
          </ac:spMkLst>
        </pc:spChg>
      </pc:sldChg>
    </pc:docChg>
  </pc:docChgLst>
  <pc:docChgLst>
    <pc:chgData name="Leonie Smith" userId="fed1330f33f5650e" providerId="LiveId" clId="{31CA0DE5-CF6B-459A-9E4A-93F5B7F5FBCC}"/>
    <pc:docChg chg="custSel addSld delSld modSld sldOrd">
      <pc:chgData name="Leonie Smith" userId="fed1330f33f5650e" providerId="LiveId" clId="{31CA0DE5-CF6B-459A-9E4A-93F5B7F5FBCC}" dt="2022-01-22T13:59:05.043" v="191" actId="20577"/>
      <pc:docMkLst>
        <pc:docMk/>
      </pc:docMkLst>
      <pc:sldChg chg="mod modShow">
        <pc:chgData name="Leonie Smith" userId="fed1330f33f5650e" providerId="LiveId" clId="{31CA0DE5-CF6B-459A-9E4A-93F5B7F5FBCC}" dt="2022-01-13T11:03:27.470" v="19" actId="729"/>
        <pc:sldMkLst>
          <pc:docMk/>
          <pc:sldMk cId="3348757415" sldId="256"/>
        </pc:sldMkLst>
      </pc:sldChg>
      <pc:sldChg chg="mod modShow">
        <pc:chgData name="Leonie Smith" userId="fed1330f33f5650e" providerId="LiveId" clId="{31CA0DE5-CF6B-459A-9E4A-93F5B7F5FBCC}" dt="2022-01-13T11:03:30.197" v="20" actId="729"/>
        <pc:sldMkLst>
          <pc:docMk/>
          <pc:sldMk cId="1018574621" sldId="257"/>
        </pc:sldMkLst>
      </pc:sldChg>
      <pc:sldChg chg="mod modShow">
        <pc:chgData name="Leonie Smith" userId="fed1330f33f5650e" providerId="LiveId" clId="{31CA0DE5-CF6B-459A-9E4A-93F5B7F5FBCC}" dt="2022-01-13T11:04:04.179" v="22" actId="729"/>
        <pc:sldMkLst>
          <pc:docMk/>
          <pc:sldMk cId="525752733" sldId="258"/>
        </pc:sldMkLst>
      </pc:sldChg>
      <pc:sldChg chg="mod modShow">
        <pc:chgData name="Leonie Smith" userId="fed1330f33f5650e" providerId="LiveId" clId="{31CA0DE5-CF6B-459A-9E4A-93F5B7F5FBCC}" dt="2022-01-13T11:04:18.883" v="24" actId="729"/>
        <pc:sldMkLst>
          <pc:docMk/>
          <pc:sldMk cId="3459794170" sldId="259"/>
        </pc:sldMkLst>
      </pc:sldChg>
      <pc:sldChg chg="mod modShow">
        <pc:chgData name="Leonie Smith" userId="fed1330f33f5650e" providerId="LiveId" clId="{31CA0DE5-CF6B-459A-9E4A-93F5B7F5FBCC}" dt="2022-01-13T11:04:36.530" v="26" actId="729"/>
        <pc:sldMkLst>
          <pc:docMk/>
          <pc:sldMk cId="1204998267" sldId="260"/>
        </pc:sldMkLst>
      </pc:sldChg>
      <pc:sldChg chg="mod modShow">
        <pc:chgData name="Leonie Smith" userId="fed1330f33f5650e" providerId="LiveId" clId="{31CA0DE5-CF6B-459A-9E4A-93F5B7F5FBCC}" dt="2022-01-13T11:05:13.240" v="30" actId="729"/>
        <pc:sldMkLst>
          <pc:docMk/>
          <pc:sldMk cId="3350226380" sldId="262"/>
        </pc:sldMkLst>
      </pc:sldChg>
      <pc:sldChg chg="mod modShow">
        <pc:chgData name="Leonie Smith" userId="fed1330f33f5650e" providerId="LiveId" clId="{31CA0DE5-CF6B-459A-9E4A-93F5B7F5FBCC}" dt="2022-01-13T11:04:58.928" v="29" actId="729"/>
        <pc:sldMkLst>
          <pc:docMk/>
          <pc:sldMk cId="814010234" sldId="263"/>
        </pc:sldMkLst>
      </pc:sldChg>
      <pc:sldChg chg="mod modShow">
        <pc:chgData name="Leonie Smith" userId="fed1330f33f5650e" providerId="LiveId" clId="{31CA0DE5-CF6B-459A-9E4A-93F5B7F5FBCC}" dt="2022-01-13T11:05:27.573" v="32" actId="729"/>
        <pc:sldMkLst>
          <pc:docMk/>
          <pc:sldMk cId="302978315" sldId="264"/>
        </pc:sldMkLst>
      </pc:sldChg>
      <pc:sldChg chg="mod modShow">
        <pc:chgData name="Leonie Smith" userId="fed1330f33f5650e" providerId="LiveId" clId="{31CA0DE5-CF6B-459A-9E4A-93F5B7F5FBCC}" dt="2022-01-13T11:05:43.696" v="34" actId="729"/>
        <pc:sldMkLst>
          <pc:docMk/>
          <pc:sldMk cId="891345644" sldId="265"/>
        </pc:sldMkLst>
      </pc:sldChg>
      <pc:sldChg chg="mod modShow">
        <pc:chgData name="Leonie Smith" userId="fed1330f33f5650e" providerId="LiveId" clId="{31CA0DE5-CF6B-459A-9E4A-93F5B7F5FBCC}" dt="2022-01-13T11:06:01.678" v="36" actId="729"/>
        <pc:sldMkLst>
          <pc:docMk/>
          <pc:sldMk cId="3955896480" sldId="266"/>
        </pc:sldMkLst>
      </pc:sldChg>
      <pc:sldChg chg="mod modShow">
        <pc:chgData name="Leonie Smith" userId="fed1330f33f5650e" providerId="LiveId" clId="{31CA0DE5-CF6B-459A-9E4A-93F5B7F5FBCC}" dt="2022-01-13T11:06:13.472" v="38" actId="729"/>
        <pc:sldMkLst>
          <pc:docMk/>
          <pc:sldMk cId="2451151416" sldId="267"/>
        </pc:sldMkLst>
      </pc:sldChg>
      <pc:sldChg chg="mod modShow">
        <pc:chgData name="Leonie Smith" userId="fed1330f33f5650e" providerId="LiveId" clId="{31CA0DE5-CF6B-459A-9E4A-93F5B7F5FBCC}" dt="2022-01-13T11:06:29.041" v="40" actId="729"/>
        <pc:sldMkLst>
          <pc:docMk/>
          <pc:sldMk cId="3704788442" sldId="268"/>
        </pc:sldMkLst>
      </pc:sldChg>
      <pc:sldChg chg="mod modShow">
        <pc:chgData name="Leonie Smith" userId="fed1330f33f5650e" providerId="LiveId" clId="{31CA0DE5-CF6B-459A-9E4A-93F5B7F5FBCC}" dt="2022-01-13T11:06:40.941" v="42" actId="729"/>
        <pc:sldMkLst>
          <pc:docMk/>
          <pc:sldMk cId="1347021889" sldId="269"/>
        </pc:sldMkLst>
      </pc:sldChg>
      <pc:sldChg chg="mod modShow">
        <pc:chgData name="Leonie Smith" userId="fed1330f33f5650e" providerId="LiveId" clId="{31CA0DE5-CF6B-459A-9E4A-93F5B7F5FBCC}" dt="2022-01-13T11:07:02.121" v="44" actId="729"/>
        <pc:sldMkLst>
          <pc:docMk/>
          <pc:sldMk cId="2262961142" sldId="270"/>
        </pc:sldMkLst>
      </pc:sldChg>
      <pc:sldChg chg="addSp delSp modSp mod modShow">
        <pc:chgData name="Leonie Smith" userId="fed1330f33f5650e" providerId="LiveId" clId="{31CA0DE5-CF6B-459A-9E4A-93F5B7F5FBCC}" dt="2022-01-17T07:08:56.364" v="111" actId="729"/>
        <pc:sldMkLst>
          <pc:docMk/>
          <pc:sldMk cId="1334611060" sldId="271"/>
        </pc:sldMkLst>
        <pc:picChg chg="add del mod">
          <ac:chgData name="Leonie Smith" userId="fed1330f33f5650e" providerId="LiveId" clId="{31CA0DE5-CF6B-459A-9E4A-93F5B7F5FBCC}" dt="2022-01-17T07:07:49.352" v="102"/>
          <ac:picMkLst>
            <pc:docMk/>
            <pc:sldMk cId="1334611060" sldId="271"/>
            <ac:picMk id="2" creationId="{24D372A8-7C6F-4A4C-B08A-A3772A875627}"/>
          </ac:picMkLst>
        </pc:picChg>
        <pc:picChg chg="add del mod">
          <ac:chgData name="Leonie Smith" userId="fed1330f33f5650e" providerId="LiveId" clId="{31CA0DE5-CF6B-459A-9E4A-93F5B7F5FBCC}" dt="2022-01-17T07:08:05.600" v="103"/>
          <ac:picMkLst>
            <pc:docMk/>
            <pc:sldMk cId="1334611060" sldId="271"/>
            <ac:picMk id="3" creationId="{D6E17A7D-D899-4944-BEE6-258D0AD173CD}"/>
          </ac:picMkLst>
        </pc:picChg>
        <pc:picChg chg="add mod">
          <ac:chgData name="Leonie Smith" userId="fed1330f33f5650e" providerId="LiveId" clId="{31CA0DE5-CF6B-459A-9E4A-93F5B7F5FBCC}" dt="2022-01-17T07:08:05.600" v="103"/>
          <ac:picMkLst>
            <pc:docMk/>
            <pc:sldMk cId="1334611060" sldId="271"/>
            <ac:picMk id="5" creationId="{05176842-E064-4560-8CC1-EBD6209C8EB9}"/>
          </ac:picMkLst>
        </pc:picChg>
        <pc:picChg chg="del">
          <ac:chgData name="Leonie Smith" userId="fed1330f33f5650e" providerId="LiveId" clId="{31CA0DE5-CF6B-459A-9E4A-93F5B7F5FBCC}" dt="2022-01-17T07:07:01.200" v="101"/>
          <ac:picMkLst>
            <pc:docMk/>
            <pc:sldMk cId="1334611060" sldId="271"/>
            <ac:picMk id="8" creationId="{58BC9C40-F12B-4D4B-836B-DA83E7FC73E4}"/>
          </ac:picMkLst>
        </pc:picChg>
      </pc:sldChg>
      <pc:sldChg chg="mod modShow">
        <pc:chgData name="Leonie Smith" userId="fed1330f33f5650e" providerId="LiveId" clId="{31CA0DE5-CF6B-459A-9E4A-93F5B7F5FBCC}" dt="2022-01-13T11:07:29.161" v="48" actId="729"/>
        <pc:sldMkLst>
          <pc:docMk/>
          <pc:sldMk cId="3521566235" sldId="272"/>
        </pc:sldMkLst>
      </pc:sldChg>
      <pc:sldChg chg="mod modShow">
        <pc:chgData name="Leonie Smith" userId="fed1330f33f5650e" providerId="LiveId" clId="{31CA0DE5-CF6B-459A-9E4A-93F5B7F5FBCC}" dt="2022-01-13T11:07:45.802" v="50" actId="729"/>
        <pc:sldMkLst>
          <pc:docMk/>
          <pc:sldMk cId="942597801" sldId="273"/>
        </pc:sldMkLst>
      </pc:sldChg>
      <pc:sldChg chg="mod modShow">
        <pc:chgData name="Leonie Smith" userId="fed1330f33f5650e" providerId="LiveId" clId="{31CA0DE5-CF6B-459A-9E4A-93F5B7F5FBCC}" dt="2022-01-13T11:08:03.558" v="52" actId="729"/>
        <pc:sldMkLst>
          <pc:docMk/>
          <pc:sldMk cId="3020565509" sldId="274"/>
        </pc:sldMkLst>
      </pc:sldChg>
      <pc:sldChg chg="addSp delSp modSp mod delAnim modShow">
        <pc:chgData name="Leonie Smith" userId="fed1330f33f5650e" providerId="LiveId" clId="{31CA0DE5-CF6B-459A-9E4A-93F5B7F5FBCC}" dt="2022-01-14T06:18:35.437" v="85" actId="729"/>
        <pc:sldMkLst>
          <pc:docMk/>
          <pc:sldMk cId="2491961610" sldId="275"/>
        </pc:sldMkLst>
        <pc:picChg chg="add del mod">
          <ac:chgData name="Leonie Smith" userId="fed1330f33f5650e" providerId="LiveId" clId="{31CA0DE5-CF6B-459A-9E4A-93F5B7F5FBCC}" dt="2022-01-14T06:16:08.879" v="82"/>
          <ac:picMkLst>
            <pc:docMk/>
            <pc:sldMk cId="2491961610" sldId="275"/>
            <ac:picMk id="2" creationId="{DDD1DCFB-79BD-42DB-A04D-966DB057D550}"/>
          </ac:picMkLst>
        </pc:picChg>
        <pc:picChg chg="add del mod">
          <ac:chgData name="Leonie Smith" userId="fed1330f33f5650e" providerId="LiveId" clId="{31CA0DE5-CF6B-459A-9E4A-93F5B7F5FBCC}" dt="2022-01-14T06:16:45.749" v="83"/>
          <ac:picMkLst>
            <pc:docMk/>
            <pc:sldMk cId="2491961610" sldId="275"/>
            <ac:picMk id="3" creationId="{FB7FABDE-C368-4878-91EF-886935E478E0}"/>
          </ac:picMkLst>
        </pc:picChg>
        <pc:picChg chg="add del mod">
          <ac:chgData name="Leonie Smith" userId="fed1330f33f5650e" providerId="LiveId" clId="{31CA0DE5-CF6B-459A-9E4A-93F5B7F5FBCC}" dt="2022-01-14T06:17:03.202" v="84"/>
          <ac:picMkLst>
            <pc:docMk/>
            <pc:sldMk cId="2491961610" sldId="275"/>
            <ac:picMk id="5" creationId="{42E8B944-83B3-4B5C-AA06-040DE5D4114B}"/>
          </ac:picMkLst>
        </pc:picChg>
        <pc:picChg chg="add mod">
          <ac:chgData name="Leonie Smith" userId="fed1330f33f5650e" providerId="LiveId" clId="{31CA0DE5-CF6B-459A-9E4A-93F5B7F5FBCC}" dt="2022-01-14T06:17:03.202" v="84"/>
          <ac:picMkLst>
            <pc:docMk/>
            <pc:sldMk cId="2491961610" sldId="275"/>
            <ac:picMk id="7" creationId="{76760F05-1066-49DB-A440-9E68D6C4D1E8}"/>
          </ac:picMkLst>
        </pc:picChg>
        <pc:picChg chg="del">
          <ac:chgData name="Leonie Smith" userId="fed1330f33f5650e" providerId="LiveId" clId="{31CA0DE5-CF6B-459A-9E4A-93F5B7F5FBCC}" dt="2022-01-14T06:14:26.182" v="80" actId="478"/>
          <ac:picMkLst>
            <pc:docMk/>
            <pc:sldMk cId="2491961610" sldId="275"/>
            <ac:picMk id="8" creationId="{2BA75CC3-98BA-4C60-B4FC-966D6CD39385}"/>
          </ac:picMkLst>
        </pc:picChg>
      </pc:sldChg>
      <pc:sldChg chg="mod modShow">
        <pc:chgData name="Leonie Smith" userId="fed1330f33f5650e" providerId="LiveId" clId="{31CA0DE5-CF6B-459A-9E4A-93F5B7F5FBCC}" dt="2022-01-13T11:09:16.803" v="64" actId="729"/>
        <pc:sldMkLst>
          <pc:docMk/>
          <pc:sldMk cId="2748002805" sldId="276"/>
        </pc:sldMkLst>
      </pc:sldChg>
      <pc:sldChg chg="mod modShow">
        <pc:chgData name="Leonie Smith" userId="fed1330f33f5650e" providerId="LiveId" clId="{31CA0DE5-CF6B-459A-9E4A-93F5B7F5FBCC}" dt="2022-01-13T11:09:36.160" v="66" actId="729"/>
        <pc:sldMkLst>
          <pc:docMk/>
          <pc:sldMk cId="460398733" sldId="277"/>
        </pc:sldMkLst>
      </pc:sldChg>
      <pc:sldChg chg="mod modShow">
        <pc:chgData name="Leonie Smith" userId="fed1330f33f5650e" providerId="LiveId" clId="{31CA0DE5-CF6B-459A-9E4A-93F5B7F5FBCC}" dt="2022-01-13T11:09:56.314" v="68" actId="729"/>
        <pc:sldMkLst>
          <pc:docMk/>
          <pc:sldMk cId="3854601123" sldId="278"/>
        </pc:sldMkLst>
      </pc:sldChg>
      <pc:sldChg chg="mod modShow">
        <pc:chgData name="Leonie Smith" userId="fed1330f33f5650e" providerId="LiveId" clId="{31CA0DE5-CF6B-459A-9E4A-93F5B7F5FBCC}" dt="2022-01-13T11:10:18.135" v="70" actId="729"/>
        <pc:sldMkLst>
          <pc:docMk/>
          <pc:sldMk cId="2600251617" sldId="279"/>
        </pc:sldMkLst>
      </pc:sldChg>
      <pc:sldChg chg="addSp modSp mod modAnim modNotesTx">
        <pc:chgData name="Leonie Smith" userId="fed1330f33f5650e" providerId="LiveId" clId="{31CA0DE5-CF6B-459A-9E4A-93F5B7F5FBCC}" dt="2022-01-22T13:59:05.043" v="191" actId="20577"/>
        <pc:sldMkLst>
          <pc:docMk/>
          <pc:sldMk cId="1033075043" sldId="280"/>
        </pc:sldMkLst>
        <pc:spChg chg="add mod">
          <ac:chgData name="Leonie Smith" userId="fed1330f33f5650e" providerId="LiveId" clId="{31CA0DE5-CF6B-459A-9E4A-93F5B7F5FBCC}" dt="2022-01-22T13:59:05.043" v="191" actId="20577"/>
          <ac:spMkLst>
            <pc:docMk/>
            <pc:sldMk cId="1033075043" sldId="280"/>
            <ac:spMk id="7" creationId="{CC0A084D-135F-4B72-A497-29BE2C74CA88}"/>
          </ac:spMkLst>
        </pc:spChg>
        <pc:picChg chg="add mod">
          <ac:chgData name="Leonie Smith" userId="fed1330f33f5650e" providerId="LiveId" clId="{31CA0DE5-CF6B-459A-9E4A-93F5B7F5FBCC}" dt="2022-01-13T11:10:42.311" v="71"/>
          <ac:picMkLst>
            <pc:docMk/>
            <pc:sldMk cId="1033075043" sldId="280"/>
            <ac:picMk id="5" creationId="{3F839196-6F5F-45D4-A4D7-A79DB37C996C}"/>
          </ac:picMkLst>
        </pc:picChg>
      </pc:sldChg>
      <pc:sldChg chg="addSp modSp modAnim">
        <pc:chgData name="Leonie Smith" userId="fed1330f33f5650e" providerId="LiveId" clId="{31CA0DE5-CF6B-459A-9E4A-93F5B7F5FBCC}" dt="2022-01-13T11:03:14.891" v="18"/>
        <pc:sldMkLst>
          <pc:docMk/>
          <pc:sldMk cId="2441219747" sldId="282"/>
        </pc:sldMkLst>
        <pc:spChg chg="add mod">
          <ac:chgData name="Leonie Smith" userId="fed1330f33f5650e" providerId="LiveId" clId="{31CA0DE5-CF6B-459A-9E4A-93F5B7F5FBCC}" dt="2022-01-13T11:02:55.222" v="17"/>
          <ac:spMkLst>
            <pc:docMk/>
            <pc:sldMk cId="2441219747" sldId="282"/>
            <ac:spMk id="6" creationId="{57E84EE0-5E42-48FD-95E9-1250DBC57768}"/>
          </ac:spMkLst>
        </pc:spChg>
        <pc:picChg chg="add mod">
          <ac:chgData name="Leonie Smith" userId="fed1330f33f5650e" providerId="LiveId" clId="{31CA0DE5-CF6B-459A-9E4A-93F5B7F5FBCC}" dt="2022-01-13T11:03:14.891" v="18"/>
          <ac:picMkLst>
            <pc:docMk/>
            <pc:sldMk cId="2441219747" sldId="282"/>
            <ac:picMk id="7" creationId="{D8816505-9912-4B07-ADA1-8CFC31D5C413}"/>
          </ac:picMkLst>
        </pc:picChg>
      </pc:sldChg>
      <pc:sldChg chg="addSp modSp mod modAnim">
        <pc:chgData name="Leonie Smith" userId="fed1330f33f5650e" providerId="LiveId" clId="{31CA0DE5-CF6B-459A-9E4A-93F5B7F5FBCC}" dt="2022-01-22T13:52:57.800" v="122" actId="20577"/>
        <pc:sldMkLst>
          <pc:docMk/>
          <pc:sldMk cId="91500484" sldId="283"/>
        </pc:sldMkLst>
        <pc:spChg chg="add mod">
          <ac:chgData name="Leonie Smith" userId="fed1330f33f5650e" providerId="LiveId" clId="{31CA0DE5-CF6B-459A-9E4A-93F5B7F5FBCC}" dt="2022-01-22T13:52:57.800" v="122" actId="20577"/>
          <ac:spMkLst>
            <pc:docMk/>
            <pc:sldMk cId="91500484" sldId="283"/>
            <ac:spMk id="7" creationId="{FC959580-385E-47F9-9EC6-56EC4B991F73}"/>
          </ac:spMkLst>
        </pc:spChg>
        <pc:picChg chg="add mod">
          <ac:chgData name="Leonie Smith" userId="fed1330f33f5650e" providerId="LiveId" clId="{31CA0DE5-CF6B-459A-9E4A-93F5B7F5FBCC}" dt="2022-01-13T11:03:52.287" v="21"/>
          <ac:picMkLst>
            <pc:docMk/>
            <pc:sldMk cId="91500484" sldId="283"/>
            <ac:picMk id="6" creationId="{1F5DED7F-C35A-4878-B90A-FF238E69AE47}"/>
          </ac:picMkLst>
        </pc:picChg>
      </pc:sldChg>
      <pc:sldChg chg="addSp modSp mod modAnim">
        <pc:chgData name="Leonie Smith" userId="fed1330f33f5650e" providerId="LiveId" clId="{31CA0DE5-CF6B-459A-9E4A-93F5B7F5FBCC}" dt="2022-01-22T13:53:45.322" v="125" actId="20577"/>
        <pc:sldMkLst>
          <pc:docMk/>
          <pc:sldMk cId="3228798568" sldId="284"/>
        </pc:sldMkLst>
        <pc:spChg chg="add mod">
          <ac:chgData name="Leonie Smith" userId="fed1330f33f5650e" providerId="LiveId" clId="{31CA0DE5-CF6B-459A-9E4A-93F5B7F5FBCC}" dt="2022-01-22T13:53:45.322" v="125" actId="20577"/>
          <ac:spMkLst>
            <pc:docMk/>
            <pc:sldMk cId="3228798568" sldId="284"/>
            <ac:spMk id="7" creationId="{F7A149D7-9233-4E96-A946-4944806BBCDA}"/>
          </ac:spMkLst>
        </pc:spChg>
        <pc:picChg chg="add mod">
          <ac:chgData name="Leonie Smith" userId="fed1330f33f5650e" providerId="LiveId" clId="{31CA0DE5-CF6B-459A-9E4A-93F5B7F5FBCC}" dt="2022-01-13T11:04:07.333" v="23"/>
          <ac:picMkLst>
            <pc:docMk/>
            <pc:sldMk cId="3228798568" sldId="284"/>
            <ac:picMk id="6" creationId="{BC7E0016-29D3-427A-B0FE-64BFDA711258}"/>
          </ac:picMkLst>
        </pc:picChg>
      </pc:sldChg>
      <pc:sldChg chg="addSp modSp mod modAnim">
        <pc:chgData name="Leonie Smith" userId="fed1330f33f5650e" providerId="LiveId" clId="{31CA0DE5-CF6B-459A-9E4A-93F5B7F5FBCC}" dt="2022-01-22T13:54:50.555" v="134" actId="1076"/>
        <pc:sldMkLst>
          <pc:docMk/>
          <pc:sldMk cId="129496692" sldId="285"/>
        </pc:sldMkLst>
        <pc:spChg chg="add mod">
          <ac:chgData name="Leonie Smith" userId="fed1330f33f5650e" providerId="LiveId" clId="{31CA0DE5-CF6B-459A-9E4A-93F5B7F5FBCC}" dt="2022-01-22T13:54:50.555" v="134" actId="1076"/>
          <ac:spMkLst>
            <pc:docMk/>
            <pc:sldMk cId="129496692" sldId="285"/>
            <ac:spMk id="7" creationId="{B86A9849-7104-465A-A0D4-1DE08455D9F6}"/>
          </ac:spMkLst>
        </pc:spChg>
        <pc:picChg chg="add mod">
          <ac:chgData name="Leonie Smith" userId="fed1330f33f5650e" providerId="LiveId" clId="{31CA0DE5-CF6B-459A-9E4A-93F5B7F5FBCC}" dt="2022-01-13T11:04:21.670" v="25"/>
          <ac:picMkLst>
            <pc:docMk/>
            <pc:sldMk cId="129496692" sldId="285"/>
            <ac:picMk id="6" creationId="{9AC29917-D97F-478F-841B-1D5F8724529C}"/>
          </ac:picMkLst>
        </pc:picChg>
      </pc:sldChg>
      <pc:sldChg chg="addSp modSp mod modAnim">
        <pc:chgData name="Leonie Smith" userId="fed1330f33f5650e" providerId="LiveId" clId="{31CA0DE5-CF6B-459A-9E4A-93F5B7F5FBCC}" dt="2022-01-22T13:55:04.806" v="136" actId="20577"/>
        <pc:sldMkLst>
          <pc:docMk/>
          <pc:sldMk cId="3323649019" sldId="286"/>
        </pc:sldMkLst>
        <pc:spChg chg="add mod">
          <ac:chgData name="Leonie Smith" userId="fed1330f33f5650e" providerId="LiveId" clId="{31CA0DE5-CF6B-459A-9E4A-93F5B7F5FBCC}" dt="2022-01-22T13:55:04.806" v="136" actId="20577"/>
          <ac:spMkLst>
            <pc:docMk/>
            <pc:sldMk cId="3323649019" sldId="286"/>
            <ac:spMk id="7" creationId="{AA21174C-40FF-4195-86A3-56B0DE21DF6B}"/>
          </ac:spMkLst>
        </pc:spChg>
        <pc:picChg chg="add mod">
          <ac:chgData name="Leonie Smith" userId="fed1330f33f5650e" providerId="LiveId" clId="{31CA0DE5-CF6B-459A-9E4A-93F5B7F5FBCC}" dt="2022-01-13T11:04:38.585" v="27"/>
          <ac:picMkLst>
            <pc:docMk/>
            <pc:sldMk cId="3323649019" sldId="286"/>
            <ac:picMk id="6" creationId="{14FA7930-71EF-4042-A2E4-E81726B45590}"/>
          </ac:picMkLst>
        </pc:picChg>
      </pc:sldChg>
      <pc:sldChg chg="addSp modSp mod modAnim">
        <pc:chgData name="Leonie Smith" userId="fed1330f33f5650e" providerId="LiveId" clId="{31CA0DE5-CF6B-459A-9E4A-93F5B7F5FBCC}" dt="2022-01-22T13:55:15.758" v="138" actId="20577"/>
        <pc:sldMkLst>
          <pc:docMk/>
          <pc:sldMk cId="704021258" sldId="287"/>
        </pc:sldMkLst>
        <pc:spChg chg="add mod">
          <ac:chgData name="Leonie Smith" userId="fed1330f33f5650e" providerId="LiveId" clId="{31CA0DE5-CF6B-459A-9E4A-93F5B7F5FBCC}" dt="2022-01-22T13:55:15.758" v="138" actId="20577"/>
          <ac:spMkLst>
            <pc:docMk/>
            <pc:sldMk cId="704021258" sldId="287"/>
            <ac:spMk id="7" creationId="{B6A20AFB-91C5-4040-9F01-22FB7351E923}"/>
          </ac:spMkLst>
        </pc:spChg>
        <pc:picChg chg="add mod">
          <ac:chgData name="Leonie Smith" userId="fed1330f33f5650e" providerId="LiveId" clId="{31CA0DE5-CF6B-459A-9E4A-93F5B7F5FBCC}" dt="2022-01-13T11:04:55.155" v="28"/>
          <ac:picMkLst>
            <pc:docMk/>
            <pc:sldMk cId="704021258" sldId="287"/>
            <ac:picMk id="6" creationId="{EA457F34-C246-4F3B-98DC-B67D29B6F685}"/>
          </ac:picMkLst>
        </pc:picChg>
      </pc:sldChg>
      <pc:sldChg chg="addSp modSp mod modAnim">
        <pc:chgData name="Leonie Smith" userId="fed1330f33f5650e" providerId="LiveId" clId="{31CA0DE5-CF6B-459A-9E4A-93F5B7F5FBCC}" dt="2022-01-22T13:55:36.135" v="142" actId="20577"/>
        <pc:sldMkLst>
          <pc:docMk/>
          <pc:sldMk cId="2004221283" sldId="288"/>
        </pc:sldMkLst>
        <pc:spChg chg="add mod">
          <ac:chgData name="Leonie Smith" userId="fed1330f33f5650e" providerId="LiveId" clId="{31CA0DE5-CF6B-459A-9E4A-93F5B7F5FBCC}" dt="2022-01-22T13:55:36.135" v="142" actId="20577"/>
          <ac:spMkLst>
            <pc:docMk/>
            <pc:sldMk cId="2004221283" sldId="288"/>
            <ac:spMk id="7" creationId="{27E58C48-8D7A-41CB-BF9A-8B84D2A4A2FF}"/>
          </ac:spMkLst>
        </pc:spChg>
        <pc:picChg chg="add mod">
          <ac:chgData name="Leonie Smith" userId="fed1330f33f5650e" providerId="LiveId" clId="{31CA0DE5-CF6B-459A-9E4A-93F5B7F5FBCC}" dt="2022-01-13T11:05:15.651" v="31"/>
          <ac:picMkLst>
            <pc:docMk/>
            <pc:sldMk cId="2004221283" sldId="288"/>
            <ac:picMk id="6" creationId="{95A65C11-8D34-46CE-BD1C-6C426DDAE2A6}"/>
          </ac:picMkLst>
        </pc:picChg>
      </pc:sldChg>
      <pc:sldChg chg="addSp modSp mod modAnim">
        <pc:chgData name="Leonie Smith" userId="fed1330f33f5650e" providerId="LiveId" clId="{31CA0DE5-CF6B-459A-9E4A-93F5B7F5FBCC}" dt="2022-01-22T13:55:50.791" v="144" actId="20577"/>
        <pc:sldMkLst>
          <pc:docMk/>
          <pc:sldMk cId="295580695" sldId="289"/>
        </pc:sldMkLst>
        <pc:spChg chg="add mod">
          <ac:chgData name="Leonie Smith" userId="fed1330f33f5650e" providerId="LiveId" clId="{31CA0DE5-CF6B-459A-9E4A-93F5B7F5FBCC}" dt="2022-01-22T13:55:50.791" v="144" actId="20577"/>
          <ac:spMkLst>
            <pc:docMk/>
            <pc:sldMk cId="295580695" sldId="289"/>
            <ac:spMk id="7" creationId="{5132839A-A878-4427-9D5C-D9C7D0D6A4D2}"/>
          </ac:spMkLst>
        </pc:spChg>
        <pc:picChg chg="add mod">
          <ac:chgData name="Leonie Smith" userId="fed1330f33f5650e" providerId="LiveId" clId="{31CA0DE5-CF6B-459A-9E4A-93F5B7F5FBCC}" dt="2022-01-13T11:05:29.702" v="33"/>
          <ac:picMkLst>
            <pc:docMk/>
            <pc:sldMk cId="295580695" sldId="289"/>
            <ac:picMk id="6" creationId="{5C5AF58D-CF05-4D2E-BDDC-1C27FD446553}"/>
          </ac:picMkLst>
        </pc:picChg>
      </pc:sldChg>
      <pc:sldChg chg="addSp modSp mod modAnim">
        <pc:chgData name="Leonie Smith" userId="fed1330f33f5650e" providerId="LiveId" clId="{31CA0DE5-CF6B-459A-9E4A-93F5B7F5FBCC}" dt="2022-01-22T13:56:02.270" v="146" actId="20577"/>
        <pc:sldMkLst>
          <pc:docMk/>
          <pc:sldMk cId="1603951327" sldId="290"/>
        </pc:sldMkLst>
        <pc:spChg chg="add mod">
          <ac:chgData name="Leonie Smith" userId="fed1330f33f5650e" providerId="LiveId" clId="{31CA0DE5-CF6B-459A-9E4A-93F5B7F5FBCC}" dt="2022-01-22T13:56:02.270" v="146" actId="20577"/>
          <ac:spMkLst>
            <pc:docMk/>
            <pc:sldMk cId="1603951327" sldId="290"/>
            <ac:spMk id="7" creationId="{1EE56373-9D33-470A-9633-72A692936C7C}"/>
          </ac:spMkLst>
        </pc:spChg>
        <pc:picChg chg="add mod">
          <ac:chgData name="Leonie Smith" userId="fed1330f33f5650e" providerId="LiveId" clId="{31CA0DE5-CF6B-459A-9E4A-93F5B7F5FBCC}" dt="2022-01-13T11:05:50.102" v="35"/>
          <ac:picMkLst>
            <pc:docMk/>
            <pc:sldMk cId="1603951327" sldId="290"/>
            <ac:picMk id="6" creationId="{FAD335C5-E2A7-4C1A-AC55-55803DC87A56}"/>
          </ac:picMkLst>
        </pc:picChg>
      </pc:sldChg>
      <pc:sldChg chg="addSp modSp mod modAnim">
        <pc:chgData name="Leonie Smith" userId="fed1330f33f5650e" providerId="LiveId" clId="{31CA0DE5-CF6B-459A-9E4A-93F5B7F5FBCC}" dt="2022-01-22T13:56:13.201" v="149" actId="20577"/>
        <pc:sldMkLst>
          <pc:docMk/>
          <pc:sldMk cId="4281159417" sldId="291"/>
        </pc:sldMkLst>
        <pc:spChg chg="add mod">
          <ac:chgData name="Leonie Smith" userId="fed1330f33f5650e" providerId="LiveId" clId="{31CA0DE5-CF6B-459A-9E4A-93F5B7F5FBCC}" dt="2022-01-22T13:56:13.201" v="149" actId="20577"/>
          <ac:spMkLst>
            <pc:docMk/>
            <pc:sldMk cId="4281159417" sldId="291"/>
            <ac:spMk id="7" creationId="{752A600B-6049-4FF9-8082-8B529AA408CD}"/>
          </ac:spMkLst>
        </pc:spChg>
        <pc:picChg chg="add mod">
          <ac:chgData name="Leonie Smith" userId="fed1330f33f5650e" providerId="LiveId" clId="{31CA0DE5-CF6B-459A-9E4A-93F5B7F5FBCC}" dt="2022-01-13T11:06:10.068" v="37"/>
          <ac:picMkLst>
            <pc:docMk/>
            <pc:sldMk cId="4281159417" sldId="291"/>
            <ac:picMk id="6" creationId="{FC5BB378-30F1-492C-B8AD-664E06B7510D}"/>
          </ac:picMkLst>
        </pc:picChg>
      </pc:sldChg>
      <pc:sldChg chg="addSp modSp mod modAnim">
        <pc:chgData name="Leonie Smith" userId="fed1330f33f5650e" providerId="LiveId" clId="{31CA0DE5-CF6B-459A-9E4A-93F5B7F5FBCC}" dt="2022-01-22T13:56:23.494" v="152" actId="20577"/>
        <pc:sldMkLst>
          <pc:docMk/>
          <pc:sldMk cId="1660753081" sldId="292"/>
        </pc:sldMkLst>
        <pc:spChg chg="add mod">
          <ac:chgData name="Leonie Smith" userId="fed1330f33f5650e" providerId="LiveId" clId="{31CA0DE5-CF6B-459A-9E4A-93F5B7F5FBCC}" dt="2022-01-22T13:56:23.494" v="152" actId="20577"/>
          <ac:spMkLst>
            <pc:docMk/>
            <pc:sldMk cId="1660753081" sldId="292"/>
            <ac:spMk id="7" creationId="{441BFAE0-7207-41A6-8806-CCA8555DBB99}"/>
          </ac:spMkLst>
        </pc:spChg>
        <pc:picChg chg="add mod">
          <ac:chgData name="Leonie Smith" userId="fed1330f33f5650e" providerId="LiveId" clId="{31CA0DE5-CF6B-459A-9E4A-93F5B7F5FBCC}" dt="2022-01-13T11:06:24.523" v="39"/>
          <ac:picMkLst>
            <pc:docMk/>
            <pc:sldMk cId="1660753081" sldId="292"/>
            <ac:picMk id="6" creationId="{24A9A31A-CA3F-4D6D-896C-4D70B25C69D4}"/>
          </ac:picMkLst>
        </pc:picChg>
      </pc:sldChg>
      <pc:sldChg chg="addSp modSp mod modAnim">
        <pc:chgData name="Leonie Smith" userId="fed1330f33f5650e" providerId="LiveId" clId="{31CA0DE5-CF6B-459A-9E4A-93F5B7F5FBCC}" dt="2022-01-22T13:56:32.718" v="155" actId="20577"/>
        <pc:sldMkLst>
          <pc:docMk/>
          <pc:sldMk cId="899338312" sldId="293"/>
        </pc:sldMkLst>
        <pc:spChg chg="add mod">
          <ac:chgData name="Leonie Smith" userId="fed1330f33f5650e" providerId="LiveId" clId="{31CA0DE5-CF6B-459A-9E4A-93F5B7F5FBCC}" dt="2022-01-22T13:56:32.718" v="155" actId="20577"/>
          <ac:spMkLst>
            <pc:docMk/>
            <pc:sldMk cId="899338312" sldId="293"/>
            <ac:spMk id="7" creationId="{14FBF6C9-2F7F-42DF-89A6-7B0622D1F4AD}"/>
          </ac:spMkLst>
        </pc:spChg>
        <pc:picChg chg="add mod">
          <ac:chgData name="Leonie Smith" userId="fed1330f33f5650e" providerId="LiveId" clId="{31CA0DE5-CF6B-459A-9E4A-93F5B7F5FBCC}" dt="2022-01-13T11:06:37.896" v="41"/>
          <ac:picMkLst>
            <pc:docMk/>
            <pc:sldMk cId="899338312" sldId="293"/>
            <ac:picMk id="6" creationId="{728B7B49-F1E6-4D59-BE88-960BC545CD48}"/>
          </ac:picMkLst>
        </pc:picChg>
      </pc:sldChg>
      <pc:sldChg chg="addSp modSp mod modAnim">
        <pc:chgData name="Leonie Smith" userId="fed1330f33f5650e" providerId="LiveId" clId="{31CA0DE5-CF6B-459A-9E4A-93F5B7F5FBCC}" dt="2022-01-22T13:56:45.571" v="158" actId="20577"/>
        <pc:sldMkLst>
          <pc:docMk/>
          <pc:sldMk cId="29446901" sldId="294"/>
        </pc:sldMkLst>
        <pc:spChg chg="add mod">
          <ac:chgData name="Leonie Smith" userId="fed1330f33f5650e" providerId="LiveId" clId="{31CA0DE5-CF6B-459A-9E4A-93F5B7F5FBCC}" dt="2022-01-22T13:56:45.571" v="158" actId="20577"/>
          <ac:spMkLst>
            <pc:docMk/>
            <pc:sldMk cId="29446901" sldId="294"/>
            <ac:spMk id="7" creationId="{E5257B1D-C7B4-4870-B200-4A57084F3FAF}"/>
          </ac:spMkLst>
        </pc:spChg>
        <pc:picChg chg="mod">
          <ac:chgData name="Leonie Smith" userId="fed1330f33f5650e" providerId="LiveId" clId="{31CA0DE5-CF6B-459A-9E4A-93F5B7F5FBCC}" dt="2022-01-17T07:05:37.601" v="100" actId="14100"/>
          <ac:picMkLst>
            <pc:docMk/>
            <pc:sldMk cId="29446901" sldId="294"/>
            <ac:picMk id="5" creationId="{3FA1BD70-1950-4D1B-9B91-1317FB37CCD4}"/>
          </ac:picMkLst>
        </pc:picChg>
        <pc:picChg chg="add mod">
          <ac:chgData name="Leonie Smith" userId="fed1330f33f5650e" providerId="LiveId" clId="{31CA0DE5-CF6B-459A-9E4A-93F5B7F5FBCC}" dt="2022-01-13T11:06:52.573" v="43"/>
          <ac:picMkLst>
            <pc:docMk/>
            <pc:sldMk cId="29446901" sldId="294"/>
            <ac:picMk id="6" creationId="{9D88A53A-2B88-4F0B-970A-3828718640FE}"/>
          </ac:picMkLst>
        </pc:picChg>
      </pc:sldChg>
      <pc:sldChg chg="addSp modSp mod modAnim">
        <pc:chgData name="Leonie Smith" userId="fed1330f33f5650e" providerId="LiveId" clId="{31CA0DE5-CF6B-459A-9E4A-93F5B7F5FBCC}" dt="2022-01-22T13:57:01.311" v="161" actId="20577"/>
        <pc:sldMkLst>
          <pc:docMk/>
          <pc:sldMk cId="472033769" sldId="295"/>
        </pc:sldMkLst>
        <pc:spChg chg="add mod">
          <ac:chgData name="Leonie Smith" userId="fed1330f33f5650e" providerId="LiveId" clId="{31CA0DE5-CF6B-459A-9E4A-93F5B7F5FBCC}" dt="2022-01-22T13:57:01.311" v="161" actId="20577"/>
          <ac:spMkLst>
            <pc:docMk/>
            <pc:sldMk cId="472033769" sldId="295"/>
            <ac:spMk id="7" creationId="{6EE9A060-AB24-4FF3-8C21-8CF84D8F7E71}"/>
          </ac:spMkLst>
        </pc:spChg>
        <pc:picChg chg="add mod">
          <ac:chgData name="Leonie Smith" userId="fed1330f33f5650e" providerId="LiveId" clId="{31CA0DE5-CF6B-459A-9E4A-93F5B7F5FBCC}" dt="2022-01-13T11:07:12.670" v="45"/>
          <ac:picMkLst>
            <pc:docMk/>
            <pc:sldMk cId="472033769" sldId="295"/>
            <ac:picMk id="6" creationId="{7D9DA150-7839-4D2E-BCE5-213253EFB454}"/>
          </ac:picMkLst>
        </pc:picChg>
      </pc:sldChg>
      <pc:sldChg chg="addSp delSp modSp del mod modAnim">
        <pc:chgData name="Leonie Smith" userId="fed1330f33f5650e" providerId="LiveId" clId="{31CA0DE5-CF6B-459A-9E4A-93F5B7F5FBCC}" dt="2022-01-17T07:08:44.278" v="109" actId="47"/>
        <pc:sldMkLst>
          <pc:docMk/>
          <pc:sldMk cId="574746256" sldId="296"/>
        </pc:sldMkLst>
        <pc:picChg chg="del">
          <ac:chgData name="Leonie Smith" userId="fed1330f33f5650e" providerId="LiveId" clId="{31CA0DE5-CF6B-459A-9E4A-93F5B7F5FBCC}" dt="2022-01-17T07:08:38.290" v="107" actId="21"/>
          <ac:picMkLst>
            <pc:docMk/>
            <pc:sldMk cId="574746256" sldId="296"/>
            <ac:picMk id="5" creationId="{6E82B3EE-4752-4F05-A704-BAFC684D5A0E}"/>
          </ac:picMkLst>
        </pc:picChg>
        <pc:picChg chg="add mod">
          <ac:chgData name="Leonie Smith" userId="fed1330f33f5650e" providerId="LiveId" clId="{31CA0DE5-CF6B-459A-9E4A-93F5B7F5FBCC}" dt="2022-01-13T11:07:25.946" v="47"/>
          <ac:picMkLst>
            <pc:docMk/>
            <pc:sldMk cId="574746256" sldId="296"/>
            <ac:picMk id="6" creationId="{98F50E6C-C95D-4CEA-B016-C6DEB8CFE10D}"/>
          </ac:picMkLst>
        </pc:picChg>
      </pc:sldChg>
      <pc:sldChg chg="addSp modSp mod modAnim">
        <pc:chgData name="Leonie Smith" userId="fed1330f33f5650e" providerId="LiveId" clId="{31CA0DE5-CF6B-459A-9E4A-93F5B7F5FBCC}" dt="2022-01-22T13:57:28.175" v="168" actId="20577"/>
        <pc:sldMkLst>
          <pc:docMk/>
          <pc:sldMk cId="221140599" sldId="297"/>
        </pc:sldMkLst>
        <pc:spChg chg="add mod">
          <ac:chgData name="Leonie Smith" userId="fed1330f33f5650e" providerId="LiveId" clId="{31CA0DE5-CF6B-459A-9E4A-93F5B7F5FBCC}" dt="2022-01-22T13:57:28.175" v="168" actId="20577"/>
          <ac:spMkLst>
            <pc:docMk/>
            <pc:sldMk cId="221140599" sldId="297"/>
            <ac:spMk id="7" creationId="{54728D05-20BA-45A7-8817-53311F2FF437}"/>
          </ac:spMkLst>
        </pc:spChg>
        <pc:picChg chg="add mod">
          <ac:chgData name="Leonie Smith" userId="fed1330f33f5650e" providerId="LiveId" clId="{31CA0DE5-CF6B-459A-9E4A-93F5B7F5FBCC}" dt="2022-01-13T11:07:37.970" v="49"/>
          <ac:picMkLst>
            <pc:docMk/>
            <pc:sldMk cId="221140599" sldId="297"/>
            <ac:picMk id="6" creationId="{0B3F455F-483A-43B0-83DD-1D27338CAD52}"/>
          </ac:picMkLst>
        </pc:picChg>
      </pc:sldChg>
      <pc:sldChg chg="addSp modSp mod modAnim">
        <pc:chgData name="Leonie Smith" userId="fed1330f33f5650e" providerId="LiveId" clId="{31CA0DE5-CF6B-459A-9E4A-93F5B7F5FBCC}" dt="2022-01-22T13:57:42.925" v="171" actId="20577"/>
        <pc:sldMkLst>
          <pc:docMk/>
          <pc:sldMk cId="5040400" sldId="298"/>
        </pc:sldMkLst>
        <pc:spChg chg="add mod">
          <ac:chgData name="Leonie Smith" userId="fed1330f33f5650e" providerId="LiveId" clId="{31CA0DE5-CF6B-459A-9E4A-93F5B7F5FBCC}" dt="2022-01-22T13:57:42.925" v="171" actId="20577"/>
          <ac:spMkLst>
            <pc:docMk/>
            <pc:sldMk cId="5040400" sldId="298"/>
            <ac:spMk id="7" creationId="{001520B8-68C3-419A-ADFB-9E2E8A7DA55B}"/>
          </ac:spMkLst>
        </pc:spChg>
        <pc:picChg chg="add mod">
          <ac:chgData name="Leonie Smith" userId="fed1330f33f5650e" providerId="LiveId" clId="{31CA0DE5-CF6B-459A-9E4A-93F5B7F5FBCC}" dt="2022-01-13T11:07:55.835" v="51"/>
          <ac:picMkLst>
            <pc:docMk/>
            <pc:sldMk cId="5040400" sldId="298"/>
            <ac:picMk id="6" creationId="{BB7EE902-46A8-49EB-9E01-45C1F08A995B}"/>
          </ac:picMkLst>
        </pc:picChg>
      </pc:sldChg>
      <pc:sldChg chg="addSp modSp mod modAnim">
        <pc:chgData name="Leonie Smith" userId="fed1330f33f5650e" providerId="LiveId" clId="{31CA0DE5-CF6B-459A-9E4A-93F5B7F5FBCC}" dt="2022-01-22T13:57:55.420" v="174" actId="20577"/>
        <pc:sldMkLst>
          <pc:docMk/>
          <pc:sldMk cId="1387772610" sldId="299"/>
        </pc:sldMkLst>
        <pc:spChg chg="add mod">
          <ac:chgData name="Leonie Smith" userId="fed1330f33f5650e" providerId="LiveId" clId="{31CA0DE5-CF6B-459A-9E4A-93F5B7F5FBCC}" dt="2022-01-22T13:57:55.420" v="174" actId="20577"/>
          <ac:spMkLst>
            <pc:docMk/>
            <pc:sldMk cId="1387772610" sldId="299"/>
            <ac:spMk id="7" creationId="{2506B876-C886-4DE5-833C-D7F859E68E3D}"/>
          </ac:spMkLst>
        </pc:spChg>
        <pc:picChg chg="add mod">
          <ac:chgData name="Leonie Smith" userId="fed1330f33f5650e" providerId="LiveId" clId="{31CA0DE5-CF6B-459A-9E4A-93F5B7F5FBCC}" dt="2022-01-13T11:08:15.725" v="53"/>
          <ac:picMkLst>
            <pc:docMk/>
            <pc:sldMk cId="1387772610" sldId="299"/>
            <ac:picMk id="6" creationId="{B05733D3-AE20-4754-98F4-F5CD82218682}"/>
          </ac:picMkLst>
        </pc:picChg>
      </pc:sldChg>
      <pc:sldChg chg="addSp delSp modSp del mod delAnim modAnim">
        <pc:chgData name="Leonie Smith" userId="fed1330f33f5650e" providerId="LiveId" clId="{31CA0DE5-CF6B-459A-9E4A-93F5B7F5FBCC}" dt="2022-01-14T06:23:22.233" v="92" actId="47"/>
        <pc:sldMkLst>
          <pc:docMk/>
          <pc:sldMk cId="1393732438" sldId="300"/>
        </pc:sldMkLst>
        <pc:picChg chg="add del mod">
          <ac:chgData name="Leonie Smith" userId="fed1330f33f5650e" providerId="LiveId" clId="{31CA0DE5-CF6B-459A-9E4A-93F5B7F5FBCC}" dt="2022-01-14T06:22:30.329" v="87" actId="21"/>
          <ac:picMkLst>
            <pc:docMk/>
            <pc:sldMk cId="1393732438" sldId="300"/>
            <ac:picMk id="6" creationId="{5BE43489-3A01-4A10-80E5-36AAF341D55C}"/>
          </ac:picMkLst>
        </pc:picChg>
        <pc:picChg chg="add mod">
          <ac:chgData name="Leonie Smith" userId="fed1330f33f5650e" providerId="LiveId" clId="{31CA0DE5-CF6B-459A-9E4A-93F5B7F5FBCC}" dt="2022-01-14T06:22:38.657" v="88"/>
          <ac:picMkLst>
            <pc:docMk/>
            <pc:sldMk cId="1393732438" sldId="300"/>
            <ac:picMk id="7" creationId="{43DCB1BC-C0FA-4C47-806F-6D821DBB9827}"/>
          </ac:picMkLst>
        </pc:picChg>
      </pc:sldChg>
      <pc:sldChg chg="addSp modSp mod modAnim">
        <pc:chgData name="Leonie Smith" userId="fed1330f33f5650e" providerId="LiveId" clId="{31CA0DE5-CF6B-459A-9E4A-93F5B7F5FBCC}" dt="2022-01-22T13:58:28.755" v="181" actId="20577"/>
        <pc:sldMkLst>
          <pc:docMk/>
          <pc:sldMk cId="1746962502" sldId="301"/>
        </pc:sldMkLst>
        <pc:spChg chg="add mod">
          <ac:chgData name="Leonie Smith" userId="fed1330f33f5650e" providerId="LiveId" clId="{31CA0DE5-CF6B-459A-9E4A-93F5B7F5FBCC}" dt="2022-01-22T13:58:28.755" v="181" actId="20577"/>
          <ac:spMkLst>
            <pc:docMk/>
            <pc:sldMk cId="1746962502" sldId="301"/>
            <ac:spMk id="7" creationId="{31F554E9-D913-4E40-8D63-0C3A83246A0C}"/>
          </ac:spMkLst>
        </pc:spChg>
        <pc:picChg chg="add mod">
          <ac:chgData name="Leonie Smith" userId="fed1330f33f5650e" providerId="LiveId" clId="{31CA0DE5-CF6B-459A-9E4A-93F5B7F5FBCC}" dt="2022-01-13T11:09:27.985" v="65"/>
          <ac:picMkLst>
            <pc:docMk/>
            <pc:sldMk cId="1746962502" sldId="301"/>
            <ac:picMk id="6" creationId="{6F08B273-89AC-43B1-89E7-BD1A146819CE}"/>
          </ac:picMkLst>
        </pc:picChg>
      </pc:sldChg>
      <pc:sldChg chg="addSp modSp mod modAnim">
        <pc:chgData name="Leonie Smith" userId="fed1330f33f5650e" providerId="LiveId" clId="{31CA0DE5-CF6B-459A-9E4A-93F5B7F5FBCC}" dt="2022-01-22T13:58:38.542" v="184" actId="20577"/>
        <pc:sldMkLst>
          <pc:docMk/>
          <pc:sldMk cId="3844119076" sldId="302"/>
        </pc:sldMkLst>
        <pc:spChg chg="add mod">
          <ac:chgData name="Leonie Smith" userId="fed1330f33f5650e" providerId="LiveId" clId="{31CA0DE5-CF6B-459A-9E4A-93F5B7F5FBCC}" dt="2022-01-22T13:58:38.542" v="184" actId="20577"/>
          <ac:spMkLst>
            <pc:docMk/>
            <pc:sldMk cId="3844119076" sldId="302"/>
            <ac:spMk id="7" creationId="{D1083743-B7E8-4C59-A4CA-C848714E0E1D}"/>
          </ac:spMkLst>
        </pc:spChg>
        <pc:picChg chg="add mod">
          <ac:chgData name="Leonie Smith" userId="fed1330f33f5650e" providerId="LiveId" clId="{31CA0DE5-CF6B-459A-9E4A-93F5B7F5FBCC}" dt="2022-01-13T11:09:45.269" v="67"/>
          <ac:picMkLst>
            <pc:docMk/>
            <pc:sldMk cId="3844119076" sldId="302"/>
            <ac:picMk id="6" creationId="{2845900E-CDCF-41E8-9B8C-7F381724F8D2}"/>
          </ac:picMkLst>
        </pc:picChg>
      </pc:sldChg>
      <pc:sldChg chg="addSp modSp mod modAnim">
        <pc:chgData name="Leonie Smith" userId="fed1330f33f5650e" providerId="LiveId" clId="{31CA0DE5-CF6B-459A-9E4A-93F5B7F5FBCC}" dt="2022-01-22T13:58:53.531" v="188" actId="1076"/>
        <pc:sldMkLst>
          <pc:docMk/>
          <pc:sldMk cId="1781559955" sldId="303"/>
        </pc:sldMkLst>
        <pc:spChg chg="add mod">
          <ac:chgData name="Leonie Smith" userId="fed1330f33f5650e" providerId="LiveId" clId="{31CA0DE5-CF6B-459A-9E4A-93F5B7F5FBCC}" dt="2022-01-22T13:58:53.531" v="188" actId="1076"/>
          <ac:spMkLst>
            <pc:docMk/>
            <pc:sldMk cId="1781559955" sldId="303"/>
            <ac:spMk id="6" creationId="{18C1ACD6-99F2-4D6C-807E-A36A05F6129F}"/>
          </ac:spMkLst>
        </pc:spChg>
        <pc:picChg chg="add mod">
          <ac:chgData name="Leonie Smith" userId="fed1330f33f5650e" providerId="LiveId" clId="{31CA0DE5-CF6B-459A-9E4A-93F5B7F5FBCC}" dt="2022-01-13T11:10:07.047" v="69"/>
          <ac:picMkLst>
            <pc:docMk/>
            <pc:sldMk cId="1781559955" sldId="303"/>
            <ac:picMk id="5" creationId="{7C0C7DD7-4A4A-47A0-BE76-C055E2D6CD40}"/>
          </ac:picMkLst>
        </pc:picChg>
      </pc:sldChg>
      <pc:sldChg chg="addSp modSp mod modNotesTx">
        <pc:chgData name="Leonie Smith" userId="fed1330f33f5650e" providerId="LiveId" clId="{31CA0DE5-CF6B-459A-9E4A-93F5B7F5FBCC}" dt="2022-01-17T07:11:55.966" v="120" actId="5793"/>
        <pc:sldMkLst>
          <pc:docMk/>
          <pc:sldMk cId="3076552088" sldId="304"/>
        </pc:sldMkLst>
        <pc:spChg chg="add mod">
          <ac:chgData name="Leonie Smith" userId="fed1330f33f5650e" providerId="LiveId" clId="{31CA0DE5-CF6B-459A-9E4A-93F5B7F5FBCC}" dt="2022-01-13T11:02:37.583" v="16" actId="1076"/>
          <ac:spMkLst>
            <pc:docMk/>
            <pc:sldMk cId="3076552088" sldId="304"/>
            <ac:spMk id="4" creationId="{E159633F-9A6D-4E16-8375-4106CB871A14}"/>
          </ac:spMkLst>
        </pc:spChg>
        <pc:picChg chg="add mod ord">
          <ac:chgData name="Leonie Smith" userId="fed1330f33f5650e" providerId="LiveId" clId="{31CA0DE5-CF6B-459A-9E4A-93F5B7F5FBCC}" dt="2022-01-13T11:00:56.743" v="1" actId="171"/>
          <ac:picMkLst>
            <pc:docMk/>
            <pc:sldMk cId="3076552088" sldId="304"/>
            <ac:picMk id="6" creationId="{D86E82C5-C1E9-4745-B27E-9099A5B2A683}"/>
          </ac:picMkLst>
        </pc:picChg>
      </pc:sldChg>
      <pc:sldChg chg="addSp delSp modSp new del mod modAnim">
        <pc:chgData name="Leonie Smith" userId="fed1330f33f5650e" providerId="LiveId" clId="{31CA0DE5-CF6B-459A-9E4A-93F5B7F5FBCC}" dt="2022-01-17T07:00:06.665" v="96" actId="47"/>
        <pc:sldMkLst>
          <pc:docMk/>
          <pc:sldMk cId="2990121433" sldId="305"/>
        </pc:sldMkLst>
        <pc:picChg chg="add del mod">
          <ac:chgData name="Leonie Smith" userId="fed1330f33f5650e" providerId="LiveId" clId="{31CA0DE5-CF6B-459A-9E4A-93F5B7F5FBCC}" dt="2022-01-17T07:00:01.330" v="94" actId="21"/>
          <ac:picMkLst>
            <pc:docMk/>
            <pc:sldMk cId="2990121433" sldId="305"/>
            <ac:picMk id="4" creationId="{DDC07778-61F3-4267-899A-6C039C574DC4}"/>
          </ac:picMkLst>
        </pc:picChg>
        <pc:picChg chg="add mod">
          <ac:chgData name="Leonie Smith" userId="fed1330f33f5650e" providerId="LiveId" clId="{31CA0DE5-CF6B-459A-9E4A-93F5B7F5FBCC}" dt="2022-01-14T06:23:18.589" v="91"/>
          <ac:picMkLst>
            <pc:docMk/>
            <pc:sldMk cId="2990121433" sldId="305"/>
            <ac:picMk id="5" creationId="{4559D905-0538-40AE-BA73-0D6B7E617F5B}"/>
          </ac:picMkLst>
        </pc:picChg>
      </pc:sldChg>
      <pc:sldChg chg="addSp modSp new mod modAnim">
        <pc:chgData name="Leonie Smith" userId="fed1330f33f5650e" providerId="LiveId" clId="{31CA0DE5-CF6B-459A-9E4A-93F5B7F5FBCC}" dt="2022-01-22T13:58:11.765" v="178" actId="1076"/>
        <pc:sldMkLst>
          <pc:docMk/>
          <pc:sldMk cId="2835525773" sldId="306"/>
        </pc:sldMkLst>
        <pc:spChg chg="add mod">
          <ac:chgData name="Leonie Smith" userId="fed1330f33f5650e" providerId="LiveId" clId="{31CA0DE5-CF6B-459A-9E4A-93F5B7F5FBCC}" dt="2022-01-22T13:58:11.765" v="178" actId="1076"/>
          <ac:spMkLst>
            <pc:docMk/>
            <pc:sldMk cId="2835525773" sldId="306"/>
            <ac:spMk id="4" creationId="{10C06CFD-8698-421F-A946-C436370517E7}"/>
          </ac:spMkLst>
        </pc:spChg>
        <pc:picChg chg="add mod">
          <ac:chgData name="Leonie Smith" userId="fed1330f33f5650e" providerId="LiveId" clId="{31CA0DE5-CF6B-459A-9E4A-93F5B7F5FBCC}" dt="2022-01-17T07:00:03.367" v="95"/>
          <ac:picMkLst>
            <pc:docMk/>
            <pc:sldMk cId="2835525773" sldId="306"/>
            <ac:picMk id="2" creationId="{2376A8CA-E7F0-4C03-BED8-1263327534C1}"/>
          </ac:picMkLst>
        </pc:picChg>
        <pc:picChg chg="add mod">
          <ac:chgData name="Leonie Smith" userId="fed1330f33f5650e" providerId="LiveId" clId="{31CA0DE5-CF6B-459A-9E4A-93F5B7F5FBCC}" dt="2022-01-17T07:00:13.744" v="97"/>
          <ac:picMkLst>
            <pc:docMk/>
            <pc:sldMk cId="2835525773" sldId="306"/>
            <ac:picMk id="3" creationId="{735737FE-60B3-44B5-BD91-609718098CF6}"/>
          </ac:picMkLst>
        </pc:picChg>
      </pc:sldChg>
      <pc:sldChg chg="addSp modSp new mod ord modAnim">
        <pc:chgData name="Leonie Smith" userId="fed1330f33f5650e" providerId="LiveId" clId="{31CA0DE5-CF6B-459A-9E4A-93F5B7F5FBCC}" dt="2022-01-22T13:57:16.992" v="165" actId="1076"/>
        <pc:sldMkLst>
          <pc:docMk/>
          <pc:sldMk cId="4074002673" sldId="307"/>
        </pc:sldMkLst>
        <pc:spChg chg="add mod">
          <ac:chgData name="Leonie Smith" userId="fed1330f33f5650e" providerId="LiveId" clId="{31CA0DE5-CF6B-459A-9E4A-93F5B7F5FBCC}" dt="2022-01-22T13:57:16.992" v="165" actId="1076"/>
          <ac:spMkLst>
            <pc:docMk/>
            <pc:sldMk cId="4074002673" sldId="307"/>
            <ac:spMk id="6" creationId="{2937551A-917D-4DEF-A9D4-0A96BF4A2D50}"/>
          </ac:spMkLst>
        </pc:spChg>
        <pc:picChg chg="add mod">
          <ac:chgData name="Leonie Smith" userId="fed1330f33f5650e" providerId="LiveId" clId="{31CA0DE5-CF6B-459A-9E4A-93F5B7F5FBCC}" dt="2022-01-17T07:08:40.607" v="108"/>
          <ac:picMkLst>
            <pc:docMk/>
            <pc:sldMk cId="4074002673" sldId="307"/>
            <ac:picMk id="4" creationId="{09FEC980-55BE-443A-9CB0-B4506D6490E2}"/>
          </ac:picMkLst>
        </pc:picChg>
        <pc:picChg chg="add mod">
          <ac:chgData name="Leonie Smith" userId="fed1330f33f5650e" providerId="LiveId" clId="{31CA0DE5-CF6B-459A-9E4A-93F5B7F5FBCC}" dt="2022-01-17T07:08:51.481" v="110"/>
          <ac:picMkLst>
            <pc:docMk/>
            <pc:sldMk cId="4074002673" sldId="307"/>
            <ac:picMk id="5" creationId="{6FA40DD3-8B16-4736-8A23-B96C4586D6B3}"/>
          </ac:picMkLst>
        </pc:picChg>
      </pc:sldChg>
    </pc:docChg>
  </pc:docChgLst>
  <pc:docChgLst>
    <pc:chgData name="Alfred Smith" userId="3c60a3631c0db8ad" providerId="LiveId" clId="{15B3CD3E-4536-407D-A3FD-B1D5040EAD83}"/>
    <pc:docChg chg="custSel modSld">
      <pc:chgData name="Alfred Smith" userId="3c60a3631c0db8ad" providerId="LiveId" clId="{15B3CD3E-4536-407D-A3FD-B1D5040EAD83}" dt="2024-05-28T13:07:37.727" v="23" actId="478"/>
      <pc:docMkLst>
        <pc:docMk/>
      </pc:docMkLst>
      <pc:sldChg chg="delSp mod delAnim">
        <pc:chgData name="Alfred Smith" userId="3c60a3631c0db8ad" providerId="LiveId" clId="{15B3CD3E-4536-407D-A3FD-B1D5040EAD83}" dt="2024-05-28T13:07:37.727" v="23" actId="478"/>
        <pc:sldMkLst>
          <pc:docMk/>
          <pc:sldMk cId="1033075043" sldId="280"/>
        </pc:sldMkLst>
        <pc:picChg chg="del">
          <ac:chgData name="Alfred Smith" userId="3c60a3631c0db8ad" providerId="LiveId" clId="{15B3CD3E-4536-407D-A3FD-B1D5040EAD83}" dt="2024-05-28T13:07:37.727" v="23" actId="478"/>
          <ac:picMkLst>
            <pc:docMk/>
            <pc:sldMk cId="1033075043" sldId="280"/>
            <ac:picMk id="5" creationId="{3F839196-6F5F-45D4-A4D7-A79DB37C996C}"/>
          </ac:picMkLst>
        </pc:picChg>
      </pc:sldChg>
      <pc:sldChg chg="delSp mod delAnim">
        <pc:chgData name="Alfred Smith" userId="3c60a3631c0db8ad" providerId="LiveId" clId="{15B3CD3E-4536-407D-A3FD-B1D5040EAD83}" dt="2024-05-28T13:06:36.171" v="1" actId="478"/>
        <pc:sldMkLst>
          <pc:docMk/>
          <pc:sldMk cId="2441219747" sldId="282"/>
        </pc:sldMkLst>
        <pc:picChg chg="del">
          <ac:chgData name="Alfred Smith" userId="3c60a3631c0db8ad" providerId="LiveId" clId="{15B3CD3E-4536-407D-A3FD-B1D5040EAD83}" dt="2024-05-28T13:06:36.171" v="1" actId="478"/>
          <ac:picMkLst>
            <pc:docMk/>
            <pc:sldMk cId="2441219747" sldId="282"/>
            <ac:picMk id="7" creationId="{D8816505-9912-4B07-ADA1-8CFC31D5C413}"/>
          </ac:picMkLst>
        </pc:picChg>
      </pc:sldChg>
      <pc:sldChg chg="delSp mod delAnim">
        <pc:chgData name="Alfred Smith" userId="3c60a3631c0db8ad" providerId="LiveId" clId="{15B3CD3E-4536-407D-A3FD-B1D5040EAD83}" dt="2024-05-28T13:06:39.148" v="2" actId="478"/>
        <pc:sldMkLst>
          <pc:docMk/>
          <pc:sldMk cId="91500484" sldId="283"/>
        </pc:sldMkLst>
        <pc:picChg chg="del">
          <ac:chgData name="Alfred Smith" userId="3c60a3631c0db8ad" providerId="LiveId" clId="{15B3CD3E-4536-407D-A3FD-B1D5040EAD83}" dt="2024-05-28T13:06:39.148" v="2" actId="478"/>
          <ac:picMkLst>
            <pc:docMk/>
            <pc:sldMk cId="91500484" sldId="283"/>
            <ac:picMk id="6" creationId="{1F5DED7F-C35A-4878-B90A-FF238E69AE47}"/>
          </ac:picMkLst>
        </pc:picChg>
      </pc:sldChg>
      <pc:sldChg chg="delSp mod delAnim">
        <pc:chgData name="Alfred Smith" userId="3c60a3631c0db8ad" providerId="LiveId" clId="{15B3CD3E-4536-407D-A3FD-B1D5040EAD83}" dt="2024-05-28T13:06:41.327" v="3" actId="478"/>
        <pc:sldMkLst>
          <pc:docMk/>
          <pc:sldMk cId="3228798568" sldId="284"/>
        </pc:sldMkLst>
        <pc:picChg chg="del">
          <ac:chgData name="Alfred Smith" userId="3c60a3631c0db8ad" providerId="LiveId" clId="{15B3CD3E-4536-407D-A3FD-B1D5040EAD83}" dt="2024-05-28T13:06:41.327" v="3" actId="478"/>
          <ac:picMkLst>
            <pc:docMk/>
            <pc:sldMk cId="3228798568" sldId="284"/>
            <ac:picMk id="6" creationId="{BC7E0016-29D3-427A-B0FE-64BFDA711258}"/>
          </ac:picMkLst>
        </pc:picChg>
      </pc:sldChg>
      <pc:sldChg chg="delSp mod delAnim">
        <pc:chgData name="Alfred Smith" userId="3c60a3631c0db8ad" providerId="LiveId" clId="{15B3CD3E-4536-407D-A3FD-B1D5040EAD83}" dt="2024-05-28T13:06:44.067" v="4" actId="478"/>
        <pc:sldMkLst>
          <pc:docMk/>
          <pc:sldMk cId="129496692" sldId="285"/>
        </pc:sldMkLst>
        <pc:picChg chg="del">
          <ac:chgData name="Alfred Smith" userId="3c60a3631c0db8ad" providerId="LiveId" clId="{15B3CD3E-4536-407D-A3FD-B1D5040EAD83}" dt="2024-05-28T13:06:44.067" v="4" actId="478"/>
          <ac:picMkLst>
            <pc:docMk/>
            <pc:sldMk cId="129496692" sldId="285"/>
            <ac:picMk id="6" creationId="{9AC29917-D97F-478F-841B-1D5F8724529C}"/>
          </ac:picMkLst>
        </pc:picChg>
      </pc:sldChg>
      <pc:sldChg chg="delSp mod delAnim">
        <pc:chgData name="Alfred Smith" userId="3c60a3631c0db8ad" providerId="LiveId" clId="{15B3CD3E-4536-407D-A3FD-B1D5040EAD83}" dt="2024-05-28T13:06:48.114" v="5" actId="478"/>
        <pc:sldMkLst>
          <pc:docMk/>
          <pc:sldMk cId="3323649019" sldId="286"/>
        </pc:sldMkLst>
        <pc:picChg chg="del">
          <ac:chgData name="Alfred Smith" userId="3c60a3631c0db8ad" providerId="LiveId" clId="{15B3CD3E-4536-407D-A3FD-B1D5040EAD83}" dt="2024-05-28T13:06:48.114" v="5" actId="478"/>
          <ac:picMkLst>
            <pc:docMk/>
            <pc:sldMk cId="3323649019" sldId="286"/>
            <ac:picMk id="6" creationId="{14FA7930-71EF-4042-A2E4-E81726B45590}"/>
          </ac:picMkLst>
        </pc:picChg>
      </pc:sldChg>
      <pc:sldChg chg="delSp mod delAnim">
        <pc:chgData name="Alfred Smith" userId="3c60a3631c0db8ad" providerId="LiveId" clId="{15B3CD3E-4536-407D-A3FD-B1D5040EAD83}" dt="2024-05-28T13:06:50.529" v="6" actId="478"/>
        <pc:sldMkLst>
          <pc:docMk/>
          <pc:sldMk cId="704021258" sldId="287"/>
        </pc:sldMkLst>
        <pc:picChg chg="del">
          <ac:chgData name="Alfred Smith" userId="3c60a3631c0db8ad" providerId="LiveId" clId="{15B3CD3E-4536-407D-A3FD-B1D5040EAD83}" dt="2024-05-28T13:06:50.529" v="6" actId="478"/>
          <ac:picMkLst>
            <pc:docMk/>
            <pc:sldMk cId="704021258" sldId="287"/>
            <ac:picMk id="6" creationId="{EA457F34-C246-4F3B-98DC-B67D29B6F685}"/>
          </ac:picMkLst>
        </pc:picChg>
      </pc:sldChg>
      <pc:sldChg chg="delSp mod delAnim">
        <pc:chgData name="Alfred Smith" userId="3c60a3631c0db8ad" providerId="LiveId" clId="{15B3CD3E-4536-407D-A3FD-B1D5040EAD83}" dt="2024-05-28T13:06:52.701" v="7" actId="478"/>
        <pc:sldMkLst>
          <pc:docMk/>
          <pc:sldMk cId="2004221283" sldId="288"/>
        </pc:sldMkLst>
        <pc:picChg chg="del">
          <ac:chgData name="Alfred Smith" userId="3c60a3631c0db8ad" providerId="LiveId" clId="{15B3CD3E-4536-407D-A3FD-B1D5040EAD83}" dt="2024-05-28T13:06:52.701" v="7" actId="478"/>
          <ac:picMkLst>
            <pc:docMk/>
            <pc:sldMk cId="2004221283" sldId="288"/>
            <ac:picMk id="6" creationId="{95A65C11-8D34-46CE-BD1C-6C426DDAE2A6}"/>
          </ac:picMkLst>
        </pc:picChg>
      </pc:sldChg>
      <pc:sldChg chg="delSp mod delAnim">
        <pc:chgData name="Alfred Smith" userId="3c60a3631c0db8ad" providerId="LiveId" clId="{15B3CD3E-4536-407D-A3FD-B1D5040EAD83}" dt="2024-05-28T13:06:55.708" v="8" actId="478"/>
        <pc:sldMkLst>
          <pc:docMk/>
          <pc:sldMk cId="295580695" sldId="289"/>
        </pc:sldMkLst>
        <pc:picChg chg="del">
          <ac:chgData name="Alfred Smith" userId="3c60a3631c0db8ad" providerId="LiveId" clId="{15B3CD3E-4536-407D-A3FD-B1D5040EAD83}" dt="2024-05-28T13:06:55.708" v="8" actId="478"/>
          <ac:picMkLst>
            <pc:docMk/>
            <pc:sldMk cId="295580695" sldId="289"/>
            <ac:picMk id="6" creationId="{5C5AF58D-CF05-4D2E-BDDC-1C27FD446553}"/>
          </ac:picMkLst>
        </pc:picChg>
      </pc:sldChg>
      <pc:sldChg chg="delSp mod delAnim">
        <pc:chgData name="Alfred Smith" userId="3c60a3631c0db8ad" providerId="LiveId" clId="{15B3CD3E-4536-407D-A3FD-B1D5040EAD83}" dt="2024-05-28T13:06:58.026" v="9" actId="478"/>
        <pc:sldMkLst>
          <pc:docMk/>
          <pc:sldMk cId="1603951327" sldId="290"/>
        </pc:sldMkLst>
        <pc:picChg chg="del">
          <ac:chgData name="Alfred Smith" userId="3c60a3631c0db8ad" providerId="LiveId" clId="{15B3CD3E-4536-407D-A3FD-B1D5040EAD83}" dt="2024-05-28T13:06:58.026" v="9" actId="478"/>
          <ac:picMkLst>
            <pc:docMk/>
            <pc:sldMk cId="1603951327" sldId="290"/>
            <ac:picMk id="6" creationId="{FAD335C5-E2A7-4C1A-AC55-55803DC87A56}"/>
          </ac:picMkLst>
        </pc:picChg>
      </pc:sldChg>
      <pc:sldChg chg="delSp mod delAnim">
        <pc:chgData name="Alfred Smith" userId="3c60a3631c0db8ad" providerId="LiveId" clId="{15B3CD3E-4536-407D-A3FD-B1D5040EAD83}" dt="2024-05-28T13:07:00.418" v="10" actId="478"/>
        <pc:sldMkLst>
          <pc:docMk/>
          <pc:sldMk cId="4281159417" sldId="291"/>
        </pc:sldMkLst>
        <pc:picChg chg="del">
          <ac:chgData name="Alfred Smith" userId="3c60a3631c0db8ad" providerId="LiveId" clId="{15B3CD3E-4536-407D-A3FD-B1D5040EAD83}" dt="2024-05-28T13:07:00.418" v="10" actId="478"/>
          <ac:picMkLst>
            <pc:docMk/>
            <pc:sldMk cId="4281159417" sldId="291"/>
            <ac:picMk id="6" creationId="{FC5BB378-30F1-492C-B8AD-664E06B7510D}"/>
          </ac:picMkLst>
        </pc:picChg>
      </pc:sldChg>
      <pc:sldChg chg="delSp mod delAnim">
        <pc:chgData name="Alfred Smith" userId="3c60a3631c0db8ad" providerId="LiveId" clId="{15B3CD3E-4536-407D-A3FD-B1D5040EAD83}" dt="2024-05-28T13:07:04.927" v="11" actId="478"/>
        <pc:sldMkLst>
          <pc:docMk/>
          <pc:sldMk cId="1660753081" sldId="292"/>
        </pc:sldMkLst>
        <pc:picChg chg="del">
          <ac:chgData name="Alfred Smith" userId="3c60a3631c0db8ad" providerId="LiveId" clId="{15B3CD3E-4536-407D-A3FD-B1D5040EAD83}" dt="2024-05-28T13:07:04.927" v="11" actId="478"/>
          <ac:picMkLst>
            <pc:docMk/>
            <pc:sldMk cId="1660753081" sldId="292"/>
            <ac:picMk id="6" creationId="{24A9A31A-CA3F-4D6D-896C-4D70B25C69D4}"/>
          </ac:picMkLst>
        </pc:picChg>
      </pc:sldChg>
      <pc:sldChg chg="delSp mod delAnim">
        <pc:chgData name="Alfred Smith" userId="3c60a3631c0db8ad" providerId="LiveId" clId="{15B3CD3E-4536-407D-A3FD-B1D5040EAD83}" dt="2024-05-28T13:07:07.872" v="12" actId="478"/>
        <pc:sldMkLst>
          <pc:docMk/>
          <pc:sldMk cId="899338312" sldId="293"/>
        </pc:sldMkLst>
        <pc:picChg chg="del">
          <ac:chgData name="Alfred Smith" userId="3c60a3631c0db8ad" providerId="LiveId" clId="{15B3CD3E-4536-407D-A3FD-B1D5040EAD83}" dt="2024-05-28T13:07:07.872" v="12" actId="478"/>
          <ac:picMkLst>
            <pc:docMk/>
            <pc:sldMk cId="899338312" sldId="293"/>
            <ac:picMk id="6" creationId="{728B7B49-F1E6-4D59-BE88-960BC545CD48}"/>
          </ac:picMkLst>
        </pc:picChg>
      </pc:sldChg>
      <pc:sldChg chg="delSp mod delAnim">
        <pc:chgData name="Alfred Smith" userId="3c60a3631c0db8ad" providerId="LiveId" clId="{15B3CD3E-4536-407D-A3FD-B1D5040EAD83}" dt="2024-05-28T13:07:10.092" v="13" actId="478"/>
        <pc:sldMkLst>
          <pc:docMk/>
          <pc:sldMk cId="29446901" sldId="294"/>
        </pc:sldMkLst>
        <pc:picChg chg="del">
          <ac:chgData name="Alfred Smith" userId="3c60a3631c0db8ad" providerId="LiveId" clId="{15B3CD3E-4536-407D-A3FD-B1D5040EAD83}" dt="2024-05-28T13:07:10.092" v="13" actId="478"/>
          <ac:picMkLst>
            <pc:docMk/>
            <pc:sldMk cId="29446901" sldId="294"/>
            <ac:picMk id="6" creationId="{9D88A53A-2B88-4F0B-970A-3828718640FE}"/>
          </ac:picMkLst>
        </pc:picChg>
      </pc:sldChg>
      <pc:sldChg chg="delSp mod delAnim">
        <pc:chgData name="Alfred Smith" userId="3c60a3631c0db8ad" providerId="LiveId" clId="{15B3CD3E-4536-407D-A3FD-B1D5040EAD83}" dt="2024-05-28T13:07:12.350" v="14" actId="478"/>
        <pc:sldMkLst>
          <pc:docMk/>
          <pc:sldMk cId="472033769" sldId="295"/>
        </pc:sldMkLst>
        <pc:picChg chg="del">
          <ac:chgData name="Alfred Smith" userId="3c60a3631c0db8ad" providerId="LiveId" clId="{15B3CD3E-4536-407D-A3FD-B1D5040EAD83}" dt="2024-05-28T13:07:12.350" v="14" actId="478"/>
          <ac:picMkLst>
            <pc:docMk/>
            <pc:sldMk cId="472033769" sldId="295"/>
            <ac:picMk id="6" creationId="{7D9DA150-7839-4D2E-BCE5-213253EFB454}"/>
          </ac:picMkLst>
        </pc:picChg>
      </pc:sldChg>
      <pc:sldChg chg="delSp mod delAnim">
        <pc:chgData name="Alfred Smith" userId="3c60a3631c0db8ad" providerId="LiveId" clId="{15B3CD3E-4536-407D-A3FD-B1D5040EAD83}" dt="2024-05-28T13:07:16.243" v="16" actId="478"/>
        <pc:sldMkLst>
          <pc:docMk/>
          <pc:sldMk cId="221140599" sldId="297"/>
        </pc:sldMkLst>
        <pc:picChg chg="del">
          <ac:chgData name="Alfred Smith" userId="3c60a3631c0db8ad" providerId="LiveId" clId="{15B3CD3E-4536-407D-A3FD-B1D5040EAD83}" dt="2024-05-28T13:07:16.243" v="16" actId="478"/>
          <ac:picMkLst>
            <pc:docMk/>
            <pc:sldMk cId="221140599" sldId="297"/>
            <ac:picMk id="6" creationId="{0B3F455F-483A-43B0-83DD-1D27338CAD52}"/>
          </ac:picMkLst>
        </pc:picChg>
      </pc:sldChg>
      <pc:sldChg chg="delSp mod delAnim">
        <pc:chgData name="Alfred Smith" userId="3c60a3631c0db8ad" providerId="LiveId" clId="{15B3CD3E-4536-407D-A3FD-B1D5040EAD83}" dt="2024-05-28T13:07:18.888" v="17" actId="478"/>
        <pc:sldMkLst>
          <pc:docMk/>
          <pc:sldMk cId="5040400" sldId="298"/>
        </pc:sldMkLst>
        <pc:picChg chg="del">
          <ac:chgData name="Alfred Smith" userId="3c60a3631c0db8ad" providerId="LiveId" clId="{15B3CD3E-4536-407D-A3FD-B1D5040EAD83}" dt="2024-05-28T13:07:18.888" v="17" actId="478"/>
          <ac:picMkLst>
            <pc:docMk/>
            <pc:sldMk cId="5040400" sldId="298"/>
            <ac:picMk id="6" creationId="{BB7EE902-46A8-49EB-9E01-45C1F08A995B}"/>
          </ac:picMkLst>
        </pc:picChg>
      </pc:sldChg>
      <pc:sldChg chg="delSp mod delAnim">
        <pc:chgData name="Alfred Smith" userId="3c60a3631c0db8ad" providerId="LiveId" clId="{15B3CD3E-4536-407D-A3FD-B1D5040EAD83}" dt="2024-05-28T13:07:23.487" v="18" actId="478"/>
        <pc:sldMkLst>
          <pc:docMk/>
          <pc:sldMk cId="1387772610" sldId="299"/>
        </pc:sldMkLst>
        <pc:picChg chg="del">
          <ac:chgData name="Alfred Smith" userId="3c60a3631c0db8ad" providerId="LiveId" clId="{15B3CD3E-4536-407D-A3FD-B1D5040EAD83}" dt="2024-05-28T13:07:23.487" v="18" actId="478"/>
          <ac:picMkLst>
            <pc:docMk/>
            <pc:sldMk cId="1387772610" sldId="299"/>
            <ac:picMk id="6" creationId="{B05733D3-AE20-4754-98F4-F5CD82218682}"/>
          </ac:picMkLst>
        </pc:picChg>
      </pc:sldChg>
      <pc:sldChg chg="delSp mod delAnim">
        <pc:chgData name="Alfred Smith" userId="3c60a3631c0db8ad" providerId="LiveId" clId="{15B3CD3E-4536-407D-A3FD-B1D5040EAD83}" dt="2024-05-28T13:07:29.808" v="20" actId="478"/>
        <pc:sldMkLst>
          <pc:docMk/>
          <pc:sldMk cId="1746962502" sldId="301"/>
        </pc:sldMkLst>
        <pc:picChg chg="del">
          <ac:chgData name="Alfred Smith" userId="3c60a3631c0db8ad" providerId="LiveId" clId="{15B3CD3E-4536-407D-A3FD-B1D5040EAD83}" dt="2024-05-28T13:07:29.808" v="20" actId="478"/>
          <ac:picMkLst>
            <pc:docMk/>
            <pc:sldMk cId="1746962502" sldId="301"/>
            <ac:picMk id="6" creationId="{6F08B273-89AC-43B1-89E7-BD1A146819CE}"/>
          </ac:picMkLst>
        </pc:picChg>
      </pc:sldChg>
      <pc:sldChg chg="delSp mod delAnim">
        <pc:chgData name="Alfred Smith" userId="3c60a3631c0db8ad" providerId="LiveId" clId="{15B3CD3E-4536-407D-A3FD-B1D5040EAD83}" dt="2024-05-28T13:07:33.726" v="21" actId="478"/>
        <pc:sldMkLst>
          <pc:docMk/>
          <pc:sldMk cId="3844119076" sldId="302"/>
        </pc:sldMkLst>
        <pc:picChg chg="del">
          <ac:chgData name="Alfred Smith" userId="3c60a3631c0db8ad" providerId="LiveId" clId="{15B3CD3E-4536-407D-A3FD-B1D5040EAD83}" dt="2024-05-28T13:07:33.726" v="21" actId="478"/>
          <ac:picMkLst>
            <pc:docMk/>
            <pc:sldMk cId="3844119076" sldId="302"/>
            <ac:picMk id="6" creationId="{2845900E-CDCF-41E8-9B8C-7F381724F8D2}"/>
          </ac:picMkLst>
        </pc:picChg>
      </pc:sldChg>
      <pc:sldChg chg="delSp mod delAnim">
        <pc:chgData name="Alfred Smith" userId="3c60a3631c0db8ad" providerId="LiveId" clId="{15B3CD3E-4536-407D-A3FD-B1D5040EAD83}" dt="2024-05-28T13:07:35.816" v="22" actId="478"/>
        <pc:sldMkLst>
          <pc:docMk/>
          <pc:sldMk cId="1781559955" sldId="303"/>
        </pc:sldMkLst>
        <pc:picChg chg="del">
          <ac:chgData name="Alfred Smith" userId="3c60a3631c0db8ad" providerId="LiveId" clId="{15B3CD3E-4536-407D-A3FD-B1D5040EAD83}" dt="2024-05-28T13:07:35.816" v="22" actId="478"/>
          <ac:picMkLst>
            <pc:docMk/>
            <pc:sldMk cId="1781559955" sldId="303"/>
            <ac:picMk id="5" creationId="{7C0C7DD7-4A4A-47A0-BE76-C055E2D6CD40}"/>
          </ac:picMkLst>
        </pc:picChg>
      </pc:sldChg>
      <pc:sldChg chg="delSp mod delAnim">
        <pc:chgData name="Alfred Smith" userId="3c60a3631c0db8ad" providerId="LiveId" clId="{15B3CD3E-4536-407D-A3FD-B1D5040EAD83}" dt="2024-05-28T13:06:32.407" v="0" actId="478"/>
        <pc:sldMkLst>
          <pc:docMk/>
          <pc:sldMk cId="3076552088" sldId="304"/>
        </pc:sldMkLst>
        <pc:picChg chg="del">
          <ac:chgData name="Alfred Smith" userId="3c60a3631c0db8ad" providerId="LiveId" clId="{15B3CD3E-4536-407D-A3FD-B1D5040EAD83}" dt="2024-05-28T13:06:32.407" v="0" actId="478"/>
          <ac:picMkLst>
            <pc:docMk/>
            <pc:sldMk cId="3076552088" sldId="304"/>
            <ac:picMk id="5" creationId="{B1107146-A75D-41F7-87A9-0679A29EB8F4}"/>
          </ac:picMkLst>
        </pc:picChg>
      </pc:sldChg>
      <pc:sldChg chg="delSp mod delAnim">
        <pc:chgData name="Alfred Smith" userId="3c60a3631c0db8ad" providerId="LiveId" clId="{15B3CD3E-4536-407D-A3FD-B1D5040EAD83}" dt="2024-05-28T13:07:27.656" v="19" actId="478"/>
        <pc:sldMkLst>
          <pc:docMk/>
          <pc:sldMk cId="2835525773" sldId="306"/>
        </pc:sldMkLst>
        <pc:picChg chg="del">
          <ac:chgData name="Alfred Smith" userId="3c60a3631c0db8ad" providerId="LiveId" clId="{15B3CD3E-4536-407D-A3FD-B1D5040EAD83}" dt="2024-05-28T13:07:27.656" v="19" actId="478"/>
          <ac:picMkLst>
            <pc:docMk/>
            <pc:sldMk cId="2835525773" sldId="306"/>
            <ac:picMk id="3" creationId="{735737FE-60B3-44B5-BD91-609718098CF6}"/>
          </ac:picMkLst>
        </pc:picChg>
      </pc:sldChg>
      <pc:sldChg chg="delSp mod delAnim">
        <pc:chgData name="Alfred Smith" userId="3c60a3631c0db8ad" providerId="LiveId" clId="{15B3CD3E-4536-407D-A3FD-B1D5040EAD83}" dt="2024-05-28T13:07:14.429" v="15" actId="478"/>
        <pc:sldMkLst>
          <pc:docMk/>
          <pc:sldMk cId="4074002673" sldId="307"/>
        </pc:sldMkLst>
        <pc:picChg chg="del">
          <ac:chgData name="Alfred Smith" userId="3c60a3631c0db8ad" providerId="LiveId" clId="{15B3CD3E-4536-407D-A3FD-B1D5040EAD83}" dt="2024-05-28T13:07:14.429" v="15" actId="478"/>
          <ac:picMkLst>
            <pc:docMk/>
            <pc:sldMk cId="4074002673" sldId="307"/>
            <ac:picMk id="5" creationId="{6FA40DD3-8B16-4736-8A23-B96C4586D6B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FF3E1-1A69-4DA4-8FE3-7C1A948BCB18}" type="datetimeFigureOut">
              <a:rPr lang="en-IN" smtClean="0"/>
              <a:t>20-06-2024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EE99D-140E-4033-AE48-A5407B694C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542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 Kham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EE99D-140E-4033-AE48-A5407B694CB6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60359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EE99D-140E-4033-AE48-A5407B694CB6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6957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EE99D-140E-4033-AE48-A5407B694CB6}" type="slidenum">
              <a:rPr lang="en-IN" smtClean="0"/>
              <a:t>48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33109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2024/06/20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2024/06/20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2024/06/20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2024/06/20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7D611-FB1B-215C-F7D4-DB5A27337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07-4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1502B42-3F65-AE12-BC62-C0C10234A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6F24F1E-5D9F-3B84-4C50-BA908AD8A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8843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1"/>
    </mc:Choice>
    <mc:Fallback xmlns="">
      <p:transition spd="slow" advTm="3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71218-7FDF-479C-9AE3-708DB8DAE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B0327-2710-4863-B6F4-B24D5010A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D16C7F-9EA3-46E2-AF34-BFC589918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507" y="-31751"/>
            <a:ext cx="13245507" cy="70474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6A9849-7104-465A-A0D4-1DE08455D9F6}"/>
              </a:ext>
            </a:extLst>
          </p:cNvPr>
          <p:cNvSpPr txBox="1"/>
          <p:nvPr/>
        </p:nvSpPr>
        <p:spPr>
          <a:xfrm>
            <a:off x="1468582" y="-65762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:1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9496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en-US" sz="2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Some time later, the king’s cupbearer and baker offended their master, the king of Egypt. </a:t>
            </a:r>
            <a:r>
              <a:rPr lang="en-US" sz="2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en-US" sz="2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Pharaoh was angry with his two officers, the chief cupbearer and the chief baker, </a:t>
            </a:r>
            <a:r>
              <a:rPr lang="en-US" sz="2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en-US" sz="2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imprisoned them in the house of the captain of the guard, the same prison where Joseph was confined. </a:t>
            </a:r>
            <a:r>
              <a:rPr lang="en-US" sz="2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en-US" sz="2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captain of the guard assigned them to Joseph, and he became their personal attendant.</a:t>
            </a:r>
            <a:endParaRPr lang="en-ZA" sz="3200" dirty="0"/>
          </a:p>
          <a:p>
            <a:endParaRPr lang="en-ZA" sz="3200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endParaRPr lang="en-ZA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bo-CN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ཕཱར་ཨོལ་ཆང་གཉེར་བློན་ཆེན་དང་གསོལ་དཔོན་བློན་ཆེན་གཉིས་ལ་ཐུགས་ཤིན་ཏུ་ཁྲོས༌ཏེ། </a:t>
            </a:r>
            <a:r>
              <a:rPr lang="bo-CN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bo-CN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ཁོ་གཉིས་རྒྱལ་པོའི་སྐུ་སྲུང་དམག་དཔོན་གྱི་བཙོན་ཁང་དུ༌བཅུག དེ་ནི་ཡོ་སེབ་བཙོན་དུ་བཅུག་པའི་གནས༌དེའོ།། </a:t>
            </a:r>
            <a:r>
              <a:rPr lang="bo-CN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bo-CN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དེ་ནས་སྐུ་སྲུང་དམག་དཔོན་གྱིས་མི་དེ་གཉིས་ཀྱང་ཡོ་སེབ་ལ་བཅོལ་བ༌དང༌། ཡོ་སེབ་ཀྱིས་དེ་གཉིས་ལ་ཞབས་ཕྱི་བསྒྲུབས༌ཤིང༌། ཁོ་རྣམས་དུས་ཡུན་རིང་པོ་ཞིག་ལ་བཙོན་ཁང་ནས་མཉམ་དུ་བསྡད༌དོ།།</a:t>
            </a:r>
            <a:endParaRPr lang="en-ZA" sz="16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5C60D5C-A885-5BAC-C97F-578018C472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0499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83"/>
    </mc:Choice>
    <mc:Fallback xmlns="">
      <p:transition spd="slow" advTm="17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03A0E-025F-4BA2-BEEC-F25EB4878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9EF84-7947-4C52-9054-DE9CE7DB4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5E9662-4A64-44A5-8884-E2D6CFC20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0000"/>
            <a:ext cx="12192000" cy="740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21174C-40FF-4195-86A3-56B0DE21DF6B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:2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23649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both of these men—the Egyptian king’s cupbearer and baker, who were being held in the prison—had a dream on the same night, and each dream had its own meaning.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ཡང་བཙོན་དུ་བཅུག་པའི་རྒྱལ་པོའི་ཆང་གཉེར་པ་དང་གསོལ་དཔོན་གཉིས་ཀྱིས་ཞག་གཅིག་ལ་རྨི་ལམ་རེ་རྨིས༌ཤིང༌། རྨི་ལམ་རེ་ལ་ནང་དོན་རེ་ཡོད་པ༌རེད། 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E54F96C-9AA3-FA71-1C15-22D3C86BC4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1401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8"/>
    </mc:Choice>
    <mc:Fallback xmlns="">
      <p:transition spd="slow" advTm="8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863CF-F845-4EBB-902B-99330DE6F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644DC-A811-47F0-9A78-6EC9EF9DE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049E27-CB87-4B88-8E0A-3273B0EE7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56891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A20AFB-91C5-4040-9F01-22FB7351E923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:5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04021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940676" y="599091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When Joseph came to them in the morning, he saw that they were distraught. </a:t>
            </a:r>
            <a:r>
              <a:rPr lang="en-US" sz="3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he asked the officials of Pharaoh who were in custody with him in his master’s house, “Why are your faces so downcast today?”</a:t>
            </a:r>
            <a:endParaRPr lang="en-ZA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ཞོགས་པར་སླེབས༌དུས། ཡོ་སེབ་མི་དེ་གཉིས་ཀྱི་གམ་དུ་སོང་བ་དང་ཁོ་གཉིས་ཡིད་སྐྱོ་བའི་གནས་སུ་ལྷུང་བའི་ཉམས་འགྱུར་མཐོང༌སྟེ། </a:t>
            </a:r>
            <a:r>
              <a:rPr lang="bo-CN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ཁོས་ཕཱར་ཨོལ་གྱི་བློན་ཆེན་གཉིས་ཏེ་རང་དང་མཉམ་དུ་བདག་པོའི་བཙོན་དུ་བཅུག་ཡོད་པར་འདི༌ལྟར། དེ་རིང་ཁྱོད་གཉིས་ཀྱི་གདོང་ལ་སྐྱོ་བའི་ཉམས་ཤིག་ཤར་ཡོད་པའི་རྒྱུ་མཚན་ཅི་ཞེས་དྲིས་པ༌ན། </a:t>
            </a:r>
            <a:endParaRPr lang="en-ZA" sz="1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71DF2B4-F79A-1EA0-4B8A-5D783EE89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5022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40"/>
    </mc:Choice>
    <mc:Fallback xmlns="">
      <p:transition spd="slow" advTm="10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E17CF-59E5-46C7-A745-117A88EDE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D14BF-C617-4129-A924-BE37EBD73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3AFF4-CE27-40CB-858A-72374BCFB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1836" y="0"/>
            <a:ext cx="12807520" cy="68437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E58C48-8D7A-41CB-BF9A-8B84D2A4A2FF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:6,7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04221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“We both had dreams,” they replied, “but there is no one to interpret them.”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Joseph said to them, “Don’t interpretations belong to God? Tell me your dreams.”</a:t>
            </a:r>
          </a:p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ཁོ་གཉིས་ན༌རེ། ངེད་གཉིས་ཀྱིས་རྨི་ལམ་རེ་རྨིས་ནའང་རྨི་ལམ་ལ་བརྟག་མཁན་མེད་ཅེས་ལན་བཏབ་པ༌དང༌། ཡང་ཡོ་སེབ་ན༌རེ། རྨི་ལམ་ལ་བརྟག་མཁན་ནི་དཀོན་མཆོག་མ་ཡིན༌ནམ། ཁྱོད་གཉིས་ཀྱིས་རྨི་ལམ་དེ་བདག་ལ་ཤོད་ཅིག་ཅེས་སྨྲས༌སོ།།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31261EF-9412-5961-C8F0-A849196E82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297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64"/>
    </mc:Choice>
    <mc:Fallback xmlns="">
      <p:transition spd="slow" advTm="19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A9184-8276-42BB-8EC2-22F067BEE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CD55C-71F9-45AF-8487-A497887F2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DC9AAE-9714-44CC-9774-8B6A80304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134" y="0"/>
            <a:ext cx="1314974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2839A-A878-4427-9D5C-D9C7D0D6A4D2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:8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5580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the chief cupbearer told Joseph his dream: “In my dream there was a vine before me, </a:t>
            </a:r>
            <a:endParaRPr lang="en-ZA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དེ་ནས་ཆང་གཉེར་པས་རང་གི་རྨི་ལམ་ཡོ་སེབ་ལ་འདི༌ལྟར། བདག་གི་རྨི་ལམ་ནང་དུ་ངའི་མདུན་དུ་རྒུན་འབྲུམ་ཤིང་ཞིག་ཡོད༌ཅིང༌། 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8157FD5-6AA8-6678-8201-057DE27F0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9134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1"/>
    </mc:Choice>
    <mc:Fallback xmlns="">
      <p:transition spd="slow" advTm="7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89FE6-B1D4-46AE-B360-BE488C235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C4075-7322-4B28-B971-7AD7FB246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6E82C5-C1E9-4745-B27E-9099A5B2A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81564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59633F-9A6D-4E16-8375-4106CB871A14}"/>
              </a:ext>
            </a:extLst>
          </p:cNvPr>
          <p:cNvSpPr txBox="1"/>
          <p:nvPr/>
        </p:nvSpPr>
        <p:spPr>
          <a:xfrm>
            <a:off x="5763491" y="4797861"/>
            <a:ext cx="452235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བཀོད་པ 40</a:t>
            </a:r>
          </a:p>
          <a:p>
            <a:r>
              <a:rPr lang="bo-CN" sz="4400" b="1" dirty="0">
                <a:solidFill>
                  <a:schemeClr val="bg1"/>
                </a:solidFill>
                <a:latin typeface="Arial" panose="020B0604020202020204" pitchFamily="34" charset="0"/>
              </a:rPr>
              <a:t>ཡོ་སེབ་ཀྱིས་བཙོན་པའི་རྨི་ལམ་གྱི་དོན་བཤད་པ།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7655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5"/>
    </mc:Choice>
    <mc:Fallback xmlns="">
      <p:transition spd="slow" advTm="304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90E1D-9CC4-4C9B-AD56-D0BDBCF7C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46B0B-413C-4F0D-BF2D-87EB24563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74F481-1D0A-457C-A4FC-2E2236511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3291" y="0"/>
            <a:ext cx="1297858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E56373-9D33-470A-9633-72A692936C7C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:9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03951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on the vine were three branches. As it budded, its blossoms opened and its clusters ripened into grapes. 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རྒུན་ཤིང་དེ་ལ་ཡལ་ག་གསུམ་ཡོད་པ༌དང༌། དེ་དག་ལ་ལོ་མ་འབུས་ནས་མེ་ཏོག་བཞད་པ༌དང༌། རྒུན་ཤིང་དེ་ལ་རྒུན་འབྲུམ་ཡང་སྨིན༌ཡོད། </a:t>
            </a:r>
            <a:endParaRPr lang="en-ZA" sz="60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08D90F0-4228-8066-3A39-6410EE76C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5589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4"/>
    </mc:Choice>
    <mc:Fallback xmlns="">
      <p:transition spd="slow" advTm="8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F1D87-F87E-4AF6-8346-F605F8AFE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13DE6-188F-45E0-A6F5-7073DBB820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9A9F66-3606-4707-A91A-D7AE83AE3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917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2A600B-6049-4FF9-8082-8B529AA408CD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:10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81159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Pharaoh’s cup was in my hand, and I took the grapes, squeezed them into his cup, and placed the cup in his hand.”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bo-CN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བདག་གི་ལག་ཏུ་ཕཱར་ཨོལ་གྱི་ཕོར་བ་ཡོད་པ་དང་བདག་གིས་རྒུན་འབྲུམ་ཕོར་བའི་ནང་བཙིར༌རྗེས། ཕོར་བ་དེ་རྒྱལ་པོའི་ཕྱག་ཏུ་ཕུལ་ཞེས་སྨྲས༌པའོ།།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4B39B69-8BE4-8840-5A42-5D5A9735D7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5115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0"/>
    </mc:Choice>
    <mc:Fallback xmlns="">
      <p:transition spd="slow" advTm="8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7E0D0-8CFF-49ED-B191-0EAB56671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D7DCA-E981-4184-8E51-EEAB951D5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4F2099-62A3-4639-96DF-D1AB77217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0403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1BFAE0-7207-41A6-8806-CCA8555DBB99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:11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60753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Joseph replied, “This is the interpretation: The three branches are three days.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bo-CN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དེ་ནས་ཡོ་སེབ་ན༌རེ། ཁྱོད་ཀྱི་རྨི་ལམ་ལ་བརྟགས་ན་འདི་ལྟ༌སྟེ། ཡལ་ག་གསུམ་ནི་ཉིན་གསུམ་ཡིན༌ལ། 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F17F366-86B5-1EF3-C729-E11792456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0478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6"/>
    </mc:Choice>
    <mc:Fallback xmlns="">
      <p:transition spd="slow" advTm="6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02907-F460-480F-BE78-371122A04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0FE9B-7C05-4669-A62E-91D574210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E91F48-8C5A-4924-B1D8-AF5A23CD3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7686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FBF6C9-2F7F-42DF-89A6-7B0622D1F4AD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:12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993383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Within three days Pharaoh will lift up your head and restore your position. You will put Pharaoh’s cup in his hand, just as you did when you were his cupbearer.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ཉིན་གསུམ་གྱི་ནང༌དུ། ཕཱར་ཨོལ་གྱིས་ཁྱོད་རང་བཙོན་ཁང་ནས་ཕྱིར་གཏོང་བ༌དང༌། ཁྱོད་ལ་དཔོན་ས་སྔར་བཞིན་འཐོབ༌ཅིང༌། ཁྱོད་དེ་སྔར་ཆང་གཉེར་བློན་ཆེན་ཡིན་པ༌བཞིན། མུ་མཐུད་ནས་རྒྱལ་པོའི་ཕྱག་ཏུ་ཕོར་བ་འབུལ་བར་འགྱུར༌རོ།། </a:t>
            </a:r>
            <a:endParaRPr lang="en-ZA" sz="1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34C1E05-6968-DF53-F38D-EDF7AA6563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4702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12"/>
    </mc:Choice>
    <mc:Fallback xmlns="">
      <p:transition spd="slow" advTm="10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3A239-A28B-4608-BACE-07D22A03F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72F10-51B2-4CA9-8303-539E7EB1A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A1BD70-1950-4D1B-9B91-1317FB37C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16691" cy="69398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257B1D-C7B4-4870-B200-4A57084F3FAF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:13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4469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when it goes well for you, please remember me and show me kindness by mentioning me to Pharaoh, that he might bring me out of this prison. 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འོན་ཀྱང་ཁྱོད་རང་བདེ་བླག་ཡིན་པའི་དུས་སུ་ང་རང་སེམས་སུ་འཛིན་པ་དང་ཐུགས་རྗེ་གནང་བར༌ཞུ། ཕཱར་ཨོལ་གྱི་དྲུང་དུའང་བདག་གླེང༌ནས། ང་རང་བཙོན་ལས་སྐྱོབ་པར༌ཞུ། 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C6B3E65-177E-0480-4F6A-95C4D54E8A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6296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76"/>
    </mc:Choice>
    <mc:Fallback xmlns="">
      <p:transition spd="slow" advTm="11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599091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44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5) In Jail – Gen 39:21 – 40:23 (Right 3rd</a:t>
            </a:r>
            <a:r>
              <a:rPr lang="en-ZA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)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6600" b="1" cap="all" dirty="0">
                <a:solidFill>
                  <a:srgbClr val="444444"/>
                </a:solidFill>
                <a:latin typeface="ArialMT"/>
              </a:rPr>
              <a:t>བཀོད་པ 40</a:t>
            </a:r>
          </a:p>
          <a:p>
            <a:r>
              <a:rPr lang="bo-CN" sz="6600" b="1" dirty="0">
                <a:solidFill>
                  <a:srgbClr val="444444"/>
                </a:solidFill>
                <a:latin typeface="Arial" panose="020B0604020202020204" pitchFamily="34" charset="0"/>
              </a:rPr>
              <a:t>ཡོ་སེབ་ཀྱིས་བཙོན་པའི་རྨི་ལམ་གྱི་དོན་བཤད་པ།</a:t>
            </a:r>
          </a:p>
          <a:p>
            <a:endParaRPr lang="en-ZA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093FEB5-68A5-5C8F-E436-BD70430CB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487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9"/>
    </mc:Choice>
    <mc:Fallback xmlns="">
      <p:transition spd="slow" advTm="4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FC9CB-03F7-409C-B604-BEDC1DC7E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6B165-BFD0-466C-9F2F-4DA48A156C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7FF472-7664-4A5B-B64C-ECBD79706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3757"/>
            <a:ext cx="12192000" cy="72317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E9A060-AB24-4FF3-8C21-8CF84D8F7E71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:14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72033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For I was kidnapped from the land of the Hebrews, and even here I have done nothing for which they should have put me in this dungeon.”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བདག་ནི་དངོས་གནས་ཨིབ་རི་པའི་ཡུལ་ནས་མི་གཞན་གྱིས་བཙན་ཁྲིད་བྱས་ཏེ་འདིར་ཡོང་བ༌དང༌། བདག་གིས་གནས་འདི་རུ་བཙོན་དུ་འཇུག་དགོས་པའི་ལས་ཅི་ཡང་བྱས་མེད་ཅེས་སྨྲས༌པའོ།།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AD4E5B7-C3B2-37FF-A38E-2181701D0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3461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31"/>
    </mc:Choice>
    <mc:Fallback xmlns="">
      <p:transition spd="slow" advTm="11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1C8E5-B5A0-4090-BAB6-47B4D9C00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CAB96-8B12-4B33-AA51-27B92F534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FEC980-55BE-443A-9CB0-B4506D649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9880"/>
            <a:ext cx="12192000" cy="7507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37551A-917D-4DEF-A9D4-0A96BF4A2D50}"/>
              </a:ext>
            </a:extLst>
          </p:cNvPr>
          <p:cNvSpPr txBox="1"/>
          <p:nvPr/>
        </p:nvSpPr>
        <p:spPr>
          <a:xfrm>
            <a:off x="2979576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:15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740026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When the chief baker saw that the interpretation was favorable, he said to Joseph, “I too had a dream: There were three baskets of white bread on my head. 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དེ་ཡང་ཡོ་སེབ་ཀྱིས་རྨི་ལམ་ལ་ལེགས་པར་བརྟགས་པ་གསོལ་དཔོན་གྱིས་མཐོང༌སྟེ། ཡོ་སེབ་ལ་འདི༌ལྟར། ངས་རྨི་ལམ་ནང་དུ་བག་ལེབ་སླེ་བོ་གསུམ་མགོ་ལ་ཁུར༌ཞིང༌། 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606FDD3-E663-8DFC-74B2-DF80419E6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2156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22"/>
    </mc:Choice>
    <mc:Fallback xmlns="">
      <p:transition spd="slow" advTm="13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6A8EF-EB5A-470D-965B-191A6498A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F6DA1-DA63-4A47-8FD4-92C440305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A910A8-7F1D-4E0C-BC1F-D2A762C1D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3515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728D05-20BA-45A7-8817-53311F2FF437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:16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11405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17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In the top basket were all sorts of baked goods for Pharaoh, but the birds were eating them out of the basket on my head.”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17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སླེ་བོ་གོང་མའི་ནང་དུ་ཕཱར་ཨོལ་ལ་གཡོས་སྦྱོར་བྱས་པའི་ཟས་རིགས་བསྲེག་མ་སྣ་ཚོགས་ཡོད་པ༌དང༌། བྱ་རྣམས་འཕུར་ཡོང་སྟེ་ཟོས་པ་ཡིན་ཞེས་སྨྲས༌སོ།།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64CF3AC-A1CF-2140-88C5-8D965A7E85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4259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1"/>
    </mc:Choice>
    <mc:Fallback xmlns="">
      <p:transition spd="slow" advTm="12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D872A-446A-4657-9FE9-80EC7344B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49C55-F5BC-469C-BF8F-32F2EFCC4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35A5F4-1FC7-4679-92D2-0FE81629C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4114"/>
            <a:ext cx="12192000" cy="72421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1520B8-68C3-419A-ADFB-9E2E8A7DA55B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:17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0404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Joseph replied, “This is the interpretation: The three baskets are three days. 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དེ་ནས་ཡོ་སེབ་ན༌རེ། ཁྱོད་ཀྱི་རྨི་ལམ་ལ་བརྟགས་ན་འདི་ལྟ༌སྟེ། སླེ་བོ་གསུམ་ནི་ཉིན་གསུམ་ཡིན༌ལ། 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73B20BA-8BE3-0859-F231-7FA2B8441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2056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5"/>
    </mc:Choice>
    <mc:Fallback xmlns="">
      <p:transition spd="slow" advTm="5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EE9C9-EC5D-43FA-8F4F-396E09D35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B9569-0503-413C-B468-C8DCBD989F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87EEFD-148E-4A96-929F-2F019506F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48464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06B876-C886-4DE5-833C-D7F859E68E3D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:18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877726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19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Within three days Pharaoh will lift off your head and hang you on a tree. Then the birds will eat the flesh of your body.”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19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ཉིན་གསུམ་གྱི་ནང༌དུ། ཕཱར་ཨོལ་གྱིས་ཁྱོད་ཀྱི་མགོ་བོ་གཅོད་པ༌དང༌། ཁྱོད་ཀྱི་བེམ་པོ་ལྗོན་ཤིང་གི་སྟེང་དུ་འགེལ༌ཞིང༌། བྱ་རྣམས་འཕུར་ཡོང་ནས་ཁྱོད་ཀྱི་བེམ་པོ་ཐོག་གི་ཤ་ཐམས་ཅད་བཟའ་བར་འགྱུར་ཞེས་སྨྲས༌སོ།།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03D1F94-EDA9-8B7E-C078-A880DC6C6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9196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8"/>
    </mc:Choice>
    <mc:Fallback xmlns="">
      <p:transition spd="slow" advTm="13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5ACCD-F546-4EC3-8059-4864B3F70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0C70E-230A-48F6-A479-DF783FCC8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565689-5DA7-4AEF-82A0-92A136418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1564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E84EE0-5E42-48FD-95E9-1250DBC57768}"/>
              </a:ext>
            </a:extLst>
          </p:cNvPr>
          <p:cNvSpPr txBox="1"/>
          <p:nvPr/>
        </p:nvSpPr>
        <p:spPr>
          <a:xfrm>
            <a:off x="5763491" y="4797861"/>
            <a:ext cx="452235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བཀོད་པ 40</a:t>
            </a:r>
          </a:p>
          <a:p>
            <a:r>
              <a:rPr lang="bo-CN" sz="4400" b="1" dirty="0">
                <a:solidFill>
                  <a:schemeClr val="bg1"/>
                </a:solidFill>
                <a:latin typeface="Arial" panose="020B0604020202020204" pitchFamily="34" charset="0"/>
              </a:rPr>
              <a:t>ཡོ་སེབ་ཀྱིས་བཙོན་པའི་རྨི་ལམ་གྱི་དོན་བཤད་པ།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D4D900-C884-586E-0281-E6DE84100037}"/>
              </a:ext>
            </a:extLst>
          </p:cNvPr>
          <p:cNvSpPr txBox="1"/>
          <p:nvPr/>
        </p:nvSpPr>
        <p:spPr>
          <a:xfrm>
            <a:off x="364737" y="6311900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2197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76A8CA-E7F0-4C03-BED8-126332753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9784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C06CFD-8698-421F-A946-C436370517E7}"/>
              </a:ext>
            </a:extLst>
          </p:cNvPr>
          <p:cNvSpPr txBox="1"/>
          <p:nvPr/>
        </p:nvSpPr>
        <p:spPr>
          <a:xfrm>
            <a:off x="3283527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:19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355257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20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On the third day, which was Pharaoh’s birthday, he held a feast for all his officials, and in their presence he lifted up the heads of the chief cupbearer and the chief baker. 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20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དེ་ནས་ཉིན་གསུམ་པར་སླེབས་པ༌དང༌། ཉིན་དེ་ནི་ཕཱར་ཨོལ་གྱི་འཁྲུངས་སྐར་ཡིན༌པས། ཁོང་གིས་ཞབས་ཕྱི་པ་རྣམས་ལ་གསོལ་སྟོན་གཟབ་རྒྱས་བསྡུས༌ཤིང༌། བཙོན་ཁང་དུ་ཡོད་པའི་ཆང་གཉེར་པ་དང་གསོལ་དཔོན་གཉིས་ཀྱང་ཁྲིད་ཡོང་བ༌དང༌། 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74EC84B-7947-06D8-86BA-621CB8774A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4800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71"/>
    </mc:Choice>
    <mc:Fallback xmlns="">
      <p:transition spd="slow" advTm="12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C56E8-23E4-48BF-95B1-415FB2F73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3FA76-9C23-4C6D-A466-031669254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01AB55-E6BA-4BCD-8BF5-BBD49ABB1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1638"/>
            <a:ext cx="12192000" cy="72496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F554E9-D913-4E40-8D63-0C3A83246A0C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:20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469625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Pharaoh restored the chief cupbearer to his position, so that he once again placed the cup in Pharaoh’s hand.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bo-CN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ཆང་གཉེར་པ་ནི་སྔར་བཞིན་ཆང་གཉེར་བློན་ཆེན་དུ་བསྐོས་པ༌དང༌། ཁོས་སྔར་བཞིན་ཕཱར་ཨོལ་གྱི་ཕྱག་ཏུ་ཕོར་བ་ཕུལ་ཏོ།། </a:t>
            </a:r>
            <a:endParaRPr lang="en-ZA" sz="16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7BA55CC-0665-79A1-56D2-E0B9106C8C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6039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2"/>
    </mc:Choice>
    <mc:Fallback xmlns="">
      <p:transition spd="slow" advTm="5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B514-CF35-4C96-A9A1-7B8A92BCF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4B785-4183-4739-9E34-596B9E6D6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5B77D3-93CF-43A3-9586-11592C063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563" y="0"/>
            <a:ext cx="1281112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083743-B7E8-4C59-A4CA-C848714E0E1D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:21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441190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22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Pharaoh hanged the chief baker, just as Joseph had described to them in his interpretation.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22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འོན༌ཀྱང༌། ཡོ་སེབ་ཀྱིས་རྨི་ལམ་ལ་བརྟགས་པ་བཞིན་གསོལ་དཔོན་ནི་སྡོང་པོའི་སྟེང་དུ༌བཀལ། 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7CE46FB-6BE8-4AFB-459E-5A7E08EC0E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5460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4"/>
    </mc:Choice>
    <mc:Fallback xmlns="">
      <p:transition spd="slow" advTm="7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85D84-A170-4609-9403-4F333C38C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9E5A8-2379-4AD9-9F13-DA522F363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064038-8FB6-4273-8678-28BAD14BA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3342"/>
            <a:ext cx="12192000" cy="72213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C1ACD6-99F2-4D6C-807E-A36A05F6129F}"/>
              </a:ext>
            </a:extLst>
          </p:cNvPr>
          <p:cNvSpPr txBox="1"/>
          <p:nvPr/>
        </p:nvSpPr>
        <p:spPr>
          <a:xfrm>
            <a:off x="2979576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:22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815599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23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chief cupbearer, however, did not remember Joseph; he forgot all about him.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23</a:t>
            </a:r>
            <a:r>
              <a:rPr lang="bo-CN" sz="7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ཡིན་ནའང་ཆང་གཉེར་བློན་ཆེན་གྱིས་ཡོ་སེབ་སེམས་སུ་མ་བཟུང་ཞིང་གཏན་དུ་བརྗེད་པར་གྱུར༌ཏོ།།</a:t>
            </a:r>
            <a:endParaRPr lang="en-ZA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A68EB837-C1DF-4F16-E16E-27E2F820F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0025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1"/>
    </mc:Choice>
    <mc:Fallback xmlns="">
      <p:transition spd="slow" advTm="6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54A06F-85EA-41FA-9057-E716A950A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218528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0A084D-135F-4B72-A497-29BE2C74CA88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:23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33075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While Joseph was there in the prison, </a:t>
            </a: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was with him and extended kindness to him, granting him favor in the eyes of the prison warden.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ཡོ་སེབ་དེ་རུ་བཙོན་དུ༌བསྡད། </a:t>
            </a:r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འོན༌ཀྱང༌། དཀོན་མཆོག་ཡ་ཝཱེ་ནི་ཡོ་སེབ་དང་ལྷན་དུ་བཞུགས་ཤིང་ཁོང་གིས་ཡོ་སེབ་ལ་ཐུགས་རྗེས་གཟིགས༌པས། བཙོན་བདག་གི་མིག་མདུན་ནས་ཀྱང་ཁོ་རང་ལ་ཐུགས་རྗེ་ཐོབ༌བོ།།</a:t>
            </a:r>
            <a:endParaRPr lang="en-ZA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03D2E434-00E9-4825-0095-458F9496E0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1857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3"/>
    </mc:Choice>
    <mc:Fallback xmlns="">
      <p:transition spd="slow" advTm="7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B9BC5-D15F-44DD-8923-35EFF0828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06BF6-BB97-4CB8-B578-D33F7BC92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048CFF-51F3-4B3F-B44E-F9A64E13F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8033" y="0"/>
            <a:ext cx="1421827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959580-385E-47F9-9EC6-56EC4B991F73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39:21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1500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22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 warden put all the prisoners under Joseph’s care, so that he was responsible for all that was done in the prison.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22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དེ་ནས་བཙོན་བདག་གིས་བཙོན་ཁང་ནང་གི་བཙོན་པ་ཐམས་ཅད་ཡོ་སེབ་ལ་བཅོལ༌བས། བཙོན་ཁང་གི་བྱ་བ་གང་ཡིན་ཡང་ཡོ་སེབ་བརྒྱུད་དགོས༌སོ།། </a:t>
            </a:r>
            <a:endParaRPr lang="en-ZA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145925C-DC4F-19EC-0984-FD7E0B298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257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9"/>
    </mc:Choice>
    <mc:Fallback xmlns="">
      <p:transition spd="slow" advTm="9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1C4FF-3A7D-419D-B3C5-BD4D53983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91ADE-730C-42BF-ACDC-B3470B4D0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76CB33-4428-49FE-89D0-55060D4F3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4855"/>
            <a:ext cx="12192000" cy="75965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A149D7-9233-4E96-A946-4944806BBCDA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39:22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28798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40:1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Some time later, the king’s cupbearer and baker offended their master, the king of Egypt.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ཡང་དོན་དེའི་རྗེས་སུ་ཨེ་ཅིབ་ཀྱི་རྒྱལ་པོའི་ཆང་གཉེར་བློན་ཆེན་དང་གསོལ་དཔོན་བློན་ཆེན་གཉིས་རང་གི་རྒྱལ་པོ་དང་འགལ༌བས། 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07C680E-5525-B832-D3EC-4BFF42D91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5979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5"/>
    </mc:Choice>
    <mc:Fallback xmlns="">
      <p:transition spd="slow" advTm="8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</TotalTime>
  <Words>1905</Words>
  <Application>Microsoft Office PowerPoint</Application>
  <PresentationFormat>Widescreen</PresentationFormat>
  <Paragraphs>91</Paragraphs>
  <Slides>48</Slides>
  <Notes>3</Notes>
  <HiddenSlides>0</HiddenSlides>
  <MMClips>24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Aptos</vt:lpstr>
      <vt:lpstr>Arial</vt:lpstr>
      <vt:lpstr>ArialMT</vt:lpstr>
      <vt:lpstr>Calibri</vt:lpstr>
      <vt:lpstr>Calibri Light</vt:lpstr>
      <vt:lpstr>Inter</vt:lpstr>
      <vt:lpstr>Microsoft Himalaya </vt:lpstr>
      <vt:lpstr>PT Serif</vt:lpstr>
      <vt:lpstr>Symbol</vt:lpstr>
      <vt:lpstr>Times New Roman</vt:lpstr>
      <vt:lpstr>TimesNewRomanPSMT</vt:lpstr>
      <vt:lpstr>Office Theme</vt:lpstr>
      <vt:lpstr>07-4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10</cp:revision>
  <dcterms:created xsi:type="dcterms:W3CDTF">2021-07-20T09:23:46Z</dcterms:created>
  <dcterms:modified xsi:type="dcterms:W3CDTF">2024-06-20T14:39:25Z</dcterms:modified>
</cp:coreProperties>
</file>