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91" r:id="rId2"/>
    <p:sldId id="289" r:id="rId3"/>
    <p:sldId id="256" r:id="rId4"/>
    <p:sldId id="274" r:id="rId5"/>
    <p:sldId id="257" r:id="rId6"/>
    <p:sldId id="275" r:id="rId7"/>
    <p:sldId id="258" r:id="rId8"/>
    <p:sldId id="276" r:id="rId9"/>
    <p:sldId id="259" r:id="rId10"/>
    <p:sldId id="277" r:id="rId11"/>
    <p:sldId id="261" r:id="rId12"/>
    <p:sldId id="278" r:id="rId13"/>
    <p:sldId id="260" r:id="rId14"/>
    <p:sldId id="279" r:id="rId15"/>
    <p:sldId id="262" r:id="rId16"/>
    <p:sldId id="280" r:id="rId17"/>
    <p:sldId id="263" r:id="rId18"/>
    <p:sldId id="281" r:id="rId19"/>
    <p:sldId id="273" r:id="rId20"/>
    <p:sldId id="282" r:id="rId21"/>
    <p:sldId id="266" r:id="rId22"/>
    <p:sldId id="283" r:id="rId23"/>
    <p:sldId id="267" r:id="rId24"/>
    <p:sldId id="284" r:id="rId25"/>
    <p:sldId id="268" r:id="rId26"/>
    <p:sldId id="285" r:id="rId27"/>
    <p:sldId id="269" r:id="rId28"/>
    <p:sldId id="286" r:id="rId29"/>
    <p:sldId id="270" r:id="rId30"/>
    <p:sldId id="290" r:id="rId31"/>
    <p:sldId id="272" r:id="rId32"/>
    <p:sldId id="28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0756C6-56F4-4F98-B931-DF1BE1E41EEF}" v="2" dt="2024-06-20T13:42:29.8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98" d="100"/>
          <a:sy n="98" d="100"/>
        </p:scale>
        <p:origin x="147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2DC58A6-C661-4E36-BBBE-50F0C72725DB}"/>
    <pc:docChg chg="modSld">
      <pc:chgData name="Leonie Smith" userId="fed1330f33f5650e" providerId="LiveId" clId="{12DC58A6-C661-4E36-BBBE-50F0C72725DB}" dt="2022-01-14T06:25:04.243" v="0" actId="6549"/>
      <pc:docMkLst>
        <pc:docMk/>
      </pc:docMkLst>
      <pc:sldChg chg="modNotesTx">
        <pc:chgData name="Leonie Smith" userId="fed1330f33f5650e" providerId="LiveId" clId="{12DC58A6-C661-4E36-BBBE-50F0C72725DB}" dt="2022-01-14T06:25:04.243" v="0" actId="6549"/>
        <pc:sldMkLst>
          <pc:docMk/>
          <pc:sldMk cId="3348757415" sldId="256"/>
        </pc:sldMkLst>
      </pc:sldChg>
    </pc:docChg>
  </pc:docChgLst>
  <pc:docChgLst>
    <pc:chgData name="Leonie Smith" userId="fed1330f33f5650e" providerId="LiveId" clId="{9E3FA611-8921-44E5-AD8B-4959909AFA11}"/>
    <pc:docChg chg="custSel modSld">
      <pc:chgData name="Leonie Smith" userId="fed1330f33f5650e" providerId="LiveId" clId="{9E3FA611-8921-44E5-AD8B-4959909AFA11}" dt="2024-02-02T05:12:24.012" v="17"/>
      <pc:docMkLst>
        <pc:docMk/>
      </pc:docMkLst>
      <pc:sldChg chg="mod modShow">
        <pc:chgData name="Leonie Smith" userId="fed1330f33f5650e" providerId="LiveId" clId="{9E3FA611-8921-44E5-AD8B-4959909AFA11}" dt="2024-02-02T04:47:56.768" v="1" actId="729"/>
        <pc:sldMkLst>
          <pc:docMk/>
          <pc:sldMk cId="3348757415" sldId="256"/>
        </pc:sldMkLst>
      </pc:sldChg>
      <pc:sldChg chg="mod modShow">
        <pc:chgData name="Leonie Smith" userId="fed1330f33f5650e" providerId="LiveId" clId="{9E3FA611-8921-44E5-AD8B-4959909AFA11}" dt="2024-02-02T04:47:56.768" v="1" actId="729"/>
        <pc:sldMkLst>
          <pc:docMk/>
          <pc:sldMk cId="1018574621" sldId="257"/>
        </pc:sldMkLst>
      </pc:sldChg>
      <pc:sldChg chg="addSp delSp modSp mod modTransition modAnim modShow">
        <pc:chgData name="Leonie Smith" userId="fed1330f33f5650e" providerId="LiveId" clId="{9E3FA611-8921-44E5-AD8B-4959909AFA11}" dt="2024-02-02T05:12:24.012" v="17"/>
        <pc:sldMkLst>
          <pc:docMk/>
          <pc:sldMk cId="525752733" sldId="258"/>
        </pc:sldMkLst>
        <pc:picChg chg="del">
          <ac:chgData name="Leonie Smith" userId="fed1330f33f5650e" providerId="LiveId" clId="{9E3FA611-8921-44E5-AD8B-4959909AFA11}" dt="2024-02-02T05:12:11.330" v="16"/>
          <ac:picMkLst>
            <pc:docMk/>
            <pc:sldMk cId="525752733" sldId="258"/>
            <ac:picMk id="3" creationId="{CBE27688-C241-4AD3-B7AA-26F3BC682080}"/>
          </ac:picMkLst>
        </pc:picChg>
        <pc:picChg chg="add del mod">
          <ac:chgData name="Leonie Smith" userId="fed1330f33f5650e" providerId="LiveId" clId="{9E3FA611-8921-44E5-AD8B-4959909AFA11}" dt="2024-02-02T05:12:24.012" v="17"/>
          <ac:picMkLst>
            <pc:docMk/>
            <pc:sldMk cId="525752733" sldId="258"/>
            <ac:picMk id="5" creationId="{7329A227-C510-7F92-F980-6903D76560B5}"/>
          </ac:picMkLst>
        </pc:picChg>
        <pc:picChg chg="add mod">
          <ac:chgData name="Leonie Smith" userId="fed1330f33f5650e" providerId="LiveId" clId="{9E3FA611-8921-44E5-AD8B-4959909AFA11}" dt="2024-02-02T05:12:24.012" v="17"/>
          <ac:picMkLst>
            <pc:docMk/>
            <pc:sldMk cId="525752733" sldId="258"/>
            <ac:picMk id="7" creationId="{0C5A2643-EB77-C4C9-1488-044F3D787EC1}"/>
          </ac:picMkLst>
        </pc:picChg>
      </pc:sldChg>
      <pc:sldChg chg="mod modShow">
        <pc:chgData name="Leonie Smith" userId="fed1330f33f5650e" providerId="LiveId" clId="{9E3FA611-8921-44E5-AD8B-4959909AFA11}" dt="2024-02-02T04:47:56.768" v="1" actId="729"/>
        <pc:sldMkLst>
          <pc:docMk/>
          <pc:sldMk cId="3459794170" sldId="259"/>
        </pc:sldMkLst>
      </pc:sldChg>
      <pc:sldChg chg="mod modShow">
        <pc:chgData name="Leonie Smith" userId="fed1330f33f5650e" providerId="LiveId" clId="{9E3FA611-8921-44E5-AD8B-4959909AFA11}" dt="2024-02-02T04:47:56.768" v="1" actId="729"/>
        <pc:sldMkLst>
          <pc:docMk/>
          <pc:sldMk cId="1204998267" sldId="260"/>
        </pc:sldMkLst>
      </pc:sldChg>
      <pc:sldChg chg="mod modShow">
        <pc:chgData name="Leonie Smith" userId="fed1330f33f5650e" providerId="LiveId" clId="{9E3FA611-8921-44E5-AD8B-4959909AFA11}" dt="2024-02-02T04:47:56.768" v="1" actId="729"/>
        <pc:sldMkLst>
          <pc:docMk/>
          <pc:sldMk cId="3728152200" sldId="261"/>
        </pc:sldMkLst>
      </pc:sldChg>
      <pc:sldChg chg="mod modShow">
        <pc:chgData name="Leonie Smith" userId="fed1330f33f5650e" providerId="LiveId" clId="{9E3FA611-8921-44E5-AD8B-4959909AFA11}" dt="2024-02-02T04:47:56.768" v="1" actId="729"/>
        <pc:sldMkLst>
          <pc:docMk/>
          <pc:sldMk cId="3350226380" sldId="262"/>
        </pc:sldMkLst>
      </pc:sldChg>
      <pc:sldChg chg="mod modShow">
        <pc:chgData name="Leonie Smith" userId="fed1330f33f5650e" providerId="LiveId" clId="{9E3FA611-8921-44E5-AD8B-4959909AFA11}" dt="2024-02-02T04:47:56.768" v="1" actId="729"/>
        <pc:sldMkLst>
          <pc:docMk/>
          <pc:sldMk cId="814010234" sldId="263"/>
        </pc:sldMkLst>
      </pc:sldChg>
      <pc:sldChg chg="mod modShow">
        <pc:chgData name="Leonie Smith" userId="fed1330f33f5650e" providerId="LiveId" clId="{9E3FA611-8921-44E5-AD8B-4959909AFA11}" dt="2024-02-02T04:47:56.768" v="1" actId="729"/>
        <pc:sldMkLst>
          <pc:docMk/>
          <pc:sldMk cId="3955896480" sldId="266"/>
        </pc:sldMkLst>
      </pc:sldChg>
      <pc:sldChg chg="mod modShow">
        <pc:chgData name="Leonie Smith" userId="fed1330f33f5650e" providerId="LiveId" clId="{9E3FA611-8921-44E5-AD8B-4959909AFA11}" dt="2024-02-02T04:47:56.768" v="1" actId="729"/>
        <pc:sldMkLst>
          <pc:docMk/>
          <pc:sldMk cId="1881376639" sldId="267"/>
        </pc:sldMkLst>
      </pc:sldChg>
      <pc:sldChg chg="mod modShow">
        <pc:chgData name="Leonie Smith" userId="fed1330f33f5650e" providerId="LiveId" clId="{9E3FA611-8921-44E5-AD8B-4959909AFA11}" dt="2024-02-02T04:47:56.768" v="1" actId="729"/>
        <pc:sldMkLst>
          <pc:docMk/>
          <pc:sldMk cId="581429234" sldId="268"/>
        </pc:sldMkLst>
      </pc:sldChg>
      <pc:sldChg chg="mod modShow">
        <pc:chgData name="Leonie Smith" userId="fed1330f33f5650e" providerId="LiveId" clId="{9E3FA611-8921-44E5-AD8B-4959909AFA11}" dt="2024-02-02T04:47:56.768" v="1" actId="729"/>
        <pc:sldMkLst>
          <pc:docMk/>
          <pc:sldMk cId="3755719405" sldId="269"/>
        </pc:sldMkLst>
      </pc:sldChg>
      <pc:sldChg chg="mod modShow">
        <pc:chgData name="Leonie Smith" userId="fed1330f33f5650e" providerId="LiveId" clId="{9E3FA611-8921-44E5-AD8B-4959909AFA11}" dt="2024-02-02T04:47:56.768" v="1" actId="729"/>
        <pc:sldMkLst>
          <pc:docMk/>
          <pc:sldMk cId="1408408989" sldId="270"/>
        </pc:sldMkLst>
      </pc:sldChg>
      <pc:sldChg chg="mod modShow">
        <pc:chgData name="Leonie Smith" userId="fed1330f33f5650e" providerId="LiveId" clId="{9E3FA611-8921-44E5-AD8B-4959909AFA11}" dt="2024-02-02T04:47:56.768" v="1" actId="729"/>
        <pc:sldMkLst>
          <pc:docMk/>
          <pc:sldMk cId="684975097" sldId="272"/>
        </pc:sldMkLst>
      </pc:sldChg>
      <pc:sldChg chg="mod modShow">
        <pc:chgData name="Leonie Smith" userId="fed1330f33f5650e" providerId="LiveId" clId="{9E3FA611-8921-44E5-AD8B-4959909AFA11}" dt="2024-02-02T04:47:56.768" v="1" actId="729"/>
        <pc:sldMkLst>
          <pc:docMk/>
          <pc:sldMk cId="3395835742" sldId="273"/>
        </pc:sldMkLst>
      </pc:sldChg>
      <pc:sldChg chg="mod modShow">
        <pc:chgData name="Leonie Smith" userId="fed1330f33f5650e" providerId="LiveId" clId="{9E3FA611-8921-44E5-AD8B-4959909AFA11}" dt="2024-02-02T04:47:56.768" v="1" actId="729"/>
        <pc:sldMkLst>
          <pc:docMk/>
          <pc:sldMk cId="1730902117" sldId="274"/>
        </pc:sldMkLst>
      </pc:sldChg>
      <pc:sldChg chg="mod modShow">
        <pc:chgData name="Leonie Smith" userId="fed1330f33f5650e" providerId="LiveId" clId="{9E3FA611-8921-44E5-AD8B-4959909AFA11}" dt="2024-02-02T04:47:56.768" v="1" actId="729"/>
        <pc:sldMkLst>
          <pc:docMk/>
          <pc:sldMk cId="3441699902" sldId="275"/>
        </pc:sldMkLst>
      </pc:sldChg>
      <pc:sldChg chg="mod modShow">
        <pc:chgData name="Leonie Smith" userId="fed1330f33f5650e" providerId="LiveId" clId="{9E3FA611-8921-44E5-AD8B-4959909AFA11}" dt="2024-02-02T04:47:56.768" v="1" actId="729"/>
        <pc:sldMkLst>
          <pc:docMk/>
          <pc:sldMk cId="1119146501" sldId="276"/>
        </pc:sldMkLst>
      </pc:sldChg>
      <pc:sldChg chg="mod modShow">
        <pc:chgData name="Leonie Smith" userId="fed1330f33f5650e" providerId="LiveId" clId="{9E3FA611-8921-44E5-AD8B-4959909AFA11}" dt="2024-02-02T04:47:56.768" v="1" actId="729"/>
        <pc:sldMkLst>
          <pc:docMk/>
          <pc:sldMk cId="4239812669" sldId="277"/>
        </pc:sldMkLst>
      </pc:sldChg>
      <pc:sldChg chg="mod modShow">
        <pc:chgData name="Leonie Smith" userId="fed1330f33f5650e" providerId="LiveId" clId="{9E3FA611-8921-44E5-AD8B-4959909AFA11}" dt="2024-02-02T04:47:56.768" v="1" actId="729"/>
        <pc:sldMkLst>
          <pc:docMk/>
          <pc:sldMk cId="2434453119" sldId="278"/>
        </pc:sldMkLst>
      </pc:sldChg>
      <pc:sldChg chg="mod modShow">
        <pc:chgData name="Leonie Smith" userId="fed1330f33f5650e" providerId="LiveId" clId="{9E3FA611-8921-44E5-AD8B-4959909AFA11}" dt="2024-02-02T04:47:56.768" v="1" actId="729"/>
        <pc:sldMkLst>
          <pc:docMk/>
          <pc:sldMk cId="2060045752" sldId="279"/>
        </pc:sldMkLst>
      </pc:sldChg>
      <pc:sldChg chg="mod modShow">
        <pc:chgData name="Leonie Smith" userId="fed1330f33f5650e" providerId="LiveId" clId="{9E3FA611-8921-44E5-AD8B-4959909AFA11}" dt="2024-02-02T04:47:56.768" v="1" actId="729"/>
        <pc:sldMkLst>
          <pc:docMk/>
          <pc:sldMk cId="397843677" sldId="280"/>
        </pc:sldMkLst>
      </pc:sldChg>
      <pc:sldChg chg="mod modShow">
        <pc:chgData name="Leonie Smith" userId="fed1330f33f5650e" providerId="LiveId" clId="{9E3FA611-8921-44E5-AD8B-4959909AFA11}" dt="2024-02-02T04:47:56.768" v="1" actId="729"/>
        <pc:sldMkLst>
          <pc:docMk/>
          <pc:sldMk cId="3405501008" sldId="281"/>
        </pc:sldMkLst>
      </pc:sldChg>
      <pc:sldChg chg="mod modShow">
        <pc:chgData name="Leonie Smith" userId="fed1330f33f5650e" providerId="LiveId" clId="{9E3FA611-8921-44E5-AD8B-4959909AFA11}" dt="2024-02-02T04:47:56.768" v="1" actId="729"/>
        <pc:sldMkLst>
          <pc:docMk/>
          <pc:sldMk cId="3672410296" sldId="282"/>
        </pc:sldMkLst>
      </pc:sldChg>
      <pc:sldChg chg="mod modShow">
        <pc:chgData name="Leonie Smith" userId="fed1330f33f5650e" providerId="LiveId" clId="{9E3FA611-8921-44E5-AD8B-4959909AFA11}" dt="2024-02-02T04:47:56.768" v="1" actId="729"/>
        <pc:sldMkLst>
          <pc:docMk/>
          <pc:sldMk cId="3634231990" sldId="283"/>
        </pc:sldMkLst>
      </pc:sldChg>
      <pc:sldChg chg="mod modShow">
        <pc:chgData name="Leonie Smith" userId="fed1330f33f5650e" providerId="LiveId" clId="{9E3FA611-8921-44E5-AD8B-4959909AFA11}" dt="2024-02-02T04:47:56.768" v="1" actId="729"/>
        <pc:sldMkLst>
          <pc:docMk/>
          <pc:sldMk cId="575327810" sldId="284"/>
        </pc:sldMkLst>
      </pc:sldChg>
      <pc:sldChg chg="mod modShow">
        <pc:chgData name="Leonie Smith" userId="fed1330f33f5650e" providerId="LiveId" clId="{9E3FA611-8921-44E5-AD8B-4959909AFA11}" dt="2024-02-02T04:47:56.768" v="1" actId="729"/>
        <pc:sldMkLst>
          <pc:docMk/>
          <pc:sldMk cId="1992953095" sldId="285"/>
        </pc:sldMkLst>
      </pc:sldChg>
      <pc:sldChg chg="mod modShow">
        <pc:chgData name="Leonie Smith" userId="fed1330f33f5650e" providerId="LiveId" clId="{9E3FA611-8921-44E5-AD8B-4959909AFA11}" dt="2024-02-02T04:47:56.768" v="1" actId="729"/>
        <pc:sldMkLst>
          <pc:docMk/>
          <pc:sldMk cId="146016611" sldId="286"/>
        </pc:sldMkLst>
      </pc:sldChg>
      <pc:sldChg chg="mod modShow">
        <pc:chgData name="Leonie Smith" userId="fed1330f33f5650e" providerId="LiveId" clId="{9E3FA611-8921-44E5-AD8B-4959909AFA11}" dt="2024-02-02T04:47:56.768" v="1" actId="729"/>
        <pc:sldMkLst>
          <pc:docMk/>
          <pc:sldMk cId="2731550579" sldId="288"/>
        </pc:sldMkLst>
      </pc:sldChg>
      <pc:sldChg chg="mod modShow">
        <pc:chgData name="Leonie Smith" userId="fed1330f33f5650e" providerId="LiveId" clId="{9E3FA611-8921-44E5-AD8B-4959909AFA11}" dt="2024-02-02T04:47:56.768" v="1" actId="729"/>
        <pc:sldMkLst>
          <pc:docMk/>
          <pc:sldMk cId="2893842726" sldId="289"/>
        </pc:sldMkLst>
      </pc:sldChg>
      <pc:sldChg chg="mod modShow">
        <pc:chgData name="Leonie Smith" userId="fed1330f33f5650e" providerId="LiveId" clId="{9E3FA611-8921-44E5-AD8B-4959909AFA11}" dt="2024-02-02T04:47:56.768" v="1" actId="729"/>
        <pc:sldMkLst>
          <pc:docMk/>
          <pc:sldMk cId="1009691295" sldId="290"/>
        </pc:sldMkLst>
      </pc:sldChg>
      <pc:sldChg chg="mod modShow modNotesTx">
        <pc:chgData name="Leonie Smith" userId="fed1330f33f5650e" providerId="LiveId" clId="{9E3FA611-8921-44E5-AD8B-4959909AFA11}" dt="2024-02-02T05:05:55.123" v="14" actId="20577"/>
        <pc:sldMkLst>
          <pc:docMk/>
          <pc:sldMk cId="1385504915" sldId="291"/>
        </pc:sldMkLst>
      </pc:sldChg>
    </pc:docChg>
  </pc:docChgLst>
  <pc:docChgLst>
    <pc:chgData name="Alfred Smith" userId="3c60a3631c0db8ad" providerId="LiveId" clId="{6C5FAF11-25DA-4043-9125-2868C78E0FC4}"/>
    <pc:docChg chg="custSel modSld">
      <pc:chgData name="Alfred Smith" userId="3c60a3631c0db8ad" providerId="LiveId" clId="{6C5FAF11-25DA-4043-9125-2868C78E0FC4}" dt="2024-05-28T13:04:24.391" v="15" actId="478"/>
      <pc:docMkLst>
        <pc:docMk/>
      </pc:docMkLst>
      <pc:sldChg chg="delSp modTransition modAnim">
        <pc:chgData name="Alfred Smith" userId="3c60a3631c0db8ad" providerId="LiveId" clId="{6C5FAF11-25DA-4043-9125-2868C78E0FC4}" dt="2024-05-28T13:03:40.602" v="1"/>
        <pc:sldMkLst>
          <pc:docMk/>
          <pc:sldMk cId="1730902117" sldId="274"/>
        </pc:sldMkLst>
        <pc:picChg chg="del">
          <ac:chgData name="Alfred Smith" userId="3c60a3631c0db8ad" providerId="LiveId" clId="{6C5FAF11-25DA-4043-9125-2868C78E0FC4}" dt="2024-05-28T13:03:40.602" v="1"/>
          <ac:picMkLst>
            <pc:docMk/>
            <pc:sldMk cId="1730902117" sldId="274"/>
            <ac:picMk id="9" creationId="{9658DD79-EE08-4FC3-9F12-837BBCC7C9EF}"/>
          </ac:picMkLst>
        </pc:picChg>
      </pc:sldChg>
      <pc:sldChg chg="delSp mod delAnim">
        <pc:chgData name="Alfred Smith" userId="3c60a3631c0db8ad" providerId="LiveId" clId="{6C5FAF11-25DA-4043-9125-2868C78E0FC4}" dt="2024-05-28T13:03:54.517" v="2" actId="478"/>
        <pc:sldMkLst>
          <pc:docMk/>
          <pc:sldMk cId="3441699902" sldId="275"/>
        </pc:sldMkLst>
        <pc:picChg chg="del">
          <ac:chgData name="Alfred Smith" userId="3c60a3631c0db8ad" providerId="LiveId" clId="{6C5FAF11-25DA-4043-9125-2868C78E0FC4}" dt="2024-05-28T13:03:54.517" v="2" actId="478"/>
          <ac:picMkLst>
            <pc:docMk/>
            <pc:sldMk cId="3441699902" sldId="275"/>
            <ac:picMk id="6" creationId="{481D5AD9-6188-4FC3-888B-9330536C4357}"/>
          </ac:picMkLst>
        </pc:picChg>
      </pc:sldChg>
      <pc:sldChg chg="delSp mod delAnim">
        <pc:chgData name="Alfred Smith" userId="3c60a3631c0db8ad" providerId="LiveId" clId="{6C5FAF11-25DA-4043-9125-2868C78E0FC4}" dt="2024-05-28T13:03:58.231" v="3" actId="478"/>
        <pc:sldMkLst>
          <pc:docMk/>
          <pc:sldMk cId="1119146501" sldId="276"/>
        </pc:sldMkLst>
        <pc:picChg chg="del">
          <ac:chgData name="Alfred Smith" userId="3c60a3631c0db8ad" providerId="LiveId" clId="{6C5FAF11-25DA-4043-9125-2868C78E0FC4}" dt="2024-05-28T13:03:58.231" v="3" actId="478"/>
          <ac:picMkLst>
            <pc:docMk/>
            <pc:sldMk cId="1119146501" sldId="276"/>
            <ac:picMk id="5" creationId="{59241AD8-5B33-412A-A529-8A1F2ABF2D3D}"/>
          </ac:picMkLst>
        </pc:picChg>
      </pc:sldChg>
      <pc:sldChg chg="delSp mod delAnim">
        <pc:chgData name="Alfred Smith" userId="3c60a3631c0db8ad" providerId="LiveId" clId="{6C5FAF11-25DA-4043-9125-2868C78E0FC4}" dt="2024-05-28T13:04:00.684" v="4" actId="478"/>
        <pc:sldMkLst>
          <pc:docMk/>
          <pc:sldMk cId="4239812669" sldId="277"/>
        </pc:sldMkLst>
        <pc:picChg chg="del">
          <ac:chgData name="Alfred Smith" userId="3c60a3631c0db8ad" providerId="LiveId" clId="{6C5FAF11-25DA-4043-9125-2868C78E0FC4}" dt="2024-05-28T13:04:00.684" v="4" actId="478"/>
          <ac:picMkLst>
            <pc:docMk/>
            <pc:sldMk cId="4239812669" sldId="277"/>
            <ac:picMk id="5" creationId="{618C152F-979E-462A-B5DE-0B63C27A34CA}"/>
          </ac:picMkLst>
        </pc:picChg>
      </pc:sldChg>
      <pc:sldChg chg="delSp mod delAnim">
        <pc:chgData name="Alfred Smith" userId="3c60a3631c0db8ad" providerId="LiveId" clId="{6C5FAF11-25DA-4043-9125-2868C78E0FC4}" dt="2024-05-28T13:04:03.204" v="5" actId="478"/>
        <pc:sldMkLst>
          <pc:docMk/>
          <pc:sldMk cId="2434453119" sldId="278"/>
        </pc:sldMkLst>
        <pc:picChg chg="del">
          <ac:chgData name="Alfred Smith" userId="3c60a3631c0db8ad" providerId="LiveId" clId="{6C5FAF11-25DA-4043-9125-2868C78E0FC4}" dt="2024-05-28T13:04:03.204" v="5" actId="478"/>
          <ac:picMkLst>
            <pc:docMk/>
            <pc:sldMk cId="2434453119" sldId="278"/>
            <ac:picMk id="5" creationId="{B66C2A40-FA98-4689-AEBC-D0573F0F741E}"/>
          </ac:picMkLst>
        </pc:picChg>
      </pc:sldChg>
      <pc:sldChg chg="delSp mod delAnim">
        <pc:chgData name="Alfred Smith" userId="3c60a3631c0db8ad" providerId="LiveId" clId="{6C5FAF11-25DA-4043-9125-2868C78E0FC4}" dt="2024-05-28T13:04:05.953" v="6" actId="478"/>
        <pc:sldMkLst>
          <pc:docMk/>
          <pc:sldMk cId="2060045752" sldId="279"/>
        </pc:sldMkLst>
        <pc:picChg chg="del">
          <ac:chgData name="Alfred Smith" userId="3c60a3631c0db8ad" providerId="LiveId" clId="{6C5FAF11-25DA-4043-9125-2868C78E0FC4}" dt="2024-05-28T13:04:05.953" v="6" actId="478"/>
          <ac:picMkLst>
            <pc:docMk/>
            <pc:sldMk cId="2060045752" sldId="279"/>
            <ac:picMk id="5" creationId="{0C7AA60B-C06B-4BB9-AE27-512C2DFA49F9}"/>
          </ac:picMkLst>
        </pc:picChg>
      </pc:sldChg>
      <pc:sldChg chg="delSp mod delAnim">
        <pc:chgData name="Alfred Smith" userId="3c60a3631c0db8ad" providerId="LiveId" clId="{6C5FAF11-25DA-4043-9125-2868C78E0FC4}" dt="2024-05-28T13:04:07.810" v="7" actId="478"/>
        <pc:sldMkLst>
          <pc:docMk/>
          <pc:sldMk cId="397843677" sldId="280"/>
        </pc:sldMkLst>
        <pc:picChg chg="del">
          <ac:chgData name="Alfred Smith" userId="3c60a3631c0db8ad" providerId="LiveId" clId="{6C5FAF11-25DA-4043-9125-2868C78E0FC4}" dt="2024-05-28T13:04:07.810" v="7" actId="478"/>
          <ac:picMkLst>
            <pc:docMk/>
            <pc:sldMk cId="397843677" sldId="280"/>
            <ac:picMk id="5" creationId="{E67D48CD-CE64-4C26-A5B6-7DB9DDAD5C5E}"/>
          </ac:picMkLst>
        </pc:picChg>
      </pc:sldChg>
      <pc:sldChg chg="delSp mod delAnim">
        <pc:chgData name="Alfred Smith" userId="3c60a3631c0db8ad" providerId="LiveId" clId="{6C5FAF11-25DA-4043-9125-2868C78E0FC4}" dt="2024-05-28T13:04:09.654" v="8" actId="478"/>
        <pc:sldMkLst>
          <pc:docMk/>
          <pc:sldMk cId="3405501008" sldId="281"/>
        </pc:sldMkLst>
        <pc:picChg chg="del">
          <ac:chgData name="Alfred Smith" userId="3c60a3631c0db8ad" providerId="LiveId" clId="{6C5FAF11-25DA-4043-9125-2868C78E0FC4}" dt="2024-05-28T13:04:09.654" v="8" actId="478"/>
          <ac:picMkLst>
            <pc:docMk/>
            <pc:sldMk cId="3405501008" sldId="281"/>
            <ac:picMk id="5" creationId="{CAF35776-300F-4E57-B1A6-BEEFF0FA7AAF}"/>
          </ac:picMkLst>
        </pc:picChg>
      </pc:sldChg>
      <pc:sldChg chg="delSp mod delAnim">
        <pc:chgData name="Alfred Smith" userId="3c60a3631c0db8ad" providerId="LiveId" clId="{6C5FAF11-25DA-4043-9125-2868C78E0FC4}" dt="2024-05-28T13:04:11.606" v="9" actId="478"/>
        <pc:sldMkLst>
          <pc:docMk/>
          <pc:sldMk cId="3672410296" sldId="282"/>
        </pc:sldMkLst>
        <pc:picChg chg="del">
          <ac:chgData name="Alfred Smith" userId="3c60a3631c0db8ad" providerId="LiveId" clId="{6C5FAF11-25DA-4043-9125-2868C78E0FC4}" dt="2024-05-28T13:04:11.606" v="9" actId="478"/>
          <ac:picMkLst>
            <pc:docMk/>
            <pc:sldMk cId="3672410296" sldId="282"/>
            <ac:picMk id="5" creationId="{B62D4C15-DB16-4196-B627-66728B3CB186}"/>
          </ac:picMkLst>
        </pc:picChg>
      </pc:sldChg>
      <pc:sldChg chg="delSp mod delAnim">
        <pc:chgData name="Alfred Smith" userId="3c60a3631c0db8ad" providerId="LiveId" clId="{6C5FAF11-25DA-4043-9125-2868C78E0FC4}" dt="2024-05-28T13:04:13.503" v="10" actId="478"/>
        <pc:sldMkLst>
          <pc:docMk/>
          <pc:sldMk cId="3634231990" sldId="283"/>
        </pc:sldMkLst>
        <pc:picChg chg="del">
          <ac:chgData name="Alfred Smith" userId="3c60a3631c0db8ad" providerId="LiveId" clId="{6C5FAF11-25DA-4043-9125-2868C78E0FC4}" dt="2024-05-28T13:04:13.503" v="10" actId="478"/>
          <ac:picMkLst>
            <pc:docMk/>
            <pc:sldMk cId="3634231990" sldId="283"/>
            <ac:picMk id="5" creationId="{AD273BEB-C163-4D60-8DB3-9AF7EEF2E7FE}"/>
          </ac:picMkLst>
        </pc:picChg>
      </pc:sldChg>
      <pc:sldChg chg="delSp mod delAnim">
        <pc:chgData name="Alfred Smith" userId="3c60a3631c0db8ad" providerId="LiveId" clId="{6C5FAF11-25DA-4043-9125-2868C78E0FC4}" dt="2024-05-28T13:04:15.373" v="11" actId="478"/>
        <pc:sldMkLst>
          <pc:docMk/>
          <pc:sldMk cId="575327810" sldId="284"/>
        </pc:sldMkLst>
        <pc:picChg chg="del">
          <ac:chgData name="Alfred Smith" userId="3c60a3631c0db8ad" providerId="LiveId" clId="{6C5FAF11-25DA-4043-9125-2868C78E0FC4}" dt="2024-05-28T13:04:15.373" v="11" actId="478"/>
          <ac:picMkLst>
            <pc:docMk/>
            <pc:sldMk cId="575327810" sldId="284"/>
            <ac:picMk id="5" creationId="{227AABC8-968D-4153-A334-DE9622642BCE}"/>
          </ac:picMkLst>
        </pc:picChg>
      </pc:sldChg>
      <pc:sldChg chg="delSp mod delAnim">
        <pc:chgData name="Alfred Smith" userId="3c60a3631c0db8ad" providerId="LiveId" clId="{6C5FAF11-25DA-4043-9125-2868C78E0FC4}" dt="2024-05-28T13:04:17.913" v="12" actId="478"/>
        <pc:sldMkLst>
          <pc:docMk/>
          <pc:sldMk cId="1992953095" sldId="285"/>
        </pc:sldMkLst>
        <pc:picChg chg="del">
          <ac:chgData name="Alfred Smith" userId="3c60a3631c0db8ad" providerId="LiveId" clId="{6C5FAF11-25DA-4043-9125-2868C78E0FC4}" dt="2024-05-28T13:04:17.913" v="12" actId="478"/>
          <ac:picMkLst>
            <pc:docMk/>
            <pc:sldMk cId="1992953095" sldId="285"/>
            <ac:picMk id="6" creationId="{E28CF9A0-DC45-4C2D-8151-63BF2E5BDA19}"/>
          </ac:picMkLst>
        </pc:picChg>
      </pc:sldChg>
      <pc:sldChg chg="delSp mod delAnim">
        <pc:chgData name="Alfred Smith" userId="3c60a3631c0db8ad" providerId="LiveId" clId="{6C5FAF11-25DA-4043-9125-2868C78E0FC4}" dt="2024-05-28T13:04:19.757" v="13" actId="478"/>
        <pc:sldMkLst>
          <pc:docMk/>
          <pc:sldMk cId="146016611" sldId="286"/>
        </pc:sldMkLst>
        <pc:picChg chg="del">
          <ac:chgData name="Alfred Smith" userId="3c60a3631c0db8ad" providerId="LiveId" clId="{6C5FAF11-25DA-4043-9125-2868C78E0FC4}" dt="2024-05-28T13:04:19.757" v="13" actId="478"/>
          <ac:picMkLst>
            <pc:docMk/>
            <pc:sldMk cId="146016611" sldId="286"/>
            <ac:picMk id="5" creationId="{06423024-2B0E-4799-B044-22499BD9CE99}"/>
          </ac:picMkLst>
        </pc:picChg>
      </pc:sldChg>
      <pc:sldChg chg="delSp mod delAnim">
        <pc:chgData name="Alfred Smith" userId="3c60a3631c0db8ad" providerId="LiveId" clId="{6C5FAF11-25DA-4043-9125-2868C78E0FC4}" dt="2024-05-28T13:04:24.391" v="15" actId="478"/>
        <pc:sldMkLst>
          <pc:docMk/>
          <pc:sldMk cId="2731550579" sldId="288"/>
        </pc:sldMkLst>
        <pc:picChg chg="del">
          <ac:chgData name="Alfred Smith" userId="3c60a3631c0db8ad" providerId="LiveId" clId="{6C5FAF11-25DA-4043-9125-2868C78E0FC4}" dt="2024-05-28T13:04:24.391" v="15" actId="478"/>
          <ac:picMkLst>
            <pc:docMk/>
            <pc:sldMk cId="2731550579" sldId="288"/>
            <ac:picMk id="5" creationId="{353CD45D-BD4A-471F-90A1-A738DF4E20B6}"/>
          </ac:picMkLst>
        </pc:picChg>
      </pc:sldChg>
      <pc:sldChg chg="delSp modTransition modAnim">
        <pc:chgData name="Alfred Smith" userId="3c60a3631c0db8ad" providerId="LiveId" clId="{6C5FAF11-25DA-4043-9125-2868C78E0FC4}" dt="2024-05-28T13:03:34.228" v="0"/>
        <pc:sldMkLst>
          <pc:docMk/>
          <pc:sldMk cId="2893842726" sldId="289"/>
        </pc:sldMkLst>
        <pc:picChg chg="del">
          <ac:chgData name="Alfred Smith" userId="3c60a3631c0db8ad" providerId="LiveId" clId="{6C5FAF11-25DA-4043-9125-2868C78E0FC4}" dt="2024-05-28T13:03:34.228" v="0"/>
          <ac:picMkLst>
            <pc:docMk/>
            <pc:sldMk cId="2893842726" sldId="289"/>
            <ac:picMk id="4" creationId="{6F59809E-6339-4766-8AF1-D77E536E69B3}"/>
          </ac:picMkLst>
        </pc:picChg>
      </pc:sldChg>
      <pc:sldChg chg="delSp mod delAnim">
        <pc:chgData name="Alfred Smith" userId="3c60a3631c0db8ad" providerId="LiveId" clId="{6C5FAF11-25DA-4043-9125-2868C78E0FC4}" dt="2024-05-28T13:04:21.841" v="14" actId="478"/>
        <pc:sldMkLst>
          <pc:docMk/>
          <pc:sldMk cId="1009691295" sldId="290"/>
        </pc:sldMkLst>
        <pc:picChg chg="del">
          <ac:chgData name="Alfred Smith" userId="3c60a3631c0db8ad" providerId="LiveId" clId="{6C5FAF11-25DA-4043-9125-2868C78E0FC4}" dt="2024-05-28T13:04:21.841" v="14" actId="478"/>
          <ac:picMkLst>
            <pc:docMk/>
            <pc:sldMk cId="1009691295" sldId="290"/>
            <ac:picMk id="6" creationId="{4D863BE4-E07E-4028-AB2C-97DC6CC33BB3}"/>
          </ac:picMkLst>
        </pc:picChg>
      </pc:sldChg>
    </pc:docChg>
  </pc:docChgLst>
  <pc:docChgLst>
    <pc:chgData name="Leonie Smith" userId="fed1330f33f5650e" providerId="LiveId" clId="{39F8BC4E-5712-4E38-A763-EF36926E994D}"/>
    <pc:docChg chg="addSld delSld modSld sldOrd">
      <pc:chgData name="Leonie Smith" userId="fed1330f33f5650e" providerId="LiveId" clId="{39F8BC4E-5712-4E38-A763-EF36926E994D}" dt="2021-12-10T15:53:18.515" v="32"/>
      <pc:docMkLst>
        <pc:docMk/>
      </pc:docMkLst>
      <pc:sldChg chg="add ord">
        <pc:chgData name="Leonie Smith" userId="fed1330f33f5650e" providerId="LiveId" clId="{39F8BC4E-5712-4E38-A763-EF36926E994D}" dt="2021-12-10T15:47:11.114" v="4"/>
        <pc:sldMkLst>
          <pc:docMk/>
          <pc:sldMk cId="1730902117" sldId="274"/>
        </pc:sldMkLst>
      </pc:sldChg>
      <pc:sldChg chg="add del">
        <pc:chgData name="Leonie Smith" userId="fed1330f33f5650e" providerId="LiveId" clId="{39F8BC4E-5712-4E38-A763-EF36926E994D}" dt="2021-12-10T15:49:29.446" v="11"/>
        <pc:sldMkLst>
          <pc:docMk/>
          <pc:sldMk cId="3441699902" sldId="275"/>
        </pc:sldMkLst>
      </pc:sldChg>
      <pc:sldChg chg="add">
        <pc:chgData name="Leonie Smith" userId="fed1330f33f5650e" providerId="LiveId" clId="{39F8BC4E-5712-4E38-A763-EF36926E994D}" dt="2021-12-10T15:49:40.137" v="12"/>
        <pc:sldMkLst>
          <pc:docMk/>
          <pc:sldMk cId="1119146501" sldId="276"/>
        </pc:sldMkLst>
      </pc:sldChg>
      <pc:sldChg chg="add del">
        <pc:chgData name="Leonie Smith" userId="fed1330f33f5650e" providerId="LiveId" clId="{39F8BC4E-5712-4E38-A763-EF36926E994D}" dt="2021-12-10T15:49:00.408" v="9"/>
        <pc:sldMkLst>
          <pc:docMk/>
          <pc:sldMk cId="1475040368" sldId="276"/>
        </pc:sldMkLst>
      </pc:sldChg>
      <pc:sldChg chg="add del">
        <pc:chgData name="Leonie Smith" userId="fed1330f33f5650e" providerId="LiveId" clId="{39F8BC4E-5712-4E38-A763-EF36926E994D}" dt="2021-12-10T15:48:59.751" v="8"/>
        <pc:sldMkLst>
          <pc:docMk/>
          <pc:sldMk cId="3703323368" sldId="277"/>
        </pc:sldMkLst>
      </pc:sldChg>
      <pc:sldChg chg="add">
        <pc:chgData name="Leonie Smith" userId="fed1330f33f5650e" providerId="LiveId" clId="{39F8BC4E-5712-4E38-A763-EF36926E994D}" dt="2021-12-10T15:49:51.255" v="13"/>
        <pc:sldMkLst>
          <pc:docMk/>
          <pc:sldMk cId="4239812669" sldId="277"/>
        </pc:sldMkLst>
      </pc:sldChg>
      <pc:sldChg chg="add">
        <pc:chgData name="Leonie Smith" userId="fed1330f33f5650e" providerId="LiveId" clId="{39F8BC4E-5712-4E38-A763-EF36926E994D}" dt="2021-12-10T15:50:11.076" v="14"/>
        <pc:sldMkLst>
          <pc:docMk/>
          <pc:sldMk cId="2434453119" sldId="278"/>
        </pc:sldMkLst>
      </pc:sldChg>
      <pc:sldChg chg="add ord">
        <pc:chgData name="Leonie Smith" userId="fed1330f33f5650e" providerId="LiveId" clId="{39F8BC4E-5712-4E38-A763-EF36926E994D}" dt="2021-12-10T15:51:02.798" v="19"/>
        <pc:sldMkLst>
          <pc:docMk/>
          <pc:sldMk cId="2060045752" sldId="279"/>
        </pc:sldMkLst>
      </pc:sldChg>
      <pc:sldChg chg="add ord">
        <pc:chgData name="Leonie Smith" userId="fed1330f33f5650e" providerId="LiveId" clId="{39F8BC4E-5712-4E38-A763-EF36926E994D}" dt="2021-12-10T15:51:37.943" v="21"/>
        <pc:sldMkLst>
          <pc:docMk/>
          <pc:sldMk cId="397843677" sldId="280"/>
        </pc:sldMkLst>
      </pc:sldChg>
      <pc:sldChg chg="add ord">
        <pc:chgData name="Leonie Smith" userId="fed1330f33f5650e" providerId="LiveId" clId="{39F8BC4E-5712-4E38-A763-EF36926E994D}" dt="2021-12-10T15:51:44.302" v="23"/>
        <pc:sldMkLst>
          <pc:docMk/>
          <pc:sldMk cId="3405501008" sldId="281"/>
        </pc:sldMkLst>
      </pc:sldChg>
      <pc:sldChg chg="add ord">
        <pc:chgData name="Leonie Smith" userId="fed1330f33f5650e" providerId="LiveId" clId="{39F8BC4E-5712-4E38-A763-EF36926E994D}" dt="2021-12-10T15:52:04.731" v="26"/>
        <pc:sldMkLst>
          <pc:docMk/>
          <pc:sldMk cId="3672410296" sldId="282"/>
        </pc:sldMkLst>
      </pc:sldChg>
      <pc:sldChg chg="add">
        <pc:chgData name="Leonie Smith" userId="fed1330f33f5650e" providerId="LiveId" clId="{39F8BC4E-5712-4E38-A763-EF36926E994D}" dt="2021-12-10T15:52:18.964" v="27"/>
        <pc:sldMkLst>
          <pc:docMk/>
          <pc:sldMk cId="3634231990" sldId="283"/>
        </pc:sldMkLst>
      </pc:sldChg>
      <pc:sldChg chg="add">
        <pc:chgData name="Leonie Smith" userId="fed1330f33f5650e" providerId="LiveId" clId="{39F8BC4E-5712-4E38-A763-EF36926E994D}" dt="2021-12-10T15:52:35.015" v="28"/>
        <pc:sldMkLst>
          <pc:docMk/>
          <pc:sldMk cId="575327810" sldId="284"/>
        </pc:sldMkLst>
      </pc:sldChg>
      <pc:sldChg chg="add">
        <pc:chgData name="Leonie Smith" userId="fed1330f33f5650e" providerId="LiveId" clId="{39F8BC4E-5712-4E38-A763-EF36926E994D}" dt="2021-12-10T15:52:45.240" v="29"/>
        <pc:sldMkLst>
          <pc:docMk/>
          <pc:sldMk cId="1992953095" sldId="285"/>
        </pc:sldMkLst>
      </pc:sldChg>
      <pc:sldChg chg="add">
        <pc:chgData name="Leonie Smith" userId="fed1330f33f5650e" providerId="LiveId" clId="{39F8BC4E-5712-4E38-A763-EF36926E994D}" dt="2021-12-10T15:52:56.120" v="30"/>
        <pc:sldMkLst>
          <pc:docMk/>
          <pc:sldMk cId="146016611" sldId="286"/>
        </pc:sldMkLst>
      </pc:sldChg>
      <pc:sldChg chg="add">
        <pc:chgData name="Leonie Smith" userId="fed1330f33f5650e" providerId="LiveId" clId="{39F8BC4E-5712-4E38-A763-EF36926E994D}" dt="2021-12-10T15:53:09.058" v="31"/>
        <pc:sldMkLst>
          <pc:docMk/>
          <pc:sldMk cId="4138089617" sldId="287"/>
        </pc:sldMkLst>
      </pc:sldChg>
      <pc:sldChg chg="add">
        <pc:chgData name="Leonie Smith" userId="fed1330f33f5650e" providerId="LiveId" clId="{39F8BC4E-5712-4E38-A763-EF36926E994D}" dt="2021-12-10T15:53:18.515" v="32"/>
        <pc:sldMkLst>
          <pc:docMk/>
          <pc:sldMk cId="2731550579" sldId="288"/>
        </pc:sldMkLst>
      </pc:sldChg>
    </pc:docChg>
  </pc:docChgLst>
  <pc:docChgLst>
    <pc:chgData name="Alfred Smith" userId="3c60a3631c0db8ad" providerId="LiveId" clId="{420756C6-56F4-4F98-B931-DF1BE1E41EEF}"/>
    <pc:docChg chg="undo custSel modSld">
      <pc:chgData name="Alfred Smith" userId="3c60a3631c0db8ad" providerId="LiveId" clId="{420756C6-56F4-4F98-B931-DF1BE1E41EEF}" dt="2024-06-20T15:16:48.057" v="40"/>
      <pc:docMkLst>
        <pc:docMk/>
      </pc:docMkLst>
      <pc:sldChg chg="modSp mod">
        <pc:chgData name="Alfred Smith" userId="3c60a3631c0db8ad" providerId="LiveId" clId="{420756C6-56F4-4F98-B931-DF1BE1E41EEF}" dt="2024-06-20T15:13:28.916" v="22"/>
        <pc:sldMkLst>
          <pc:docMk/>
          <pc:sldMk cId="1018574621" sldId="257"/>
        </pc:sldMkLst>
        <pc:spChg chg="mod">
          <ac:chgData name="Alfred Smith" userId="3c60a3631c0db8ad" providerId="LiveId" clId="{420756C6-56F4-4F98-B931-DF1BE1E41EEF}" dt="2024-06-20T15:08:34.703" v="4"/>
          <ac:spMkLst>
            <pc:docMk/>
            <pc:sldMk cId="1018574621" sldId="257"/>
            <ac:spMk id="4" creationId="{9A13E2D8-2F59-44C1-B1D2-79C300C26DD4}"/>
          </ac:spMkLst>
        </pc:spChg>
        <pc:spChg chg="mod">
          <ac:chgData name="Alfred Smith" userId="3c60a3631c0db8ad" providerId="LiveId" clId="{420756C6-56F4-4F98-B931-DF1BE1E41EEF}" dt="2024-06-20T15:13:28.916" v="22"/>
          <ac:spMkLst>
            <pc:docMk/>
            <pc:sldMk cId="1018574621" sldId="257"/>
            <ac:spMk id="6" creationId="{416C064E-628E-47C0-A712-DB178FE9901E}"/>
          </ac:spMkLst>
        </pc:spChg>
      </pc:sldChg>
      <pc:sldChg chg="addSp delSp modSp mod">
        <pc:chgData name="Alfred Smith" userId="3c60a3631c0db8ad" providerId="LiveId" clId="{420756C6-56F4-4F98-B931-DF1BE1E41EEF}" dt="2024-06-20T15:13:50.203" v="24" actId="404"/>
        <pc:sldMkLst>
          <pc:docMk/>
          <pc:sldMk cId="525752733" sldId="258"/>
        </pc:sldMkLst>
        <pc:spChg chg="add del">
          <ac:chgData name="Alfred Smith" userId="3c60a3631c0db8ad" providerId="LiveId" clId="{420756C6-56F4-4F98-B931-DF1BE1E41EEF}" dt="2024-06-20T15:08:46.140" v="6" actId="22"/>
          <ac:spMkLst>
            <pc:docMk/>
            <pc:sldMk cId="525752733" sldId="258"/>
            <ac:spMk id="3" creationId="{960C9261-6CC5-6994-563B-E41C17653B1F}"/>
          </ac:spMkLst>
        </pc:spChg>
        <pc:spChg chg="mod">
          <ac:chgData name="Alfred Smith" userId="3c60a3631c0db8ad" providerId="LiveId" clId="{420756C6-56F4-4F98-B931-DF1BE1E41EEF}" dt="2024-06-20T15:08:47.995" v="7"/>
          <ac:spMkLst>
            <pc:docMk/>
            <pc:sldMk cId="525752733" sldId="258"/>
            <ac:spMk id="4" creationId="{9A13E2D8-2F59-44C1-B1D2-79C300C26DD4}"/>
          </ac:spMkLst>
        </pc:spChg>
        <pc:spChg chg="mod">
          <ac:chgData name="Alfred Smith" userId="3c60a3631c0db8ad" providerId="LiveId" clId="{420756C6-56F4-4F98-B931-DF1BE1E41EEF}" dt="2024-06-20T15:13:50.203" v="24" actId="404"/>
          <ac:spMkLst>
            <pc:docMk/>
            <pc:sldMk cId="525752733" sldId="258"/>
            <ac:spMk id="6" creationId="{416C064E-628E-47C0-A712-DB178FE9901E}"/>
          </ac:spMkLst>
        </pc:spChg>
      </pc:sldChg>
      <pc:sldChg chg="modSp mod">
        <pc:chgData name="Alfred Smith" userId="3c60a3631c0db8ad" providerId="LiveId" clId="{420756C6-56F4-4F98-B931-DF1BE1E41EEF}" dt="2024-06-20T15:14:02.236" v="25"/>
        <pc:sldMkLst>
          <pc:docMk/>
          <pc:sldMk cId="3459794170" sldId="259"/>
        </pc:sldMkLst>
        <pc:spChg chg="mod">
          <ac:chgData name="Alfred Smith" userId="3c60a3631c0db8ad" providerId="LiveId" clId="{420756C6-56F4-4F98-B931-DF1BE1E41EEF}" dt="2024-06-20T15:08:59.294" v="8"/>
          <ac:spMkLst>
            <pc:docMk/>
            <pc:sldMk cId="3459794170" sldId="259"/>
            <ac:spMk id="4" creationId="{9A13E2D8-2F59-44C1-B1D2-79C300C26DD4}"/>
          </ac:spMkLst>
        </pc:spChg>
        <pc:spChg chg="mod">
          <ac:chgData name="Alfred Smith" userId="3c60a3631c0db8ad" providerId="LiveId" clId="{420756C6-56F4-4F98-B931-DF1BE1E41EEF}" dt="2024-06-20T15:14:02.236" v="25"/>
          <ac:spMkLst>
            <pc:docMk/>
            <pc:sldMk cId="3459794170" sldId="259"/>
            <ac:spMk id="6" creationId="{416C064E-628E-47C0-A712-DB178FE9901E}"/>
          </ac:spMkLst>
        </pc:spChg>
      </pc:sldChg>
      <pc:sldChg chg="modSp mod">
        <pc:chgData name="Alfred Smith" userId="3c60a3631c0db8ad" providerId="LiveId" clId="{420756C6-56F4-4F98-B931-DF1BE1E41EEF}" dt="2024-06-20T15:14:29.630" v="28" actId="404"/>
        <pc:sldMkLst>
          <pc:docMk/>
          <pc:sldMk cId="1204998267" sldId="260"/>
        </pc:sldMkLst>
        <pc:spChg chg="mod">
          <ac:chgData name="Alfred Smith" userId="3c60a3631c0db8ad" providerId="LiveId" clId="{420756C6-56F4-4F98-B931-DF1BE1E41EEF}" dt="2024-06-20T15:09:22.054" v="10"/>
          <ac:spMkLst>
            <pc:docMk/>
            <pc:sldMk cId="1204998267" sldId="260"/>
            <ac:spMk id="4" creationId="{9A13E2D8-2F59-44C1-B1D2-79C300C26DD4}"/>
          </ac:spMkLst>
        </pc:spChg>
        <pc:spChg chg="mod">
          <ac:chgData name="Alfred Smith" userId="3c60a3631c0db8ad" providerId="LiveId" clId="{420756C6-56F4-4F98-B931-DF1BE1E41EEF}" dt="2024-06-20T15:14:29.630" v="28" actId="404"/>
          <ac:spMkLst>
            <pc:docMk/>
            <pc:sldMk cId="1204998267" sldId="260"/>
            <ac:spMk id="6" creationId="{416C064E-628E-47C0-A712-DB178FE9901E}"/>
          </ac:spMkLst>
        </pc:spChg>
      </pc:sldChg>
      <pc:sldChg chg="modSp mod">
        <pc:chgData name="Alfred Smith" userId="3c60a3631c0db8ad" providerId="LiveId" clId="{420756C6-56F4-4F98-B931-DF1BE1E41EEF}" dt="2024-06-20T15:14:12.482" v="26"/>
        <pc:sldMkLst>
          <pc:docMk/>
          <pc:sldMk cId="3728152200" sldId="261"/>
        </pc:sldMkLst>
        <pc:spChg chg="mod">
          <ac:chgData name="Alfred Smith" userId="3c60a3631c0db8ad" providerId="LiveId" clId="{420756C6-56F4-4F98-B931-DF1BE1E41EEF}" dt="2024-06-20T15:09:07.623" v="9"/>
          <ac:spMkLst>
            <pc:docMk/>
            <pc:sldMk cId="3728152200" sldId="261"/>
            <ac:spMk id="4" creationId="{9A13E2D8-2F59-44C1-B1D2-79C300C26DD4}"/>
          </ac:spMkLst>
        </pc:spChg>
        <pc:spChg chg="mod">
          <ac:chgData name="Alfred Smith" userId="3c60a3631c0db8ad" providerId="LiveId" clId="{420756C6-56F4-4F98-B931-DF1BE1E41EEF}" dt="2024-06-20T15:14:12.482" v="26"/>
          <ac:spMkLst>
            <pc:docMk/>
            <pc:sldMk cId="3728152200" sldId="261"/>
            <ac:spMk id="6" creationId="{416C064E-628E-47C0-A712-DB178FE9901E}"/>
          </ac:spMkLst>
        </pc:spChg>
      </pc:sldChg>
      <pc:sldChg chg="modSp mod">
        <pc:chgData name="Alfred Smith" userId="3c60a3631c0db8ad" providerId="LiveId" clId="{420756C6-56F4-4F98-B931-DF1BE1E41EEF}" dt="2024-06-20T15:14:41.480" v="29"/>
        <pc:sldMkLst>
          <pc:docMk/>
          <pc:sldMk cId="3350226380" sldId="262"/>
        </pc:sldMkLst>
        <pc:spChg chg="mod">
          <ac:chgData name="Alfred Smith" userId="3c60a3631c0db8ad" providerId="LiveId" clId="{420756C6-56F4-4F98-B931-DF1BE1E41EEF}" dt="2024-06-20T15:09:39.313" v="11"/>
          <ac:spMkLst>
            <pc:docMk/>
            <pc:sldMk cId="3350226380" sldId="262"/>
            <ac:spMk id="4" creationId="{9A13E2D8-2F59-44C1-B1D2-79C300C26DD4}"/>
          </ac:spMkLst>
        </pc:spChg>
        <pc:spChg chg="mod">
          <ac:chgData name="Alfred Smith" userId="3c60a3631c0db8ad" providerId="LiveId" clId="{420756C6-56F4-4F98-B931-DF1BE1E41EEF}" dt="2024-06-20T15:14:41.480" v="29"/>
          <ac:spMkLst>
            <pc:docMk/>
            <pc:sldMk cId="3350226380" sldId="262"/>
            <ac:spMk id="6" creationId="{416C064E-628E-47C0-A712-DB178FE9901E}"/>
          </ac:spMkLst>
        </pc:spChg>
      </pc:sldChg>
      <pc:sldChg chg="modSp mod">
        <pc:chgData name="Alfred Smith" userId="3c60a3631c0db8ad" providerId="LiveId" clId="{420756C6-56F4-4F98-B931-DF1BE1E41EEF}" dt="2024-06-20T15:14:56.764" v="30"/>
        <pc:sldMkLst>
          <pc:docMk/>
          <pc:sldMk cId="814010234" sldId="263"/>
        </pc:sldMkLst>
        <pc:spChg chg="mod">
          <ac:chgData name="Alfred Smith" userId="3c60a3631c0db8ad" providerId="LiveId" clId="{420756C6-56F4-4F98-B931-DF1BE1E41EEF}" dt="2024-06-20T15:09:49.910" v="12"/>
          <ac:spMkLst>
            <pc:docMk/>
            <pc:sldMk cId="814010234" sldId="263"/>
            <ac:spMk id="4" creationId="{9A13E2D8-2F59-44C1-B1D2-79C300C26DD4}"/>
          </ac:spMkLst>
        </pc:spChg>
        <pc:spChg chg="mod">
          <ac:chgData name="Alfred Smith" userId="3c60a3631c0db8ad" providerId="LiveId" clId="{420756C6-56F4-4F98-B931-DF1BE1E41EEF}" dt="2024-06-20T15:14:56.764" v="30"/>
          <ac:spMkLst>
            <pc:docMk/>
            <pc:sldMk cId="814010234" sldId="263"/>
            <ac:spMk id="6" creationId="{416C064E-628E-47C0-A712-DB178FE9901E}"/>
          </ac:spMkLst>
        </pc:spChg>
      </pc:sldChg>
      <pc:sldChg chg="modSp mod">
        <pc:chgData name="Alfred Smith" userId="3c60a3631c0db8ad" providerId="LiveId" clId="{420756C6-56F4-4F98-B931-DF1BE1E41EEF}" dt="2024-06-20T15:15:26.888" v="33" actId="404"/>
        <pc:sldMkLst>
          <pc:docMk/>
          <pc:sldMk cId="3955896480" sldId="266"/>
        </pc:sldMkLst>
        <pc:spChg chg="mod">
          <ac:chgData name="Alfred Smith" userId="3c60a3631c0db8ad" providerId="LiveId" clId="{420756C6-56F4-4F98-B931-DF1BE1E41EEF}" dt="2024-06-20T15:10:14.425" v="14"/>
          <ac:spMkLst>
            <pc:docMk/>
            <pc:sldMk cId="3955896480" sldId="266"/>
            <ac:spMk id="4" creationId="{9A13E2D8-2F59-44C1-B1D2-79C300C26DD4}"/>
          </ac:spMkLst>
        </pc:spChg>
        <pc:spChg chg="mod">
          <ac:chgData name="Alfred Smith" userId="3c60a3631c0db8ad" providerId="LiveId" clId="{420756C6-56F4-4F98-B931-DF1BE1E41EEF}" dt="2024-06-20T15:15:26.888" v="33" actId="404"/>
          <ac:spMkLst>
            <pc:docMk/>
            <pc:sldMk cId="3955896480" sldId="266"/>
            <ac:spMk id="6" creationId="{416C064E-628E-47C0-A712-DB178FE9901E}"/>
          </ac:spMkLst>
        </pc:spChg>
      </pc:sldChg>
      <pc:sldChg chg="modSp mod">
        <pc:chgData name="Alfred Smith" userId="3c60a3631c0db8ad" providerId="LiveId" clId="{420756C6-56F4-4F98-B931-DF1BE1E41EEF}" dt="2024-06-20T15:16:04.589" v="36" actId="404"/>
        <pc:sldMkLst>
          <pc:docMk/>
          <pc:sldMk cId="1881376639" sldId="267"/>
        </pc:sldMkLst>
        <pc:spChg chg="mod">
          <ac:chgData name="Alfred Smith" userId="3c60a3631c0db8ad" providerId="LiveId" clId="{420756C6-56F4-4F98-B931-DF1BE1E41EEF}" dt="2024-06-20T15:11:31.796" v="15"/>
          <ac:spMkLst>
            <pc:docMk/>
            <pc:sldMk cId="1881376639" sldId="267"/>
            <ac:spMk id="4" creationId="{9A13E2D8-2F59-44C1-B1D2-79C300C26DD4}"/>
          </ac:spMkLst>
        </pc:spChg>
        <pc:spChg chg="mod">
          <ac:chgData name="Alfred Smith" userId="3c60a3631c0db8ad" providerId="LiveId" clId="{420756C6-56F4-4F98-B931-DF1BE1E41EEF}" dt="2024-06-20T15:16:04.589" v="36" actId="404"/>
          <ac:spMkLst>
            <pc:docMk/>
            <pc:sldMk cId="1881376639" sldId="267"/>
            <ac:spMk id="6" creationId="{416C064E-628E-47C0-A712-DB178FE9901E}"/>
          </ac:spMkLst>
        </pc:spChg>
      </pc:sldChg>
      <pc:sldChg chg="modSp mod">
        <pc:chgData name="Alfred Smith" userId="3c60a3631c0db8ad" providerId="LiveId" clId="{420756C6-56F4-4F98-B931-DF1BE1E41EEF}" dt="2024-06-20T15:16:15.656" v="37"/>
        <pc:sldMkLst>
          <pc:docMk/>
          <pc:sldMk cId="581429234" sldId="268"/>
        </pc:sldMkLst>
        <pc:spChg chg="mod">
          <ac:chgData name="Alfred Smith" userId="3c60a3631c0db8ad" providerId="LiveId" clId="{420756C6-56F4-4F98-B931-DF1BE1E41EEF}" dt="2024-06-20T15:11:48.048" v="16"/>
          <ac:spMkLst>
            <pc:docMk/>
            <pc:sldMk cId="581429234" sldId="268"/>
            <ac:spMk id="4" creationId="{9A13E2D8-2F59-44C1-B1D2-79C300C26DD4}"/>
          </ac:spMkLst>
        </pc:spChg>
        <pc:spChg chg="mod">
          <ac:chgData name="Alfred Smith" userId="3c60a3631c0db8ad" providerId="LiveId" clId="{420756C6-56F4-4F98-B931-DF1BE1E41EEF}" dt="2024-06-20T15:16:15.656" v="37"/>
          <ac:spMkLst>
            <pc:docMk/>
            <pc:sldMk cId="581429234" sldId="268"/>
            <ac:spMk id="6" creationId="{416C064E-628E-47C0-A712-DB178FE9901E}"/>
          </ac:spMkLst>
        </pc:spChg>
      </pc:sldChg>
      <pc:sldChg chg="modSp mod">
        <pc:chgData name="Alfred Smith" userId="3c60a3631c0db8ad" providerId="LiveId" clId="{420756C6-56F4-4F98-B931-DF1BE1E41EEF}" dt="2024-06-20T15:16:27.246" v="38"/>
        <pc:sldMkLst>
          <pc:docMk/>
          <pc:sldMk cId="3755719405" sldId="269"/>
        </pc:sldMkLst>
        <pc:spChg chg="mod">
          <ac:chgData name="Alfred Smith" userId="3c60a3631c0db8ad" providerId="LiveId" clId="{420756C6-56F4-4F98-B931-DF1BE1E41EEF}" dt="2024-06-20T15:11:57.611" v="17"/>
          <ac:spMkLst>
            <pc:docMk/>
            <pc:sldMk cId="3755719405" sldId="269"/>
            <ac:spMk id="4" creationId="{9A13E2D8-2F59-44C1-B1D2-79C300C26DD4}"/>
          </ac:spMkLst>
        </pc:spChg>
        <pc:spChg chg="mod">
          <ac:chgData name="Alfred Smith" userId="3c60a3631c0db8ad" providerId="LiveId" clId="{420756C6-56F4-4F98-B931-DF1BE1E41EEF}" dt="2024-06-20T15:16:27.246" v="38"/>
          <ac:spMkLst>
            <pc:docMk/>
            <pc:sldMk cId="3755719405" sldId="269"/>
            <ac:spMk id="6" creationId="{416C064E-628E-47C0-A712-DB178FE9901E}"/>
          </ac:spMkLst>
        </pc:spChg>
      </pc:sldChg>
      <pc:sldChg chg="modSp mod">
        <pc:chgData name="Alfred Smith" userId="3c60a3631c0db8ad" providerId="LiveId" clId="{420756C6-56F4-4F98-B931-DF1BE1E41EEF}" dt="2024-06-20T15:16:39.034" v="39"/>
        <pc:sldMkLst>
          <pc:docMk/>
          <pc:sldMk cId="1408408989" sldId="270"/>
        </pc:sldMkLst>
        <pc:spChg chg="mod">
          <ac:chgData name="Alfred Smith" userId="3c60a3631c0db8ad" providerId="LiveId" clId="{420756C6-56F4-4F98-B931-DF1BE1E41EEF}" dt="2024-06-20T15:12:16.427" v="18"/>
          <ac:spMkLst>
            <pc:docMk/>
            <pc:sldMk cId="1408408989" sldId="270"/>
            <ac:spMk id="4" creationId="{9A13E2D8-2F59-44C1-B1D2-79C300C26DD4}"/>
          </ac:spMkLst>
        </pc:spChg>
        <pc:spChg chg="mod">
          <ac:chgData name="Alfred Smith" userId="3c60a3631c0db8ad" providerId="LiveId" clId="{420756C6-56F4-4F98-B931-DF1BE1E41EEF}" dt="2024-06-20T15:16:39.034" v="39"/>
          <ac:spMkLst>
            <pc:docMk/>
            <pc:sldMk cId="1408408989" sldId="270"/>
            <ac:spMk id="6" creationId="{416C064E-628E-47C0-A712-DB178FE9901E}"/>
          </ac:spMkLst>
        </pc:spChg>
      </pc:sldChg>
      <pc:sldChg chg="modSp mod">
        <pc:chgData name="Alfred Smith" userId="3c60a3631c0db8ad" providerId="LiveId" clId="{420756C6-56F4-4F98-B931-DF1BE1E41EEF}" dt="2024-06-20T15:16:48.057" v="40"/>
        <pc:sldMkLst>
          <pc:docMk/>
          <pc:sldMk cId="684975097" sldId="272"/>
        </pc:sldMkLst>
        <pc:spChg chg="mod">
          <ac:chgData name="Alfred Smith" userId="3c60a3631c0db8ad" providerId="LiveId" clId="{420756C6-56F4-4F98-B931-DF1BE1E41EEF}" dt="2024-06-20T15:12:54.322" v="21"/>
          <ac:spMkLst>
            <pc:docMk/>
            <pc:sldMk cId="684975097" sldId="272"/>
            <ac:spMk id="4" creationId="{9A13E2D8-2F59-44C1-B1D2-79C300C26DD4}"/>
          </ac:spMkLst>
        </pc:spChg>
        <pc:spChg chg="mod">
          <ac:chgData name="Alfred Smith" userId="3c60a3631c0db8ad" providerId="LiveId" clId="{420756C6-56F4-4F98-B931-DF1BE1E41EEF}" dt="2024-06-20T15:16:48.057" v="40"/>
          <ac:spMkLst>
            <pc:docMk/>
            <pc:sldMk cId="684975097" sldId="272"/>
            <ac:spMk id="6" creationId="{416C064E-628E-47C0-A712-DB178FE9901E}"/>
          </ac:spMkLst>
        </pc:spChg>
      </pc:sldChg>
      <pc:sldChg chg="modSp mod">
        <pc:chgData name="Alfred Smith" userId="3c60a3631c0db8ad" providerId="LiveId" clId="{420756C6-56F4-4F98-B931-DF1BE1E41EEF}" dt="2024-06-20T15:15:09.945" v="31"/>
        <pc:sldMkLst>
          <pc:docMk/>
          <pc:sldMk cId="3395835742" sldId="273"/>
        </pc:sldMkLst>
        <pc:spChg chg="mod">
          <ac:chgData name="Alfred Smith" userId="3c60a3631c0db8ad" providerId="LiveId" clId="{420756C6-56F4-4F98-B931-DF1BE1E41EEF}" dt="2024-06-20T15:10:02.046" v="13"/>
          <ac:spMkLst>
            <pc:docMk/>
            <pc:sldMk cId="3395835742" sldId="273"/>
            <ac:spMk id="4" creationId="{9A13E2D8-2F59-44C1-B1D2-79C300C26DD4}"/>
          </ac:spMkLst>
        </pc:spChg>
        <pc:spChg chg="mod">
          <ac:chgData name="Alfred Smith" userId="3c60a3631c0db8ad" providerId="LiveId" clId="{420756C6-56F4-4F98-B931-DF1BE1E41EEF}" dt="2024-06-20T15:15:09.945" v="31"/>
          <ac:spMkLst>
            <pc:docMk/>
            <pc:sldMk cId="3395835742" sldId="273"/>
            <ac:spMk id="6" creationId="{416C064E-628E-47C0-A712-DB178FE9901E}"/>
          </ac:spMkLst>
        </pc:spChg>
      </pc:sldChg>
      <pc:sldChg chg="addSp modSp">
        <pc:chgData name="Alfred Smith" userId="3c60a3631c0db8ad" providerId="LiveId" clId="{420756C6-56F4-4F98-B931-DF1BE1E41EEF}" dt="2024-06-20T13:42:29.855" v="3"/>
        <pc:sldMkLst>
          <pc:docMk/>
          <pc:sldMk cId="1730902117" sldId="274"/>
        </pc:sldMkLst>
        <pc:spChg chg="add mod">
          <ac:chgData name="Alfred Smith" userId="3c60a3631c0db8ad" providerId="LiveId" clId="{420756C6-56F4-4F98-B931-DF1BE1E41EEF}" dt="2024-06-20T13:42:29.855" v="3"/>
          <ac:spMkLst>
            <pc:docMk/>
            <pc:sldMk cId="1730902117" sldId="274"/>
            <ac:spMk id="2" creationId="{9E4F445A-EB86-383A-2D2E-A7F414EC9109}"/>
          </ac:spMkLst>
        </pc:spChg>
      </pc:sldChg>
      <pc:sldChg chg="addSp delSp modSp mod">
        <pc:chgData name="Alfred Smith" userId="3c60a3631c0db8ad" providerId="LiveId" clId="{420756C6-56F4-4F98-B931-DF1BE1E41EEF}" dt="2024-06-20T13:39:54.248" v="2"/>
        <pc:sldMkLst>
          <pc:docMk/>
          <pc:sldMk cId="1385504915" sldId="291"/>
        </pc:sldMkLst>
        <pc:spChg chg="del">
          <ac:chgData name="Alfred Smith" userId="3c60a3631c0db8ad" providerId="LiveId" clId="{420756C6-56F4-4F98-B931-DF1BE1E41EEF}" dt="2024-06-20T13:39:52.210" v="0" actId="478"/>
          <ac:spMkLst>
            <pc:docMk/>
            <pc:sldMk cId="1385504915" sldId="291"/>
            <ac:spMk id="3" creationId="{69C82FDF-A524-4D9F-1009-0769087B3EB1}"/>
          </ac:spMkLst>
        </pc:spChg>
        <pc:spChg chg="add del mod">
          <ac:chgData name="Alfred Smith" userId="3c60a3631c0db8ad" providerId="LiveId" clId="{420756C6-56F4-4F98-B931-DF1BE1E41EEF}" dt="2024-06-20T13:39:53.062" v="1" actId="478"/>
          <ac:spMkLst>
            <pc:docMk/>
            <pc:sldMk cId="1385504915" sldId="291"/>
            <ac:spMk id="5" creationId="{CB929E7F-4910-ED5D-9A24-3E2E89B9360D}"/>
          </ac:spMkLst>
        </pc:spChg>
        <pc:spChg chg="add mod">
          <ac:chgData name="Alfred Smith" userId="3c60a3631c0db8ad" providerId="LiveId" clId="{420756C6-56F4-4F98-B931-DF1BE1E41EEF}" dt="2024-06-20T13:39:54.248" v="2"/>
          <ac:spMkLst>
            <pc:docMk/>
            <pc:sldMk cId="1385504915" sldId="291"/>
            <ac:spMk id="6" creationId="{6DCCF0E3-4570-EBE4-A323-FB1EFA0FD234}"/>
          </ac:spMkLst>
        </pc:spChg>
      </pc:sldChg>
    </pc:docChg>
  </pc:docChgLst>
  <pc:docChgLst>
    <pc:chgData name="Leonie Smith" userId="fed1330f33f5650e" providerId="LiveId" clId="{1C31DF4C-9AF3-4BB1-A298-94009E97AC1C}"/>
    <pc:docChg chg="custSel addSld delSld modSld">
      <pc:chgData name="Leonie Smith" userId="fed1330f33f5650e" providerId="LiveId" clId="{1C31DF4C-9AF3-4BB1-A298-94009E97AC1C}" dt="2022-02-09T06:49:40.577" v="14"/>
      <pc:docMkLst>
        <pc:docMk/>
      </pc:docMkLst>
      <pc:sldChg chg="addSp delSp modSp mod modShow">
        <pc:chgData name="Leonie Smith" userId="fed1330f33f5650e" providerId="LiveId" clId="{1C31DF4C-9AF3-4BB1-A298-94009E97AC1C}" dt="2022-02-09T06:49:08.744" v="9" actId="729"/>
        <pc:sldMkLst>
          <pc:docMk/>
          <pc:sldMk cId="1408408989" sldId="270"/>
        </pc:sldMkLst>
        <pc:picChg chg="add del mod">
          <ac:chgData name="Leonie Smith" userId="fed1330f33f5650e" providerId="LiveId" clId="{1C31DF4C-9AF3-4BB1-A298-94009E97AC1C}" dt="2022-02-09T06:47:46.126" v="6"/>
          <ac:picMkLst>
            <pc:docMk/>
            <pc:sldMk cId="1408408989" sldId="270"/>
            <ac:picMk id="2" creationId="{93BE6F87-5621-497E-B2CB-1FA7F329D440}"/>
          </ac:picMkLst>
        </pc:picChg>
        <pc:picChg chg="add del mod">
          <ac:chgData name="Leonie Smith" userId="fed1330f33f5650e" providerId="LiveId" clId="{1C31DF4C-9AF3-4BB1-A298-94009E97AC1C}" dt="2022-02-09T06:47:59.961" v="7"/>
          <ac:picMkLst>
            <pc:docMk/>
            <pc:sldMk cId="1408408989" sldId="270"/>
            <ac:picMk id="3" creationId="{189573DE-BC5A-4B88-8A2B-76ED96241946}"/>
          </ac:picMkLst>
        </pc:picChg>
        <pc:picChg chg="add del mod">
          <ac:chgData name="Leonie Smith" userId="fed1330f33f5650e" providerId="LiveId" clId="{1C31DF4C-9AF3-4BB1-A298-94009E97AC1C}" dt="2022-02-09T06:48:37.062" v="8"/>
          <ac:picMkLst>
            <pc:docMk/>
            <pc:sldMk cId="1408408989" sldId="270"/>
            <ac:picMk id="5" creationId="{672B7F9A-54E3-4D59-900F-9D9B23A067EA}"/>
          </ac:picMkLst>
        </pc:picChg>
        <pc:picChg chg="add mod">
          <ac:chgData name="Leonie Smith" userId="fed1330f33f5650e" providerId="LiveId" clId="{1C31DF4C-9AF3-4BB1-A298-94009E97AC1C}" dt="2022-02-09T06:48:37.062" v="8"/>
          <ac:picMkLst>
            <pc:docMk/>
            <pc:sldMk cId="1408408989" sldId="270"/>
            <ac:picMk id="7" creationId="{77826FB9-1F2A-4927-8010-F3A9C04AA6CB}"/>
          </ac:picMkLst>
        </pc:picChg>
        <pc:picChg chg="del">
          <ac:chgData name="Leonie Smith" userId="fed1330f33f5650e" providerId="LiveId" clId="{1C31DF4C-9AF3-4BB1-A298-94009E97AC1C}" dt="2022-02-09T06:46:52.513" v="5"/>
          <ac:picMkLst>
            <pc:docMk/>
            <pc:sldMk cId="1408408989" sldId="270"/>
            <ac:picMk id="8" creationId="{DF58984F-EE64-4FA6-A5EE-F337A922F5C1}"/>
          </ac:picMkLst>
        </pc:picChg>
      </pc:sldChg>
      <pc:sldChg chg="delSp modSp mod delAnim">
        <pc:chgData name="Leonie Smith" userId="fed1330f33f5650e" providerId="LiveId" clId="{1C31DF4C-9AF3-4BB1-A298-94009E97AC1C}" dt="2022-02-09T06:43:31.717" v="2" actId="478"/>
        <pc:sldMkLst>
          <pc:docMk/>
          <pc:sldMk cId="1992953095" sldId="285"/>
        </pc:sldMkLst>
        <pc:picChg chg="del mod">
          <ac:chgData name="Leonie Smith" userId="fed1330f33f5650e" providerId="LiveId" clId="{1C31DF4C-9AF3-4BB1-A298-94009E97AC1C}" dt="2022-02-09T06:43:31.717" v="2" actId="478"/>
          <ac:picMkLst>
            <pc:docMk/>
            <pc:sldMk cId="1992953095" sldId="285"/>
            <ac:picMk id="4" creationId="{BA4C8D69-9A0E-44E1-8358-F9358BC11DB8}"/>
          </ac:picMkLst>
        </pc:picChg>
        <pc:picChg chg="mod">
          <ac:chgData name="Leonie Smith" userId="fed1330f33f5650e" providerId="LiveId" clId="{1C31DF4C-9AF3-4BB1-A298-94009E97AC1C}" dt="2022-02-09T06:42:59.896" v="1" actId="1076"/>
          <ac:picMkLst>
            <pc:docMk/>
            <pc:sldMk cId="1992953095" sldId="285"/>
            <ac:picMk id="6" creationId="{E28CF9A0-DC45-4C2D-8151-63BF2E5BDA19}"/>
          </ac:picMkLst>
        </pc:picChg>
      </pc:sldChg>
      <pc:sldChg chg="delSp del mod delAnim">
        <pc:chgData name="Leonie Smith" userId="fed1330f33f5650e" providerId="LiveId" clId="{1C31DF4C-9AF3-4BB1-A298-94009E97AC1C}" dt="2022-02-09T06:49:33.387" v="13" actId="47"/>
        <pc:sldMkLst>
          <pc:docMk/>
          <pc:sldMk cId="4138089617" sldId="287"/>
        </pc:sldMkLst>
        <pc:picChg chg="del">
          <ac:chgData name="Leonie Smith" userId="fed1330f33f5650e" providerId="LiveId" clId="{1C31DF4C-9AF3-4BB1-A298-94009E97AC1C}" dt="2022-02-09T06:45:17.318" v="4" actId="478"/>
          <ac:picMkLst>
            <pc:docMk/>
            <pc:sldMk cId="4138089617" sldId="287"/>
            <ac:picMk id="5" creationId="{767B3820-9375-4D72-B2D7-6A8F1A5B067D}"/>
          </ac:picMkLst>
        </pc:picChg>
      </pc:sldChg>
      <pc:sldChg chg="addSp modSp new modAnim">
        <pc:chgData name="Leonie Smith" userId="fed1330f33f5650e" providerId="LiveId" clId="{1C31DF4C-9AF3-4BB1-A298-94009E97AC1C}" dt="2022-02-09T06:49:40.577" v="14"/>
        <pc:sldMkLst>
          <pc:docMk/>
          <pc:sldMk cId="1009691295" sldId="290"/>
        </pc:sldMkLst>
        <pc:spChg chg="add mod">
          <ac:chgData name="Leonie Smith" userId="fed1330f33f5650e" providerId="LiveId" clId="{1C31DF4C-9AF3-4BB1-A298-94009E97AC1C}" dt="2022-02-09T06:49:30.154" v="12"/>
          <ac:spMkLst>
            <pc:docMk/>
            <pc:sldMk cId="1009691295" sldId="290"/>
            <ac:spMk id="5" creationId="{96EFC893-0887-478E-B9E6-CFD2605E2EA4}"/>
          </ac:spMkLst>
        </pc:spChg>
        <pc:picChg chg="add mod">
          <ac:chgData name="Leonie Smith" userId="fed1330f33f5650e" providerId="LiveId" clId="{1C31DF4C-9AF3-4BB1-A298-94009E97AC1C}" dt="2022-02-09T06:49:21.695" v="11"/>
          <ac:picMkLst>
            <pc:docMk/>
            <pc:sldMk cId="1009691295" sldId="290"/>
            <ac:picMk id="4" creationId="{285A521B-1A54-49E4-97E1-B60F27883EDF}"/>
          </ac:picMkLst>
        </pc:picChg>
        <pc:picChg chg="add mod">
          <ac:chgData name="Leonie Smith" userId="fed1330f33f5650e" providerId="LiveId" clId="{1C31DF4C-9AF3-4BB1-A298-94009E97AC1C}" dt="2022-02-09T06:49:40.577" v="14"/>
          <ac:picMkLst>
            <pc:docMk/>
            <pc:sldMk cId="1009691295" sldId="290"/>
            <ac:picMk id="6" creationId="{4D863BE4-E07E-4028-AB2C-97DC6CC33BB3}"/>
          </ac:picMkLst>
        </pc:picChg>
      </pc:sldChg>
    </pc:docChg>
  </pc:docChgLst>
  <pc:docChgLst>
    <pc:chgData name="Leonie Smith" userId="fed1330f33f5650e" providerId="LiveId" clId="{6E5FA1B8-2490-493B-8852-196A5922448A}"/>
    <pc:docChg chg="modSld">
      <pc:chgData name="Leonie Smith" userId="fed1330f33f5650e" providerId="LiveId" clId="{6E5FA1B8-2490-493B-8852-196A5922448A}" dt="2022-01-22T15:24:04.811" v="104" actId="729"/>
      <pc:docMkLst>
        <pc:docMk/>
      </pc:docMkLst>
      <pc:sldChg chg="mod modShow">
        <pc:chgData name="Leonie Smith" userId="fed1330f33f5650e" providerId="LiveId" clId="{6E5FA1B8-2490-493B-8852-196A5922448A}" dt="2022-01-22T14:34:38.551" v="90" actId="729"/>
        <pc:sldMkLst>
          <pc:docMk/>
          <pc:sldMk cId="3348757415" sldId="256"/>
        </pc:sldMkLst>
      </pc:sldChg>
      <pc:sldChg chg="mod modShow">
        <pc:chgData name="Leonie Smith" userId="fed1330f33f5650e" providerId="LiveId" clId="{6E5FA1B8-2490-493B-8852-196A5922448A}" dt="2022-01-22T14:34:40.840" v="91" actId="729"/>
        <pc:sldMkLst>
          <pc:docMk/>
          <pc:sldMk cId="1018574621" sldId="257"/>
        </pc:sldMkLst>
      </pc:sldChg>
      <pc:sldChg chg="mod modShow">
        <pc:chgData name="Leonie Smith" userId="fed1330f33f5650e" providerId="LiveId" clId="{6E5FA1B8-2490-493B-8852-196A5922448A}" dt="2022-01-22T15:06:47.364" v="92" actId="729"/>
        <pc:sldMkLst>
          <pc:docMk/>
          <pc:sldMk cId="525752733" sldId="258"/>
        </pc:sldMkLst>
      </pc:sldChg>
      <pc:sldChg chg="addSp delSp modSp mod modShow">
        <pc:chgData name="Leonie Smith" userId="fed1330f33f5650e" providerId="LiveId" clId="{6E5FA1B8-2490-493B-8852-196A5922448A}" dt="2022-01-22T15:06:50.968" v="93" actId="729"/>
        <pc:sldMkLst>
          <pc:docMk/>
          <pc:sldMk cId="3459794170" sldId="259"/>
        </pc:sldMkLst>
        <pc:picChg chg="del">
          <ac:chgData name="Leonie Smith" userId="fed1330f33f5650e" providerId="LiveId" clId="{6E5FA1B8-2490-493B-8852-196A5922448A}" dt="2022-01-19T04:26:14" v="0"/>
          <ac:picMkLst>
            <pc:docMk/>
            <pc:sldMk cId="3459794170" sldId="259"/>
            <ac:picMk id="2" creationId="{F95C7B5D-F996-45FA-9A37-EA77401468E1}"/>
          </ac:picMkLst>
        </pc:picChg>
        <pc:picChg chg="add del mod">
          <ac:chgData name="Leonie Smith" userId="fed1330f33f5650e" providerId="LiveId" clId="{6E5FA1B8-2490-493B-8852-196A5922448A}" dt="2022-01-19T04:26:49.091" v="1"/>
          <ac:picMkLst>
            <pc:docMk/>
            <pc:sldMk cId="3459794170" sldId="259"/>
            <ac:picMk id="3" creationId="{1FFAFF62-0E64-4FC1-8851-FB44769FEF21}"/>
          </ac:picMkLst>
        </pc:picChg>
        <pc:picChg chg="add del mod">
          <ac:chgData name="Leonie Smith" userId="fed1330f33f5650e" providerId="LiveId" clId="{6E5FA1B8-2490-493B-8852-196A5922448A}" dt="2022-01-19T04:27:42.508" v="2"/>
          <ac:picMkLst>
            <pc:docMk/>
            <pc:sldMk cId="3459794170" sldId="259"/>
            <ac:picMk id="5" creationId="{C3E14C7B-2D79-42D3-BE58-D00C85721D03}"/>
          </ac:picMkLst>
        </pc:picChg>
        <pc:picChg chg="add del mod">
          <ac:chgData name="Leonie Smith" userId="fed1330f33f5650e" providerId="LiveId" clId="{6E5FA1B8-2490-493B-8852-196A5922448A}" dt="2022-01-19T04:30:39.734" v="3"/>
          <ac:picMkLst>
            <pc:docMk/>
            <pc:sldMk cId="3459794170" sldId="259"/>
            <ac:picMk id="7" creationId="{902E01E2-F609-4851-942D-1991B7690A21}"/>
          </ac:picMkLst>
        </pc:picChg>
        <pc:picChg chg="add mod">
          <ac:chgData name="Leonie Smith" userId="fed1330f33f5650e" providerId="LiveId" clId="{6E5FA1B8-2490-493B-8852-196A5922448A}" dt="2022-01-19T04:30:39.734" v="3"/>
          <ac:picMkLst>
            <pc:docMk/>
            <pc:sldMk cId="3459794170" sldId="259"/>
            <ac:picMk id="8" creationId="{E70A0DB5-050F-4E49-8E6E-8675B9AC5762}"/>
          </ac:picMkLst>
        </pc:picChg>
      </pc:sldChg>
      <pc:sldChg chg="mod modShow">
        <pc:chgData name="Leonie Smith" userId="fed1330f33f5650e" providerId="LiveId" clId="{6E5FA1B8-2490-493B-8852-196A5922448A}" dt="2022-01-22T15:06:56.925" v="95" actId="729"/>
        <pc:sldMkLst>
          <pc:docMk/>
          <pc:sldMk cId="1204998267" sldId="260"/>
        </pc:sldMkLst>
      </pc:sldChg>
      <pc:sldChg chg="addSp delSp modSp mod modShow">
        <pc:chgData name="Leonie Smith" userId="fed1330f33f5650e" providerId="LiveId" clId="{6E5FA1B8-2490-493B-8852-196A5922448A}" dt="2022-01-22T15:06:54.191" v="94" actId="729"/>
        <pc:sldMkLst>
          <pc:docMk/>
          <pc:sldMk cId="3728152200" sldId="261"/>
        </pc:sldMkLst>
        <pc:picChg chg="del">
          <ac:chgData name="Leonie Smith" userId="fed1330f33f5650e" providerId="LiveId" clId="{6E5FA1B8-2490-493B-8852-196A5922448A}" dt="2022-01-19T04:33:08.342" v="4"/>
          <ac:picMkLst>
            <pc:docMk/>
            <pc:sldMk cId="3728152200" sldId="261"/>
            <ac:picMk id="2" creationId="{7B25EE80-E703-4E36-94BD-0D131B92B5C3}"/>
          </ac:picMkLst>
        </pc:picChg>
        <pc:picChg chg="add del mod">
          <ac:chgData name="Leonie Smith" userId="fed1330f33f5650e" providerId="LiveId" clId="{6E5FA1B8-2490-493B-8852-196A5922448A}" dt="2022-01-19T04:33:18.851" v="5"/>
          <ac:picMkLst>
            <pc:docMk/>
            <pc:sldMk cId="3728152200" sldId="261"/>
            <ac:picMk id="3" creationId="{1110D3B6-ABE9-4E66-9FC5-CFF7181AED82}"/>
          </ac:picMkLst>
        </pc:picChg>
        <pc:picChg chg="add del mod">
          <ac:chgData name="Leonie Smith" userId="fed1330f33f5650e" providerId="LiveId" clId="{6E5FA1B8-2490-493B-8852-196A5922448A}" dt="2022-01-19T04:33:27.834" v="6"/>
          <ac:picMkLst>
            <pc:docMk/>
            <pc:sldMk cId="3728152200" sldId="261"/>
            <ac:picMk id="5" creationId="{E07D372E-9124-406D-A361-43D384F0C79C}"/>
          </ac:picMkLst>
        </pc:picChg>
        <pc:picChg chg="add del mod">
          <ac:chgData name="Leonie Smith" userId="fed1330f33f5650e" providerId="LiveId" clId="{6E5FA1B8-2490-493B-8852-196A5922448A}" dt="2022-01-19T04:33:48.010" v="7"/>
          <ac:picMkLst>
            <pc:docMk/>
            <pc:sldMk cId="3728152200" sldId="261"/>
            <ac:picMk id="7" creationId="{A6DFC326-BA8A-4EF7-87DB-E2D734FF748B}"/>
          </ac:picMkLst>
        </pc:picChg>
        <pc:picChg chg="add del mod">
          <ac:chgData name="Leonie Smith" userId="fed1330f33f5650e" providerId="LiveId" clId="{6E5FA1B8-2490-493B-8852-196A5922448A}" dt="2022-01-19T04:34:49.539" v="8"/>
          <ac:picMkLst>
            <pc:docMk/>
            <pc:sldMk cId="3728152200" sldId="261"/>
            <ac:picMk id="8" creationId="{7E22DE8C-2D2F-47E4-AB80-9331E689EC79}"/>
          </ac:picMkLst>
        </pc:picChg>
        <pc:picChg chg="add del mod">
          <ac:chgData name="Leonie Smith" userId="fed1330f33f5650e" providerId="LiveId" clId="{6E5FA1B8-2490-493B-8852-196A5922448A}" dt="2022-01-19T04:35:12.482" v="9"/>
          <ac:picMkLst>
            <pc:docMk/>
            <pc:sldMk cId="3728152200" sldId="261"/>
            <ac:picMk id="9" creationId="{442FFF85-34AA-42B5-87F0-50704F285994}"/>
          </ac:picMkLst>
        </pc:picChg>
        <pc:picChg chg="add mod">
          <ac:chgData name="Leonie Smith" userId="fed1330f33f5650e" providerId="LiveId" clId="{6E5FA1B8-2490-493B-8852-196A5922448A}" dt="2022-01-19T04:35:12.482" v="9"/>
          <ac:picMkLst>
            <pc:docMk/>
            <pc:sldMk cId="3728152200" sldId="261"/>
            <ac:picMk id="10" creationId="{C2F050D1-C10B-4708-830F-905B9A7F3135}"/>
          </ac:picMkLst>
        </pc:picChg>
      </pc:sldChg>
      <pc:sldChg chg="mod modShow">
        <pc:chgData name="Leonie Smith" userId="fed1330f33f5650e" providerId="LiveId" clId="{6E5FA1B8-2490-493B-8852-196A5922448A}" dt="2022-01-22T15:07:00.018" v="96" actId="729"/>
        <pc:sldMkLst>
          <pc:docMk/>
          <pc:sldMk cId="3350226380" sldId="262"/>
        </pc:sldMkLst>
      </pc:sldChg>
      <pc:sldChg chg="mod modShow">
        <pc:chgData name="Leonie Smith" userId="fed1330f33f5650e" providerId="LiveId" clId="{6E5FA1B8-2490-493B-8852-196A5922448A}" dt="2022-01-22T15:07:02.804" v="97" actId="729"/>
        <pc:sldMkLst>
          <pc:docMk/>
          <pc:sldMk cId="814010234" sldId="263"/>
        </pc:sldMkLst>
      </pc:sldChg>
      <pc:sldChg chg="mod modShow">
        <pc:chgData name="Leonie Smith" userId="fed1330f33f5650e" providerId="LiveId" clId="{6E5FA1B8-2490-493B-8852-196A5922448A}" dt="2022-01-22T15:07:10.964" v="99" actId="729"/>
        <pc:sldMkLst>
          <pc:docMk/>
          <pc:sldMk cId="3955896480" sldId="266"/>
        </pc:sldMkLst>
      </pc:sldChg>
      <pc:sldChg chg="mod modShow">
        <pc:chgData name="Leonie Smith" userId="fed1330f33f5650e" providerId="LiveId" clId="{6E5FA1B8-2490-493B-8852-196A5922448A}" dt="2022-01-22T15:07:13.735" v="100" actId="729"/>
        <pc:sldMkLst>
          <pc:docMk/>
          <pc:sldMk cId="1881376639" sldId="267"/>
        </pc:sldMkLst>
      </pc:sldChg>
      <pc:sldChg chg="addSp delSp modSp mod modShow">
        <pc:chgData name="Leonie Smith" userId="fed1330f33f5650e" providerId="LiveId" clId="{6E5FA1B8-2490-493B-8852-196A5922448A}" dt="2022-01-22T15:07:16.782" v="101" actId="729"/>
        <pc:sldMkLst>
          <pc:docMk/>
          <pc:sldMk cId="581429234" sldId="268"/>
        </pc:sldMkLst>
        <pc:picChg chg="add mod">
          <ac:chgData name="Leonie Smith" userId="fed1330f33f5650e" providerId="LiveId" clId="{6E5FA1B8-2490-493B-8852-196A5922448A}" dt="2022-01-19T04:43:53.515" v="12"/>
          <ac:picMkLst>
            <pc:docMk/>
            <pc:sldMk cId="581429234" sldId="268"/>
            <ac:picMk id="2" creationId="{E2E33252-BA1D-48DD-9104-B390D59788AB}"/>
          </ac:picMkLst>
        </pc:picChg>
        <pc:picChg chg="del">
          <ac:chgData name="Leonie Smith" userId="fed1330f33f5650e" providerId="LiveId" clId="{6E5FA1B8-2490-493B-8852-196A5922448A}" dt="2022-01-19T04:43:53.515" v="12"/>
          <ac:picMkLst>
            <pc:docMk/>
            <pc:sldMk cId="581429234" sldId="268"/>
            <ac:picMk id="3" creationId="{C7BC96EF-D2B5-44DD-9A24-566F0DB9714C}"/>
          </ac:picMkLst>
        </pc:picChg>
      </pc:sldChg>
      <pc:sldChg chg="addSp delSp modSp mod modShow">
        <pc:chgData name="Leonie Smith" userId="fed1330f33f5650e" providerId="LiveId" clId="{6E5FA1B8-2490-493B-8852-196A5922448A}" dt="2022-01-22T15:07:19.686" v="102" actId="729"/>
        <pc:sldMkLst>
          <pc:docMk/>
          <pc:sldMk cId="3755719405" sldId="269"/>
        </pc:sldMkLst>
        <pc:picChg chg="add del mod">
          <ac:chgData name="Leonie Smith" userId="fed1330f33f5650e" providerId="LiveId" clId="{6E5FA1B8-2490-493B-8852-196A5922448A}" dt="2022-01-19T04:45:13.201" v="14"/>
          <ac:picMkLst>
            <pc:docMk/>
            <pc:sldMk cId="3755719405" sldId="269"/>
            <ac:picMk id="2" creationId="{1AE02B96-331F-41DF-8502-3245C9525CD4}"/>
          </ac:picMkLst>
        </pc:picChg>
        <pc:picChg chg="del">
          <ac:chgData name="Leonie Smith" userId="fed1330f33f5650e" providerId="LiveId" clId="{6E5FA1B8-2490-493B-8852-196A5922448A}" dt="2022-01-19T04:44:59.274" v="13"/>
          <ac:picMkLst>
            <pc:docMk/>
            <pc:sldMk cId="3755719405" sldId="269"/>
            <ac:picMk id="3" creationId="{97F09C43-63AD-411B-9E53-2D4FC8DE5AAE}"/>
          </ac:picMkLst>
        </pc:picChg>
        <pc:picChg chg="add del mod">
          <ac:chgData name="Leonie Smith" userId="fed1330f33f5650e" providerId="LiveId" clId="{6E5FA1B8-2490-493B-8852-196A5922448A}" dt="2022-01-19T04:45:46.286" v="15"/>
          <ac:picMkLst>
            <pc:docMk/>
            <pc:sldMk cId="3755719405" sldId="269"/>
            <ac:picMk id="5" creationId="{A6B34AE5-5765-4EB2-8AF7-106706615B81}"/>
          </ac:picMkLst>
        </pc:picChg>
        <pc:picChg chg="add del mod">
          <ac:chgData name="Leonie Smith" userId="fed1330f33f5650e" providerId="LiveId" clId="{6E5FA1B8-2490-493B-8852-196A5922448A}" dt="2022-01-19T04:46:04.002" v="16"/>
          <ac:picMkLst>
            <pc:docMk/>
            <pc:sldMk cId="3755719405" sldId="269"/>
            <ac:picMk id="7" creationId="{85EA4002-5669-4F15-B1F5-80FA4FBA69D5}"/>
          </ac:picMkLst>
        </pc:picChg>
        <pc:picChg chg="add del mod">
          <ac:chgData name="Leonie Smith" userId="fed1330f33f5650e" providerId="LiveId" clId="{6E5FA1B8-2490-493B-8852-196A5922448A}" dt="2022-01-19T04:46:26.440" v="17"/>
          <ac:picMkLst>
            <pc:docMk/>
            <pc:sldMk cId="3755719405" sldId="269"/>
            <ac:picMk id="8" creationId="{C2521103-3853-4CC6-93F7-2D266B6B2050}"/>
          </ac:picMkLst>
        </pc:picChg>
        <pc:picChg chg="add mod">
          <ac:chgData name="Leonie Smith" userId="fed1330f33f5650e" providerId="LiveId" clId="{6E5FA1B8-2490-493B-8852-196A5922448A}" dt="2022-01-19T04:46:26.440" v="17"/>
          <ac:picMkLst>
            <pc:docMk/>
            <pc:sldMk cId="3755719405" sldId="269"/>
            <ac:picMk id="9" creationId="{0956C2D2-134B-4BCE-8EE6-7788F4CCBE5B}"/>
          </ac:picMkLst>
        </pc:picChg>
      </pc:sldChg>
      <pc:sldChg chg="addSp delSp modSp mod modShow">
        <pc:chgData name="Leonie Smith" userId="fed1330f33f5650e" providerId="LiveId" clId="{6E5FA1B8-2490-493B-8852-196A5922448A}" dt="2022-01-22T15:07:22.144" v="103" actId="729"/>
        <pc:sldMkLst>
          <pc:docMk/>
          <pc:sldMk cId="1408408989" sldId="270"/>
        </pc:sldMkLst>
        <pc:picChg chg="del">
          <ac:chgData name="Leonie Smith" userId="fed1330f33f5650e" providerId="LiveId" clId="{6E5FA1B8-2490-493B-8852-196A5922448A}" dt="2022-01-19T04:51:28.096" v="18"/>
          <ac:picMkLst>
            <pc:docMk/>
            <pc:sldMk cId="1408408989" sldId="270"/>
            <ac:picMk id="2" creationId="{E374EB82-4AD3-4C4C-AC1C-5B503AA92D86}"/>
          </ac:picMkLst>
        </pc:picChg>
        <pc:picChg chg="add del mod">
          <ac:chgData name="Leonie Smith" userId="fed1330f33f5650e" providerId="LiveId" clId="{6E5FA1B8-2490-493B-8852-196A5922448A}" dt="2022-01-19T04:52:46.283" v="19"/>
          <ac:picMkLst>
            <pc:docMk/>
            <pc:sldMk cId="1408408989" sldId="270"/>
            <ac:picMk id="3" creationId="{D2E513D7-9FE6-4372-8592-2DC29F94BCD1}"/>
          </ac:picMkLst>
        </pc:picChg>
        <pc:picChg chg="add del mod">
          <ac:chgData name="Leonie Smith" userId="fed1330f33f5650e" providerId="LiveId" clId="{6E5FA1B8-2490-493B-8852-196A5922448A}" dt="2022-01-19T04:52:57.975" v="20"/>
          <ac:picMkLst>
            <pc:docMk/>
            <pc:sldMk cId="1408408989" sldId="270"/>
            <ac:picMk id="5" creationId="{5E0B319F-C15D-45F7-8219-05322B482E07}"/>
          </ac:picMkLst>
        </pc:picChg>
        <pc:picChg chg="add del mod">
          <ac:chgData name="Leonie Smith" userId="fed1330f33f5650e" providerId="LiveId" clId="{6E5FA1B8-2490-493B-8852-196A5922448A}" dt="2022-01-19T04:53:30.180" v="21"/>
          <ac:picMkLst>
            <pc:docMk/>
            <pc:sldMk cId="1408408989" sldId="270"/>
            <ac:picMk id="7" creationId="{779E8D49-3008-4D5B-A2F8-5C325C3D7C78}"/>
          </ac:picMkLst>
        </pc:picChg>
        <pc:picChg chg="add mod">
          <ac:chgData name="Leonie Smith" userId="fed1330f33f5650e" providerId="LiveId" clId="{6E5FA1B8-2490-493B-8852-196A5922448A}" dt="2022-01-19T04:53:30.180" v="21"/>
          <ac:picMkLst>
            <pc:docMk/>
            <pc:sldMk cId="1408408989" sldId="270"/>
            <ac:picMk id="8" creationId="{DF58984F-EE64-4FA6-A5EE-F337A922F5C1}"/>
          </ac:picMkLst>
        </pc:picChg>
      </pc:sldChg>
      <pc:sldChg chg="mod modShow">
        <pc:chgData name="Leonie Smith" userId="fed1330f33f5650e" providerId="LiveId" clId="{6E5FA1B8-2490-493B-8852-196A5922448A}" dt="2022-01-22T15:24:04.811" v="104" actId="729"/>
        <pc:sldMkLst>
          <pc:docMk/>
          <pc:sldMk cId="684975097" sldId="272"/>
        </pc:sldMkLst>
      </pc:sldChg>
      <pc:sldChg chg="mod modShow">
        <pc:chgData name="Leonie Smith" userId="fed1330f33f5650e" providerId="LiveId" clId="{6E5FA1B8-2490-493B-8852-196A5922448A}" dt="2022-01-22T15:07:07.366" v="98" actId="729"/>
        <pc:sldMkLst>
          <pc:docMk/>
          <pc:sldMk cId="3395835742" sldId="273"/>
        </pc:sldMkLst>
      </pc:sldChg>
      <pc:sldChg chg="addSp modSp modAnim">
        <pc:chgData name="Leonie Smith" userId="fed1330f33f5650e" providerId="LiveId" clId="{6E5FA1B8-2490-493B-8852-196A5922448A}" dt="2022-01-22T14:31:35.652" v="75"/>
        <pc:sldMkLst>
          <pc:docMk/>
          <pc:sldMk cId="1730902117" sldId="274"/>
        </pc:sldMkLst>
        <pc:spChg chg="add mod">
          <ac:chgData name="Leonie Smith" userId="fed1330f33f5650e" providerId="LiveId" clId="{6E5FA1B8-2490-493B-8852-196A5922448A}" dt="2022-01-22T13:25:53.020" v="34"/>
          <ac:spMkLst>
            <pc:docMk/>
            <pc:sldMk cId="1730902117" sldId="274"/>
            <ac:spMk id="4" creationId="{3F2742A1-DCC7-4E20-9506-C13F803AF2A2}"/>
          </ac:spMkLst>
        </pc:spChg>
        <pc:picChg chg="add mod">
          <ac:chgData name="Leonie Smith" userId="fed1330f33f5650e" providerId="LiveId" clId="{6E5FA1B8-2490-493B-8852-196A5922448A}" dt="2022-01-22T14:31:35.652" v="75"/>
          <ac:picMkLst>
            <pc:docMk/>
            <pc:sldMk cId="1730902117" sldId="274"/>
            <ac:picMk id="5" creationId="{183E6185-9C90-4E19-BCD4-6763B57B58EB}"/>
          </ac:picMkLst>
        </pc:picChg>
      </pc:sldChg>
      <pc:sldChg chg="addSp modSp mod modAnim">
        <pc:chgData name="Leonie Smith" userId="fed1330f33f5650e" providerId="LiveId" clId="{6E5FA1B8-2490-493B-8852-196A5922448A}" dt="2022-01-22T14:31:47.585" v="76"/>
        <pc:sldMkLst>
          <pc:docMk/>
          <pc:sldMk cId="3441699902" sldId="275"/>
        </pc:sldMkLst>
        <pc:spChg chg="add mod">
          <ac:chgData name="Leonie Smith" userId="fed1330f33f5650e" providerId="LiveId" clId="{6E5FA1B8-2490-493B-8852-196A5922448A}" dt="2022-01-22T14:27:47.630" v="41" actId="20577"/>
          <ac:spMkLst>
            <pc:docMk/>
            <pc:sldMk cId="3441699902" sldId="275"/>
            <ac:spMk id="4" creationId="{669731BD-A41B-440A-8F61-C8FDD85944B0}"/>
          </ac:spMkLst>
        </pc:spChg>
        <pc:picChg chg="add mod">
          <ac:chgData name="Leonie Smith" userId="fed1330f33f5650e" providerId="LiveId" clId="{6E5FA1B8-2490-493B-8852-196A5922448A}" dt="2022-01-22T14:31:47.585" v="76"/>
          <ac:picMkLst>
            <pc:docMk/>
            <pc:sldMk cId="3441699902" sldId="275"/>
            <ac:picMk id="5" creationId="{71B73CEE-2FFE-45CD-963C-E2F40803D7A1}"/>
          </ac:picMkLst>
        </pc:picChg>
      </pc:sldChg>
      <pc:sldChg chg="addSp modSp mod modAnim">
        <pc:chgData name="Leonie Smith" userId="fed1330f33f5650e" providerId="LiveId" clId="{6E5FA1B8-2490-493B-8852-196A5922448A}" dt="2022-01-22T14:31:55.677" v="77"/>
        <pc:sldMkLst>
          <pc:docMk/>
          <pc:sldMk cId="1119146501" sldId="276"/>
        </pc:sldMkLst>
        <pc:spChg chg="add mod">
          <ac:chgData name="Leonie Smith" userId="fed1330f33f5650e" providerId="LiveId" clId="{6E5FA1B8-2490-493B-8852-196A5922448A}" dt="2022-01-22T14:28:34.124" v="55" actId="20577"/>
          <ac:spMkLst>
            <pc:docMk/>
            <pc:sldMk cId="1119146501" sldId="276"/>
            <ac:spMk id="4" creationId="{A2243742-156C-4363-8781-6F0C85306A3E}"/>
          </ac:spMkLst>
        </pc:spChg>
        <pc:picChg chg="mod">
          <ac:chgData name="Leonie Smith" userId="fed1330f33f5650e" providerId="LiveId" clId="{6E5FA1B8-2490-493B-8852-196A5922448A}" dt="2022-01-22T14:28:40.315" v="56" actId="1076"/>
          <ac:picMkLst>
            <pc:docMk/>
            <pc:sldMk cId="1119146501" sldId="276"/>
            <ac:picMk id="3" creationId="{A698041E-38B7-40F7-A036-1508A0F9119E}"/>
          </ac:picMkLst>
        </pc:picChg>
        <pc:picChg chg="add mod">
          <ac:chgData name="Leonie Smith" userId="fed1330f33f5650e" providerId="LiveId" clId="{6E5FA1B8-2490-493B-8852-196A5922448A}" dt="2022-01-22T14:31:55.677" v="77"/>
          <ac:picMkLst>
            <pc:docMk/>
            <pc:sldMk cId="1119146501" sldId="276"/>
            <ac:picMk id="5" creationId="{59241AD8-5B33-412A-A529-8A1F2ABF2D3D}"/>
          </ac:picMkLst>
        </pc:picChg>
      </pc:sldChg>
      <pc:sldChg chg="addSp modSp mod modAnim">
        <pc:chgData name="Leonie Smith" userId="fed1330f33f5650e" providerId="LiveId" clId="{6E5FA1B8-2490-493B-8852-196A5922448A}" dt="2022-01-22T14:32:04.833" v="78"/>
        <pc:sldMkLst>
          <pc:docMk/>
          <pc:sldMk cId="4239812669" sldId="277"/>
        </pc:sldMkLst>
        <pc:spChg chg="add mod">
          <ac:chgData name="Leonie Smith" userId="fed1330f33f5650e" providerId="LiveId" clId="{6E5FA1B8-2490-493B-8852-196A5922448A}" dt="2022-01-22T14:28:47.319" v="57" actId="20577"/>
          <ac:spMkLst>
            <pc:docMk/>
            <pc:sldMk cId="4239812669" sldId="277"/>
            <ac:spMk id="4" creationId="{B0F4BE6A-89BB-4785-9A1E-5F544F0CA29E}"/>
          </ac:spMkLst>
        </pc:spChg>
        <pc:picChg chg="add mod">
          <ac:chgData name="Leonie Smith" userId="fed1330f33f5650e" providerId="LiveId" clId="{6E5FA1B8-2490-493B-8852-196A5922448A}" dt="2022-01-22T14:32:04.833" v="78"/>
          <ac:picMkLst>
            <pc:docMk/>
            <pc:sldMk cId="4239812669" sldId="277"/>
            <ac:picMk id="5" creationId="{618C152F-979E-462A-B5DE-0B63C27A34CA}"/>
          </ac:picMkLst>
        </pc:picChg>
      </pc:sldChg>
      <pc:sldChg chg="addSp modSp mod modAnim">
        <pc:chgData name="Leonie Smith" userId="fed1330f33f5650e" providerId="LiveId" clId="{6E5FA1B8-2490-493B-8852-196A5922448A}" dt="2022-01-22T14:32:15.231" v="79"/>
        <pc:sldMkLst>
          <pc:docMk/>
          <pc:sldMk cId="2434453119" sldId="278"/>
        </pc:sldMkLst>
        <pc:spChg chg="add mod">
          <ac:chgData name="Leonie Smith" userId="fed1330f33f5650e" providerId="LiveId" clId="{6E5FA1B8-2490-493B-8852-196A5922448A}" dt="2022-01-22T14:28:53.360" v="58" actId="20577"/>
          <ac:spMkLst>
            <pc:docMk/>
            <pc:sldMk cId="2434453119" sldId="278"/>
            <ac:spMk id="4" creationId="{E885AB91-69A2-4FC6-91B7-940491DDA13C}"/>
          </ac:spMkLst>
        </pc:spChg>
        <pc:picChg chg="add mod">
          <ac:chgData name="Leonie Smith" userId="fed1330f33f5650e" providerId="LiveId" clId="{6E5FA1B8-2490-493B-8852-196A5922448A}" dt="2022-01-22T14:32:15.231" v="79"/>
          <ac:picMkLst>
            <pc:docMk/>
            <pc:sldMk cId="2434453119" sldId="278"/>
            <ac:picMk id="5" creationId="{B66C2A40-FA98-4689-AEBC-D0573F0F741E}"/>
          </ac:picMkLst>
        </pc:picChg>
      </pc:sldChg>
      <pc:sldChg chg="addSp modSp mod modAnim">
        <pc:chgData name="Leonie Smith" userId="fed1330f33f5650e" providerId="LiveId" clId="{6E5FA1B8-2490-493B-8852-196A5922448A}" dt="2022-01-22T14:32:24.663" v="80"/>
        <pc:sldMkLst>
          <pc:docMk/>
          <pc:sldMk cId="2060045752" sldId="279"/>
        </pc:sldMkLst>
        <pc:spChg chg="add mod">
          <ac:chgData name="Leonie Smith" userId="fed1330f33f5650e" providerId="LiveId" clId="{6E5FA1B8-2490-493B-8852-196A5922448A}" dt="2022-01-22T14:29:05.399" v="59" actId="20577"/>
          <ac:spMkLst>
            <pc:docMk/>
            <pc:sldMk cId="2060045752" sldId="279"/>
            <ac:spMk id="4" creationId="{C1589B12-285C-41D8-95BA-C1BB5D3C7C01}"/>
          </ac:spMkLst>
        </pc:spChg>
        <pc:picChg chg="add mod">
          <ac:chgData name="Leonie Smith" userId="fed1330f33f5650e" providerId="LiveId" clId="{6E5FA1B8-2490-493B-8852-196A5922448A}" dt="2022-01-22T14:32:24.663" v="80"/>
          <ac:picMkLst>
            <pc:docMk/>
            <pc:sldMk cId="2060045752" sldId="279"/>
            <ac:picMk id="5" creationId="{0C7AA60B-C06B-4BB9-AE27-512C2DFA49F9}"/>
          </ac:picMkLst>
        </pc:picChg>
      </pc:sldChg>
      <pc:sldChg chg="addSp modSp mod modAnim">
        <pc:chgData name="Leonie Smith" userId="fed1330f33f5650e" providerId="LiveId" clId="{6E5FA1B8-2490-493B-8852-196A5922448A}" dt="2022-01-22T14:32:32.966" v="81"/>
        <pc:sldMkLst>
          <pc:docMk/>
          <pc:sldMk cId="397843677" sldId="280"/>
        </pc:sldMkLst>
        <pc:spChg chg="add mod">
          <ac:chgData name="Leonie Smith" userId="fed1330f33f5650e" providerId="LiveId" clId="{6E5FA1B8-2490-493B-8852-196A5922448A}" dt="2022-01-22T14:29:11.822" v="60" actId="20577"/>
          <ac:spMkLst>
            <pc:docMk/>
            <pc:sldMk cId="397843677" sldId="280"/>
            <ac:spMk id="4" creationId="{83F736F4-4300-4836-9B9E-23512630E3BA}"/>
          </ac:spMkLst>
        </pc:spChg>
        <pc:picChg chg="add mod">
          <ac:chgData name="Leonie Smith" userId="fed1330f33f5650e" providerId="LiveId" clId="{6E5FA1B8-2490-493B-8852-196A5922448A}" dt="2022-01-22T14:32:32.966" v="81"/>
          <ac:picMkLst>
            <pc:docMk/>
            <pc:sldMk cId="397843677" sldId="280"/>
            <ac:picMk id="5" creationId="{E67D48CD-CE64-4C26-A5B6-7DB9DDAD5C5E}"/>
          </ac:picMkLst>
        </pc:picChg>
      </pc:sldChg>
      <pc:sldChg chg="addSp modSp mod modAnim">
        <pc:chgData name="Leonie Smith" userId="fed1330f33f5650e" providerId="LiveId" clId="{6E5FA1B8-2490-493B-8852-196A5922448A}" dt="2022-01-22T14:32:41.687" v="82"/>
        <pc:sldMkLst>
          <pc:docMk/>
          <pc:sldMk cId="3405501008" sldId="281"/>
        </pc:sldMkLst>
        <pc:spChg chg="add mod">
          <ac:chgData name="Leonie Smith" userId="fed1330f33f5650e" providerId="LiveId" clId="{6E5FA1B8-2490-493B-8852-196A5922448A}" dt="2022-01-22T14:29:23.970" v="61" actId="20577"/>
          <ac:spMkLst>
            <pc:docMk/>
            <pc:sldMk cId="3405501008" sldId="281"/>
            <ac:spMk id="4" creationId="{93693682-6768-423B-91FC-C10FDC288A1E}"/>
          </ac:spMkLst>
        </pc:spChg>
        <pc:picChg chg="add mod">
          <ac:chgData name="Leonie Smith" userId="fed1330f33f5650e" providerId="LiveId" clId="{6E5FA1B8-2490-493B-8852-196A5922448A}" dt="2022-01-22T14:32:41.687" v="82"/>
          <ac:picMkLst>
            <pc:docMk/>
            <pc:sldMk cId="3405501008" sldId="281"/>
            <ac:picMk id="5" creationId="{CAF35776-300F-4E57-B1A6-BEEFF0FA7AAF}"/>
          </ac:picMkLst>
        </pc:picChg>
      </pc:sldChg>
      <pc:sldChg chg="addSp modSp mod modAnim">
        <pc:chgData name="Leonie Smith" userId="fed1330f33f5650e" providerId="LiveId" clId="{6E5FA1B8-2490-493B-8852-196A5922448A}" dt="2022-01-22T14:32:49.272" v="83"/>
        <pc:sldMkLst>
          <pc:docMk/>
          <pc:sldMk cId="3672410296" sldId="282"/>
        </pc:sldMkLst>
        <pc:spChg chg="add mod">
          <ac:chgData name="Leonie Smith" userId="fed1330f33f5650e" providerId="LiveId" clId="{6E5FA1B8-2490-493B-8852-196A5922448A}" dt="2022-01-22T14:29:35.973" v="62" actId="20577"/>
          <ac:spMkLst>
            <pc:docMk/>
            <pc:sldMk cId="3672410296" sldId="282"/>
            <ac:spMk id="4" creationId="{83EA71EB-4E9A-45D1-9C5A-69AC303305C1}"/>
          </ac:spMkLst>
        </pc:spChg>
        <pc:picChg chg="add mod">
          <ac:chgData name="Leonie Smith" userId="fed1330f33f5650e" providerId="LiveId" clId="{6E5FA1B8-2490-493B-8852-196A5922448A}" dt="2022-01-22T14:32:49.272" v="83"/>
          <ac:picMkLst>
            <pc:docMk/>
            <pc:sldMk cId="3672410296" sldId="282"/>
            <ac:picMk id="5" creationId="{B62D4C15-DB16-4196-B627-66728B3CB186}"/>
          </ac:picMkLst>
        </pc:picChg>
      </pc:sldChg>
      <pc:sldChg chg="addSp modSp mod modAnim">
        <pc:chgData name="Leonie Smith" userId="fed1330f33f5650e" providerId="LiveId" clId="{6E5FA1B8-2490-493B-8852-196A5922448A}" dt="2022-01-22T14:33:02.505" v="84"/>
        <pc:sldMkLst>
          <pc:docMk/>
          <pc:sldMk cId="3634231990" sldId="283"/>
        </pc:sldMkLst>
        <pc:spChg chg="add mod">
          <ac:chgData name="Leonie Smith" userId="fed1330f33f5650e" providerId="LiveId" clId="{6E5FA1B8-2490-493B-8852-196A5922448A}" dt="2022-01-22T14:29:47.299" v="64" actId="20577"/>
          <ac:spMkLst>
            <pc:docMk/>
            <pc:sldMk cId="3634231990" sldId="283"/>
            <ac:spMk id="4" creationId="{BFC13630-823F-43AA-AB38-95B3B0D5CB35}"/>
          </ac:spMkLst>
        </pc:spChg>
        <pc:picChg chg="add mod">
          <ac:chgData name="Leonie Smith" userId="fed1330f33f5650e" providerId="LiveId" clId="{6E5FA1B8-2490-493B-8852-196A5922448A}" dt="2022-01-22T14:33:02.505" v="84"/>
          <ac:picMkLst>
            <pc:docMk/>
            <pc:sldMk cId="3634231990" sldId="283"/>
            <ac:picMk id="5" creationId="{AD273BEB-C163-4D60-8DB3-9AF7EEF2E7FE}"/>
          </ac:picMkLst>
        </pc:picChg>
      </pc:sldChg>
      <pc:sldChg chg="addSp modSp mod modAnim">
        <pc:chgData name="Leonie Smith" userId="fed1330f33f5650e" providerId="LiveId" clId="{6E5FA1B8-2490-493B-8852-196A5922448A}" dt="2022-01-22T14:33:11.621" v="85"/>
        <pc:sldMkLst>
          <pc:docMk/>
          <pc:sldMk cId="575327810" sldId="284"/>
        </pc:sldMkLst>
        <pc:spChg chg="add mod">
          <ac:chgData name="Leonie Smith" userId="fed1330f33f5650e" providerId="LiveId" clId="{6E5FA1B8-2490-493B-8852-196A5922448A}" dt="2022-01-22T14:29:55.597" v="66" actId="20577"/>
          <ac:spMkLst>
            <pc:docMk/>
            <pc:sldMk cId="575327810" sldId="284"/>
            <ac:spMk id="4" creationId="{1A4D5165-E7E6-4455-B528-9428B1142EBE}"/>
          </ac:spMkLst>
        </pc:spChg>
        <pc:picChg chg="add mod">
          <ac:chgData name="Leonie Smith" userId="fed1330f33f5650e" providerId="LiveId" clId="{6E5FA1B8-2490-493B-8852-196A5922448A}" dt="2022-01-22T14:33:11.621" v="85"/>
          <ac:picMkLst>
            <pc:docMk/>
            <pc:sldMk cId="575327810" sldId="284"/>
            <ac:picMk id="5" creationId="{227AABC8-968D-4153-A334-DE9622642BCE}"/>
          </ac:picMkLst>
        </pc:picChg>
      </pc:sldChg>
      <pc:sldChg chg="addSp delSp modSp mod modAnim">
        <pc:chgData name="Leonie Smith" userId="fed1330f33f5650e" providerId="LiveId" clId="{6E5FA1B8-2490-493B-8852-196A5922448A}" dt="2022-01-22T14:33:19.193" v="86"/>
        <pc:sldMkLst>
          <pc:docMk/>
          <pc:sldMk cId="1992953095" sldId="285"/>
        </pc:sldMkLst>
        <pc:spChg chg="add mod">
          <ac:chgData name="Leonie Smith" userId="fed1330f33f5650e" providerId="LiveId" clId="{6E5FA1B8-2490-493B-8852-196A5922448A}" dt="2022-01-22T14:30:09.616" v="68" actId="20577"/>
          <ac:spMkLst>
            <pc:docMk/>
            <pc:sldMk cId="1992953095" sldId="285"/>
            <ac:spMk id="5" creationId="{03796DA0-EC24-41B8-80E8-7E39351F2380}"/>
          </ac:spMkLst>
        </pc:spChg>
        <pc:picChg chg="add del mod">
          <ac:chgData name="Leonie Smith" userId="fed1330f33f5650e" providerId="LiveId" clId="{6E5FA1B8-2490-493B-8852-196A5922448A}" dt="2022-01-19T04:43:36.551" v="11"/>
          <ac:picMkLst>
            <pc:docMk/>
            <pc:sldMk cId="1992953095" sldId="285"/>
            <ac:picMk id="2" creationId="{4AEEDE56-14F4-457F-BB93-B4A6C67963B4}"/>
          </ac:picMkLst>
        </pc:picChg>
        <pc:picChg chg="add mod">
          <ac:chgData name="Leonie Smith" userId="fed1330f33f5650e" providerId="LiveId" clId="{6E5FA1B8-2490-493B-8852-196A5922448A}" dt="2022-01-19T04:43:36.551" v="11"/>
          <ac:picMkLst>
            <pc:docMk/>
            <pc:sldMk cId="1992953095" sldId="285"/>
            <ac:picMk id="4" creationId="{BA4C8D69-9A0E-44E1-8358-F9358BC11DB8}"/>
          </ac:picMkLst>
        </pc:picChg>
        <pc:picChg chg="add mod">
          <ac:chgData name="Leonie Smith" userId="fed1330f33f5650e" providerId="LiveId" clId="{6E5FA1B8-2490-493B-8852-196A5922448A}" dt="2022-01-22T14:33:19.193" v="86"/>
          <ac:picMkLst>
            <pc:docMk/>
            <pc:sldMk cId="1992953095" sldId="285"/>
            <ac:picMk id="6" creationId="{E28CF9A0-DC45-4C2D-8151-63BF2E5BDA19}"/>
          </ac:picMkLst>
        </pc:picChg>
      </pc:sldChg>
      <pc:sldChg chg="addSp modSp mod modAnim">
        <pc:chgData name="Leonie Smith" userId="fed1330f33f5650e" providerId="LiveId" clId="{6E5FA1B8-2490-493B-8852-196A5922448A}" dt="2022-01-22T14:33:26.173" v="87"/>
        <pc:sldMkLst>
          <pc:docMk/>
          <pc:sldMk cId="146016611" sldId="286"/>
        </pc:sldMkLst>
        <pc:spChg chg="add mod">
          <ac:chgData name="Leonie Smith" userId="fed1330f33f5650e" providerId="LiveId" clId="{6E5FA1B8-2490-493B-8852-196A5922448A}" dt="2022-01-22T14:30:16.615" v="70" actId="20577"/>
          <ac:spMkLst>
            <pc:docMk/>
            <pc:sldMk cId="146016611" sldId="286"/>
            <ac:spMk id="4" creationId="{9C1FBC10-A79D-4EEC-89D2-BE024E2B3E26}"/>
          </ac:spMkLst>
        </pc:spChg>
        <pc:picChg chg="add mod">
          <ac:chgData name="Leonie Smith" userId="fed1330f33f5650e" providerId="LiveId" clId="{6E5FA1B8-2490-493B-8852-196A5922448A}" dt="2022-01-22T14:33:26.173" v="87"/>
          <ac:picMkLst>
            <pc:docMk/>
            <pc:sldMk cId="146016611" sldId="286"/>
            <ac:picMk id="5" creationId="{06423024-2B0E-4799-B044-22499BD9CE99}"/>
          </ac:picMkLst>
        </pc:picChg>
      </pc:sldChg>
      <pc:sldChg chg="addSp modSp mod modAnim">
        <pc:chgData name="Leonie Smith" userId="fed1330f33f5650e" providerId="LiveId" clId="{6E5FA1B8-2490-493B-8852-196A5922448A}" dt="2022-01-22T14:33:33.519" v="88"/>
        <pc:sldMkLst>
          <pc:docMk/>
          <pc:sldMk cId="4138089617" sldId="287"/>
        </pc:sldMkLst>
        <pc:spChg chg="add mod">
          <ac:chgData name="Leonie Smith" userId="fed1330f33f5650e" providerId="LiveId" clId="{6E5FA1B8-2490-493B-8852-196A5922448A}" dt="2022-01-22T14:30:25.883" v="72" actId="20577"/>
          <ac:spMkLst>
            <pc:docMk/>
            <pc:sldMk cId="4138089617" sldId="287"/>
            <ac:spMk id="4" creationId="{AAE115DE-CD39-4841-9F5F-95454249A339}"/>
          </ac:spMkLst>
        </pc:spChg>
        <pc:picChg chg="add mod">
          <ac:chgData name="Leonie Smith" userId="fed1330f33f5650e" providerId="LiveId" clId="{6E5FA1B8-2490-493B-8852-196A5922448A}" dt="2022-01-22T14:33:33.519" v="88"/>
          <ac:picMkLst>
            <pc:docMk/>
            <pc:sldMk cId="4138089617" sldId="287"/>
            <ac:picMk id="5" creationId="{767B3820-9375-4D72-B2D7-6A8F1A5B067D}"/>
          </ac:picMkLst>
        </pc:picChg>
      </pc:sldChg>
      <pc:sldChg chg="addSp modSp mod modAnim">
        <pc:chgData name="Leonie Smith" userId="fed1330f33f5650e" providerId="LiveId" clId="{6E5FA1B8-2490-493B-8852-196A5922448A}" dt="2022-01-22T14:33:41.093" v="89"/>
        <pc:sldMkLst>
          <pc:docMk/>
          <pc:sldMk cId="2731550579" sldId="288"/>
        </pc:sldMkLst>
        <pc:spChg chg="add mod">
          <ac:chgData name="Leonie Smith" userId="fed1330f33f5650e" providerId="LiveId" clId="{6E5FA1B8-2490-493B-8852-196A5922448A}" dt="2022-01-22T14:30:33.636" v="74" actId="20577"/>
          <ac:spMkLst>
            <pc:docMk/>
            <pc:sldMk cId="2731550579" sldId="288"/>
            <ac:spMk id="4" creationId="{B836090E-E567-4E53-8A43-0BD05239D388}"/>
          </ac:spMkLst>
        </pc:spChg>
        <pc:picChg chg="add mod">
          <ac:chgData name="Leonie Smith" userId="fed1330f33f5650e" providerId="LiveId" clId="{6E5FA1B8-2490-493B-8852-196A5922448A}" dt="2022-01-22T14:33:41.093" v="89"/>
          <ac:picMkLst>
            <pc:docMk/>
            <pc:sldMk cId="2731550579" sldId="288"/>
            <ac:picMk id="5" creationId="{353CD45D-BD4A-471F-90A1-A738DF4E20B6}"/>
          </ac:picMkLst>
        </pc:picChg>
      </pc:sldChg>
      <pc:sldChg chg="addSp modSp mod">
        <pc:chgData name="Leonie Smith" userId="fed1330f33f5650e" providerId="LiveId" clId="{6E5FA1B8-2490-493B-8852-196A5922448A}" dt="2022-01-22T13:25:45.482" v="33" actId="1076"/>
        <pc:sldMkLst>
          <pc:docMk/>
          <pc:sldMk cId="2893842726" sldId="289"/>
        </pc:sldMkLst>
        <pc:spChg chg="add mod">
          <ac:chgData name="Leonie Smith" userId="fed1330f33f5650e" providerId="LiveId" clId="{6E5FA1B8-2490-493B-8852-196A5922448A}" dt="2022-01-22T13:25:45.482" v="33" actId="1076"/>
          <ac:spMkLst>
            <pc:docMk/>
            <pc:sldMk cId="2893842726" sldId="289"/>
            <ac:spMk id="6" creationId="{6211E204-688F-4B61-ADA7-AC8CF47F0341}"/>
          </ac:spMkLst>
        </pc:spChg>
        <pc:picChg chg="add mod ord">
          <ac:chgData name="Leonie Smith" userId="fed1330f33f5650e" providerId="LiveId" clId="{6E5FA1B8-2490-493B-8852-196A5922448A}" dt="2022-01-22T13:24:30.680" v="23" actId="171"/>
          <ac:picMkLst>
            <pc:docMk/>
            <pc:sldMk cId="2893842726" sldId="289"/>
            <ac:picMk id="5" creationId="{106BF38A-0A6F-41C2-8BD3-F9F86D775606}"/>
          </ac:picMkLst>
        </pc:picChg>
      </pc:sldChg>
    </pc:docChg>
  </pc:docChgLst>
  <pc:docChgLst>
    <pc:chgData name="dhondup tsering" userId="425dcc2034446b72" providerId="LiveId" clId="{C5600F8F-B532-4C4D-985B-6928773F9516}"/>
    <pc:docChg chg="modSld">
      <pc:chgData name="dhondup tsering" userId="425dcc2034446b72" providerId="LiveId" clId="{C5600F8F-B532-4C4D-985B-6928773F9516}" dt="2021-08-12T06:57:37.109" v="56" actId="20577"/>
      <pc:docMkLst>
        <pc:docMk/>
      </pc:docMkLst>
      <pc:sldChg chg="addSp delSp modSp modNotesTx">
        <pc:chgData name="dhondup tsering" userId="425dcc2034446b72" providerId="LiveId" clId="{C5600F8F-B532-4C4D-985B-6928773F9516}" dt="2021-08-12T06:57:37.109" v="56" actId="20577"/>
        <pc:sldMkLst>
          <pc:docMk/>
          <pc:sldMk cId="3348757415" sldId="256"/>
        </pc:sldMkLst>
        <pc:picChg chg="add del mod">
          <ac:chgData name="dhondup tsering" userId="425dcc2034446b72" providerId="LiveId" clId="{C5600F8F-B532-4C4D-985B-6928773F9516}" dt="2021-07-26T07:25:41.913" v="1"/>
          <ac:picMkLst>
            <pc:docMk/>
            <pc:sldMk cId="3348757415" sldId="256"/>
            <ac:picMk id="2" creationId="{37289805-6897-4736-8040-BB29098A4528}"/>
          </ac:picMkLst>
        </pc:picChg>
        <pc:picChg chg="add del mod">
          <ac:chgData name="dhondup tsering" userId="425dcc2034446b72" providerId="LiveId" clId="{C5600F8F-B532-4C4D-985B-6928773F9516}" dt="2021-07-26T07:46:59.324" v="5"/>
          <ac:picMkLst>
            <pc:docMk/>
            <pc:sldMk cId="3348757415" sldId="256"/>
            <ac:picMk id="2" creationId="{C545F8F3-2C28-4282-AE67-6F02DA11868C}"/>
          </ac:picMkLst>
        </pc:picChg>
        <pc:picChg chg="add del mod">
          <ac:chgData name="dhondup tsering" userId="425dcc2034446b72" providerId="LiveId" clId="{C5600F8F-B532-4C4D-985B-6928773F9516}" dt="2021-07-26T07:25:58.428" v="2"/>
          <ac:picMkLst>
            <pc:docMk/>
            <pc:sldMk cId="3348757415" sldId="256"/>
            <ac:picMk id="3" creationId="{28471A0A-657E-47CE-9AF8-7773D965923F}"/>
          </ac:picMkLst>
        </pc:picChg>
        <pc:picChg chg="add mod">
          <ac:chgData name="dhondup tsering" userId="425dcc2034446b72" providerId="LiveId" clId="{C5600F8F-B532-4C4D-985B-6928773F9516}" dt="2021-07-26T07:46:59.324" v="5"/>
          <ac:picMkLst>
            <pc:docMk/>
            <pc:sldMk cId="3348757415" sldId="256"/>
            <ac:picMk id="3" creationId="{CACFFFF6-ABD3-4485-B8B6-049A168BF7D6}"/>
          </ac:picMkLst>
        </pc:picChg>
        <pc:picChg chg="add del mod">
          <ac:chgData name="dhondup tsering" userId="425dcc2034446b72" providerId="LiveId" clId="{C5600F8F-B532-4C4D-985B-6928773F9516}" dt="2021-07-26T07:46:29.237" v="4"/>
          <ac:picMkLst>
            <pc:docMk/>
            <pc:sldMk cId="3348757415" sldId="256"/>
            <ac:picMk id="5" creationId="{23A6B3A5-9768-423D-99B3-15153215A717}"/>
          </ac:picMkLst>
        </pc:picChg>
      </pc:sldChg>
      <pc:sldChg chg="addSp delSp modSp">
        <pc:chgData name="dhondup tsering" userId="425dcc2034446b72" providerId="LiveId" clId="{C5600F8F-B532-4C4D-985B-6928773F9516}" dt="2021-07-26T07:49:53.890" v="6"/>
        <pc:sldMkLst>
          <pc:docMk/>
          <pc:sldMk cId="1018574621" sldId="257"/>
        </pc:sldMkLst>
        <pc:picChg chg="add del mod">
          <ac:chgData name="dhondup tsering" userId="425dcc2034446b72" providerId="LiveId" clId="{C5600F8F-B532-4C4D-985B-6928773F9516}" dt="2021-07-26T07:49:53.890" v="6"/>
          <ac:picMkLst>
            <pc:docMk/>
            <pc:sldMk cId="1018574621" sldId="257"/>
            <ac:picMk id="2" creationId="{8AD4DA87-A9AF-4CDE-B5EC-8A4F8F4280E6}"/>
          </ac:picMkLst>
        </pc:picChg>
        <pc:picChg chg="add mod">
          <ac:chgData name="dhondup tsering" userId="425dcc2034446b72" providerId="LiveId" clId="{C5600F8F-B532-4C4D-985B-6928773F9516}" dt="2021-07-26T07:49:53.890" v="6"/>
          <ac:picMkLst>
            <pc:docMk/>
            <pc:sldMk cId="1018574621" sldId="257"/>
            <ac:picMk id="3" creationId="{62E49860-CEB9-4627-BB7F-7428982AB31B}"/>
          </ac:picMkLst>
        </pc:picChg>
      </pc:sldChg>
      <pc:sldChg chg="addSp delSp modSp">
        <pc:chgData name="dhondup tsering" userId="425dcc2034446b72" providerId="LiveId" clId="{C5600F8F-B532-4C4D-985B-6928773F9516}" dt="2021-07-26T07:51:28.977" v="8"/>
        <pc:sldMkLst>
          <pc:docMk/>
          <pc:sldMk cId="525752733" sldId="258"/>
        </pc:sldMkLst>
        <pc:picChg chg="add del mod">
          <ac:chgData name="dhondup tsering" userId="425dcc2034446b72" providerId="LiveId" clId="{C5600F8F-B532-4C4D-985B-6928773F9516}" dt="2021-07-26T07:51:28.977" v="8"/>
          <ac:picMkLst>
            <pc:docMk/>
            <pc:sldMk cId="525752733" sldId="258"/>
            <ac:picMk id="2" creationId="{C87897BB-81FE-4A20-8920-9D4A018504D4}"/>
          </ac:picMkLst>
        </pc:picChg>
        <pc:picChg chg="add mod">
          <ac:chgData name="dhondup tsering" userId="425dcc2034446b72" providerId="LiveId" clId="{C5600F8F-B532-4C4D-985B-6928773F9516}" dt="2021-07-26T07:51:28.977" v="8"/>
          <ac:picMkLst>
            <pc:docMk/>
            <pc:sldMk cId="525752733" sldId="258"/>
            <ac:picMk id="3" creationId="{CBE27688-C241-4AD3-B7AA-26F3BC682080}"/>
          </ac:picMkLst>
        </pc:picChg>
      </pc:sldChg>
      <pc:sldChg chg="addSp modSp">
        <pc:chgData name="dhondup tsering" userId="425dcc2034446b72" providerId="LiveId" clId="{C5600F8F-B532-4C4D-985B-6928773F9516}" dt="2021-07-26T07:52:15.230" v="9"/>
        <pc:sldMkLst>
          <pc:docMk/>
          <pc:sldMk cId="3459794170" sldId="259"/>
        </pc:sldMkLst>
        <pc:picChg chg="add mod">
          <ac:chgData name="dhondup tsering" userId="425dcc2034446b72" providerId="LiveId" clId="{C5600F8F-B532-4C4D-985B-6928773F9516}" dt="2021-07-26T07:52:15.230" v="9"/>
          <ac:picMkLst>
            <pc:docMk/>
            <pc:sldMk cId="3459794170" sldId="259"/>
            <ac:picMk id="2" creationId="{F95C7B5D-F996-45FA-9A37-EA77401468E1}"/>
          </ac:picMkLst>
        </pc:picChg>
      </pc:sldChg>
      <pc:sldChg chg="addSp modSp">
        <pc:chgData name="dhondup tsering" userId="425dcc2034446b72" providerId="LiveId" clId="{C5600F8F-B532-4C4D-985B-6928773F9516}" dt="2021-07-26T07:58:23.375" v="12"/>
        <pc:sldMkLst>
          <pc:docMk/>
          <pc:sldMk cId="1204998267" sldId="260"/>
        </pc:sldMkLst>
        <pc:picChg chg="add mod">
          <ac:chgData name="dhondup tsering" userId="425dcc2034446b72" providerId="LiveId" clId="{C5600F8F-B532-4C4D-985B-6928773F9516}" dt="2021-07-26T07:58:23.375" v="12"/>
          <ac:picMkLst>
            <pc:docMk/>
            <pc:sldMk cId="1204998267" sldId="260"/>
            <ac:picMk id="2" creationId="{CAEE0BF0-5232-4F63-B354-88409F419DE6}"/>
          </ac:picMkLst>
        </pc:picChg>
      </pc:sldChg>
      <pc:sldChg chg="addSp delSp modSp">
        <pc:chgData name="dhondup tsering" userId="425dcc2034446b72" providerId="LiveId" clId="{C5600F8F-B532-4C4D-985B-6928773F9516}" dt="2021-08-12T06:50:04.755" v="38"/>
        <pc:sldMkLst>
          <pc:docMk/>
          <pc:sldMk cId="3728152200" sldId="261"/>
        </pc:sldMkLst>
        <pc:picChg chg="add del mod">
          <ac:chgData name="dhondup tsering" userId="425dcc2034446b72" providerId="LiveId" clId="{C5600F8F-B532-4C4D-985B-6928773F9516}" dt="2021-07-26T07:56:11.974" v="11"/>
          <ac:picMkLst>
            <pc:docMk/>
            <pc:sldMk cId="3728152200" sldId="261"/>
            <ac:picMk id="2" creationId="{2F6FEE19-F47C-46C9-BB28-DCAFE8E811B3}"/>
          </ac:picMkLst>
        </pc:picChg>
        <pc:picChg chg="add mod">
          <ac:chgData name="dhondup tsering" userId="425dcc2034446b72" providerId="LiveId" clId="{C5600F8F-B532-4C4D-985B-6928773F9516}" dt="2021-08-12T06:50:04.755" v="38"/>
          <ac:picMkLst>
            <pc:docMk/>
            <pc:sldMk cId="3728152200" sldId="261"/>
            <ac:picMk id="2" creationId="{7B25EE80-E703-4E36-94BD-0D131B92B5C3}"/>
          </ac:picMkLst>
        </pc:picChg>
        <pc:picChg chg="add del mod">
          <ac:chgData name="dhondup tsering" userId="425dcc2034446b72" providerId="LiveId" clId="{C5600F8F-B532-4C4D-985B-6928773F9516}" dt="2021-08-12T06:50:04.755" v="38"/>
          <ac:picMkLst>
            <pc:docMk/>
            <pc:sldMk cId="3728152200" sldId="261"/>
            <ac:picMk id="3" creationId="{BF078222-4EC1-4A6D-8CB4-90EB61BB402F}"/>
          </ac:picMkLst>
        </pc:picChg>
      </pc:sldChg>
      <pc:sldChg chg="addSp delSp modSp">
        <pc:chgData name="dhondup tsering" userId="425dcc2034446b72" providerId="LiveId" clId="{C5600F8F-B532-4C4D-985B-6928773F9516}" dt="2021-07-26T07:59:47.844" v="14"/>
        <pc:sldMkLst>
          <pc:docMk/>
          <pc:sldMk cId="3350226380" sldId="262"/>
        </pc:sldMkLst>
        <pc:picChg chg="add del mod">
          <ac:chgData name="dhondup tsering" userId="425dcc2034446b72" providerId="LiveId" clId="{C5600F8F-B532-4C4D-985B-6928773F9516}" dt="2021-07-26T07:59:47.844" v="14"/>
          <ac:picMkLst>
            <pc:docMk/>
            <pc:sldMk cId="3350226380" sldId="262"/>
            <ac:picMk id="2" creationId="{24FE5310-69D3-4620-A7C8-D670999D2236}"/>
          </ac:picMkLst>
        </pc:picChg>
        <pc:picChg chg="add mod">
          <ac:chgData name="dhondup tsering" userId="425dcc2034446b72" providerId="LiveId" clId="{C5600F8F-B532-4C4D-985B-6928773F9516}" dt="2021-07-26T07:59:47.844" v="14"/>
          <ac:picMkLst>
            <pc:docMk/>
            <pc:sldMk cId="3350226380" sldId="262"/>
            <ac:picMk id="3" creationId="{7FD19D51-2FB5-48A9-934F-5D9ECE93F628}"/>
          </ac:picMkLst>
        </pc:picChg>
      </pc:sldChg>
      <pc:sldChg chg="addSp modSp">
        <pc:chgData name="dhondup tsering" userId="425dcc2034446b72" providerId="LiveId" clId="{C5600F8F-B532-4C4D-985B-6928773F9516}" dt="2021-07-26T08:00:30.264" v="15"/>
        <pc:sldMkLst>
          <pc:docMk/>
          <pc:sldMk cId="814010234" sldId="263"/>
        </pc:sldMkLst>
        <pc:picChg chg="add mod">
          <ac:chgData name="dhondup tsering" userId="425dcc2034446b72" providerId="LiveId" clId="{C5600F8F-B532-4C4D-985B-6928773F9516}" dt="2021-07-26T08:00:30.264" v="15"/>
          <ac:picMkLst>
            <pc:docMk/>
            <pc:sldMk cId="814010234" sldId="263"/>
            <ac:picMk id="2" creationId="{8D3CC69F-5AC2-446B-BF34-89A08ABC8421}"/>
          </ac:picMkLst>
        </pc:picChg>
      </pc:sldChg>
      <pc:sldChg chg="addSp delSp modSp">
        <pc:chgData name="dhondup tsering" userId="425dcc2034446b72" providerId="LiveId" clId="{C5600F8F-B532-4C4D-985B-6928773F9516}" dt="2021-08-12T06:56:06.005" v="44"/>
        <pc:sldMkLst>
          <pc:docMk/>
          <pc:sldMk cId="3955896480" sldId="266"/>
        </pc:sldMkLst>
        <pc:picChg chg="add del mod">
          <ac:chgData name="dhondup tsering" userId="425dcc2034446b72" providerId="LiveId" clId="{C5600F8F-B532-4C4D-985B-6928773F9516}" dt="2021-07-26T08:05:19.409" v="18"/>
          <ac:picMkLst>
            <pc:docMk/>
            <pc:sldMk cId="3955896480" sldId="266"/>
            <ac:picMk id="2" creationId="{6E1AD847-B316-4F12-A47B-126C8C12DCA9}"/>
          </ac:picMkLst>
        </pc:picChg>
        <pc:picChg chg="add del mod">
          <ac:chgData name="dhondup tsering" userId="425dcc2034446b72" providerId="LiveId" clId="{C5600F8F-B532-4C4D-985B-6928773F9516}" dt="2021-08-12T06:55:04.940" v="42"/>
          <ac:picMkLst>
            <pc:docMk/>
            <pc:sldMk cId="3955896480" sldId="266"/>
            <ac:picMk id="2" creationId="{BB20F576-5889-4D8E-B925-187D86DFE60A}"/>
          </ac:picMkLst>
        </pc:picChg>
        <pc:picChg chg="add del mod">
          <ac:chgData name="dhondup tsering" userId="425dcc2034446b72" providerId="LiveId" clId="{C5600F8F-B532-4C4D-985B-6928773F9516}" dt="2021-08-12T06:55:30.330" v="43"/>
          <ac:picMkLst>
            <pc:docMk/>
            <pc:sldMk cId="3955896480" sldId="266"/>
            <ac:picMk id="3" creationId="{7520CFF0-1AC2-4CA9-8D42-5754E5268DCD}"/>
          </ac:picMkLst>
        </pc:picChg>
        <pc:picChg chg="add del mod">
          <ac:chgData name="dhondup tsering" userId="425dcc2034446b72" providerId="LiveId" clId="{C5600F8F-B532-4C4D-985B-6928773F9516}" dt="2021-07-26T08:05:40.219" v="19"/>
          <ac:picMkLst>
            <pc:docMk/>
            <pc:sldMk cId="3955896480" sldId="266"/>
            <ac:picMk id="3" creationId="{DB31AFFB-735C-471D-BD46-B71E425C5BA7}"/>
          </ac:picMkLst>
        </pc:picChg>
        <pc:picChg chg="add del mod">
          <ac:chgData name="dhondup tsering" userId="425dcc2034446b72" providerId="LiveId" clId="{C5600F8F-B532-4C4D-985B-6928773F9516}" dt="2021-07-26T08:05:54.358" v="20"/>
          <ac:picMkLst>
            <pc:docMk/>
            <pc:sldMk cId="3955896480" sldId="266"/>
            <ac:picMk id="5" creationId="{4FDBC61F-D38D-44B6-9BE4-842C762D76FA}"/>
          </ac:picMkLst>
        </pc:picChg>
        <pc:picChg chg="add del mod">
          <ac:chgData name="dhondup tsering" userId="425dcc2034446b72" providerId="LiveId" clId="{C5600F8F-B532-4C4D-985B-6928773F9516}" dt="2021-08-12T06:56:06.005" v="44"/>
          <ac:picMkLst>
            <pc:docMk/>
            <pc:sldMk cId="3955896480" sldId="266"/>
            <ac:picMk id="5" creationId="{9CD9E70F-1540-4469-A8B1-302EB0E56CCB}"/>
          </ac:picMkLst>
        </pc:picChg>
        <pc:picChg chg="add mod">
          <ac:chgData name="dhondup tsering" userId="425dcc2034446b72" providerId="LiveId" clId="{C5600F8F-B532-4C4D-985B-6928773F9516}" dt="2021-08-12T06:56:06.005" v="44"/>
          <ac:picMkLst>
            <pc:docMk/>
            <pc:sldMk cId="3955896480" sldId="266"/>
            <ac:picMk id="7" creationId="{02ABE918-26BD-4ECF-9CBF-EF2ABB67FCD1}"/>
          </ac:picMkLst>
        </pc:picChg>
        <pc:picChg chg="add del mod">
          <ac:chgData name="dhondup tsering" userId="425dcc2034446b72" providerId="LiveId" clId="{C5600F8F-B532-4C4D-985B-6928773F9516}" dt="2021-07-26T08:06:09.321" v="21"/>
          <ac:picMkLst>
            <pc:docMk/>
            <pc:sldMk cId="3955896480" sldId="266"/>
            <ac:picMk id="7" creationId="{2198D769-F7FA-4EB5-B4A2-BE1ECA611BE5}"/>
          </ac:picMkLst>
        </pc:picChg>
        <pc:picChg chg="add del mod">
          <ac:chgData name="dhondup tsering" userId="425dcc2034446b72" providerId="LiveId" clId="{C5600F8F-B532-4C4D-985B-6928773F9516}" dt="2021-07-26T08:06:30.012" v="22"/>
          <ac:picMkLst>
            <pc:docMk/>
            <pc:sldMk cId="3955896480" sldId="266"/>
            <ac:picMk id="8" creationId="{47488050-B722-4272-BF7A-0A8A1AA01968}"/>
          </ac:picMkLst>
        </pc:picChg>
        <pc:picChg chg="add del mod">
          <ac:chgData name="dhondup tsering" userId="425dcc2034446b72" providerId="LiveId" clId="{C5600F8F-B532-4C4D-985B-6928773F9516}" dt="2021-07-26T08:06:48.382" v="23"/>
          <ac:picMkLst>
            <pc:docMk/>
            <pc:sldMk cId="3955896480" sldId="266"/>
            <ac:picMk id="9" creationId="{67453502-A9BF-488A-A8AE-68742FA8AC8E}"/>
          </ac:picMkLst>
        </pc:picChg>
        <pc:picChg chg="add del mod">
          <ac:chgData name="dhondup tsering" userId="425dcc2034446b72" providerId="LiveId" clId="{C5600F8F-B532-4C4D-985B-6928773F9516}" dt="2021-07-26T08:06:55.111" v="24"/>
          <ac:picMkLst>
            <pc:docMk/>
            <pc:sldMk cId="3955896480" sldId="266"/>
            <ac:picMk id="10" creationId="{9E44DE9A-C183-48FC-884F-93FCE779C9BD}"/>
          </ac:picMkLst>
        </pc:picChg>
        <pc:picChg chg="add del mod">
          <ac:chgData name="dhondup tsering" userId="425dcc2034446b72" providerId="LiveId" clId="{C5600F8F-B532-4C4D-985B-6928773F9516}" dt="2021-07-26T08:07:15.652" v="25"/>
          <ac:picMkLst>
            <pc:docMk/>
            <pc:sldMk cId="3955896480" sldId="266"/>
            <ac:picMk id="11" creationId="{DA6610D9-6022-4426-AF14-FAE1E43E29B3}"/>
          </ac:picMkLst>
        </pc:picChg>
        <pc:picChg chg="add del mod">
          <ac:chgData name="dhondup tsering" userId="425dcc2034446b72" providerId="LiveId" clId="{C5600F8F-B532-4C4D-985B-6928773F9516}" dt="2021-08-12T06:54:40.571" v="41"/>
          <ac:picMkLst>
            <pc:docMk/>
            <pc:sldMk cId="3955896480" sldId="266"/>
            <ac:picMk id="12" creationId="{15498E2F-D690-4D86-B03C-D4E6D5A09CDD}"/>
          </ac:picMkLst>
        </pc:picChg>
      </pc:sldChg>
      <pc:sldChg chg="addSp delSp modSp">
        <pc:chgData name="dhondup tsering" userId="425dcc2034446b72" providerId="LiveId" clId="{C5600F8F-B532-4C4D-985B-6928773F9516}" dt="2021-07-26T08:14:03.553" v="32"/>
        <pc:sldMkLst>
          <pc:docMk/>
          <pc:sldMk cId="1881376639" sldId="267"/>
        </pc:sldMkLst>
        <pc:picChg chg="add del mod">
          <ac:chgData name="dhondup tsering" userId="425dcc2034446b72" providerId="LiveId" clId="{C5600F8F-B532-4C4D-985B-6928773F9516}" dt="2021-07-26T08:09:45.128" v="27"/>
          <ac:picMkLst>
            <pc:docMk/>
            <pc:sldMk cId="1881376639" sldId="267"/>
            <ac:picMk id="2" creationId="{026738A6-15B1-4AC8-BCE9-B0BBB190A180}"/>
          </ac:picMkLst>
        </pc:picChg>
        <pc:picChg chg="add del mod">
          <ac:chgData name="dhondup tsering" userId="425dcc2034446b72" providerId="LiveId" clId="{C5600F8F-B532-4C4D-985B-6928773F9516}" dt="2021-07-26T08:09:59.474" v="28"/>
          <ac:picMkLst>
            <pc:docMk/>
            <pc:sldMk cId="1881376639" sldId="267"/>
            <ac:picMk id="3" creationId="{45DC577C-D750-4493-BC5A-D004C4A5CD88}"/>
          </ac:picMkLst>
        </pc:picChg>
        <pc:picChg chg="add del mod">
          <ac:chgData name="dhondup tsering" userId="425dcc2034446b72" providerId="LiveId" clId="{C5600F8F-B532-4C4D-985B-6928773F9516}" dt="2021-07-26T08:10:14.743" v="29"/>
          <ac:picMkLst>
            <pc:docMk/>
            <pc:sldMk cId="1881376639" sldId="267"/>
            <ac:picMk id="5" creationId="{9F1696EE-E58B-4AFF-A6FB-4BD2B718BB6E}"/>
          </ac:picMkLst>
        </pc:picChg>
        <pc:picChg chg="add del mod">
          <ac:chgData name="dhondup tsering" userId="425dcc2034446b72" providerId="LiveId" clId="{C5600F8F-B532-4C4D-985B-6928773F9516}" dt="2021-07-26T08:10:31.779" v="30"/>
          <ac:picMkLst>
            <pc:docMk/>
            <pc:sldMk cId="1881376639" sldId="267"/>
            <ac:picMk id="7" creationId="{799DC099-E65D-4CAA-BD1D-DE2B20DD949D}"/>
          </ac:picMkLst>
        </pc:picChg>
        <pc:picChg chg="add del mod">
          <ac:chgData name="dhondup tsering" userId="425dcc2034446b72" providerId="LiveId" clId="{C5600F8F-B532-4C4D-985B-6928773F9516}" dt="2021-07-26T08:14:03.553" v="32"/>
          <ac:picMkLst>
            <pc:docMk/>
            <pc:sldMk cId="1881376639" sldId="267"/>
            <ac:picMk id="8" creationId="{395C9278-C0AC-4459-92BB-675D88AA5D21}"/>
          </ac:picMkLst>
        </pc:picChg>
        <pc:picChg chg="add mod">
          <ac:chgData name="dhondup tsering" userId="425dcc2034446b72" providerId="LiveId" clId="{C5600F8F-B532-4C4D-985B-6928773F9516}" dt="2021-07-26T08:14:03.553" v="32"/>
          <ac:picMkLst>
            <pc:docMk/>
            <pc:sldMk cId="1881376639" sldId="267"/>
            <ac:picMk id="9" creationId="{53D555A0-344F-4FC6-8D0B-78BB63158E14}"/>
          </ac:picMkLst>
        </pc:picChg>
      </pc:sldChg>
      <pc:sldChg chg="addSp delSp modSp">
        <pc:chgData name="dhondup tsering" userId="425dcc2034446b72" providerId="LiveId" clId="{C5600F8F-B532-4C4D-985B-6928773F9516}" dt="2021-07-26T08:14:36.156" v="33"/>
        <pc:sldMkLst>
          <pc:docMk/>
          <pc:sldMk cId="581429234" sldId="268"/>
        </pc:sldMkLst>
        <pc:picChg chg="add del mod">
          <ac:chgData name="dhondup tsering" userId="425dcc2034446b72" providerId="LiveId" clId="{C5600F8F-B532-4C4D-985B-6928773F9516}" dt="2021-07-26T08:14:36.156" v="33"/>
          <ac:picMkLst>
            <pc:docMk/>
            <pc:sldMk cId="581429234" sldId="268"/>
            <ac:picMk id="2" creationId="{DD4823A8-284E-4FDF-8BAF-091AE98B7050}"/>
          </ac:picMkLst>
        </pc:picChg>
        <pc:picChg chg="add mod">
          <ac:chgData name="dhondup tsering" userId="425dcc2034446b72" providerId="LiveId" clId="{C5600F8F-B532-4C4D-985B-6928773F9516}" dt="2021-07-26T08:14:36.156" v="33"/>
          <ac:picMkLst>
            <pc:docMk/>
            <pc:sldMk cId="581429234" sldId="268"/>
            <ac:picMk id="3" creationId="{C7BC96EF-D2B5-44DD-9A24-566F0DB9714C}"/>
          </ac:picMkLst>
        </pc:picChg>
      </pc:sldChg>
      <pc:sldChg chg="addSp delSp modSp">
        <pc:chgData name="dhondup tsering" userId="425dcc2034446b72" providerId="LiveId" clId="{C5600F8F-B532-4C4D-985B-6928773F9516}" dt="2021-07-26T08:17:22.827" v="35"/>
        <pc:sldMkLst>
          <pc:docMk/>
          <pc:sldMk cId="3755719405" sldId="269"/>
        </pc:sldMkLst>
        <pc:picChg chg="add del mod">
          <ac:chgData name="dhondup tsering" userId="425dcc2034446b72" providerId="LiveId" clId="{C5600F8F-B532-4C4D-985B-6928773F9516}" dt="2021-07-26T08:17:22.827" v="35"/>
          <ac:picMkLst>
            <pc:docMk/>
            <pc:sldMk cId="3755719405" sldId="269"/>
            <ac:picMk id="2" creationId="{B85C676A-D6CE-491F-8326-020BE7D02DD6}"/>
          </ac:picMkLst>
        </pc:picChg>
        <pc:picChg chg="add mod">
          <ac:chgData name="dhondup tsering" userId="425dcc2034446b72" providerId="LiveId" clId="{C5600F8F-B532-4C4D-985B-6928773F9516}" dt="2021-07-26T08:17:22.827" v="35"/>
          <ac:picMkLst>
            <pc:docMk/>
            <pc:sldMk cId="3755719405" sldId="269"/>
            <ac:picMk id="3" creationId="{97F09C43-63AD-411B-9E53-2D4FC8DE5AAE}"/>
          </ac:picMkLst>
        </pc:picChg>
      </pc:sldChg>
      <pc:sldChg chg="addSp modSp">
        <pc:chgData name="dhondup tsering" userId="425dcc2034446b72" providerId="LiveId" clId="{C5600F8F-B532-4C4D-985B-6928773F9516}" dt="2021-07-26T08:20:48.957" v="36"/>
        <pc:sldMkLst>
          <pc:docMk/>
          <pc:sldMk cId="1408408989" sldId="270"/>
        </pc:sldMkLst>
        <pc:picChg chg="add mod">
          <ac:chgData name="dhondup tsering" userId="425dcc2034446b72" providerId="LiveId" clId="{C5600F8F-B532-4C4D-985B-6928773F9516}" dt="2021-07-26T08:20:48.957" v="36"/>
          <ac:picMkLst>
            <pc:docMk/>
            <pc:sldMk cId="1408408989" sldId="270"/>
            <ac:picMk id="2" creationId="{E374EB82-4AD3-4C4C-AC1C-5B503AA92D86}"/>
          </ac:picMkLst>
        </pc:picChg>
      </pc:sldChg>
      <pc:sldChg chg="addSp modSp">
        <pc:chgData name="dhondup tsering" userId="425dcc2034446b72" providerId="LiveId" clId="{C5600F8F-B532-4C4D-985B-6928773F9516}" dt="2021-07-26T08:21:35.183" v="37"/>
        <pc:sldMkLst>
          <pc:docMk/>
          <pc:sldMk cId="684975097" sldId="272"/>
        </pc:sldMkLst>
        <pc:picChg chg="add mod">
          <ac:chgData name="dhondup tsering" userId="425dcc2034446b72" providerId="LiveId" clId="{C5600F8F-B532-4C4D-985B-6928773F9516}" dt="2021-07-26T08:21:35.183" v="37"/>
          <ac:picMkLst>
            <pc:docMk/>
            <pc:sldMk cId="684975097" sldId="272"/>
            <ac:picMk id="2" creationId="{8AA11858-0813-45CD-BE76-5AEA5C30F17D}"/>
          </ac:picMkLst>
        </pc:picChg>
      </pc:sldChg>
      <pc:sldChg chg="addSp delSp modSp">
        <pc:chgData name="dhondup tsering" userId="425dcc2034446b72" providerId="LiveId" clId="{C5600F8F-B532-4C4D-985B-6928773F9516}" dt="2021-08-12T06:53:10.096" v="40"/>
        <pc:sldMkLst>
          <pc:docMk/>
          <pc:sldMk cId="3395835742" sldId="273"/>
        </pc:sldMkLst>
        <pc:picChg chg="add del mod">
          <ac:chgData name="dhondup tsering" userId="425dcc2034446b72" providerId="LiveId" clId="{C5600F8F-B532-4C4D-985B-6928773F9516}" dt="2021-08-12T06:52:13.992" v="39"/>
          <ac:picMkLst>
            <pc:docMk/>
            <pc:sldMk cId="3395835742" sldId="273"/>
            <ac:picMk id="2" creationId="{C95EDE83-73BB-47D8-BDE0-0AAC2F7DCD7A}"/>
          </ac:picMkLst>
        </pc:picChg>
        <pc:picChg chg="add del mod">
          <ac:chgData name="dhondup tsering" userId="425dcc2034446b72" providerId="LiveId" clId="{C5600F8F-B532-4C4D-985B-6928773F9516}" dt="2021-08-12T06:53:10.096" v="40"/>
          <ac:picMkLst>
            <pc:docMk/>
            <pc:sldMk cId="3395835742" sldId="273"/>
            <ac:picMk id="3" creationId="{6828FB43-F28E-46A2-B8C1-AE152D64959D}"/>
          </ac:picMkLst>
        </pc:picChg>
        <pc:picChg chg="add mod">
          <ac:chgData name="dhondup tsering" userId="425dcc2034446b72" providerId="LiveId" clId="{C5600F8F-B532-4C4D-985B-6928773F9516}" dt="2021-08-12T06:53:10.096" v="40"/>
          <ac:picMkLst>
            <pc:docMk/>
            <pc:sldMk cId="3395835742" sldId="273"/>
            <ac:picMk id="5" creationId="{23BB986B-EC06-49B9-A524-865963D5D85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DA08EB-EEF7-4F40-BC3B-EDDAEC58BC7D}"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EBF29A-B8DC-479C-BCC7-313B6D79DD78}" type="slidenum">
              <a:rPr lang="en-US" smtClean="0"/>
              <a:t>‹#›</a:t>
            </a:fld>
            <a:endParaRPr lang="en-US"/>
          </a:p>
        </p:txBody>
      </p:sp>
    </p:spTree>
    <p:extLst>
      <p:ext uri="{BB962C8B-B14F-4D97-AF65-F5344CB8AC3E}">
        <p14:creationId xmlns:p14="http://schemas.microsoft.com/office/powerpoint/2010/main" val="3597560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Cjecked</a:t>
            </a:r>
            <a:r>
              <a:rPr lang="en-IN"/>
              <a:t> Kham</a:t>
            </a:r>
          </a:p>
        </p:txBody>
      </p:sp>
      <p:sp>
        <p:nvSpPr>
          <p:cNvPr id="4" name="Slide Number Placeholder 3"/>
          <p:cNvSpPr>
            <a:spLocks noGrp="1"/>
          </p:cNvSpPr>
          <p:nvPr>
            <p:ph type="sldNum" sz="quarter" idx="5"/>
          </p:nvPr>
        </p:nvSpPr>
        <p:spPr/>
        <p:txBody>
          <a:bodyPr/>
          <a:lstStyle/>
          <a:p>
            <a:fld id="{2DEBF29A-B8DC-479C-BCC7-313B6D79DD78}" type="slidenum">
              <a:rPr lang="en-US" smtClean="0"/>
              <a:t>1</a:t>
            </a:fld>
            <a:endParaRPr lang="en-US"/>
          </a:p>
        </p:txBody>
      </p:sp>
    </p:spTree>
    <p:extLst>
      <p:ext uri="{BB962C8B-B14F-4D97-AF65-F5344CB8AC3E}">
        <p14:creationId xmlns:p14="http://schemas.microsoft.com/office/powerpoint/2010/main" val="708948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EBF29A-B8DC-479C-BCC7-313B6D79DD78}" type="slidenum">
              <a:rPr lang="en-US" smtClean="0"/>
              <a:t>3</a:t>
            </a:fld>
            <a:endParaRPr lang="en-US"/>
          </a:p>
        </p:txBody>
      </p:sp>
    </p:spTree>
    <p:extLst>
      <p:ext uri="{BB962C8B-B14F-4D97-AF65-F5344CB8AC3E}">
        <p14:creationId xmlns:p14="http://schemas.microsoft.com/office/powerpoint/2010/main" val="2242243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2024/06/20</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2024/06/20</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00F5E-A019-E664-3D88-2C16738DFBD2}"/>
              </a:ext>
            </a:extLst>
          </p:cNvPr>
          <p:cNvSpPr>
            <a:spLocks noGrp="1"/>
          </p:cNvSpPr>
          <p:nvPr>
            <p:ph type="title"/>
          </p:nvPr>
        </p:nvSpPr>
        <p:spPr/>
        <p:txBody>
          <a:bodyPr/>
          <a:lstStyle/>
          <a:p>
            <a:r>
              <a:rPr lang="en-IN" dirty="0"/>
              <a:t>07-6</a:t>
            </a:r>
          </a:p>
        </p:txBody>
      </p:sp>
      <p:pic>
        <p:nvPicPr>
          <p:cNvPr id="10" name="Audio 9">
            <a:hlinkClick r:id="" action="ppaction://media"/>
            <a:extLst>
              <a:ext uri="{FF2B5EF4-FFF2-40B4-BE49-F238E27FC236}">
                <a16:creationId xmlns:a16="http://schemas.microsoft.com/office/drawing/2014/main" id="{9F6482AA-B8C9-D08E-8A68-CC9AF92CB7F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
        <p:nvSpPr>
          <p:cNvPr id="6" name="Content Placeholder 2">
            <a:extLst>
              <a:ext uri="{FF2B5EF4-FFF2-40B4-BE49-F238E27FC236}">
                <a16:creationId xmlns:a16="http://schemas.microsoft.com/office/drawing/2014/main" id="{6DCCF0E3-4570-EBE4-A323-FB1EFA0FD234}"/>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a:p>
            <a:endParaRPr lang="en-IN" dirty="0"/>
          </a:p>
          <a:p>
            <a:endParaRPr lang="en-IN" dirty="0"/>
          </a:p>
        </p:txBody>
      </p:sp>
    </p:spTree>
    <p:extLst>
      <p:ext uri="{BB962C8B-B14F-4D97-AF65-F5344CB8AC3E}">
        <p14:creationId xmlns:p14="http://schemas.microsoft.com/office/powerpoint/2010/main" val="1385504915"/>
      </p:ext>
    </p:extLst>
  </p:cSld>
  <p:clrMapOvr>
    <a:masterClrMapping/>
  </p:clrMapOvr>
  <mc:AlternateContent xmlns:mc="http://schemas.openxmlformats.org/markup-compatibility/2006" xmlns:p14="http://schemas.microsoft.com/office/powerpoint/2010/main">
    <mc:Choice Requires="p14">
      <p:transition spd="slow" p14:dur="2000" advTm="3771"/>
    </mc:Choice>
    <mc:Fallback xmlns="">
      <p:transition spd="slow" advTm="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8D5355-0671-4C84-A37B-A4103F47C262}"/>
              </a:ext>
            </a:extLst>
          </p:cNvPr>
          <p:cNvPicPr>
            <a:picLocks noChangeAspect="1"/>
          </p:cNvPicPr>
          <p:nvPr/>
        </p:nvPicPr>
        <p:blipFill>
          <a:blip r:embed="rId2"/>
          <a:stretch>
            <a:fillRect/>
          </a:stretch>
        </p:blipFill>
        <p:spPr>
          <a:xfrm>
            <a:off x="-2602523" y="-1233658"/>
            <a:ext cx="14794523" cy="8091659"/>
          </a:xfrm>
          <a:prstGeom prst="rect">
            <a:avLst/>
          </a:prstGeom>
        </p:spPr>
      </p:pic>
      <p:sp>
        <p:nvSpPr>
          <p:cNvPr id="4" name="TextBox 3">
            <a:extLst>
              <a:ext uri="{FF2B5EF4-FFF2-40B4-BE49-F238E27FC236}">
                <a16:creationId xmlns:a16="http://schemas.microsoft.com/office/drawing/2014/main" id="{B0F4BE6A-89BB-4785-9A1E-5F544F0CA29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:3</a:t>
            </a:r>
            <a:endParaRPr lang="en-ZA" sz="3200" dirty="0">
              <a:solidFill>
                <a:schemeClr val="bg1"/>
              </a:solidFill>
            </a:endParaRPr>
          </a:p>
          <a:p>
            <a:endParaRPr lang="en-IN" dirty="0"/>
          </a:p>
        </p:txBody>
      </p:sp>
    </p:spTree>
    <p:extLst>
      <p:ext uri="{BB962C8B-B14F-4D97-AF65-F5344CB8AC3E}">
        <p14:creationId xmlns:p14="http://schemas.microsoft.com/office/powerpoint/2010/main" val="42398126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But Jacob did not send Joseph’s brother Benjamin with his brothers, for he said, “I am afraid that harm might befall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4</a:t>
            </a:r>
            <a:r>
              <a:rPr lang="bo-CN" sz="6000" b="0" i="0" dirty="0">
                <a:solidFill>
                  <a:srgbClr val="121212"/>
                </a:solidFill>
                <a:effectLst/>
                <a:highlight>
                  <a:srgbClr val="FFFFFF"/>
                </a:highlight>
                <a:latin typeface="Inter"/>
              </a:rPr>
              <a:t>འོན༌ཀྱང༌། ཡོ་སེབ་ཀྱི་གཅུང་པོ་པེན་ཡཱ་མེན་ནི་ཁོའི་གཅེན་པོ་རྣམས་དང་མཉམ་དུ་མ་མངགས༌ཏེ། ཡ་ཀོབ་ན༌རེ། ཁོ་ལ་བར་ཆད་འབྱུང་སྲིད་ཅེས་སྨྲས་པའི་ཕྱིར༌རོ།།</a:t>
            </a:r>
            <a:endParaRPr lang="en-ZA" dirty="0"/>
          </a:p>
        </p:txBody>
      </p:sp>
      <p:pic>
        <p:nvPicPr>
          <p:cNvPr id="11" name="Audio 10">
            <a:hlinkClick r:id="" action="ppaction://media"/>
            <a:extLst>
              <a:ext uri="{FF2B5EF4-FFF2-40B4-BE49-F238E27FC236}">
                <a16:creationId xmlns:a16="http://schemas.microsoft.com/office/drawing/2014/main" id="{B056AFFB-BDE1-9A76-53A0-BC8B563B0A1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28152200"/>
      </p:ext>
    </p:extLst>
  </p:cSld>
  <p:clrMapOvr>
    <a:masterClrMapping/>
  </p:clrMapOvr>
  <mc:AlternateContent xmlns:mc="http://schemas.openxmlformats.org/markup-compatibility/2006" xmlns:p14="http://schemas.microsoft.com/office/powerpoint/2010/main">
    <mc:Choice Requires="p14">
      <p:transition spd="slow" p14:dur="2000" advTm="7512"/>
    </mc:Choice>
    <mc:Fallback xmlns="">
      <p:transition spd="slow" advTm="7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A9F8E05-82E0-4430-9243-A23FD60EE0A0}"/>
              </a:ext>
            </a:extLst>
          </p:cNvPr>
          <p:cNvPicPr>
            <a:picLocks noChangeAspect="1"/>
          </p:cNvPicPr>
          <p:nvPr/>
        </p:nvPicPr>
        <p:blipFill>
          <a:blip r:embed="rId2"/>
          <a:stretch>
            <a:fillRect/>
          </a:stretch>
        </p:blipFill>
        <p:spPr>
          <a:xfrm>
            <a:off x="0" y="0"/>
            <a:ext cx="12192000" cy="7107504"/>
          </a:xfrm>
          <a:prstGeom prst="rect">
            <a:avLst/>
          </a:prstGeom>
        </p:spPr>
      </p:pic>
      <p:sp>
        <p:nvSpPr>
          <p:cNvPr id="4" name="TextBox 3">
            <a:extLst>
              <a:ext uri="{FF2B5EF4-FFF2-40B4-BE49-F238E27FC236}">
                <a16:creationId xmlns:a16="http://schemas.microsoft.com/office/drawing/2014/main" id="{E885AB91-69A2-4FC6-91B7-940491DDA13C}"/>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:4</a:t>
            </a:r>
            <a:endParaRPr lang="en-ZA" sz="3200" dirty="0">
              <a:solidFill>
                <a:schemeClr val="bg1"/>
              </a:solidFill>
            </a:endParaRPr>
          </a:p>
          <a:p>
            <a:endParaRPr lang="en-IN" dirty="0"/>
          </a:p>
        </p:txBody>
      </p:sp>
    </p:spTree>
    <p:extLst>
      <p:ext uri="{BB962C8B-B14F-4D97-AF65-F5344CB8AC3E}">
        <p14:creationId xmlns:p14="http://schemas.microsoft.com/office/powerpoint/2010/main" val="2434453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6</a:t>
            </a:r>
            <a:r>
              <a:rPr lang="en-US" sz="3600" b="0" i="0" dirty="0">
                <a:solidFill>
                  <a:srgbClr val="121212"/>
                </a:solidFill>
                <a:effectLst/>
                <a:highlight>
                  <a:srgbClr val="FFFFFF"/>
                </a:highlight>
                <a:latin typeface="Inter"/>
              </a:rPr>
              <a:t>Now Joseph was the ruler of the land; he was the one who sold grain to all its people. So when his brothers arrived, they bowed down before him with their faces to the ground.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6</a:t>
            </a:r>
            <a:r>
              <a:rPr lang="bo-CN" sz="4800" b="0" i="0" dirty="0">
                <a:solidFill>
                  <a:srgbClr val="121212"/>
                </a:solidFill>
                <a:effectLst/>
                <a:highlight>
                  <a:srgbClr val="FFFFFF"/>
                </a:highlight>
                <a:latin typeface="Inter"/>
              </a:rPr>
              <a:t>དུས་དེར་ཨེ་ཅིབ་ཀྱི་ཡུལ་ཐམས་ཅད་སྐྱོང་མཁན་ནི་ཡོ་སེབ་ཡིན༌ལ། ཡུལ་སོ་སོའི་མི་རྣམས་ལ་འབྲུ་རིགས་འཚོང་མཁན་ཡང་ཡོ་སེབ༌ཡིན། ཡོ་སེབ་ཀྱི་གཅེན་པོ་རྣམས་ཀྱང་ཡོང་སྟེ་པུས་མོ་སར་བཙུགས་ནས་ཁོང་ལ་ཕྱག་བཙལ་བ༌དང༌།</a:t>
            </a:r>
            <a:endParaRPr lang="en-ZA" sz="1600" dirty="0"/>
          </a:p>
        </p:txBody>
      </p:sp>
      <p:pic>
        <p:nvPicPr>
          <p:cNvPr id="12" name="Audio 11">
            <a:hlinkClick r:id="" action="ppaction://media"/>
            <a:extLst>
              <a:ext uri="{FF2B5EF4-FFF2-40B4-BE49-F238E27FC236}">
                <a16:creationId xmlns:a16="http://schemas.microsoft.com/office/drawing/2014/main" id="{F280A0F4-492E-4B2E-4FAE-6B1F788B9B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04998267"/>
      </p:ext>
    </p:extLst>
  </p:cSld>
  <p:clrMapOvr>
    <a:masterClrMapping/>
  </p:clrMapOvr>
  <mc:AlternateContent xmlns:mc="http://schemas.openxmlformats.org/markup-compatibility/2006" xmlns:p14="http://schemas.microsoft.com/office/powerpoint/2010/main">
    <mc:Choice Requires="p14">
      <p:transition spd="slow" p14:dur="2000" advTm="12972"/>
    </mc:Choice>
    <mc:Fallback xmlns="">
      <p:transition spd="slow" advTm="129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17AB97-EB09-4C80-80D2-01E7100F5171}"/>
              </a:ext>
            </a:extLst>
          </p:cNvPr>
          <p:cNvPicPr>
            <a:picLocks noChangeAspect="1"/>
          </p:cNvPicPr>
          <p:nvPr/>
        </p:nvPicPr>
        <p:blipFill>
          <a:blip r:embed="rId2"/>
          <a:stretch>
            <a:fillRect/>
          </a:stretch>
        </p:blipFill>
        <p:spPr>
          <a:xfrm>
            <a:off x="-448483" y="1"/>
            <a:ext cx="12640483" cy="6858000"/>
          </a:xfrm>
          <a:prstGeom prst="rect">
            <a:avLst/>
          </a:prstGeom>
        </p:spPr>
      </p:pic>
      <p:sp>
        <p:nvSpPr>
          <p:cNvPr id="4" name="TextBox 3">
            <a:extLst>
              <a:ext uri="{FF2B5EF4-FFF2-40B4-BE49-F238E27FC236}">
                <a16:creationId xmlns:a16="http://schemas.microsoft.com/office/drawing/2014/main" id="{C1589B12-285C-41D8-95BA-C1BB5D3C7C0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:6</a:t>
            </a:r>
            <a:endParaRPr lang="en-ZA" sz="3200" dirty="0">
              <a:solidFill>
                <a:schemeClr val="bg1"/>
              </a:solidFill>
            </a:endParaRPr>
          </a:p>
          <a:p>
            <a:endParaRPr lang="en-IN" dirty="0"/>
          </a:p>
        </p:txBody>
      </p:sp>
    </p:spTree>
    <p:extLst>
      <p:ext uri="{BB962C8B-B14F-4D97-AF65-F5344CB8AC3E}">
        <p14:creationId xmlns:p14="http://schemas.microsoft.com/office/powerpoint/2010/main" val="2060045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7</a:t>
            </a:r>
            <a:r>
              <a:rPr lang="en-US" sz="3200" b="0" i="0" dirty="0">
                <a:solidFill>
                  <a:srgbClr val="121212"/>
                </a:solidFill>
                <a:effectLst/>
                <a:highlight>
                  <a:srgbClr val="FFFFFF"/>
                </a:highlight>
                <a:latin typeface="Inter"/>
              </a:rPr>
              <a:t>And when Joseph saw his brothers, he recognized them, but he treated them as strangers and spoke harshly to them. “Where have you come from?” he asked.</a:t>
            </a:r>
          </a:p>
          <a:p>
            <a:pPr algn="l"/>
            <a:r>
              <a:rPr lang="en-US" sz="3200" b="0" i="0" dirty="0">
                <a:solidFill>
                  <a:srgbClr val="121212"/>
                </a:solidFill>
                <a:effectLst/>
                <a:highlight>
                  <a:srgbClr val="FFFFFF"/>
                </a:highlight>
                <a:latin typeface="Inter"/>
              </a:rPr>
              <a:t>“From the land of Canaan,” they replied. “We are here to buy food.”</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7</a:t>
            </a:r>
            <a:r>
              <a:rPr lang="bo-CN" sz="4800" b="0" i="0" dirty="0">
                <a:solidFill>
                  <a:srgbClr val="121212"/>
                </a:solidFill>
                <a:effectLst/>
                <a:highlight>
                  <a:srgbClr val="FFFFFF"/>
                </a:highlight>
                <a:latin typeface="Inter"/>
              </a:rPr>
              <a:t>ཡོ་སེབ་ཀྱིས་རང་གི་གཅེན་པོ་རྣམས་མཐོང་བ་དང་ངོ་ཤེས་ནའང་མ་ཤེས་ཁུལ་གྱིས་ཁྱོད་ཅག་གང་ནས་ཡོང་བ་ཡིན་ཞེས་བཙན་གྱིས་དྲིས་པ༌ན། ཁོ་རྣམས་ན༌རེ། ངེད་ཅག་ཀ་ན་ཨན་ཡུལ་ནས་གནས་འདིར་འབྲུ་རིགས་ཉོ་རུ་ཡོང་བ་ཡིན་ཞེས་སྨྲས༌སོ།། </a:t>
            </a:r>
            <a:endParaRPr lang="en-ZA" dirty="0"/>
          </a:p>
        </p:txBody>
      </p:sp>
      <p:pic>
        <p:nvPicPr>
          <p:cNvPr id="7" name="Audio 6">
            <a:hlinkClick r:id="" action="ppaction://media"/>
            <a:extLst>
              <a:ext uri="{FF2B5EF4-FFF2-40B4-BE49-F238E27FC236}">
                <a16:creationId xmlns:a16="http://schemas.microsoft.com/office/drawing/2014/main" id="{3EE49579-7567-AF21-B2A1-E7E682373C2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50226380"/>
      </p:ext>
    </p:extLst>
  </p:cSld>
  <p:clrMapOvr>
    <a:masterClrMapping/>
  </p:clrMapOvr>
  <mc:AlternateContent xmlns:mc="http://schemas.openxmlformats.org/markup-compatibility/2006" xmlns:p14="http://schemas.microsoft.com/office/powerpoint/2010/main">
    <mc:Choice Requires="p14">
      <p:transition spd="slow" p14:dur="2000" advTm="18771"/>
    </mc:Choice>
    <mc:Fallback xmlns="">
      <p:transition spd="slow" advTm="18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1F0F17-B441-4AAF-AEF2-15F55010A372}"/>
              </a:ext>
            </a:extLst>
          </p:cNvPr>
          <p:cNvPicPr>
            <a:picLocks noChangeAspect="1"/>
          </p:cNvPicPr>
          <p:nvPr/>
        </p:nvPicPr>
        <p:blipFill>
          <a:blip r:embed="rId2"/>
          <a:stretch>
            <a:fillRect/>
          </a:stretch>
        </p:blipFill>
        <p:spPr>
          <a:xfrm>
            <a:off x="0" y="0"/>
            <a:ext cx="13468865" cy="6858000"/>
          </a:xfrm>
          <a:prstGeom prst="rect">
            <a:avLst/>
          </a:prstGeom>
        </p:spPr>
      </p:pic>
      <p:sp>
        <p:nvSpPr>
          <p:cNvPr id="4" name="TextBox 3">
            <a:extLst>
              <a:ext uri="{FF2B5EF4-FFF2-40B4-BE49-F238E27FC236}">
                <a16:creationId xmlns:a16="http://schemas.microsoft.com/office/drawing/2014/main" id="{83F736F4-4300-4836-9B9E-23512630E3BA}"/>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:7</a:t>
            </a:r>
            <a:endParaRPr lang="en-ZA" sz="3200" dirty="0">
              <a:solidFill>
                <a:schemeClr val="bg1"/>
              </a:solidFill>
            </a:endParaRPr>
          </a:p>
          <a:p>
            <a:endParaRPr lang="en-IN" dirty="0"/>
          </a:p>
        </p:txBody>
      </p:sp>
    </p:spTree>
    <p:extLst>
      <p:ext uri="{BB962C8B-B14F-4D97-AF65-F5344CB8AC3E}">
        <p14:creationId xmlns:p14="http://schemas.microsoft.com/office/powerpoint/2010/main" val="3978436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8</a:t>
            </a:r>
            <a:r>
              <a:rPr lang="en-US" sz="3200" b="0" i="0" dirty="0">
                <a:solidFill>
                  <a:srgbClr val="121212"/>
                </a:solidFill>
                <a:effectLst/>
                <a:highlight>
                  <a:srgbClr val="FFFFFF"/>
                </a:highlight>
                <a:latin typeface="Inter"/>
              </a:rPr>
              <a:t>Although Joseph recognized his brothers, they did not recognize him.</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8</a:t>
            </a:r>
            <a:r>
              <a:rPr lang="bo-CN" sz="6000" b="0" i="0" dirty="0">
                <a:solidFill>
                  <a:srgbClr val="121212"/>
                </a:solidFill>
                <a:effectLst/>
                <a:highlight>
                  <a:srgbClr val="FFFFFF"/>
                </a:highlight>
                <a:latin typeface="Inter"/>
              </a:rPr>
              <a:t>ཡོ་སེབ་ཀྱིས་རང་གི་གཅེན་པོ་རྣམས་ངོ་ཤེས་ནའང་ཁོ་རྣམས་ཀྱིས་ཡོ་སེབ་མ་ཤེས༌སོ།། </a:t>
            </a:r>
            <a:endParaRPr lang="en-ZA" dirty="0"/>
          </a:p>
        </p:txBody>
      </p:sp>
      <p:pic>
        <p:nvPicPr>
          <p:cNvPr id="7" name="Audio 6">
            <a:hlinkClick r:id="" action="ppaction://media"/>
            <a:extLst>
              <a:ext uri="{FF2B5EF4-FFF2-40B4-BE49-F238E27FC236}">
                <a16:creationId xmlns:a16="http://schemas.microsoft.com/office/drawing/2014/main" id="{990977FD-D02B-A2CF-C33F-579ED9219E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14010234"/>
      </p:ext>
    </p:extLst>
  </p:cSld>
  <p:clrMapOvr>
    <a:masterClrMapping/>
  </p:clrMapOvr>
  <mc:AlternateContent xmlns:mc="http://schemas.openxmlformats.org/markup-compatibility/2006" xmlns:p14="http://schemas.microsoft.com/office/powerpoint/2010/main">
    <mc:Choice Requires="p14">
      <p:transition spd="slow" p14:dur="2000" advTm="5839"/>
    </mc:Choice>
    <mc:Fallback xmlns="">
      <p:transition spd="slow" advTm="5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5CDC63-27D4-4515-B66E-1444F812AB6B}"/>
              </a:ext>
            </a:extLst>
          </p:cNvPr>
          <p:cNvPicPr>
            <a:picLocks noChangeAspect="1"/>
          </p:cNvPicPr>
          <p:nvPr/>
        </p:nvPicPr>
        <p:blipFill>
          <a:blip r:embed="rId2"/>
          <a:stretch>
            <a:fillRect/>
          </a:stretch>
        </p:blipFill>
        <p:spPr>
          <a:xfrm>
            <a:off x="0" y="-170467"/>
            <a:ext cx="12192000" cy="7028467"/>
          </a:xfrm>
          <a:prstGeom prst="rect">
            <a:avLst/>
          </a:prstGeom>
        </p:spPr>
      </p:pic>
      <p:sp>
        <p:nvSpPr>
          <p:cNvPr id="4" name="TextBox 3">
            <a:extLst>
              <a:ext uri="{FF2B5EF4-FFF2-40B4-BE49-F238E27FC236}">
                <a16:creationId xmlns:a16="http://schemas.microsoft.com/office/drawing/2014/main" id="{93693682-6768-423B-91FC-C10FDC288A1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:8</a:t>
            </a:r>
            <a:endParaRPr lang="en-ZA" sz="3200" dirty="0">
              <a:solidFill>
                <a:schemeClr val="bg1"/>
              </a:solidFill>
            </a:endParaRPr>
          </a:p>
          <a:p>
            <a:endParaRPr lang="en-IN" dirty="0"/>
          </a:p>
        </p:txBody>
      </p:sp>
    </p:spTree>
    <p:extLst>
      <p:ext uri="{BB962C8B-B14F-4D97-AF65-F5344CB8AC3E}">
        <p14:creationId xmlns:p14="http://schemas.microsoft.com/office/powerpoint/2010/main" val="34055010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9</a:t>
            </a:r>
            <a:r>
              <a:rPr lang="en-US" sz="3200" b="0" i="0" dirty="0">
                <a:solidFill>
                  <a:srgbClr val="121212"/>
                </a:solidFill>
                <a:effectLst/>
                <a:highlight>
                  <a:srgbClr val="FFFFFF"/>
                </a:highlight>
                <a:latin typeface="Inter"/>
              </a:rPr>
              <a:t>Joseph remembered his dreams about them and said, “You are spies! You have come to see if our land is vulnerable.”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དེ་ནས་ཡོ་སེབ་ཀྱིས་སྔོན་ཆད་རྨི་ལམ་གཉིས་རྨིས་མྱོང་བ་ཡིད་ལ་དྲན༌ཏེ། ཁྱོད་རྣམས་མྱུལ་མ༌ཡིན། སྲུང་དམག་མེད་པའི་ཡུལ་འདིར་ལྐོག་ལྟ་བྱེད་དུ་ཡོང་བ་རེད་ཅེས་སྨྲས་པ༌དང༌། </a:t>
            </a:r>
            <a:endParaRPr lang="en-ZA" sz="5400" dirty="0"/>
          </a:p>
        </p:txBody>
      </p:sp>
      <p:pic>
        <p:nvPicPr>
          <p:cNvPr id="7" name="Audio 6">
            <a:hlinkClick r:id="" action="ppaction://media"/>
            <a:extLst>
              <a:ext uri="{FF2B5EF4-FFF2-40B4-BE49-F238E27FC236}">
                <a16:creationId xmlns:a16="http://schemas.microsoft.com/office/drawing/2014/main" id="{D02791AA-3531-A42A-15EB-A8F50B3A373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95835742"/>
      </p:ext>
    </p:extLst>
  </p:cSld>
  <p:clrMapOvr>
    <a:masterClrMapping/>
  </p:clrMapOvr>
  <mc:AlternateContent xmlns:mc="http://schemas.openxmlformats.org/markup-compatibility/2006" xmlns:p14="http://schemas.microsoft.com/office/powerpoint/2010/main">
    <mc:Choice Requires="p14">
      <p:transition spd="slow" p14:dur="2000" advTm="13486"/>
    </mc:Choice>
    <mc:Fallback xmlns="">
      <p:transition spd="slow" advTm="13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A5128-D8CC-4995-8958-5B36C66420EE}"/>
              </a:ext>
            </a:extLst>
          </p:cNvPr>
          <p:cNvSpPr>
            <a:spLocks noGrp="1"/>
          </p:cNvSpPr>
          <p:nvPr>
            <p:ph type="title"/>
          </p:nvPr>
        </p:nvSpPr>
        <p:spPr/>
        <p:txBody>
          <a:bodyPr/>
          <a:lstStyle/>
          <a:p>
            <a:r>
              <a:rPr lang="en-US" dirty="0"/>
              <a:t>6</a:t>
            </a:r>
            <a:endParaRPr lang="en-IN" dirty="0"/>
          </a:p>
        </p:txBody>
      </p:sp>
      <p:sp>
        <p:nvSpPr>
          <p:cNvPr id="3" name="Content Placeholder 2">
            <a:extLst>
              <a:ext uri="{FF2B5EF4-FFF2-40B4-BE49-F238E27FC236}">
                <a16:creationId xmlns:a16="http://schemas.microsoft.com/office/drawing/2014/main" id="{ED0A6D9D-B184-4BB3-A697-F0A60D44231E}"/>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06BF38A-0A6F-41C2-8BD3-F9F86D775606}"/>
              </a:ext>
            </a:extLst>
          </p:cNvPr>
          <p:cNvPicPr>
            <a:picLocks noChangeAspect="1"/>
          </p:cNvPicPr>
          <p:nvPr/>
        </p:nvPicPr>
        <p:blipFill>
          <a:blip r:embed="rId2"/>
          <a:stretch>
            <a:fillRect/>
          </a:stretch>
        </p:blipFill>
        <p:spPr>
          <a:xfrm>
            <a:off x="-83128" y="0"/>
            <a:ext cx="12358255" cy="6858000"/>
          </a:xfrm>
          <a:prstGeom prst="rect">
            <a:avLst/>
          </a:prstGeom>
        </p:spPr>
      </p:pic>
      <p:sp>
        <p:nvSpPr>
          <p:cNvPr id="6" name="TextBox 5">
            <a:extLst>
              <a:ext uri="{FF2B5EF4-FFF2-40B4-BE49-F238E27FC236}">
                <a16:creationId xmlns:a16="http://schemas.microsoft.com/office/drawing/2014/main" id="{6211E204-688F-4B61-ADA7-AC8CF47F0341}"/>
              </a:ext>
            </a:extLst>
          </p:cNvPr>
          <p:cNvSpPr txBox="1"/>
          <p:nvPr/>
        </p:nvSpPr>
        <p:spPr>
          <a:xfrm>
            <a:off x="7610186" y="4281083"/>
            <a:ext cx="3893127" cy="1938992"/>
          </a:xfrm>
          <a:prstGeom prst="rect">
            <a:avLst/>
          </a:prstGeom>
          <a:noFill/>
        </p:spPr>
        <p:txBody>
          <a:bodyPr wrap="square" rtlCol="0">
            <a:spAutoFit/>
          </a:bodyPr>
          <a:lstStyle/>
          <a:p>
            <a:pPr algn="ctr"/>
            <a:r>
              <a:rPr lang="bo-CN" sz="4000" b="1" cap="all" dirty="0">
                <a:solidFill>
                  <a:schemeClr val="bg1"/>
                </a:solidFill>
                <a:latin typeface="ArialMT"/>
              </a:rPr>
              <a:t>བཀོད་པ 42</a:t>
            </a:r>
          </a:p>
          <a:p>
            <a:r>
              <a:rPr lang="bo-CN" sz="4000" b="1" dirty="0">
                <a:solidFill>
                  <a:schemeClr val="bg1"/>
                </a:solidFill>
                <a:latin typeface="Arial" panose="020B0604020202020204" pitchFamily="34" charset="0"/>
              </a:rPr>
              <a:t>ཡོ་སེབ་ཀྱི་ཨ་ཇོ་རྣམས་ཨི་ཇིབ་དུ་འབྲུ་ཉོ་རུ་ཕྱིན་པ།</a:t>
            </a:r>
          </a:p>
        </p:txBody>
      </p:sp>
    </p:spTree>
    <p:extLst>
      <p:ext uri="{BB962C8B-B14F-4D97-AF65-F5344CB8AC3E}">
        <p14:creationId xmlns:p14="http://schemas.microsoft.com/office/powerpoint/2010/main" val="2893842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1F32D0D-CB19-489D-B440-8E2DAEEE2E51}"/>
              </a:ext>
            </a:extLst>
          </p:cNvPr>
          <p:cNvPicPr>
            <a:picLocks noChangeAspect="1"/>
          </p:cNvPicPr>
          <p:nvPr/>
        </p:nvPicPr>
        <p:blipFill>
          <a:blip r:embed="rId2"/>
          <a:stretch>
            <a:fillRect/>
          </a:stretch>
        </p:blipFill>
        <p:spPr>
          <a:xfrm>
            <a:off x="-193187" y="1"/>
            <a:ext cx="12379645" cy="6858000"/>
          </a:xfrm>
          <a:prstGeom prst="rect">
            <a:avLst/>
          </a:prstGeom>
        </p:spPr>
      </p:pic>
      <p:sp>
        <p:nvSpPr>
          <p:cNvPr id="4" name="TextBox 3">
            <a:extLst>
              <a:ext uri="{FF2B5EF4-FFF2-40B4-BE49-F238E27FC236}">
                <a16:creationId xmlns:a16="http://schemas.microsoft.com/office/drawing/2014/main" id="{83EA71EB-4E9A-45D1-9C5A-69AC303305C1}"/>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:9</a:t>
            </a:r>
            <a:endParaRPr lang="en-ZA" sz="3200" dirty="0">
              <a:solidFill>
                <a:schemeClr val="bg1"/>
              </a:solidFill>
            </a:endParaRPr>
          </a:p>
          <a:p>
            <a:endParaRPr lang="en-IN" dirty="0"/>
          </a:p>
        </p:txBody>
      </p:sp>
    </p:spTree>
    <p:extLst>
      <p:ext uri="{BB962C8B-B14F-4D97-AF65-F5344CB8AC3E}">
        <p14:creationId xmlns:p14="http://schemas.microsoft.com/office/powerpoint/2010/main" val="36724102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13</a:t>
            </a:r>
            <a:r>
              <a:rPr lang="en-US" sz="3600" b="0" i="0" dirty="0">
                <a:solidFill>
                  <a:srgbClr val="121212"/>
                </a:solidFill>
                <a:effectLst/>
                <a:highlight>
                  <a:srgbClr val="FFFFFF"/>
                </a:highlight>
                <a:latin typeface="Inter"/>
              </a:rPr>
              <a:t>But they answered, “Your servants are twelve brothers, the sons of one man in the land of Canaan. The youngest is now with our father, and one is no more.”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13</a:t>
            </a:r>
            <a:r>
              <a:rPr lang="bo-CN" sz="4800" b="0" i="0" dirty="0">
                <a:solidFill>
                  <a:srgbClr val="121212"/>
                </a:solidFill>
                <a:effectLst/>
                <a:highlight>
                  <a:srgbClr val="FFFFFF"/>
                </a:highlight>
                <a:latin typeface="Inter"/>
              </a:rPr>
              <a:t>ཁོ་རྣམས་ན༌རེ། ཁྱེད་ཀྱི་ཞབས་ཕྱི་པ་ངེད་ཅག་ལ་སྤུན་བཅུ་གཉིས་ཡོད་ཅིང་ཀ་ན་ཨན་ཡུལ་གྱི་ཕ་གཅིག་གི་བུ་རྣམས་ཡིན༌ལ། སྤུན་རྣམས་ལས་ཆེས་ཆུང་བ་ད་ལྟ་ཕ་ཡི་དྲུང་དུ་ཡོད་པ༌དང༌། སྤུན་གཞན་ཞིག་ཚེ་ལས་འདས་སོང་ཞེས་སྨྲས༌སོ།།</a:t>
            </a:r>
            <a:endParaRPr lang="en-ZA" sz="1600" dirty="0"/>
          </a:p>
        </p:txBody>
      </p:sp>
      <p:pic>
        <p:nvPicPr>
          <p:cNvPr id="5" name="Audio 4">
            <a:hlinkClick r:id="" action="ppaction://media"/>
            <a:extLst>
              <a:ext uri="{FF2B5EF4-FFF2-40B4-BE49-F238E27FC236}">
                <a16:creationId xmlns:a16="http://schemas.microsoft.com/office/drawing/2014/main" id="{1CF02E1B-F383-38CF-9475-9C8E738792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955896480"/>
      </p:ext>
    </p:extLst>
  </p:cSld>
  <p:clrMapOvr>
    <a:masterClrMapping/>
  </p:clrMapOvr>
  <mc:AlternateContent xmlns:mc="http://schemas.openxmlformats.org/markup-compatibility/2006" xmlns:p14="http://schemas.microsoft.com/office/powerpoint/2010/main">
    <mc:Choice Requires="p14">
      <p:transition spd="slow" p14:dur="2000" advTm="15015"/>
    </mc:Choice>
    <mc:Fallback xmlns="">
      <p:transition spd="slow" advTm="15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CEA15C0-4257-4C84-8BF6-8691AC2F011A}"/>
              </a:ext>
            </a:extLst>
          </p:cNvPr>
          <p:cNvPicPr>
            <a:picLocks noChangeAspect="1"/>
          </p:cNvPicPr>
          <p:nvPr/>
        </p:nvPicPr>
        <p:blipFill>
          <a:blip r:embed="rId2"/>
          <a:stretch>
            <a:fillRect/>
          </a:stretch>
        </p:blipFill>
        <p:spPr>
          <a:xfrm>
            <a:off x="-548544" y="-415635"/>
            <a:ext cx="12740544" cy="7273636"/>
          </a:xfrm>
          <a:prstGeom prst="rect">
            <a:avLst/>
          </a:prstGeom>
        </p:spPr>
      </p:pic>
      <p:sp>
        <p:nvSpPr>
          <p:cNvPr id="4" name="TextBox 3">
            <a:extLst>
              <a:ext uri="{FF2B5EF4-FFF2-40B4-BE49-F238E27FC236}">
                <a16:creationId xmlns:a16="http://schemas.microsoft.com/office/drawing/2014/main" id="{BFC13630-823F-43AA-AB38-95B3B0D5CB35}"/>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:13</a:t>
            </a:r>
            <a:endParaRPr lang="en-ZA" sz="3200" dirty="0">
              <a:solidFill>
                <a:schemeClr val="bg1"/>
              </a:solidFill>
            </a:endParaRPr>
          </a:p>
          <a:p>
            <a:endParaRPr lang="en-IN" dirty="0"/>
          </a:p>
        </p:txBody>
      </p:sp>
    </p:spTree>
    <p:extLst>
      <p:ext uri="{BB962C8B-B14F-4D97-AF65-F5344CB8AC3E}">
        <p14:creationId xmlns:p14="http://schemas.microsoft.com/office/powerpoint/2010/main" val="3634231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14</a:t>
            </a:r>
            <a:r>
              <a:rPr lang="en-US" sz="3200" b="0" i="0" dirty="0">
                <a:solidFill>
                  <a:srgbClr val="121212"/>
                </a:solidFill>
                <a:effectLst/>
                <a:highlight>
                  <a:srgbClr val="FFFFFF"/>
                </a:highlight>
                <a:latin typeface="Inter"/>
              </a:rPr>
              <a:t>Then Joseph declared, “Just as I said, you are spies! </a:t>
            </a:r>
            <a:r>
              <a:rPr lang="en-US" sz="3200" b="0" i="0" dirty="0">
                <a:solidFill>
                  <a:srgbClr val="777A7B"/>
                </a:solidFill>
                <a:effectLst/>
                <a:highlight>
                  <a:srgbClr val="FFFFFF"/>
                </a:highlight>
                <a:latin typeface="Inter"/>
              </a:rPr>
              <a:t>15</a:t>
            </a:r>
            <a:r>
              <a:rPr lang="en-US" sz="3200" b="0" i="0" dirty="0">
                <a:solidFill>
                  <a:srgbClr val="121212"/>
                </a:solidFill>
                <a:effectLst/>
                <a:highlight>
                  <a:srgbClr val="FFFFFF"/>
                </a:highlight>
                <a:latin typeface="Inter"/>
              </a:rPr>
              <a:t>And this is how you will be tested: As surely as Pharaoh lives, you shall not leave this place unless your youngest brother comes here.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14</a:t>
            </a:r>
            <a:r>
              <a:rPr lang="bo-CN" sz="4400" b="0" i="0" dirty="0">
                <a:solidFill>
                  <a:srgbClr val="121212"/>
                </a:solidFill>
                <a:effectLst/>
                <a:highlight>
                  <a:srgbClr val="FFFFFF"/>
                </a:highlight>
                <a:latin typeface="Inter"/>
              </a:rPr>
              <a:t>དེ་ནས་ཡོ་སེབ་ན༌རེ། བདག་གིས་ཁྱོད་རྣམས་མྱུལ་མ་རེད་ཅེས་སྨྲས་པ་དོན་ལ༌གནས། </a:t>
            </a:r>
            <a:r>
              <a:rPr lang="bo-CN" sz="4400" b="0" i="0" dirty="0">
                <a:solidFill>
                  <a:srgbClr val="777A7B"/>
                </a:solidFill>
                <a:effectLst/>
                <a:highlight>
                  <a:srgbClr val="FFFFFF"/>
                </a:highlight>
                <a:latin typeface="Inter"/>
              </a:rPr>
              <a:t>15</a:t>
            </a:r>
            <a:r>
              <a:rPr lang="bo-CN" sz="4400" b="0" i="0" dirty="0">
                <a:solidFill>
                  <a:srgbClr val="121212"/>
                </a:solidFill>
                <a:effectLst/>
                <a:highlight>
                  <a:srgbClr val="FFFFFF"/>
                </a:highlight>
                <a:latin typeface="Inter"/>
              </a:rPr>
              <a:t>བདག་གིས་ཕཱར་ཨོལ་དཔང་དུ་བཙུགས་ནས་དམ་བཅའ་བར་བྱ༌སྟེ། གལ༌སྲིད། ཁྱོད་རྣམས་ཀྱི་སྤུན་ཆེས་ཆུང་བ་གནས་འདིར་ཡོང་བ་མིན༌ན། ཁྱོད་རྣམས་ཀྱང་གནས་འདི་ནས་ཕྱིར་འགྲོ་མི་ཐུབ༌ལ། དེ་ལས་ཁྱོད་རྣམས་ག་འདྲ་ཡིན་པའང་ར་སྤྲོད་བྱེད་ཐུབ་པ༌ཡིན། </a:t>
            </a:r>
            <a:endParaRPr lang="en-ZA" sz="1600" dirty="0"/>
          </a:p>
        </p:txBody>
      </p:sp>
      <p:pic>
        <p:nvPicPr>
          <p:cNvPr id="5" name="Audio 4">
            <a:hlinkClick r:id="" action="ppaction://media"/>
            <a:extLst>
              <a:ext uri="{FF2B5EF4-FFF2-40B4-BE49-F238E27FC236}">
                <a16:creationId xmlns:a16="http://schemas.microsoft.com/office/drawing/2014/main" id="{33097436-2192-554D-4D9D-5CE6F01DDD6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81376639"/>
      </p:ext>
    </p:extLst>
  </p:cSld>
  <p:clrMapOvr>
    <a:masterClrMapping/>
  </p:clrMapOvr>
  <mc:AlternateContent xmlns:mc="http://schemas.openxmlformats.org/markup-compatibility/2006" xmlns:p14="http://schemas.microsoft.com/office/powerpoint/2010/main">
    <mc:Choice Requires="p14">
      <p:transition spd="slow" p14:dur="2000" advTm="16159"/>
    </mc:Choice>
    <mc:Fallback xmlns="">
      <p:transition spd="slow" advTm="16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7E3944-8A85-48C1-A8FD-DCF8CAA6631D}"/>
              </a:ext>
            </a:extLst>
          </p:cNvPr>
          <p:cNvPicPr>
            <a:picLocks noChangeAspect="1"/>
          </p:cNvPicPr>
          <p:nvPr/>
        </p:nvPicPr>
        <p:blipFill>
          <a:blip r:embed="rId2"/>
          <a:stretch>
            <a:fillRect/>
          </a:stretch>
        </p:blipFill>
        <p:spPr>
          <a:xfrm>
            <a:off x="-152399" y="1"/>
            <a:ext cx="12344400" cy="6858000"/>
          </a:xfrm>
          <a:prstGeom prst="rect">
            <a:avLst/>
          </a:prstGeom>
        </p:spPr>
      </p:pic>
      <p:sp>
        <p:nvSpPr>
          <p:cNvPr id="4" name="TextBox 3">
            <a:extLst>
              <a:ext uri="{FF2B5EF4-FFF2-40B4-BE49-F238E27FC236}">
                <a16:creationId xmlns:a16="http://schemas.microsoft.com/office/drawing/2014/main" id="{1A4D5165-E7E6-4455-B528-9428B1142EB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:14</a:t>
            </a:r>
            <a:endParaRPr lang="en-ZA" sz="3200" dirty="0">
              <a:solidFill>
                <a:schemeClr val="bg1"/>
              </a:solidFill>
            </a:endParaRPr>
          </a:p>
          <a:p>
            <a:endParaRPr lang="en-IN" dirty="0"/>
          </a:p>
        </p:txBody>
      </p:sp>
    </p:spTree>
    <p:extLst>
      <p:ext uri="{BB962C8B-B14F-4D97-AF65-F5344CB8AC3E}">
        <p14:creationId xmlns:p14="http://schemas.microsoft.com/office/powerpoint/2010/main" val="5753278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19</a:t>
            </a:r>
            <a:r>
              <a:rPr lang="en-US" sz="3600" b="0" i="0" dirty="0">
                <a:solidFill>
                  <a:srgbClr val="121212"/>
                </a:solidFill>
                <a:effectLst/>
                <a:highlight>
                  <a:srgbClr val="FFFFFF"/>
                </a:highlight>
                <a:latin typeface="Inter"/>
              </a:rPr>
              <a:t>If you are honest, leave one of your brothers in custody while the rest of you go and take back grain to relieve the hunger of your households.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19</a:t>
            </a:r>
            <a:r>
              <a:rPr lang="bo-CN" sz="6000" b="0" i="0" dirty="0">
                <a:solidFill>
                  <a:srgbClr val="121212"/>
                </a:solidFill>
                <a:effectLst/>
                <a:highlight>
                  <a:srgbClr val="FFFFFF"/>
                </a:highlight>
                <a:latin typeface="Inter"/>
              </a:rPr>
              <a:t>ཁྱོད་ཅག་མི་དྲང་པོ་ཡིན༌ན། ཁྱོད་རྣམས་ལས་སྤུན་གཅིག་བཙོན་དུ་བསྡད་དེ། སྤུན་གཞན་རྣམས་ཀྱིས་འབྲུ་རིགས་ཁུར་ནས་རང་ཁྱིམ་གྱི་བཀྲེས་ལྟོགས་སེལ་བར་འགྲོ་རུང་བ༌ཡིན།</a:t>
            </a:r>
            <a:endParaRPr lang="en-ZA" dirty="0"/>
          </a:p>
        </p:txBody>
      </p:sp>
      <p:pic>
        <p:nvPicPr>
          <p:cNvPr id="11" name="Audio 10">
            <a:hlinkClick r:id="" action="ppaction://media"/>
            <a:extLst>
              <a:ext uri="{FF2B5EF4-FFF2-40B4-BE49-F238E27FC236}">
                <a16:creationId xmlns:a16="http://schemas.microsoft.com/office/drawing/2014/main" id="{F24E5311-443F-9CBD-8FBA-1132B75719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429234"/>
      </p:ext>
    </p:extLst>
  </p:cSld>
  <p:clrMapOvr>
    <a:masterClrMapping/>
  </p:clrMapOvr>
  <mc:AlternateContent xmlns:mc="http://schemas.openxmlformats.org/markup-compatibility/2006" xmlns:p14="http://schemas.microsoft.com/office/powerpoint/2010/main">
    <mc:Choice Requires="p14">
      <p:transition spd="slow" p14:dur="2000" advTm="9808"/>
    </mc:Choice>
    <mc:Fallback xmlns="">
      <p:transition spd="slow" advTm="9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803EF39-6A2D-42B2-97B6-07A43AC01D5B}"/>
              </a:ext>
            </a:extLst>
          </p:cNvPr>
          <p:cNvPicPr>
            <a:picLocks noChangeAspect="1"/>
          </p:cNvPicPr>
          <p:nvPr/>
        </p:nvPicPr>
        <p:blipFill>
          <a:blip r:embed="rId2"/>
          <a:stretch>
            <a:fillRect/>
          </a:stretch>
        </p:blipFill>
        <p:spPr>
          <a:xfrm>
            <a:off x="0" y="0"/>
            <a:ext cx="12569968" cy="6858000"/>
          </a:xfrm>
          <a:prstGeom prst="rect">
            <a:avLst/>
          </a:prstGeom>
        </p:spPr>
      </p:pic>
      <p:sp>
        <p:nvSpPr>
          <p:cNvPr id="5" name="TextBox 4">
            <a:extLst>
              <a:ext uri="{FF2B5EF4-FFF2-40B4-BE49-F238E27FC236}">
                <a16:creationId xmlns:a16="http://schemas.microsoft.com/office/drawing/2014/main" id="{03796DA0-EC24-41B8-80E8-7E39351F2380}"/>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:19</a:t>
            </a:r>
            <a:endParaRPr lang="en-ZA" sz="3200" dirty="0">
              <a:solidFill>
                <a:schemeClr val="bg1"/>
              </a:solidFill>
            </a:endParaRPr>
          </a:p>
          <a:p>
            <a:endParaRPr lang="en-IN" dirty="0"/>
          </a:p>
        </p:txBody>
      </p:sp>
    </p:spTree>
    <p:extLst>
      <p:ext uri="{BB962C8B-B14F-4D97-AF65-F5344CB8AC3E}">
        <p14:creationId xmlns:p14="http://schemas.microsoft.com/office/powerpoint/2010/main" val="1992953095"/>
      </p:ext>
    </p:extLst>
  </p:cSld>
  <p:clrMapOvr>
    <a:masterClrMapping/>
  </p:clrMapOvr>
  <mc:AlternateContent xmlns:mc="http://schemas.openxmlformats.org/markup-compatibility/2006" xmlns:p14="http://schemas.microsoft.com/office/powerpoint/2010/main">
    <mc:Choice Requires="p14">
      <p:transition spd="slow" p14:dur="2000" advTm="2619"/>
    </mc:Choice>
    <mc:Fallback xmlns="">
      <p:transition spd="slow" advTm="261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20</a:t>
            </a:r>
            <a:r>
              <a:rPr lang="en-US" sz="4000" b="0" i="0" dirty="0">
                <a:solidFill>
                  <a:srgbClr val="121212"/>
                </a:solidFill>
                <a:effectLst/>
                <a:highlight>
                  <a:srgbClr val="FFFFFF"/>
                </a:highlight>
                <a:latin typeface="Inter"/>
              </a:rPr>
              <a:t>Then bring your youngest brother to me so that your words can be verified, that you may not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20</a:t>
            </a:r>
            <a:r>
              <a:rPr lang="bo-CN" sz="4800" b="0" i="0" dirty="0">
                <a:solidFill>
                  <a:srgbClr val="121212"/>
                </a:solidFill>
                <a:effectLst/>
                <a:highlight>
                  <a:srgbClr val="FFFFFF"/>
                </a:highlight>
                <a:latin typeface="Inter"/>
              </a:rPr>
              <a:t>འོན༌ཀྱང༌། ཁྱོད་རྣམས་ཀྱིས་རང་གི་སྤུན་ཆེས་ཆུང་བ་དེ་འདིར་ཁྲིད་ཤོག༌ཅིག དེ་ལྟར་བྱས༌ན། ཁྱོད་ཅག་གིས་སྨྲས་པའི་གཏམ་ལ་བདེན་དཔང་བྱེད་ཐུབ༌ཅིང༌། ཁྱོད་རྣམས་ཀྱང་འཆི་མི་སྲིད་ཅེས་སྨྲས་པ༌དང༌། སྤུན་དེ་རྣམས་ཀྱིས་ཀྱང་དེ་ལྟར་བྱས༌སོ།།</a:t>
            </a:r>
            <a:endParaRPr lang="en-ZA" dirty="0"/>
          </a:p>
        </p:txBody>
      </p:sp>
      <p:pic>
        <p:nvPicPr>
          <p:cNvPr id="11" name="Audio 10">
            <a:hlinkClick r:id="" action="ppaction://media"/>
            <a:extLst>
              <a:ext uri="{FF2B5EF4-FFF2-40B4-BE49-F238E27FC236}">
                <a16:creationId xmlns:a16="http://schemas.microsoft.com/office/drawing/2014/main" id="{8E99AB3F-A500-F24B-A953-0C17EDE734D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5719405"/>
      </p:ext>
    </p:extLst>
  </p:cSld>
  <p:clrMapOvr>
    <a:masterClrMapping/>
  </p:clrMapOvr>
  <mc:AlternateContent xmlns:mc="http://schemas.openxmlformats.org/markup-compatibility/2006" xmlns:p14="http://schemas.microsoft.com/office/powerpoint/2010/main">
    <mc:Choice Requires="p14">
      <p:transition spd="slow" p14:dur="2000" advTm="14946"/>
    </mc:Choice>
    <mc:Fallback xmlns="">
      <p:transition spd="slow" advTm="14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D54311-E9AE-40FA-9692-2E270AC1D399}"/>
              </a:ext>
            </a:extLst>
          </p:cNvPr>
          <p:cNvPicPr>
            <a:picLocks noChangeAspect="1"/>
          </p:cNvPicPr>
          <p:nvPr/>
        </p:nvPicPr>
        <p:blipFill>
          <a:blip r:embed="rId2"/>
          <a:stretch>
            <a:fillRect/>
          </a:stretch>
        </p:blipFill>
        <p:spPr>
          <a:xfrm>
            <a:off x="-649941" y="0"/>
            <a:ext cx="12841941" cy="6858000"/>
          </a:xfrm>
          <a:prstGeom prst="rect">
            <a:avLst/>
          </a:prstGeom>
        </p:spPr>
      </p:pic>
      <p:sp>
        <p:nvSpPr>
          <p:cNvPr id="4" name="TextBox 3">
            <a:extLst>
              <a:ext uri="{FF2B5EF4-FFF2-40B4-BE49-F238E27FC236}">
                <a16:creationId xmlns:a16="http://schemas.microsoft.com/office/drawing/2014/main" id="{9C1FBC10-A79D-4EEC-89D2-BE024E2B3E26}"/>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:20</a:t>
            </a:r>
            <a:endParaRPr lang="en-ZA" sz="3200" dirty="0">
              <a:solidFill>
                <a:schemeClr val="bg1"/>
              </a:solidFill>
            </a:endParaRPr>
          </a:p>
          <a:p>
            <a:endParaRPr lang="en-IN" dirty="0"/>
          </a:p>
        </p:txBody>
      </p:sp>
    </p:spTree>
    <p:extLst>
      <p:ext uri="{BB962C8B-B14F-4D97-AF65-F5344CB8AC3E}">
        <p14:creationId xmlns:p14="http://schemas.microsoft.com/office/powerpoint/2010/main" val="146016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600" b="0" i="0" dirty="0">
                <a:solidFill>
                  <a:srgbClr val="777A7B"/>
                </a:solidFill>
                <a:effectLst/>
                <a:highlight>
                  <a:srgbClr val="FFFFFF"/>
                </a:highlight>
                <a:latin typeface="Inter"/>
              </a:rPr>
              <a:t>25</a:t>
            </a:r>
            <a:r>
              <a:rPr lang="en-US" sz="3600" b="0" i="0" dirty="0">
                <a:solidFill>
                  <a:srgbClr val="121212"/>
                </a:solidFill>
                <a:effectLst/>
                <a:highlight>
                  <a:srgbClr val="FFFFFF"/>
                </a:highlight>
                <a:latin typeface="Inter"/>
              </a:rPr>
              <a:t>Then Joseph gave orders to fill their bags with grain, to return each man’s silver  to his sack, and to give them provisions for their journey. This order was carried out,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25</a:t>
            </a:r>
            <a:r>
              <a:rPr lang="bo-CN" sz="4800" b="0" i="0" dirty="0">
                <a:solidFill>
                  <a:srgbClr val="121212"/>
                </a:solidFill>
                <a:effectLst/>
                <a:highlight>
                  <a:srgbClr val="FFFFFF"/>
                </a:highlight>
                <a:latin typeface="Inter"/>
              </a:rPr>
              <a:t>ཡོ་སེབ་ཀྱིས་མི་མངགས་ནས་རང་གི་སྤུན་རྣམས་ཀྱི་སྒྱེ་མོའི་ནང་དུ་འབྲུ་རིགས་ཀྱིས་གཏམས་པར་མཛད༌ཅིང༌། ཁོ་རྣམས་ཀྱི་དངུལ་སྒོར་ཡང་ཕྱིར་ཁོ་རྣམས་ཀྱི་སྒྱེ་མོའི་ནང་དུ་འཇུག་པ༌དང༌། ཁོ་རྣམས་ལ་ལམ་བྲོའང་སྟེར་དགོས་པའི་བཀའ་ཕབ་པ་དང་དེ་ལྟར་བསྒྲུབས༌སོ།། </a:t>
            </a:r>
            <a:endParaRPr lang="en-ZA" dirty="0"/>
          </a:p>
        </p:txBody>
      </p:sp>
      <p:pic>
        <p:nvPicPr>
          <p:cNvPr id="32" name="Audio 31">
            <a:hlinkClick r:id="" action="ppaction://media"/>
            <a:extLst>
              <a:ext uri="{FF2B5EF4-FFF2-40B4-BE49-F238E27FC236}">
                <a16:creationId xmlns:a16="http://schemas.microsoft.com/office/drawing/2014/main" id="{44ECAAE1-4D3D-999A-79AE-909D884B4BA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08408989"/>
      </p:ext>
    </p:extLst>
  </p:cSld>
  <p:clrMapOvr>
    <a:masterClrMapping/>
  </p:clrMapOvr>
  <mc:AlternateContent xmlns:mc="http://schemas.openxmlformats.org/markup-compatibility/2006" xmlns:p14="http://schemas.microsoft.com/office/powerpoint/2010/main">
    <mc:Choice Requires="p14">
      <p:transition spd="slow" p14:dur="2000" advTm="15758"/>
    </mc:Choice>
    <mc:Fallback xmlns="">
      <p:transition spd="slow" advTm="157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6) Joseph’s brothers come for grain – Gen 42:1-26 (Left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pPr algn="ctr"/>
            <a:r>
              <a:rPr lang="bo-CN" sz="6000" b="1" cap="all" dirty="0">
                <a:solidFill>
                  <a:srgbClr val="444444"/>
                </a:solidFill>
                <a:latin typeface="ArialMT"/>
              </a:rPr>
              <a:t>བཀོད་པ 42</a:t>
            </a:r>
          </a:p>
          <a:p>
            <a:r>
              <a:rPr lang="bo-CN" sz="6000" b="1" dirty="0">
                <a:solidFill>
                  <a:srgbClr val="444444"/>
                </a:solidFill>
                <a:latin typeface="Arial" panose="020B0604020202020204" pitchFamily="34" charset="0"/>
              </a:rPr>
              <a:t>ཡོ་སེབ་ཀྱི་ཨ་ཇོ་རྣམས་ཨི་ཇིབ་དུ་འབྲུ་ཉོ་རུ་ཕྱིན་པ།</a:t>
            </a:r>
          </a:p>
          <a:p>
            <a:endParaRPr lang="en-ZA" dirty="0"/>
          </a:p>
        </p:txBody>
      </p:sp>
      <p:pic>
        <p:nvPicPr>
          <p:cNvPr id="7" name="Audio 6">
            <a:hlinkClick r:id="" action="ppaction://media"/>
            <a:extLst>
              <a:ext uri="{FF2B5EF4-FFF2-40B4-BE49-F238E27FC236}">
                <a16:creationId xmlns:a16="http://schemas.microsoft.com/office/drawing/2014/main" id="{F84389A4-614F-3732-906A-18C3B3F3C02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5377"/>
    </mc:Choice>
    <mc:Fallback xmlns="">
      <p:transition spd="slow" advTm="5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DAB0-2971-4570-8B2E-EB19C6888C7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46FFABB-40BB-467C-B9CB-5D5F1ECF7B97}"/>
              </a:ext>
            </a:extLst>
          </p:cNvPr>
          <p:cNvSpPr>
            <a:spLocks noGrp="1"/>
          </p:cNvSpPr>
          <p:nvPr>
            <p:ph idx="1"/>
          </p:nvPr>
        </p:nvSpPr>
        <p:spPr/>
        <p:txBody>
          <a:bodyPr/>
          <a:lstStyle/>
          <a:p>
            <a:endParaRPr lang="en-IN"/>
          </a:p>
        </p:txBody>
      </p:sp>
      <p:pic>
        <p:nvPicPr>
          <p:cNvPr id="4" name="Picture 3">
            <a:extLst>
              <a:ext uri="{FF2B5EF4-FFF2-40B4-BE49-F238E27FC236}">
                <a16:creationId xmlns:a16="http://schemas.microsoft.com/office/drawing/2014/main" id="{285A521B-1A54-49E4-97E1-B60F27883EDF}"/>
              </a:ext>
            </a:extLst>
          </p:cNvPr>
          <p:cNvPicPr>
            <a:picLocks noChangeAspect="1"/>
          </p:cNvPicPr>
          <p:nvPr/>
        </p:nvPicPr>
        <p:blipFill>
          <a:blip r:embed="rId2"/>
          <a:stretch>
            <a:fillRect/>
          </a:stretch>
        </p:blipFill>
        <p:spPr>
          <a:xfrm>
            <a:off x="0" y="-209198"/>
            <a:ext cx="12192000" cy="7067198"/>
          </a:xfrm>
          <a:prstGeom prst="rect">
            <a:avLst/>
          </a:prstGeom>
        </p:spPr>
      </p:pic>
      <p:sp>
        <p:nvSpPr>
          <p:cNvPr id="5" name="TextBox 4">
            <a:extLst>
              <a:ext uri="{FF2B5EF4-FFF2-40B4-BE49-F238E27FC236}">
                <a16:creationId xmlns:a16="http://schemas.microsoft.com/office/drawing/2014/main" id="{96EFC893-0887-478E-B9E6-CFD2605E2EA4}"/>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:25</a:t>
            </a:r>
            <a:endParaRPr lang="en-ZA" sz="3200" dirty="0">
              <a:solidFill>
                <a:schemeClr val="bg1"/>
              </a:solidFill>
            </a:endParaRPr>
          </a:p>
          <a:p>
            <a:endParaRPr lang="en-IN" dirty="0"/>
          </a:p>
        </p:txBody>
      </p:sp>
    </p:spTree>
    <p:extLst>
      <p:ext uri="{BB962C8B-B14F-4D97-AF65-F5344CB8AC3E}">
        <p14:creationId xmlns:p14="http://schemas.microsoft.com/office/powerpoint/2010/main" val="10096912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26</a:t>
            </a:r>
            <a:r>
              <a:rPr lang="en-US" sz="4000" b="0" i="0" dirty="0">
                <a:solidFill>
                  <a:srgbClr val="121212"/>
                </a:solidFill>
                <a:effectLst/>
                <a:highlight>
                  <a:srgbClr val="FFFFFF"/>
                </a:highlight>
                <a:latin typeface="Inter"/>
              </a:rPr>
              <a:t>and they loaded the grain on their donkeys and departed.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26</a:t>
            </a:r>
            <a:r>
              <a:rPr lang="bo-CN" sz="6000" b="0" i="0" dirty="0">
                <a:solidFill>
                  <a:srgbClr val="121212"/>
                </a:solidFill>
                <a:effectLst/>
                <a:highlight>
                  <a:srgbClr val="FFFFFF"/>
                </a:highlight>
                <a:latin typeface="Inter"/>
              </a:rPr>
              <a:t>ཁོ་རྣམས་ཀྱིས་ཀྱང་འབྲུ་རིགས་བོང་བུར་བཀལ་ནས་ཡུལ་དེ་དང་ཁ་བྲལ༌ཏོ།།</a:t>
            </a:r>
            <a:endParaRPr lang="en-ZA" dirty="0"/>
          </a:p>
        </p:txBody>
      </p:sp>
      <p:pic>
        <p:nvPicPr>
          <p:cNvPr id="11" name="Audio 10">
            <a:hlinkClick r:id="" action="ppaction://media"/>
            <a:extLst>
              <a:ext uri="{FF2B5EF4-FFF2-40B4-BE49-F238E27FC236}">
                <a16:creationId xmlns:a16="http://schemas.microsoft.com/office/drawing/2014/main" id="{B3D76070-5E39-0692-0E57-A90909294C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4975097"/>
      </p:ext>
    </p:extLst>
  </p:cSld>
  <p:clrMapOvr>
    <a:masterClrMapping/>
  </p:clrMapOvr>
  <mc:AlternateContent xmlns:mc="http://schemas.openxmlformats.org/markup-compatibility/2006" xmlns:p14="http://schemas.microsoft.com/office/powerpoint/2010/main">
    <mc:Choice Requires="p14">
      <p:transition spd="slow" p14:dur="2000" advTm="7231"/>
    </mc:Choice>
    <mc:Fallback xmlns="">
      <p:transition spd="slow" advTm="7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A29AFCC-6555-4781-96A2-4557C1F3A6B9}"/>
              </a:ext>
            </a:extLst>
          </p:cNvPr>
          <p:cNvPicPr>
            <a:picLocks noChangeAspect="1"/>
          </p:cNvPicPr>
          <p:nvPr/>
        </p:nvPicPr>
        <p:blipFill>
          <a:blip r:embed="rId2"/>
          <a:stretch>
            <a:fillRect/>
          </a:stretch>
        </p:blipFill>
        <p:spPr>
          <a:xfrm>
            <a:off x="-2262361" y="0"/>
            <a:ext cx="14454361" cy="6858000"/>
          </a:xfrm>
          <a:prstGeom prst="rect">
            <a:avLst/>
          </a:prstGeom>
        </p:spPr>
      </p:pic>
      <p:sp>
        <p:nvSpPr>
          <p:cNvPr id="4" name="TextBox 3">
            <a:extLst>
              <a:ext uri="{FF2B5EF4-FFF2-40B4-BE49-F238E27FC236}">
                <a16:creationId xmlns:a16="http://schemas.microsoft.com/office/drawing/2014/main" id="{B836090E-E567-4E53-8A43-0BD05239D388}"/>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:26</a:t>
            </a:r>
            <a:endParaRPr lang="en-ZA" sz="3200" dirty="0">
              <a:solidFill>
                <a:schemeClr val="bg1"/>
              </a:solidFill>
            </a:endParaRPr>
          </a:p>
          <a:p>
            <a:endParaRPr lang="en-IN" dirty="0"/>
          </a:p>
        </p:txBody>
      </p:sp>
    </p:spTree>
    <p:extLst>
      <p:ext uri="{BB962C8B-B14F-4D97-AF65-F5344CB8AC3E}">
        <p14:creationId xmlns:p14="http://schemas.microsoft.com/office/powerpoint/2010/main" val="27315505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A45DF44-EDB6-462B-A410-94D21B61D770}"/>
              </a:ext>
            </a:extLst>
          </p:cNvPr>
          <p:cNvPicPr>
            <a:picLocks noChangeAspect="1"/>
          </p:cNvPicPr>
          <p:nvPr/>
        </p:nvPicPr>
        <p:blipFill>
          <a:blip r:embed="rId2"/>
          <a:stretch>
            <a:fillRect/>
          </a:stretch>
        </p:blipFill>
        <p:spPr>
          <a:xfrm>
            <a:off x="-83128" y="0"/>
            <a:ext cx="12358255" cy="6858000"/>
          </a:xfrm>
          <a:prstGeom prst="rect">
            <a:avLst/>
          </a:prstGeom>
        </p:spPr>
      </p:pic>
      <p:sp>
        <p:nvSpPr>
          <p:cNvPr id="4" name="TextBox 3">
            <a:extLst>
              <a:ext uri="{FF2B5EF4-FFF2-40B4-BE49-F238E27FC236}">
                <a16:creationId xmlns:a16="http://schemas.microsoft.com/office/drawing/2014/main" id="{3F2742A1-DCC7-4E20-9506-C13F803AF2A2}"/>
              </a:ext>
            </a:extLst>
          </p:cNvPr>
          <p:cNvSpPr txBox="1"/>
          <p:nvPr/>
        </p:nvSpPr>
        <p:spPr>
          <a:xfrm>
            <a:off x="7610186" y="4281083"/>
            <a:ext cx="3893127" cy="1938992"/>
          </a:xfrm>
          <a:prstGeom prst="rect">
            <a:avLst/>
          </a:prstGeom>
          <a:noFill/>
        </p:spPr>
        <p:txBody>
          <a:bodyPr wrap="square" rtlCol="0">
            <a:spAutoFit/>
          </a:bodyPr>
          <a:lstStyle/>
          <a:p>
            <a:pPr algn="ctr"/>
            <a:r>
              <a:rPr lang="bo-CN" sz="4000" b="1" cap="all" dirty="0">
                <a:solidFill>
                  <a:schemeClr val="bg1"/>
                </a:solidFill>
                <a:latin typeface="ArialMT"/>
              </a:rPr>
              <a:t>བཀོད་པ 42</a:t>
            </a:r>
          </a:p>
          <a:p>
            <a:r>
              <a:rPr lang="bo-CN" sz="4000" b="1" dirty="0">
                <a:solidFill>
                  <a:schemeClr val="bg1"/>
                </a:solidFill>
                <a:latin typeface="Arial" panose="020B0604020202020204" pitchFamily="34" charset="0"/>
              </a:rPr>
              <a:t>ཡོ་སེབ་ཀྱི་ཨ་ཇོ་རྣམས་ཨི་ཇིབ་དུ་འབྲུ་ཉོ་རུ་ཕྱིན་པ།</a:t>
            </a:r>
          </a:p>
        </p:txBody>
      </p:sp>
      <p:sp>
        <p:nvSpPr>
          <p:cNvPr id="2" name="TextBox 1">
            <a:extLst>
              <a:ext uri="{FF2B5EF4-FFF2-40B4-BE49-F238E27FC236}">
                <a16:creationId xmlns:a16="http://schemas.microsoft.com/office/drawing/2014/main" id="{9E4F445A-EB86-383A-2D2E-A7F414EC9109}"/>
              </a:ext>
            </a:extLst>
          </p:cNvPr>
          <p:cNvSpPr txBox="1"/>
          <p:nvPr/>
        </p:nvSpPr>
        <p:spPr>
          <a:xfrm>
            <a:off x="364737" y="6311900"/>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7309021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a:t>
            </a:r>
            <a:r>
              <a:rPr lang="en-US" sz="4400" b="0" i="0" dirty="0">
                <a:solidFill>
                  <a:srgbClr val="121212"/>
                </a:solidFill>
                <a:effectLst/>
                <a:highlight>
                  <a:srgbClr val="FFFFFF"/>
                </a:highlight>
                <a:latin typeface="Inter"/>
              </a:rPr>
              <a:t>When Jacob learned that there was grain in Egypt, he said to his sons, “Why are you staring at one another?”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a:t>
            </a:r>
            <a:r>
              <a:rPr lang="bo-CN" sz="5400" b="0" i="0" dirty="0">
                <a:solidFill>
                  <a:srgbClr val="121212"/>
                </a:solidFill>
                <a:effectLst/>
                <a:highlight>
                  <a:srgbClr val="FFFFFF"/>
                </a:highlight>
                <a:latin typeface="Inter"/>
              </a:rPr>
              <a:t>དེ་ཡང་ཡ་ཀོབ་ཀྱིས་ཨེ་ཅིབ་ཡུལ་དུ་འབྲུ་རིགས་ཡོད་པ་ཤེས་ཏེ་རང་གི་བུ་རྣམས་ལ་འདི་སྐད༌དུ། ཁྱོད་ཅག་གིས་ཅིའི་ཕྱིར་ཕན་ཚུན་ལ༌ལྟའམ། </a:t>
            </a:r>
            <a:endParaRPr lang="en-ZA" dirty="0"/>
          </a:p>
        </p:txBody>
      </p:sp>
      <p:pic>
        <p:nvPicPr>
          <p:cNvPr id="12" name="Audio 11">
            <a:hlinkClick r:id="" action="ppaction://media"/>
            <a:extLst>
              <a:ext uri="{FF2B5EF4-FFF2-40B4-BE49-F238E27FC236}">
                <a16:creationId xmlns:a16="http://schemas.microsoft.com/office/drawing/2014/main" id="{FBDDD30B-69D7-2E63-27D0-A13BF52A3D7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18574621"/>
      </p:ext>
    </p:extLst>
  </p:cSld>
  <p:clrMapOvr>
    <a:masterClrMapping/>
  </p:clrMapOvr>
  <mc:AlternateContent xmlns:mc="http://schemas.openxmlformats.org/markup-compatibility/2006" xmlns:p14="http://schemas.microsoft.com/office/powerpoint/2010/main">
    <mc:Choice Requires="p14">
      <p:transition spd="slow" p14:dur="2000" advTm="10127"/>
    </mc:Choice>
    <mc:Fallback xmlns="">
      <p:transition spd="slow" advTm="10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A9DFD9-5375-4311-B551-EE8EDF56C70F}"/>
              </a:ext>
            </a:extLst>
          </p:cNvPr>
          <p:cNvPicPr>
            <a:picLocks noChangeAspect="1"/>
          </p:cNvPicPr>
          <p:nvPr/>
        </p:nvPicPr>
        <p:blipFill>
          <a:blip r:embed="rId2"/>
          <a:stretch>
            <a:fillRect/>
          </a:stretch>
        </p:blipFill>
        <p:spPr>
          <a:xfrm>
            <a:off x="-359110" y="1"/>
            <a:ext cx="12551110" cy="6987972"/>
          </a:xfrm>
          <a:prstGeom prst="rect">
            <a:avLst/>
          </a:prstGeom>
        </p:spPr>
      </p:pic>
      <p:sp>
        <p:nvSpPr>
          <p:cNvPr id="4" name="TextBox 3">
            <a:extLst>
              <a:ext uri="{FF2B5EF4-FFF2-40B4-BE49-F238E27FC236}">
                <a16:creationId xmlns:a16="http://schemas.microsoft.com/office/drawing/2014/main" id="{669731BD-A41B-440A-8F61-C8FDD85944B0}"/>
              </a:ext>
            </a:extLst>
          </p:cNvPr>
          <p:cNvSpPr txBox="1"/>
          <p:nvPr/>
        </p:nvSpPr>
        <p:spPr>
          <a:xfrm>
            <a:off x="2216728"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:1</a:t>
            </a:r>
            <a:endParaRPr lang="en-ZA" sz="3200" dirty="0">
              <a:solidFill>
                <a:schemeClr val="bg1"/>
              </a:solidFill>
            </a:endParaRPr>
          </a:p>
          <a:p>
            <a:endParaRPr lang="en-IN" dirty="0"/>
          </a:p>
        </p:txBody>
      </p:sp>
    </p:spTree>
    <p:extLst>
      <p:ext uri="{BB962C8B-B14F-4D97-AF65-F5344CB8AC3E}">
        <p14:creationId xmlns:p14="http://schemas.microsoft.com/office/powerpoint/2010/main" val="3441699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a:t>
            </a:r>
            <a:r>
              <a:rPr lang="en-US" sz="4000" b="0" i="0" dirty="0">
                <a:solidFill>
                  <a:srgbClr val="121212"/>
                </a:solidFill>
                <a:effectLst/>
                <a:highlight>
                  <a:srgbClr val="FFFFFF"/>
                </a:highlight>
                <a:latin typeface="Inter"/>
              </a:rPr>
              <a:t>“Look,” he added, “I have heard that there is grain in Egypt. Go down there and buy some for us, so that we may live and not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a:t>
            </a:r>
            <a:r>
              <a:rPr lang="bo-CN" sz="5400" b="0" i="0" dirty="0">
                <a:solidFill>
                  <a:srgbClr val="121212"/>
                </a:solidFill>
                <a:effectLst/>
                <a:highlight>
                  <a:srgbClr val="FFFFFF"/>
                </a:highlight>
                <a:latin typeface="Inter"/>
              </a:rPr>
              <a:t>བདག་གིས་ཨེ་ཅིབ་ཡུལ་དུ་འབྲུ་རིགས་ཡོད་པ་ཐོས༌བྱུང༌། རང་ཅག་རྣམས་འཚོ་ཞིང་གཞེས་པ་དང་མི་འཆི་བའི༌ཕྱིར། ཁྱོད་རྣམས་ཀྱང་ཨེ་ཅིབ་ཡུལ་དུ་སོང་ནས་འབྲུ་རིགས་ཉོས་ན་ལེགས་ཞེས་སྨྲས༌སོ།།</a:t>
            </a:r>
            <a:endParaRPr lang="en-ZA" sz="1600" dirty="0"/>
          </a:p>
        </p:txBody>
      </p:sp>
      <p:pic>
        <p:nvPicPr>
          <p:cNvPr id="7" name="Audio 6">
            <a:hlinkClick r:id="" action="ppaction://media"/>
            <a:extLst>
              <a:ext uri="{FF2B5EF4-FFF2-40B4-BE49-F238E27FC236}">
                <a16:creationId xmlns:a16="http://schemas.microsoft.com/office/drawing/2014/main" id="{0C5A2643-EB77-C4C9-1488-044F3D787E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9354"/>
    </mc:Choice>
    <mc:Fallback xmlns="">
      <p:transition spd="slow" advTm="9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98041E-38B7-40F7-A036-1508A0F9119E}"/>
              </a:ext>
            </a:extLst>
          </p:cNvPr>
          <p:cNvPicPr>
            <a:picLocks noChangeAspect="1"/>
          </p:cNvPicPr>
          <p:nvPr/>
        </p:nvPicPr>
        <p:blipFill>
          <a:blip r:embed="rId2"/>
          <a:stretch>
            <a:fillRect/>
          </a:stretch>
        </p:blipFill>
        <p:spPr>
          <a:xfrm>
            <a:off x="-1191936" y="0"/>
            <a:ext cx="14575872" cy="6858000"/>
          </a:xfrm>
          <a:prstGeom prst="rect">
            <a:avLst/>
          </a:prstGeom>
        </p:spPr>
      </p:pic>
      <p:sp>
        <p:nvSpPr>
          <p:cNvPr id="4" name="TextBox 3">
            <a:extLst>
              <a:ext uri="{FF2B5EF4-FFF2-40B4-BE49-F238E27FC236}">
                <a16:creationId xmlns:a16="http://schemas.microsoft.com/office/drawing/2014/main" id="{A2243742-156C-4363-8781-6F0C85306A3E}"/>
              </a:ext>
            </a:extLst>
          </p:cNvPr>
          <p:cNvSpPr txBox="1"/>
          <p:nvPr/>
        </p:nvSpPr>
        <p:spPr>
          <a:xfrm>
            <a:off x="0" y="0"/>
            <a:ext cx="3116424" cy="861774"/>
          </a:xfrm>
          <a:prstGeom prst="rect">
            <a:avLst/>
          </a:prstGeom>
          <a:noFill/>
        </p:spPr>
        <p:txBody>
          <a:bodyPr wrap="square" rtlCol="0">
            <a:spAutoFit/>
          </a:bodyPr>
          <a:lstStyle/>
          <a:p>
            <a:r>
              <a:rPr lang="bo-CN" sz="3200" b="1" i="0" cap="all" dirty="0">
                <a:solidFill>
                  <a:schemeClr val="bg1"/>
                </a:solidFill>
                <a:effectLst/>
                <a:latin typeface="Microsoft Himalaya "/>
                <a:cs typeface="+mj-cs"/>
              </a:rPr>
              <a:t>བཀོད་པ</a:t>
            </a:r>
            <a:r>
              <a:rPr lang="en-ZA" sz="3200" b="1" i="0" cap="all" dirty="0">
                <a:solidFill>
                  <a:schemeClr val="bg1"/>
                </a:solidFill>
                <a:effectLst/>
                <a:latin typeface="Microsoft Himalaya "/>
                <a:cs typeface="+mj-cs"/>
              </a:rPr>
              <a:t> 42</a:t>
            </a:r>
            <a:r>
              <a:rPr lang="en-ZA" sz="3200" b="1" cap="all" dirty="0">
                <a:solidFill>
                  <a:schemeClr val="bg1"/>
                </a:solidFill>
                <a:latin typeface="Microsoft Himalaya "/>
                <a:cs typeface="+mj-cs"/>
              </a:rPr>
              <a:t>:2</a:t>
            </a:r>
            <a:endParaRPr lang="en-ZA" sz="3200" dirty="0">
              <a:solidFill>
                <a:schemeClr val="bg1"/>
              </a:solidFill>
            </a:endParaRPr>
          </a:p>
          <a:p>
            <a:endParaRPr lang="en-IN" dirty="0"/>
          </a:p>
        </p:txBody>
      </p:sp>
    </p:spTree>
    <p:extLst>
      <p:ext uri="{BB962C8B-B14F-4D97-AF65-F5344CB8AC3E}">
        <p14:creationId xmlns:p14="http://schemas.microsoft.com/office/powerpoint/2010/main" val="1119146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3</a:t>
            </a:r>
            <a:r>
              <a:rPr lang="en-US" sz="4400" b="0" i="0" dirty="0">
                <a:solidFill>
                  <a:srgbClr val="121212"/>
                </a:solidFill>
                <a:effectLst/>
                <a:highlight>
                  <a:srgbClr val="FFFFFF"/>
                </a:highlight>
                <a:latin typeface="Inter"/>
              </a:rPr>
              <a:t>So ten of Joseph’s brothers went down to buy grain from Egypt.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155324"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3</a:t>
            </a:r>
            <a:r>
              <a:rPr lang="bo-CN" sz="6000" b="0" i="0" dirty="0">
                <a:solidFill>
                  <a:srgbClr val="121212"/>
                </a:solidFill>
                <a:effectLst/>
                <a:highlight>
                  <a:srgbClr val="FFFFFF"/>
                </a:highlight>
                <a:latin typeface="Inter"/>
              </a:rPr>
              <a:t>དེ་ནས་ཡོ་སེབ་ཀྱི་གཅེན་པོ་བཅུ་པོའང་མར་ཨེ་ཅིབ་ཡུལ་དུ་འབྲུ་རིགས་ཉོ་རུ་སོང༌མོད།</a:t>
            </a:r>
            <a:endParaRPr lang="en-ZA" dirty="0"/>
          </a:p>
        </p:txBody>
      </p:sp>
      <p:pic>
        <p:nvPicPr>
          <p:cNvPr id="5" name="Audio 4">
            <a:hlinkClick r:id="" action="ppaction://media"/>
            <a:extLst>
              <a:ext uri="{FF2B5EF4-FFF2-40B4-BE49-F238E27FC236}">
                <a16:creationId xmlns:a16="http://schemas.microsoft.com/office/drawing/2014/main" id="{DE34DB91-0CC1-7E93-647E-D296CCCD1BF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59794170"/>
      </p:ext>
    </p:extLst>
  </p:cSld>
  <p:clrMapOvr>
    <a:masterClrMapping/>
  </p:clrMapOvr>
  <mc:AlternateContent xmlns:mc="http://schemas.openxmlformats.org/markup-compatibility/2006" xmlns:p14="http://schemas.microsoft.com/office/powerpoint/2010/main">
    <mc:Choice Requires="p14">
      <p:transition spd="slow" p14:dur="2000" advTm="6022"/>
    </mc:Choice>
    <mc:Fallback xmlns="">
      <p:transition spd="slow" advTm="6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1548</TotalTime>
  <Words>1353</Words>
  <Application>Microsoft Office PowerPoint</Application>
  <PresentationFormat>Widescreen</PresentationFormat>
  <Paragraphs>66</Paragraphs>
  <Slides>32</Slides>
  <Notes>2</Notes>
  <HiddenSlides>0</HiddenSlides>
  <MMClips>16</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Aptos</vt:lpstr>
      <vt:lpstr>Arial</vt:lpstr>
      <vt:lpstr>ArialMT</vt:lpstr>
      <vt:lpstr>Calibri</vt:lpstr>
      <vt:lpstr>Calibri Light</vt:lpstr>
      <vt:lpstr>Inter</vt:lpstr>
      <vt:lpstr>Microsoft Himalaya </vt:lpstr>
      <vt:lpstr>PT Serif</vt:lpstr>
      <vt:lpstr>Symbol</vt:lpstr>
      <vt:lpstr>Times New Roman</vt:lpstr>
      <vt:lpstr>TimesNewRomanPSMT</vt:lpstr>
      <vt:lpstr>Office Theme</vt:lpstr>
      <vt:lpstr>07-6</vt:lpstr>
      <vt:lpstr>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8</cp:revision>
  <dcterms:created xsi:type="dcterms:W3CDTF">2021-07-20T09:23:46Z</dcterms:created>
  <dcterms:modified xsi:type="dcterms:W3CDTF">2024-06-20T15:16:51Z</dcterms:modified>
</cp:coreProperties>
</file>