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8" r:id="rId2"/>
    <p:sldId id="285" r:id="rId3"/>
    <p:sldId id="256" r:id="rId4"/>
    <p:sldId id="270" r:id="rId5"/>
    <p:sldId id="257" r:id="rId6"/>
    <p:sldId id="272" r:id="rId7"/>
    <p:sldId id="258" r:id="rId8"/>
    <p:sldId id="273" r:id="rId9"/>
    <p:sldId id="286" r:id="rId10"/>
    <p:sldId id="274" r:id="rId11"/>
    <p:sldId id="260" r:id="rId12"/>
    <p:sldId id="275" r:id="rId13"/>
    <p:sldId id="261" r:id="rId14"/>
    <p:sldId id="276" r:id="rId15"/>
    <p:sldId id="262" r:id="rId16"/>
    <p:sldId id="277" r:id="rId17"/>
    <p:sldId id="263" r:id="rId18"/>
    <p:sldId id="278" r:id="rId19"/>
    <p:sldId id="264" r:id="rId20"/>
    <p:sldId id="279" r:id="rId21"/>
    <p:sldId id="265" r:id="rId22"/>
    <p:sldId id="280" r:id="rId23"/>
    <p:sldId id="287" r:id="rId24"/>
    <p:sldId id="281" r:id="rId25"/>
    <p:sldId id="267" r:id="rId26"/>
    <p:sldId id="282" r:id="rId27"/>
    <p:sldId id="268" r:id="rId28"/>
    <p:sldId id="283" r:id="rId29"/>
    <p:sldId id="269"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36421A-CF84-432E-A28F-FAAF75B1E3F8}" v="8" dt="2024-06-20T15:25:50.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8" d="100"/>
          <a:sy n="98" d="100"/>
        </p:scale>
        <p:origin x="786" y="-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E3B6592-F701-4BE6-940F-75E9ED3AC0CD}"/>
    <pc:docChg chg="custSel modSld">
      <pc:chgData name="Alfred Smith" userId="3c60a3631c0db8ad" providerId="LiveId" clId="{9E3B6592-F701-4BE6-940F-75E9ED3AC0CD}" dt="2024-05-28T13:03:19.319" v="14" actId="478"/>
      <pc:docMkLst>
        <pc:docMk/>
      </pc:docMkLst>
      <pc:sldChg chg="delSp mod delAnim">
        <pc:chgData name="Alfred Smith" userId="3c60a3631c0db8ad" providerId="LiveId" clId="{9E3B6592-F701-4BE6-940F-75E9ED3AC0CD}" dt="2024-05-28T13:02:37.121" v="1" actId="478"/>
        <pc:sldMkLst>
          <pc:docMk/>
          <pc:sldMk cId="2783460216" sldId="270"/>
        </pc:sldMkLst>
        <pc:picChg chg="del">
          <ac:chgData name="Alfred Smith" userId="3c60a3631c0db8ad" providerId="LiveId" clId="{9E3B6592-F701-4BE6-940F-75E9ED3AC0CD}" dt="2024-05-28T13:02:37.121" v="1" actId="478"/>
          <ac:picMkLst>
            <pc:docMk/>
            <pc:sldMk cId="2783460216" sldId="270"/>
            <ac:picMk id="4" creationId="{9DAD2DF2-2894-4775-9160-91A61CFE9510}"/>
          </ac:picMkLst>
        </pc:picChg>
      </pc:sldChg>
      <pc:sldChg chg="delSp mod delAnim">
        <pc:chgData name="Alfred Smith" userId="3c60a3631c0db8ad" providerId="LiveId" clId="{9E3B6592-F701-4BE6-940F-75E9ED3AC0CD}" dt="2024-05-28T13:02:42.993" v="2" actId="478"/>
        <pc:sldMkLst>
          <pc:docMk/>
          <pc:sldMk cId="4290456388" sldId="272"/>
        </pc:sldMkLst>
        <pc:picChg chg="del">
          <ac:chgData name="Alfred Smith" userId="3c60a3631c0db8ad" providerId="LiveId" clId="{9E3B6592-F701-4BE6-940F-75E9ED3AC0CD}" dt="2024-05-28T13:02:42.993" v="2" actId="478"/>
          <ac:picMkLst>
            <pc:docMk/>
            <pc:sldMk cId="4290456388" sldId="272"/>
            <ac:picMk id="4" creationId="{2468FC68-81F0-4E40-81F1-719E1E6D3DA3}"/>
          </ac:picMkLst>
        </pc:picChg>
      </pc:sldChg>
      <pc:sldChg chg="delSp mod delAnim">
        <pc:chgData name="Alfred Smith" userId="3c60a3631c0db8ad" providerId="LiveId" clId="{9E3B6592-F701-4BE6-940F-75E9ED3AC0CD}" dt="2024-05-28T13:02:45.197" v="3" actId="478"/>
        <pc:sldMkLst>
          <pc:docMk/>
          <pc:sldMk cId="568695375" sldId="273"/>
        </pc:sldMkLst>
        <pc:picChg chg="del">
          <ac:chgData name="Alfred Smith" userId="3c60a3631c0db8ad" providerId="LiveId" clId="{9E3B6592-F701-4BE6-940F-75E9ED3AC0CD}" dt="2024-05-28T13:02:45.197" v="3" actId="478"/>
          <ac:picMkLst>
            <pc:docMk/>
            <pc:sldMk cId="568695375" sldId="273"/>
            <ac:picMk id="4" creationId="{A0C8FF19-AFD6-4B1D-89E7-B86EB38BA6BD}"/>
          </ac:picMkLst>
        </pc:picChg>
      </pc:sldChg>
      <pc:sldChg chg="delSp mod delAnim">
        <pc:chgData name="Alfred Smith" userId="3c60a3631c0db8ad" providerId="LiveId" clId="{9E3B6592-F701-4BE6-940F-75E9ED3AC0CD}" dt="2024-05-28T13:02:52.714" v="4" actId="478"/>
        <pc:sldMkLst>
          <pc:docMk/>
          <pc:sldMk cId="3218911376" sldId="274"/>
        </pc:sldMkLst>
        <pc:picChg chg="del">
          <ac:chgData name="Alfred Smith" userId="3c60a3631c0db8ad" providerId="LiveId" clId="{9E3B6592-F701-4BE6-940F-75E9ED3AC0CD}" dt="2024-05-28T13:02:52.714" v="4" actId="478"/>
          <ac:picMkLst>
            <pc:docMk/>
            <pc:sldMk cId="3218911376" sldId="274"/>
            <ac:picMk id="4" creationId="{54F75BD2-A12C-415D-9B61-AC0C6F0FB70F}"/>
          </ac:picMkLst>
        </pc:picChg>
      </pc:sldChg>
      <pc:sldChg chg="delSp mod delAnim">
        <pc:chgData name="Alfred Smith" userId="3c60a3631c0db8ad" providerId="LiveId" clId="{9E3B6592-F701-4BE6-940F-75E9ED3AC0CD}" dt="2024-05-28T13:02:56.281" v="5" actId="478"/>
        <pc:sldMkLst>
          <pc:docMk/>
          <pc:sldMk cId="3567998358" sldId="275"/>
        </pc:sldMkLst>
        <pc:picChg chg="del">
          <ac:chgData name="Alfred Smith" userId="3c60a3631c0db8ad" providerId="LiveId" clId="{9E3B6592-F701-4BE6-940F-75E9ED3AC0CD}" dt="2024-05-28T13:02:56.281" v="5" actId="478"/>
          <ac:picMkLst>
            <pc:docMk/>
            <pc:sldMk cId="3567998358" sldId="275"/>
            <ac:picMk id="4" creationId="{C36573A9-6EBF-406A-8DAA-5BC61F6F60F4}"/>
          </ac:picMkLst>
        </pc:picChg>
      </pc:sldChg>
      <pc:sldChg chg="delSp mod delAnim">
        <pc:chgData name="Alfred Smith" userId="3c60a3631c0db8ad" providerId="LiveId" clId="{9E3B6592-F701-4BE6-940F-75E9ED3AC0CD}" dt="2024-05-28T13:02:58.232" v="6" actId="478"/>
        <pc:sldMkLst>
          <pc:docMk/>
          <pc:sldMk cId="2010182059" sldId="276"/>
        </pc:sldMkLst>
        <pc:picChg chg="del">
          <ac:chgData name="Alfred Smith" userId="3c60a3631c0db8ad" providerId="LiveId" clId="{9E3B6592-F701-4BE6-940F-75E9ED3AC0CD}" dt="2024-05-28T13:02:58.232" v="6" actId="478"/>
          <ac:picMkLst>
            <pc:docMk/>
            <pc:sldMk cId="2010182059" sldId="276"/>
            <ac:picMk id="4" creationId="{86D84365-453A-4207-A5D9-B613D72D7A31}"/>
          </ac:picMkLst>
        </pc:picChg>
      </pc:sldChg>
      <pc:sldChg chg="delSp mod delAnim">
        <pc:chgData name="Alfred Smith" userId="3c60a3631c0db8ad" providerId="LiveId" clId="{9E3B6592-F701-4BE6-940F-75E9ED3AC0CD}" dt="2024-05-28T13:03:00.061" v="7" actId="478"/>
        <pc:sldMkLst>
          <pc:docMk/>
          <pc:sldMk cId="1103846827" sldId="277"/>
        </pc:sldMkLst>
        <pc:picChg chg="del">
          <ac:chgData name="Alfred Smith" userId="3c60a3631c0db8ad" providerId="LiveId" clId="{9E3B6592-F701-4BE6-940F-75E9ED3AC0CD}" dt="2024-05-28T13:03:00.061" v="7" actId="478"/>
          <ac:picMkLst>
            <pc:docMk/>
            <pc:sldMk cId="1103846827" sldId="277"/>
            <ac:picMk id="4" creationId="{51A194E1-12A0-4418-AC03-AC68D0CC7A86}"/>
          </ac:picMkLst>
        </pc:picChg>
      </pc:sldChg>
      <pc:sldChg chg="delSp mod delAnim">
        <pc:chgData name="Alfred Smith" userId="3c60a3631c0db8ad" providerId="LiveId" clId="{9E3B6592-F701-4BE6-940F-75E9ED3AC0CD}" dt="2024-05-28T13:03:02.066" v="8" actId="478"/>
        <pc:sldMkLst>
          <pc:docMk/>
          <pc:sldMk cId="1074482989" sldId="278"/>
        </pc:sldMkLst>
        <pc:picChg chg="del">
          <ac:chgData name="Alfred Smith" userId="3c60a3631c0db8ad" providerId="LiveId" clId="{9E3B6592-F701-4BE6-940F-75E9ED3AC0CD}" dt="2024-05-28T13:03:02.066" v="8" actId="478"/>
          <ac:picMkLst>
            <pc:docMk/>
            <pc:sldMk cId="1074482989" sldId="278"/>
            <ac:picMk id="4" creationId="{BAEBF0A5-F7A6-442C-9FC1-89EC7462E4AC}"/>
          </ac:picMkLst>
        </pc:picChg>
      </pc:sldChg>
      <pc:sldChg chg="delSp mod delAnim">
        <pc:chgData name="Alfred Smith" userId="3c60a3631c0db8ad" providerId="LiveId" clId="{9E3B6592-F701-4BE6-940F-75E9ED3AC0CD}" dt="2024-05-28T13:03:04.306" v="9" actId="478"/>
        <pc:sldMkLst>
          <pc:docMk/>
          <pc:sldMk cId="1674139565" sldId="279"/>
        </pc:sldMkLst>
        <pc:picChg chg="del">
          <ac:chgData name="Alfred Smith" userId="3c60a3631c0db8ad" providerId="LiveId" clId="{9E3B6592-F701-4BE6-940F-75E9ED3AC0CD}" dt="2024-05-28T13:03:04.306" v="9" actId="478"/>
          <ac:picMkLst>
            <pc:docMk/>
            <pc:sldMk cId="1674139565" sldId="279"/>
            <ac:picMk id="4" creationId="{27BA6BBD-0DC8-4D84-891D-C4149CF24EBB}"/>
          </ac:picMkLst>
        </pc:picChg>
      </pc:sldChg>
      <pc:sldChg chg="delSp mod delAnim">
        <pc:chgData name="Alfred Smith" userId="3c60a3631c0db8ad" providerId="LiveId" clId="{9E3B6592-F701-4BE6-940F-75E9ED3AC0CD}" dt="2024-05-28T13:03:07.056" v="10" actId="478"/>
        <pc:sldMkLst>
          <pc:docMk/>
          <pc:sldMk cId="227576966" sldId="280"/>
        </pc:sldMkLst>
        <pc:picChg chg="del">
          <ac:chgData name="Alfred Smith" userId="3c60a3631c0db8ad" providerId="LiveId" clId="{9E3B6592-F701-4BE6-940F-75E9ED3AC0CD}" dt="2024-05-28T13:03:07.056" v="10" actId="478"/>
          <ac:picMkLst>
            <pc:docMk/>
            <pc:sldMk cId="227576966" sldId="280"/>
            <ac:picMk id="4" creationId="{22E2E913-D8C5-43D7-BD89-02E29CB1690E}"/>
          </ac:picMkLst>
        </pc:picChg>
      </pc:sldChg>
      <pc:sldChg chg="delSp mod delAnim">
        <pc:chgData name="Alfred Smith" userId="3c60a3631c0db8ad" providerId="LiveId" clId="{9E3B6592-F701-4BE6-940F-75E9ED3AC0CD}" dt="2024-05-28T13:03:09.995" v="11" actId="478"/>
        <pc:sldMkLst>
          <pc:docMk/>
          <pc:sldMk cId="1204553624" sldId="281"/>
        </pc:sldMkLst>
        <pc:picChg chg="del">
          <ac:chgData name="Alfred Smith" userId="3c60a3631c0db8ad" providerId="LiveId" clId="{9E3B6592-F701-4BE6-940F-75E9ED3AC0CD}" dt="2024-05-28T13:03:09.995" v="11" actId="478"/>
          <ac:picMkLst>
            <pc:docMk/>
            <pc:sldMk cId="1204553624" sldId="281"/>
            <ac:picMk id="4" creationId="{5FF952C4-9950-4A45-8D9A-17F2F8CD76AE}"/>
          </ac:picMkLst>
        </pc:picChg>
      </pc:sldChg>
      <pc:sldChg chg="delSp mod delAnim">
        <pc:chgData name="Alfred Smith" userId="3c60a3631c0db8ad" providerId="LiveId" clId="{9E3B6592-F701-4BE6-940F-75E9ED3AC0CD}" dt="2024-05-28T13:03:12.259" v="12" actId="478"/>
        <pc:sldMkLst>
          <pc:docMk/>
          <pc:sldMk cId="2057807834" sldId="282"/>
        </pc:sldMkLst>
        <pc:picChg chg="del">
          <ac:chgData name="Alfred Smith" userId="3c60a3631c0db8ad" providerId="LiveId" clId="{9E3B6592-F701-4BE6-940F-75E9ED3AC0CD}" dt="2024-05-28T13:03:12.259" v="12" actId="478"/>
          <ac:picMkLst>
            <pc:docMk/>
            <pc:sldMk cId="2057807834" sldId="282"/>
            <ac:picMk id="6" creationId="{A0B8B5F0-6B11-45F5-AD10-786B2AA9AD8A}"/>
          </ac:picMkLst>
        </pc:picChg>
      </pc:sldChg>
      <pc:sldChg chg="delSp mod delAnim">
        <pc:chgData name="Alfred Smith" userId="3c60a3631c0db8ad" providerId="LiveId" clId="{9E3B6592-F701-4BE6-940F-75E9ED3AC0CD}" dt="2024-05-28T13:03:16.287" v="13" actId="478"/>
        <pc:sldMkLst>
          <pc:docMk/>
          <pc:sldMk cId="2399463987" sldId="283"/>
        </pc:sldMkLst>
        <pc:picChg chg="del">
          <ac:chgData name="Alfred Smith" userId="3c60a3631c0db8ad" providerId="LiveId" clId="{9E3B6592-F701-4BE6-940F-75E9ED3AC0CD}" dt="2024-05-28T13:03:16.287" v="13" actId="478"/>
          <ac:picMkLst>
            <pc:docMk/>
            <pc:sldMk cId="2399463987" sldId="283"/>
            <ac:picMk id="4" creationId="{53CC52C8-780A-46A8-8D82-93A4E891E9B0}"/>
          </ac:picMkLst>
        </pc:picChg>
      </pc:sldChg>
      <pc:sldChg chg="delSp mod delAnim">
        <pc:chgData name="Alfred Smith" userId="3c60a3631c0db8ad" providerId="LiveId" clId="{9E3B6592-F701-4BE6-940F-75E9ED3AC0CD}" dt="2024-05-28T13:03:19.319" v="14" actId="478"/>
        <pc:sldMkLst>
          <pc:docMk/>
          <pc:sldMk cId="2316589531" sldId="284"/>
        </pc:sldMkLst>
        <pc:picChg chg="del">
          <ac:chgData name="Alfred Smith" userId="3c60a3631c0db8ad" providerId="LiveId" clId="{9E3B6592-F701-4BE6-940F-75E9ED3AC0CD}" dt="2024-05-28T13:03:19.319" v="14" actId="478"/>
          <ac:picMkLst>
            <pc:docMk/>
            <pc:sldMk cId="2316589531" sldId="284"/>
            <ac:picMk id="3" creationId="{8A36970A-3B4C-48FD-A972-C1B386D1FDB9}"/>
          </ac:picMkLst>
        </pc:picChg>
      </pc:sldChg>
      <pc:sldChg chg="delSp modTransition modAnim">
        <pc:chgData name="Alfred Smith" userId="3c60a3631c0db8ad" providerId="LiveId" clId="{9E3B6592-F701-4BE6-940F-75E9ED3AC0CD}" dt="2024-05-28T13:02:29.956" v="0"/>
        <pc:sldMkLst>
          <pc:docMk/>
          <pc:sldMk cId="3407584033" sldId="285"/>
        </pc:sldMkLst>
        <pc:picChg chg="del">
          <ac:chgData name="Alfred Smith" userId="3c60a3631c0db8ad" providerId="LiveId" clId="{9E3B6592-F701-4BE6-940F-75E9ED3AC0CD}" dt="2024-05-28T13:02:29.956" v="0"/>
          <ac:picMkLst>
            <pc:docMk/>
            <pc:sldMk cId="3407584033" sldId="285"/>
            <ac:picMk id="4" creationId="{C05F6E09-DE64-4B9A-9A87-4D8B53B7CCC4}"/>
          </ac:picMkLst>
        </pc:picChg>
      </pc:sldChg>
    </pc:docChg>
  </pc:docChgLst>
  <pc:docChgLst>
    <pc:chgData name="Leonie Smith" userId="fed1330f33f5650e" providerId="LiveId" clId="{D5FACD1F-FB61-42A9-820D-76B13842699C}"/>
    <pc:docChg chg="custSel addSld delSld modSld sldOrd">
      <pc:chgData name="Leonie Smith" userId="fed1330f33f5650e" providerId="LiveId" clId="{D5FACD1F-FB61-42A9-820D-76B13842699C}" dt="2022-02-10T05:56:03.769" v="162" actId="729"/>
      <pc:docMkLst>
        <pc:docMk/>
      </pc:docMkLst>
      <pc:sldChg chg="mod modShow">
        <pc:chgData name="Leonie Smith" userId="fed1330f33f5650e" providerId="LiveId" clId="{D5FACD1F-FB61-42A9-820D-76B13842699C}" dt="2022-02-08T09:36:21.341" v="17" actId="729"/>
        <pc:sldMkLst>
          <pc:docMk/>
          <pc:sldMk cId="3348757415" sldId="256"/>
        </pc:sldMkLst>
      </pc:sldChg>
      <pc:sldChg chg="mod modShow">
        <pc:chgData name="Leonie Smith" userId="fed1330f33f5650e" providerId="LiveId" clId="{D5FACD1F-FB61-42A9-820D-76B13842699C}" dt="2022-02-08T09:36:36.067" v="19" actId="729"/>
        <pc:sldMkLst>
          <pc:docMk/>
          <pc:sldMk cId="1018574621" sldId="257"/>
        </pc:sldMkLst>
      </pc:sldChg>
      <pc:sldChg chg="addSp delSp modSp mod modShow">
        <pc:chgData name="Leonie Smith" userId="fed1330f33f5650e" providerId="LiveId" clId="{D5FACD1F-FB61-42A9-820D-76B13842699C}" dt="2022-02-10T04:53:08.438" v="132" actId="729"/>
        <pc:sldMkLst>
          <pc:docMk/>
          <pc:sldMk cId="525752733" sldId="258"/>
        </pc:sldMkLst>
        <pc:picChg chg="add mod">
          <ac:chgData name="Leonie Smith" userId="fed1330f33f5650e" providerId="LiveId" clId="{D5FACD1F-FB61-42A9-820D-76B13842699C}" dt="2022-02-09T06:54:44.589" v="115"/>
          <ac:picMkLst>
            <pc:docMk/>
            <pc:sldMk cId="525752733" sldId="258"/>
            <ac:picMk id="2" creationId="{38B865BC-5B01-43F9-8685-5D65DA8634D6}"/>
          </ac:picMkLst>
        </pc:picChg>
        <pc:picChg chg="del">
          <ac:chgData name="Leonie Smith" userId="fed1330f33f5650e" providerId="LiveId" clId="{D5FACD1F-FB61-42A9-820D-76B13842699C}" dt="2022-02-09T06:54:44.589" v="115"/>
          <ac:picMkLst>
            <pc:docMk/>
            <pc:sldMk cId="525752733" sldId="258"/>
            <ac:picMk id="3" creationId="{7E8D4565-EAF2-4819-AD02-1BE2D0543F2C}"/>
          </ac:picMkLst>
        </pc:picChg>
      </pc:sldChg>
      <pc:sldChg chg="addSp delSp modSp del mod delAnim modShow">
        <pc:chgData name="Leonie Smith" userId="fed1330f33f5650e" providerId="LiveId" clId="{D5FACD1F-FB61-42A9-820D-76B13842699C}" dt="2022-02-10T04:55:30.052" v="143" actId="47"/>
        <pc:sldMkLst>
          <pc:docMk/>
          <pc:sldMk cId="3459794170" sldId="259"/>
        </pc:sldMkLst>
        <pc:picChg chg="add del mod">
          <ac:chgData name="Leonie Smith" userId="fed1330f33f5650e" providerId="LiveId" clId="{D5FACD1F-FB61-42A9-820D-76B13842699C}" dt="2022-02-09T06:57:36.775" v="117"/>
          <ac:picMkLst>
            <pc:docMk/>
            <pc:sldMk cId="3459794170" sldId="259"/>
            <ac:picMk id="2" creationId="{F6A8BF70-A8B1-4814-A485-F13E3050DD46}"/>
          </ac:picMkLst>
        </pc:picChg>
        <pc:picChg chg="add del mod">
          <ac:chgData name="Leonie Smith" userId="fed1330f33f5650e" providerId="LiveId" clId="{D5FACD1F-FB61-42A9-820D-76B13842699C}" dt="2022-02-10T04:55:24.616" v="142" actId="478"/>
          <ac:picMkLst>
            <pc:docMk/>
            <pc:sldMk cId="3459794170" sldId="259"/>
            <ac:picMk id="3" creationId="{B05E0B74-6C34-443B-8AEF-223A8DC37C76}"/>
          </ac:picMkLst>
        </pc:picChg>
        <pc:picChg chg="del">
          <ac:chgData name="Leonie Smith" userId="fed1330f33f5650e" providerId="LiveId" clId="{D5FACD1F-FB61-42A9-820D-76B13842699C}" dt="2022-02-09T06:57:15.897" v="116"/>
          <ac:picMkLst>
            <pc:docMk/>
            <pc:sldMk cId="3459794170" sldId="259"/>
            <ac:picMk id="7" creationId="{CEFB5EE5-AE04-42D9-8BBD-3E7BF67DF12E}"/>
          </ac:picMkLst>
        </pc:picChg>
      </pc:sldChg>
      <pc:sldChg chg="mod modShow">
        <pc:chgData name="Leonie Smith" userId="fed1330f33f5650e" providerId="LiveId" clId="{D5FACD1F-FB61-42A9-820D-76B13842699C}" dt="2022-02-08T09:37:34.968" v="25" actId="729"/>
        <pc:sldMkLst>
          <pc:docMk/>
          <pc:sldMk cId="1204998267" sldId="260"/>
        </pc:sldMkLst>
      </pc:sldChg>
      <pc:sldChg chg="mod modShow">
        <pc:chgData name="Leonie Smith" userId="fed1330f33f5650e" providerId="LiveId" clId="{D5FACD1F-FB61-42A9-820D-76B13842699C}" dt="2022-02-08T09:37:46.920" v="27" actId="729"/>
        <pc:sldMkLst>
          <pc:docMk/>
          <pc:sldMk cId="3728152200" sldId="261"/>
        </pc:sldMkLst>
      </pc:sldChg>
      <pc:sldChg chg="addSp delSp modSp mod modShow">
        <pc:chgData name="Leonie Smith" userId="fed1330f33f5650e" providerId="LiveId" clId="{D5FACD1F-FB61-42A9-820D-76B13842699C}" dt="2022-02-10T05:55:41.892" v="160" actId="729"/>
        <pc:sldMkLst>
          <pc:docMk/>
          <pc:sldMk cId="3350226380" sldId="262"/>
        </pc:sldMkLst>
        <pc:picChg chg="add del mod">
          <ac:chgData name="Leonie Smith" userId="fed1330f33f5650e" providerId="LiveId" clId="{D5FACD1F-FB61-42A9-820D-76B13842699C}" dt="2022-02-09T06:59:38.671" v="119"/>
          <ac:picMkLst>
            <pc:docMk/>
            <pc:sldMk cId="3350226380" sldId="262"/>
            <ac:picMk id="2" creationId="{09B4FBCF-AD7B-4D4A-8400-CE55F266B658}"/>
          </ac:picMkLst>
        </pc:picChg>
        <pc:picChg chg="del">
          <ac:chgData name="Leonie Smith" userId="fed1330f33f5650e" providerId="LiveId" clId="{D5FACD1F-FB61-42A9-820D-76B13842699C}" dt="2022-02-09T06:58:44.958" v="118"/>
          <ac:picMkLst>
            <pc:docMk/>
            <pc:sldMk cId="3350226380" sldId="262"/>
            <ac:picMk id="3" creationId="{0727F09C-2993-4FAD-B5C8-B613EB98A351}"/>
          </ac:picMkLst>
        </pc:picChg>
        <pc:picChg chg="add mod">
          <ac:chgData name="Leonie Smith" userId="fed1330f33f5650e" providerId="LiveId" clId="{D5FACD1F-FB61-42A9-820D-76B13842699C}" dt="2022-02-09T06:59:38.671" v="119"/>
          <ac:picMkLst>
            <pc:docMk/>
            <pc:sldMk cId="3350226380" sldId="262"/>
            <ac:picMk id="5" creationId="{5242D7D0-F869-4D7E-BBC3-6E189780E8EF}"/>
          </ac:picMkLst>
        </pc:picChg>
      </pc:sldChg>
      <pc:sldChg chg="mod modShow">
        <pc:chgData name="Leonie Smith" userId="fed1330f33f5650e" providerId="LiveId" clId="{D5FACD1F-FB61-42A9-820D-76B13842699C}" dt="2022-02-08T09:38:35.126" v="31" actId="729"/>
        <pc:sldMkLst>
          <pc:docMk/>
          <pc:sldMk cId="814010234" sldId="263"/>
        </pc:sldMkLst>
      </pc:sldChg>
      <pc:sldChg chg="mod modShow">
        <pc:chgData name="Leonie Smith" userId="fed1330f33f5650e" providerId="LiveId" clId="{D5FACD1F-FB61-42A9-820D-76B13842699C}" dt="2022-02-08T09:39:16.195" v="33" actId="729"/>
        <pc:sldMkLst>
          <pc:docMk/>
          <pc:sldMk cId="302978315" sldId="264"/>
        </pc:sldMkLst>
      </pc:sldChg>
      <pc:sldChg chg="mod modShow">
        <pc:chgData name="Leonie Smith" userId="fed1330f33f5650e" providerId="LiveId" clId="{D5FACD1F-FB61-42A9-820D-76B13842699C}" dt="2022-02-08T09:39:30.791" v="35" actId="729"/>
        <pc:sldMkLst>
          <pc:docMk/>
          <pc:sldMk cId="891345644" sldId="265"/>
        </pc:sldMkLst>
      </pc:sldChg>
      <pc:sldChg chg="addSp delSp modSp del mod modShow">
        <pc:chgData name="Leonie Smith" userId="fed1330f33f5650e" providerId="LiveId" clId="{D5FACD1F-FB61-42A9-820D-76B13842699C}" dt="2022-02-10T04:59:20.150" v="150" actId="47"/>
        <pc:sldMkLst>
          <pc:docMk/>
          <pc:sldMk cId="3955896480" sldId="266"/>
        </pc:sldMkLst>
        <pc:picChg chg="add del mod">
          <ac:chgData name="Leonie Smith" userId="fed1330f33f5650e" providerId="LiveId" clId="{D5FACD1F-FB61-42A9-820D-76B13842699C}" dt="2022-02-09T07:01:12.887" v="121"/>
          <ac:picMkLst>
            <pc:docMk/>
            <pc:sldMk cId="3955896480" sldId="266"/>
            <ac:picMk id="2" creationId="{1849B1B6-13D9-4BC2-AFC9-2E0EF7A8D1BD}"/>
          </ac:picMkLst>
        </pc:picChg>
        <pc:picChg chg="add del mod">
          <ac:chgData name="Leonie Smith" userId="fed1330f33f5650e" providerId="LiveId" clId="{D5FACD1F-FB61-42A9-820D-76B13842699C}" dt="2022-02-09T07:01:45.555" v="122"/>
          <ac:picMkLst>
            <pc:docMk/>
            <pc:sldMk cId="3955896480" sldId="266"/>
            <ac:picMk id="3" creationId="{ECA7ACC7-97FD-4997-9AD0-451BB1BBB4A9}"/>
          </ac:picMkLst>
        </pc:picChg>
        <pc:picChg chg="add mod">
          <ac:chgData name="Leonie Smith" userId="fed1330f33f5650e" providerId="LiveId" clId="{D5FACD1F-FB61-42A9-820D-76B13842699C}" dt="2022-02-09T07:01:45.555" v="122"/>
          <ac:picMkLst>
            <pc:docMk/>
            <pc:sldMk cId="3955896480" sldId="266"/>
            <ac:picMk id="5" creationId="{57D338B7-5648-48B6-905C-ECB96EEBA364}"/>
          </ac:picMkLst>
        </pc:picChg>
        <pc:picChg chg="del">
          <ac:chgData name="Leonie Smith" userId="fed1330f33f5650e" providerId="LiveId" clId="{D5FACD1F-FB61-42A9-820D-76B13842699C}" dt="2022-02-09T07:00:56.533" v="120"/>
          <ac:picMkLst>
            <pc:docMk/>
            <pc:sldMk cId="3955896480" sldId="266"/>
            <ac:picMk id="8" creationId="{B63AC185-B0FA-4C5C-A443-89A62BE49BB7}"/>
          </ac:picMkLst>
        </pc:picChg>
      </pc:sldChg>
      <pc:sldChg chg="addSp delSp modSp mod modShow">
        <pc:chgData name="Leonie Smith" userId="fed1330f33f5650e" providerId="LiveId" clId="{D5FACD1F-FB61-42A9-820D-76B13842699C}" dt="2022-02-09T07:06:27.574" v="130" actId="729"/>
        <pc:sldMkLst>
          <pc:docMk/>
          <pc:sldMk cId="3515436484" sldId="267"/>
        </pc:sldMkLst>
        <pc:picChg chg="add del mod">
          <ac:chgData name="Leonie Smith" userId="fed1330f33f5650e" providerId="LiveId" clId="{D5FACD1F-FB61-42A9-820D-76B13842699C}" dt="2022-02-09T07:03:37.001" v="125"/>
          <ac:picMkLst>
            <pc:docMk/>
            <pc:sldMk cId="3515436484" sldId="267"/>
            <ac:picMk id="2" creationId="{7BE2F55A-E852-4A8B-B0A8-219918BE3794}"/>
          </ac:picMkLst>
        </pc:picChg>
        <pc:picChg chg="del">
          <ac:chgData name="Leonie Smith" userId="fed1330f33f5650e" providerId="LiveId" clId="{D5FACD1F-FB61-42A9-820D-76B13842699C}" dt="2022-02-09T07:03:18.799" v="124"/>
          <ac:picMkLst>
            <pc:docMk/>
            <pc:sldMk cId="3515436484" sldId="267"/>
            <ac:picMk id="3" creationId="{1C320918-24A7-40D2-9CC1-69ECF0209D81}"/>
          </ac:picMkLst>
        </pc:picChg>
        <pc:picChg chg="add del mod">
          <ac:chgData name="Leonie Smith" userId="fed1330f33f5650e" providerId="LiveId" clId="{D5FACD1F-FB61-42A9-820D-76B13842699C}" dt="2022-02-09T07:03:57.810" v="126"/>
          <ac:picMkLst>
            <pc:docMk/>
            <pc:sldMk cId="3515436484" sldId="267"/>
            <ac:picMk id="5" creationId="{3A64D95C-A463-429A-BFC7-C3C89C1B4FFC}"/>
          </ac:picMkLst>
        </pc:picChg>
        <pc:picChg chg="add del mod">
          <ac:chgData name="Leonie Smith" userId="fed1330f33f5650e" providerId="LiveId" clId="{D5FACD1F-FB61-42A9-820D-76B13842699C}" dt="2022-02-09T07:05:30.650" v="127"/>
          <ac:picMkLst>
            <pc:docMk/>
            <pc:sldMk cId="3515436484" sldId="267"/>
            <ac:picMk id="7" creationId="{2A7E31FC-85D2-42C1-BA3A-AAEC0BC7C6DC}"/>
          </ac:picMkLst>
        </pc:picChg>
        <pc:picChg chg="add mod">
          <ac:chgData name="Leonie Smith" userId="fed1330f33f5650e" providerId="LiveId" clId="{D5FACD1F-FB61-42A9-820D-76B13842699C}" dt="2022-02-09T07:05:30.650" v="127"/>
          <ac:picMkLst>
            <pc:docMk/>
            <pc:sldMk cId="3515436484" sldId="267"/>
            <ac:picMk id="8" creationId="{2BF36A8D-10F7-4401-971F-5F02D81C0E94}"/>
          </ac:picMkLst>
        </pc:picChg>
      </pc:sldChg>
      <pc:sldChg chg="mod modShow">
        <pc:chgData name="Leonie Smith" userId="fed1330f33f5650e" providerId="LiveId" clId="{D5FACD1F-FB61-42A9-820D-76B13842699C}" dt="2022-02-08T09:40:14.882" v="41" actId="729"/>
        <pc:sldMkLst>
          <pc:docMk/>
          <pc:sldMk cId="3050018533" sldId="268"/>
        </pc:sldMkLst>
      </pc:sldChg>
      <pc:sldChg chg="mod modShow">
        <pc:chgData name="Leonie Smith" userId="fed1330f33f5650e" providerId="LiveId" clId="{D5FACD1F-FB61-42A9-820D-76B13842699C}" dt="2022-02-08T09:40:27.038" v="43" actId="729"/>
        <pc:sldMkLst>
          <pc:docMk/>
          <pc:sldMk cId="405658005" sldId="269"/>
        </pc:sldMkLst>
      </pc:sldChg>
      <pc:sldChg chg="addSp modSp modAnim">
        <pc:chgData name="Leonie Smith" userId="fed1330f33f5650e" providerId="LiveId" clId="{D5FACD1F-FB61-42A9-820D-76B13842699C}" dt="2022-02-08T13:48:29.042" v="58"/>
        <pc:sldMkLst>
          <pc:docMk/>
          <pc:sldMk cId="2783460216" sldId="270"/>
        </pc:sldMkLst>
        <pc:spChg chg="add mod">
          <ac:chgData name="Leonie Smith" userId="fed1330f33f5650e" providerId="LiveId" clId="{D5FACD1F-FB61-42A9-820D-76B13842699C}" dt="2022-02-08T13:48:29.042" v="58"/>
          <ac:spMkLst>
            <pc:docMk/>
            <pc:sldMk cId="2783460216" sldId="270"/>
            <ac:spMk id="5" creationId="{B4A72001-BD17-47D6-81DE-F3E1EA409848}"/>
          </ac:spMkLst>
        </pc:spChg>
        <pc:picChg chg="add mod">
          <ac:chgData name="Leonie Smith" userId="fed1330f33f5650e" providerId="LiveId" clId="{D5FACD1F-FB61-42A9-820D-76B13842699C}" dt="2022-02-08T09:36:27.553" v="18"/>
          <ac:picMkLst>
            <pc:docMk/>
            <pc:sldMk cId="2783460216" sldId="270"/>
            <ac:picMk id="4" creationId="{9DAD2DF2-2894-4775-9160-91A61CFE9510}"/>
          </ac:picMkLst>
        </pc:picChg>
      </pc:sldChg>
      <pc:sldChg chg="addSp modSp mod modAnim">
        <pc:chgData name="Leonie Smith" userId="fed1330f33f5650e" providerId="LiveId" clId="{D5FACD1F-FB61-42A9-820D-76B13842699C}" dt="2022-02-08T13:51:48.810" v="63" actId="20577"/>
        <pc:sldMkLst>
          <pc:docMk/>
          <pc:sldMk cId="4290456388" sldId="272"/>
        </pc:sldMkLst>
        <pc:spChg chg="add mod">
          <ac:chgData name="Leonie Smith" userId="fed1330f33f5650e" providerId="LiveId" clId="{D5FACD1F-FB61-42A9-820D-76B13842699C}" dt="2022-02-08T13:51:48.810" v="63" actId="20577"/>
          <ac:spMkLst>
            <pc:docMk/>
            <pc:sldMk cId="4290456388" sldId="272"/>
            <ac:spMk id="5" creationId="{E35CDCE4-EC1D-48A8-A20F-0D2CDA686F25}"/>
          </ac:spMkLst>
        </pc:spChg>
        <pc:picChg chg="add mod">
          <ac:chgData name="Leonie Smith" userId="fed1330f33f5650e" providerId="LiveId" clId="{D5FACD1F-FB61-42A9-820D-76B13842699C}" dt="2022-02-08T09:36:42.896" v="20"/>
          <ac:picMkLst>
            <pc:docMk/>
            <pc:sldMk cId="4290456388" sldId="272"/>
            <ac:picMk id="4" creationId="{2468FC68-81F0-4E40-81F1-719E1E6D3DA3}"/>
          </ac:picMkLst>
        </pc:picChg>
      </pc:sldChg>
      <pc:sldChg chg="addSp delSp modSp mod delAnim modAnim">
        <pc:chgData name="Leonie Smith" userId="fed1330f33f5650e" providerId="LiveId" clId="{D5FACD1F-FB61-42A9-820D-76B13842699C}" dt="2022-02-10T04:53:00.417" v="131"/>
        <pc:sldMkLst>
          <pc:docMk/>
          <pc:sldMk cId="568695375" sldId="273"/>
        </pc:sldMkLst>
        <pc:spChg chg="add mod">
          <ac:chgData name="Leonie Smith" userId="fed1330f33f5650e" providerId="LiveId" clId="{D5FACD1F-FB61-42A9-820D-76B13842699C}" dt="2022-02-08T13:51:59.113" v="64" actId="20577"/>
          <ac:spMkLst>
            <pc:docMk/>
            <pc:sldMk cId="568695375" sldId="273"/>
            <ac:spMk id="5" creationId="{E07AE0AA-A276-4273-9168-282B904EE9C1}"/>
          </ac:spMkLst>
        </pc:spChg>
        <pc:picChg chg="add del mod">
          <ac:chgData name="Leonie Smith" userId="fed1330f33f5650e" providerId="LiveId" clId="{D5FACD1F-FB61-42A9-820D-76B13842699C}" dt="2022-02-09T06:51:38.891" v="108" actId="478"/>
          <ac:picMkLst>
            <pc:docMk/>
            <pc:sldMk cId="568695375" sldId="273"/>
            <ac:picMk id="4" creationId="{4BAEC582-E4A3-4C0D-B8CF-79BAAD6F3E7D}"/>
          </ac:picMkLst>
        </pc:picChg>
        <pc:picChg chg="add mod">
          <ac:chgData name="Leonie Smith" userId="fed1330f33f5650e" providerId="LiveId" clId="{D5FACD1F-FB61-42A9-820D-76B13842699C}" dt="2022-02-10T04:53:00.417" v="131"/>
          <ac:picMkLst>
            <pc:docMk/>
            <pc:sldMk cId="568695375" sldId="273"/>
            <ac:picMk id="4" creationId="{A0C8FF19-AFD6-4B1D-89E7-B86EB38BA6BD}"/>
          </ac:picMkLst>
        </pc:picChg>
      </pc:sldChg>
      <pc:sldChg chg="addSp delSp modSp mod delAnim modAnim">
        <pc:chgData name="Leonie Smith" userId="fed1330f33f5650e" providerId="LiveId" clId="{D5FACD1F-FB61-42A9-820D-76B13842699C}" dt="2022-02-10T05:55:18.848" v="157"/>
        <pc:sldMkLst>
          <pc:docMk/>
          <pc:sldMk cId="3218911376" sldId="274"/>
        </pc:sldMkLst>
        <pc:spChg chg="add mod">
          <ac:chgData name="Leonie Smith" userId="fed1330f33f5650e" providerId="LiveId" clId="{D5FACD1F-FB61-42A9-820D-76B13842699C}" dt="2022-02-08T13:52:13.953" v="66" actId="20577"/>
          <ac:spMkLst>
            <pc:docMk/>
            <pc:sldMk cId="3218911376" sldId="274"/>
            <ac:spMk id="5" creationId="{F0D73C5D-1992-45CC-AFBB-A62C3ED03A89}"/>
          </ac:spMkLst>
        </pc:spChg>
        <pc:picChg chg="add mod">
          <ac:chgData name="Leonie Smith" userId="fed1330f33f5650e" providerId="LiveId" clId="{D5FACD1F-FB61-42A9-820D-76B13842699C}" dt="2022-02-10T05:55:18.848" v="157"/>
          <ac:picMkLst>
            <pc:docMk/>
            <pc:sldMk cId="3218911376" sldId="274"/>
            <ac:picMk id="4" creationId="{54F75BD2-A12C-415D-9B61-AC0C6F0FB70F}"/>
          </ac:picMkLst>
        </pc:picChg>
        <pc:picChg chg="add del mod">
          <ac:chgData name="Leonie Smith" userId="fed1330f33f5650e" providerId="LiveId" clId="{D5FACD1F-FB61-42A9-820D-76B13842699C}" dt="2022-02-10T04:55:36.148" v="144" actId="478"/>
          <ac:picMkLst>
            <pc:docMk/>
            <pc:sldMk cId="3218911376" sldId="274"/>
            <ac:picMk id="4" creationId="{775FB3F8-29CC-447A-AC6B-47D664E12EFB}"/>
          </ac:picMkLst>
        </pc:picChg>
        <pc:picChg chg="add del mod">
          <ac:chgData name="Leonie Smith" userId="fed1330f33f5650e" providerId="LiveId" clId="{D5FACD1F-FB61-42A9-820D-76B13842699C}" dt="2022-02-09T06:51:44.531" v="109" actId="478"/>
          <ac:picMkLst>
            <pc:docMk/>
            <pc:sldMk cId="3218911376" sldId="274"/>
            <ac:picMk id="4" creationId="{974A6D6A-FCB6-4452-94F2-B7F30DB7E004}"/>
          </ac:picMkLst>
        </pc:picChg>
      </pc:sldChg>
      <pc:sldChg chg="addSp modSp mod modAnim">
        <pc:chgData name="Leonie Smith" userId="fed1330f33f5650e" providerId="LiveId" clId="{D5FACD1F-FB61-42A9-820D-76B13842699C}" dt="2022-02-08T13:52:23.484" v="68" actId="20577"/>
        <pc:sldMkLst>
          <pc:docMk/>
          <pc:sldMk cId="3567998358" sldId="275"/>
        </pc:sldMkLst>
        <pc:spChg chg="add mod">
          <ac:chgData name="Leonie Smith" userId="fed1330f33f5650e" providerId="LiveId" clId="{D5FACD1F-FB61-42A9-820D-76B13842699C}" dt="2022-02-08T13:52:23.484" v="68" actId="20577"/>
          <ac:spMkLst>
            <pc:docMk/>
            <pc:sldMk cId="3567998358" sldId="275"/>
            <ac:spMk id="5" creationId="{811011BA-82CC-4AFF-A29B-722F21E914B5}"/>
          </ac:spMkLst>
        </pc:spChg>
        <pc:picChg chg="add mod">
          <ac:chgData name="Leonie Smith" userId="fed1330f33f5650e" providerId="LiveId" clId="{D5FACD1F-FB61-42A9-820D-76B13842699C}" dt="2022-02-08T09:37:42.078" v="26"/>
          <ac:picMkLst>
            <pc:docMk/>
            <pc:sldMk cId="3567998358" sldId="275"/>
            <ac:picMk id="4" creationId="{C36573A9-6EBF-406A-8DAA-5BC61F6F60F4}"/>
          </ac:picMkLst>
        </pc:picChg>
      </pc:sldChg>
      <pc:sldChg chg="addSp modSp mod modAnim">
        <pc:chgData name="Leonie Smith" userId="fed1330f33f5650e" providerId="LiveId" clId="{D5FACD1F-FB61-42A9-820D-76B13842699C}" dt="2022-02-08T13:52:34.284" v="72" actId="20577"/>
        <pc:sldMkLst>
          <pc:docMk/>
          <pc:sldMk cId="2010182059" sldId="276"/>
        </pc:sldMkLst>
        <pc:spChg chg="add mod">
          <ac:chgData name="Leonie Smith" userId="fed1330f33f5650e" providerId="LiveId" clId="{D5FACD1F-FB61-42A9-820D-76B13842699C}" dt="2022-02-08T13:52:34.284" v="72" actId="20577"/>
          <ac:spMkLst>
            <pc:docMk/>
            <pc:sldMk cId="2010182059" sldId="276"/>
            <ac:spMk id="5" creationId="{13F73068-F178-43AE-90C4-C54D2371E0F7}"/>
          </ac:spMkLst>
        </pc:spChg>
        <pc:picChg chg="add mod">
          <ac:chgData name="Leonie Smith" userId="fed1330f33f5650e" providerId="LiveId" clId="{D5FACD1F-FB61-42A9-820D-76B13842699C}" dt="2022-02-08T09:37:52.136" v="28"/>
          <ac:picMkLst>
            <pc:docMk/>
            <pc:sldMk cId="2010182059" sldId="276"/>
            <ac:picMk id="4" creationId="{86D84365-453A-4207-A5D9-B613D72D7A31}"/>
          </ac:picMkLst>
        </pc:picChg>
      </pc:sldChg>
      <pc:sldChg chg="addSp delSp modSp mod delAnim modAnim">
        <pc:chgData name="Leonie Smith" userId="fed1330f33f5650e" providerId="LiveId" clId="{D5FACD1F-FB61-42A9-820D-76B13842699C}" dt="2022-02-10T05:55:38.808" v="159"/>
        <pc:sldMkLst>
          <pc:docMk/>
          <pc:sldMk cId="1103846827" sldId="277"/>
        </pc:sldMkLst>
        <pc:spChg chg="add mod">
          <ac:chgData name="Leonie Smith" userId="fed1330f33f5650e" providerId="LiveId" clId="{D5FACD1F-FB61-42A9-820D-76B13842699C}" dt="2022-02-08T13:52:42.902" v="76" actId="20577"/>
          <ac:spMkLst>
            <pc:docMk/>
            <pc:sldMk cId="1103846827" sldId="277"/>
            <ac:spMk id="5" creationId="{1F3E1256-F56F-4275-9892-85BAEA74485C}"/>
          </ac:spMkLst>
        </pc:spChg>
        <pc:picChg chg="add mod">
          <ac:chgData name="Leonie Smith" userId="fed1330f33f5650e" providerId="LiveId" clId="{D5FACD1F-FB61-42A9-820D-76B13842699C}" dt="2022-02-10T05:55:38.808" v="159"/>
          <ac:picMkLst>
            <pc:docMk/>
            <pc:sldMk cId="1103846827" sldId="277"/>
            <ac:picMk id="4" creationId="{51A194E1-12A0-4418-AC03-AC68D0CC7A86}"/>
          </ac:picMkLst>
        </pc:picChg>
        <pc:picChg chg="add del mod">
          <ac:chgData name="Leonie Smith" userId="fed1330f33f5650e" providerId="LiveId" clId="{D5FACD1F-FB61-42A9-820D-76B13842699C}" dt="2022-02-09T06:52:37.699" v="112" actId="478"/>
          <ac:picMkLst>
            <pc:docMk/>
            <pc:sldMk cId="1103846827" sldId="277"/>
            <ac:picMk id="4" creationId="{A9236630-6A41-4E91-903B-C02E647A7994}"/>
          </ac:picMkLst>
        </pc:picChg>
      </pc:sldChg>
      <pc:sldChg chg="addSp modSp mod modAnim">
        <pc:chgData name="Leonie Smith" userId="fed1330f33f5650e" providerId="LiveId" clId="{D5FACD1F-FB61-42A9-820D-76B13842699C}" dt="2022-02-08T13:52:52.610" v="80" actId="20577"/>
        <pc:sldMkLst>
          <pc:docMk/>
          <pc:sldMk cId="1074482989" sldId="278"/>
        </pc:sldMkLst>
        <pc:spChg chg="add mod">
          <ac:chgData name="Leonie Smith" userId="fed1330f33f5650e" providerId="LiveId" clId="{D5FACD1F-FB61-42A9-820D-76B13842699C}" dt="2022-02-08T13:52:52.610" v="80" actId="20577"/>
          <ac:spMkLst>
            <pc:docMk/>
            <pc:sldMk cId="1074482989" sldId="278"/>
            <ac:spMk id="5" creationId="{D8828996-F31F-4010-A9EB-C72DF495BFC4}"/>
          </ac:spMkLst>
        </pc:spChg>
        <pc:picChg chg="add mod">
          <ac:chgData name="Leonie Smith" userId="fed1330f33f5650e" providerId="LiveId" clId="{D5FACD1F-FB61-42A9-820D-76B13842699C}" dt="2022-02-08T09:38:41.192" v="32"/>
          <ac:picMkLst>
            <pc:docMk/>
            <pc:sldMk cId="1074482989" sldId="278"/>
            <ac:picMk id="4" creationId="{BAEBF0A5-F7A6-442C-9FC1-89EC7462E4AC}"/>
          </ac:picMkLst>
        </pc:picChg>
      </pc:sldChg>
      <pc:sldChg chg="addSp modSp mod modAnim">
        <pc:chgData name="Leonie Smith" userId="fed1330f33f5650e" providerId="LiveId" clId="{D5FACD1F-FB61-42A9-820D-76B13842699C}" dt="2022-02-08T13:53:04.704" v="84" actId="20577"/>
        <pc:sldMkLst>
          <pc:docMk/>
          <pc:sldMk cId="1674139565" sldId="279"/>
        </pc:sldMkLst>
        <pc:spChg chg="add mod">
          <ac:chgData name="Leonie Smith" userId="fed1330f33f5650e" providerId="LiveId" clId="{D5FACD1F-FB61-42A9-820D-76B13842699C}" dt="2022-02-08T13:53:04.704" v="84" actId="20577"/>
          <ac:spMkLst>
            <pc:docMk/>
            <pc:sldMk cId="1674139565" sldId="279"/>
            <ac:spMk id="5" creationId="{407B2B76-3552-473C-994A-A952E409E4C4}"/>
          </ac:spMkLst>
        </pc:spChg>
        <pc:picChg chg="add mod">
          <ac:chgData name="Leonie Smith" userId="fed1330f33f5650e" providerId="LiveId" clId="{D5FACD1F-FB61-42A9-820D-76B13842699C}" dt="2022-02-08T09:39:24.434" v="34"/>
          <ac:picMkLst>
            <pc:docMk/>
            <pc:sldMk cId="1674139565" sldId="279"/>
            <ac:picMk id="4" creationId="{27BA6BBD-0DC8-4D84-891D-C4149CF24EBB}"/>
          </ac:picMkLst>
        </pc:picChg>
      </pc:sldChg>
      <pc:sldChg chg="addSp modSp mod modAnim">
        <pc:chgData name="Leonie Smith" userId="fed1330f33f5650e" providerId="LiveId" clId="{D5FACD1F-FB61-42A9-820D-76B13842699C}" dt="2022-02-08T13:53:16.139" v="88" actId="20577"/>
        <pc:sldMkLst>
          <pc:docMk/>
          <pc:sldMk cId="227576966" sldId="280"/>
        </pc:sldMkLst>
        <pc:spChg chg="add mod">
          <ac:chgData name="Leonie Smith" userId="fed1330f33f5650e" providerId="LiveId" clId="{D5FACD1F-FB61-42A9-820D-76B13842699C}" dt="2022-02-08T13:53:16.139" v="88" actId="20577"/>
          <ac:spMkLst>
            <pc:docMk/>
            <pc:sldMk cId="227576966" sldId="280"/>
            <ac:spMk id="5" creationId="{2D94544E-E9FC-4B71-85FC-5D9E5207B421}"/>
          </ac:spMkLst>
        </pc:spChg>
        <pc:picChg chg="add mod">
          <ac:chgData name="Leonie Smith" userId="fed1330f33f5650e" providerId="LiveId" clId="{D5FACD1F-FB61-42A9-820D-76B13842699C}" dt="2022-02-08T09:39:36.664" v="36"/>
          <ac:picMkLst>
            <pc:docMk/>
            <pc:sldMk cId="227576966" sldId="280"/>
            <ac:picMk id="4" creationId="{22E2E913-D8C5-43D7-BD89-02E29CB1690E}"/>
          </ac:picMkLst>
        </pc:picChg>
      </pc:sldChg>
      <pc:sldChg chg="addSp delSp modSp mod delAnim modAnim">
        <pc:chgData name="Leonie Smith" userId="fed1330f33f5650e" providerId="LiveId" clId="{D5FACD1F-FB61-42A9-820D-76B13842699C}" dt="2022-02-10T05:56:01.279" v="161"/>
        <pc:sldMkLst>
          <pc:docMk/>
          <pc:sldMk cId="1204553624" sldId="281"/>
        </pc:sldMkLst>
        <pc:spChg chg="add mod">
          <ac:chgData name="Leonie Smith" userId="fed1330f33f5650e" providerId="LiveId" clId="{D5FACD1F-FB61-42A9-820D-76B13842699C}" dt="2022-02-08T13:53:24.427" v="92" actId="20577"/>
          <ac:spMkLst>
            <pc:docMk/>
            <pc:sldMk cId="1204553624" sldId="281"/>
            <ac:spMk id="5" creationId="{C57AA88A-2C6A-4BA1-A54C-A4FD99B6057A}"/>
          </ac:spMkLst>
        </pc:spChg>
        <pc:picChg chg="add del mod">
          <ac:chgData name="Leonie Smith" userId="fed1330f33f5650e" providerId="LiveId" clId="{D5FACD1F-FB61-42A9-820D-76B13842699C}" dt="2022-02-10T04:57:25.558" v="146" actId="478"/>
          <ac:picMkLst>
            <pc:docMk/>
            <pc:sldMk cId="1204553624" sldId="281"/>
            <ac:picMk id="4" creationId="{248F4CE1-32FE-4848-AAA4-026431F3C6A2}"/>
          </ac:picMkLst>
        </pc:picChg>
        <pc:picChg chg="add mod">
          <ac:chgData name="Leonie Smith" userId="fed1330f33f5650e" providerId="LiveId" clId="{D5FACD1F-FB61-42A9-820D-76B13842699C}" dt="2022-02-10T05:56:01.279" v="161"/>
          <ac:picMkLst>
            <pc:docMk/>
            <pc:sldMk cId="1204553624" sldId="281"/>
            <ac:picMk id="4" creationId="{5FF952C4-9950-4A45-8D9A-17F2F8CD76AE}"/>
          </ac:picMkLst>
        </pc:picChg>
        <pc:picChg chg="add del mod">
          <ac:chgData name="Leonie Smith" userId="fed1330f33f5650e" providerId="LiveId" clId="{D5FACD1F-FB61-42A9-820D-76B13842699C}" dt="2022-02-09T06:53:27.454" v="114" actId="478"/>
          <ac:picMkLst>
            <pc:docMk/>
            <pc:sldMk cId="1204553624" sldId="281"/>
            <ac:picMk id="4" creationId="{6639B0E0-3541-434C-A178-428719A227BC}"/>
          </ac:picMkLst>
        </pc:picChg>
      </pc:sldChg>
      <pc:sldChg chg="addSp delSp modSp mod delAnim modAnim">
        <pc:chgData name="Leonie Smith" userId="fed1330f33f5650e" providerId="LiveId" clId="{D5FACD1F-FB61-42A9-820D-76B13842699C}" dt="2022-02-09T07:06:16.985" v="129"/>
        <pc:sldMkLst>
          <pc:docMk/>
          <pc:sldMk cId="2057807834" sldId="282"/>
        </pc:sldMkLst>
        <pc:spChg chg="add mod">
          <ac:chgData name="Leonie Smith" userId="fed1330f33f5650e" providerId="LiveId" clId="{D5FACD1F-FB61-42A9-820D-76B13842699C}" dt="2022-02-08T13:53:33.931" v="96" actId="20577"/>
          <ac:spMkLst>
            <pc:docMk/>
            <pc:sldMk cId="2057807834" sldId="282"/>
            <ac:spMk id="5" creationId="{16A6EAB2-176A-43B1-95AE-2E642FE50094}"/>
          </ac:spMkLst>
        </pc:spChg>
        <pc:picChg chg="add del mod">
          <ac:chgData name="Leonie Smith" userId="fed1330f33f5650e" providerId="LiveId" clId="{D5FACD1F-FB61-42A9-820D-76B13842699C}" dt="2022-02-09T07:06:10.018" v="128" actId="478"/>
          <ac:picMkLst>
            <pc:docMk/>
            <pc:sldMk cId="2057807834" sldId="282"/>
            <ac:picMk id="4" creationId="{EF86BE8F-1F98-44B8-810C-6840C2E4E27C}"/>
          </ac:picMkLst>
        </pc:picChg>
        <pc:picChg chg="add mod">
          <ac:chgData name="Leonie Smith" userId="fed1330f33f5650e" providerId="LiveId" clId="{D5FACD1F-FB61-42A9-820D-76B13842699C}" dt="2022-02-09T07:06:16.985" v="129"/>
          <ac:picMkLst>
            <pc:docMk/>
            <pc:sldMk cId="2057807834" sldId="282"/>
            <ac:picMk id="6" creationId="{A0B8B5F0-6B11-45F5-AD10-786B2AA9AD8A}"/>
          </ac:picMkLst>
        </pc:picChg>
      </pc:sldChg>
      <pc:sldChg chg="addSp modSp mod modAnim">
        <pc:chgData name="Leonie Smith" userId="fed1330f33f5650e" providerId="LiveId" clId="{D5FACD1F-FB61-42A9-820D-76B13842699C}" dt="2022-02-08T13:53:53.784" v="102" actId="20577"/>
        <pc:sldMkLst>
          <pc:docMk/>
          <pc:sldMk cId="2399463987" sldId="283"/>
        </pc:sldMkLst>
        <pc:spChg chg="add mod">
          <ac:chgData name="Leonie Smith" userId="fed1330f33f5650e" providerId="LiveId" clId="{D5FACD1F-FB61-42A9-820D-76B13842699C}" dt="2022-02-08T13:53:53.784" v="102" actId="20577"/>
          <ac:spMkLst>
            <pc:docMk/>
            <pc:sldMk cId="2399463987" sldId="283"/>
            <ac:spMk id="5" creationId="{72CE0503-FFBC-4077-8D85-28E8BBEFBCCB}"/>
          </ac:spMkLst>
        </pc:spChg>
        <pc:picChg chg="add mod">
          <ac:chgData name="Leonie Smith" userId="fed1330f33f5650e" providerId="LiveId" clId="{D5FACD1F-FB61-42A9-820D-76B13842699C}" dt="2022-02-08T09:40:20.348" v="42"/>
          <ac:picMkLst>
            <pc:docMk/>
            <pc:sldMk cId="2399463987" sldId="283"/>
            <ac:picMk id="4" creationId="{53CC52C8-780A-46A8-8D82-93A4E891E9B0}"/>
          </ac:picMkLst>
        </pc:picChg>
      </pc:sldChg>
      <pc:sldChg chg="addSp modSp mod modAnim">
        <pc:chgData name="Leonie Smith" userId="fed1330f33f5650e" providerId="LiveId" clId="{D5FACD1F-FB61-42A9-820D-76B13842699C}" dt="2022-02-08T13:54:03.721" v="106" actId="20577"/>
        <pc:sldMkLst>
          <pc:docMk/>
          <pc:sldMk cId="2316589531" sldId="284"/>
        </pc:sldMkLst>
        <pc:spChg chg="add mod">
          <ac:chgData name="Leonie Smith" userId="fed1330f33f5650e" providerId="LiveId" clId="{D5FACD1F-FB61-42A9-820D-76B13842699C}" dt="2022-02-08T13:54:03.721" v="106" actId="20577"/>
          <ac:spMkLst>
            <pc:docMk/>
            <pc:sldMk cId="2316589531" sldId="284"/>
            <ac:spMk id="4" creationId="{AE8682FF-95ED-4D32-B3E5-AC1272C7AAD3}"/>
          </ac:spMkLst>
        </pc:spChg>
        <pc:picChg chg="add mod">
          <ac:chgData name="Leonie Smith" userId="fed1330f33f5650e" providerId="LiveId" clId="{D5FACD1F-FB61-42A9-820D-76B13842699C}" dt="2022-02-08T09:40:34.439" v="44"/>
          <ac:picMkLst>
            <pc:docMk/>
            <pc:sldMk cId="2316589531" sldId="284"/>
            <ac:picMk id="3" creationId="{8A36970A-3B4C-48FD-A972-C1B386D1FDB9}"/>
          </ac:picMkLst>
        </pc:picChg>
      </pc:sldChg>
      <pc:sldChg chg="addSp modSp new mod ord modNotesTx">
        <pc:chgData name="Leonie Smith" userId="fed1330f33f5650e" providerId="LiveId" clId="{D5FACD1F-FB61-42A9-820D-76B13842699C}" dt="2022-02-08T13:48:18.010" v="57" actId="1076"/>
        <pc:sldMkLst>
          <pc:docMk/>
          <pc:sldMk cId="3407584033" sldId="285"/>
        </pc:sldMkLst>
        <pc:spChg chg="mod">
          <ac:chgData name="Leonie Smith" userId="fed1330f33f5650e" providerId="LiveId" clId="{D5FACD1F-FB61-42A9-820D-76B13842699C}" dt="2022-01-19T05:06:43.308" v="6" actId="20577"/>
          <ac:spMkLst>
            <pc:docMk/>
            <pc:sldMk cId="3407584033" sldId="285"/>
            <ac:spMk id="2" creationId="{37AFB389-2E57-4F23-AD66-F698C74B648C}"/>
          </ac:spMkLst>
        </pc:spChg>
        <pc:spChg chg="add mod">
          <ac:chgData name="Leonie Smith" userId="fed1330f33f5650e" providerId="LiveId" clId="{D5FACD1F-FB61-42A9-820D-76B13842699C}" dt="2022-02-08T13:48:18.010" v="57" actId="1076"/>
          <ac:spMkLst>
            <pc:docMk/>
            <pc:sldMk cId="3407584033" sldId="285"/>
            <ac:spMk id="6" creationId="{85709F1F-BA45-4C40-9FC5-7C7EE9592288}"/>
          </ac:spMkLst>
        </pc:spChg>
        <pc:picChg chg="add mod">
          <ac:chgData name="Leonie Smith" userId="fed1330f33f5650e" providerId="LiveId" clId="{D5FACD1F-FB61-42A9-820D-76B13842699C}" dt="2022-01-19T05:07:09.850" v="7"/>
          <ac:picMkLst>
            <pc:docMk/>
            <pc:sldMk cId="3407584033" sldId="285"/>
            <ac:picMk id="4" creationId="{C05F6E09-DE64-4B9A-9A87-4D8B53B7CCC4}"/>
          </ac:picMkLst>
        </pc:picChg>
        <pc:picChg chg="add mod ord">
          <ac:chgData name="Leonie Smith" userId="fed1330f33f5650e" providerId="LiveId" clId="{D5FACD1F-FB61-42A9-820D-76B13842699C}" dt="2022-02-08T09:35:44.052" v="16" actId="171"/>
          <ac:picMkLst>
            <pc:docMk/>
            <pc:sldMk cId="3407584033" sldId="285"/>
            <ac:picMk id="5" creationId="{443B4C88-0260-43E5-AF85-88E0501D610E}"/>
          </ac:picMkLst>
        </pc:picChg>
      </pc:sldChg>
      <pc:sldChg chg="addSp delSp modSp new mod ord modShow">
        <pc:chgData name="Leonie Smith" userId="fed1330f33f5650e" providerId="LiveId" clId="{D5FACD1F-FB61-42A9-820D-76B13842699C}" dt="2022-02-10T05:55:21.968" v="158" actId="729"/>
        <pc:sldMkLst>
          <pc:docMk/>
          <pc:sldMk cId="358460988" sldId="286"/>
        </pc:sldMkLst>
        <pc:spChg chg="add mod">
          <ac:chgData name="Leonie Smith" userId="fed1330f33f5650e" providerId="LiveId" clId="{D5FACD1F-FB61-42A9-820D-76B13842699C}" dt="2022-02-10T04:55:00.121" v="140"/>
          <ac:spMkLst>
            <pc:docMk/>
            <pc:sldMk cId="358460988" sldId="286"/>
            <ac:spMk id="2" creationId="{A895778D-B884-43E9-9591-1D68E27F02EA}"/>
          </ac:spMkLst>
        </pc:spChg>
        <pc:spChg chg="add mod">
          <ac:chgData name="Leonie Smith" userId="fed1330f33f5650e" providerId="LiveId" clId="{D5FACD1F-FB61-42A9-820D-76B13842699C}" dt="2022-02-10T04:55:08.226" v="141"/>
          <ac:spMkLst>
            <pc:docMk/>
            <pc:sldMk cId="358460988" sldId="286"/>
            <ac:spMk id="3" creationId="{ECDDAFDC-8699-482C-8373-A20F5EDAB0ED}"/>
          </ac:spMkLst>
        </pc:spChg>
        <pc:picChg chg="add del mod">
          <ac:chgData name="Leonie Smith" userId="fed1330f33f5650e" providerId="LiveId" clId="{D5FACD1F-FB61-42A9-820D-76B13842699C}" dt="2022-02-10T05:51:57.073" v="152"/>
          <ac:picMkLst>
            <pc:docMk/>
            <pc:sldMk cId="358460988" sldId="286"/>
            <ac:picMk id="4" creationId="{E3CD42CC-C741-44CA-9E46-97B3F1FDE973}"/>
          </ac:picMkLst>
        </pc:picChg>
        <pc:picChg chg="add mod">
          <ac:chgData name="Leonie Smith" userId="fed1330f33f5650e" providerId="LiveId" clId="{D5FACD1F-FB61-42A9-820D-76B13842699C}" dt="2022-02-10T05:51:57.073" v="152"/>
          <ac:picMkLst>
            <pc:docMk/>
            <pc:sldMk cId="358460988" sldId="286"/>
            <ac:picMk id="5" creationId="{73E77D61-B234-422C-9689-E6595D894E44}"/>
          </ac:picMkLst>
        </pc:picChg>
      </pc:sldChg>
      <pc:sldChg chg="new del">
        <pc:chgData name="Leonie Smith" userId="fed1330f33f5650e" providerId="LiveId" clId="{D5FACD1F-FB61-42A9-820D-76B13842699C}" dt="2022-02-10T04:54:14.015" v="136" actId="47"/>
        <pc:sldMkLst>
          <pc:docMk/>
          <pc:sldMk cId="2913849312" sldId="286"/>
        </pc:sldMkLst>
      </pc:sldChg>
      <pc:sldChg chg="addSp delSp modSp new mod modShow">
        <pc:chgData name="Leonie Smith" userId="fed1330f33f5650e" providerId="LiveId" clId="{D5FACD1F-FB61-42A9-820D-76B13842699C}" dt="2022-02-10T05:56:03.769" v="162" actId="729"/>
        <pc:sldMkLst>
          <pc:docMk/>
          <pc:sldMk cId="127445486" sldId="287"/>
        </pc:sldMkLst>
        <pc:spChg chg="add mod">
          <ac:chgData name="Leonie Smith" userId="fed1330f33f5650e" providerId="LiveId" clId="{D5FACD1F-FB61-42A9-820D-76B13842699C}" dt="2022-02-10T04:59:09.242" v="148"/>
          <ac:spMkLst>
            <pc:docMk/>
            <pc:sldMk cId="127445486" sldId="287"/>
            <ac:spMk id="2" creationId="{C5264778-47FD-4443-A8A6-16449250BBD1}"/>
          </ac:spMkLst>
        </pc:spChg>
        <pc:spChg chg="add mod">
          <ac:chgData name="Leonie Smith" userId="fed1330f33f5650e" providerId="LiveId" clId="{D5FACD1F-FB61-42A9-820D-76B13842699C}" dt="2022-02-10T04:59:16.067" v="149"/>
          <ac:spMkLst>
            <pc:docMk/>
            <pc:sldMk cId="127445486" sldId="287"/>
            <ac:spMk id="3" creationId="{3C6FFC0F-F67F-4D6A-96EA-A675299805C4}"/>
          </ac:spMkLst>
        </pc:spChg>
        <pc:picChg chg="add del mod">
          <ac:chgData name="Leonie Smith" userId="fed1330f33f5650e" providerId="LiveId" clId="{D5FACD1F-FB61-42A9-820D-76B13842699C}" dt="2022-02-10T05:53:41.992" v="154"/>
          <ac:picMkLst>
            <pc:docMk/>
            <pc:sldMk cId="127445486" sldId="287"/>
            <ac:picMk id="4" creationId="{5E1B0577-5836-4566-B2CA-E4DA6C2BCB6B}"/>
          </ac:picMkLst>
        </pc:picChg>
        <pc:picChg chg="add del mod">
          <ac:chgData name="Leonie Smith" userId="fed1330f33f5650e" providerId="LiveId" clId="{D5FACD1F-FB61-42A9-820D-76B13842699C}" dt="2022-02-10T05:53:57.162" v="155"/>
          <ac:picMkLst>
            <pc:docMk/>
            <pc:sldMk cId="127445486" sldId="287"/>
            <ac:picMk id="5" creationId="{17BFE230-83B0-4783-84C0-B0E6A7D536EE}"/>
          </ac:picMkLst>
        </pc:picChg>
        <pc:picChg chg="add del mod">
          <ac:chgData name="Leonie Smith" userId="fed1330f33f5650e" providerId="LiveId" clId="{D5FACD1F-FB61-42A9-820D-76B13842699C}" dt="2022-02-10T05:54:12.279" v="156"/>
          <ac:picMkLst>
            <pc:docMk/>
            <pc:sldMk cId="127445486" sldId="287"/>
            <ac:picMk id="6" creationId="{81FAD769-2E46-4972-B565-1B333EBC53C7}"/>
          </ac:picMkLst>
        </pc:picChg>
        <pc:picChg chg="add mod">
          <ac:chgData name="Leonie Smith" userId="fed1330f33f5650e" providerId="LiveId" clId="{D5FACD1F-FB61-42A9-820D-76B13842699C}" dt="2022-02-10T05:54:12.279" v="156"/>
          <ac:picMkLst>
            <pc:docMk/>
            <pc:sldMk cId="127445486" sldId="287"/>
            <ac:picMk id="7" creationId="{E6F611CC-D6E2-4D14-97F9-B2BEA0DEAF92}"/>
          </ac:picMkLst>
        </pc:picChg>
      </pc:sldChg>
    </pc:docChg>
  </pc:docChgLst>
  <pc:docChgLst>
    <pc:chgData name="Alfred Smith" userId="3c60a3631c0db8ad" providerId="LiveId" clId="{F736421A-CF84-432E-A28F-FAAF75B1E3F8}"/>
    <pc:docChg chg="custSel modSld">
      <pc:chgData name="Alfred Smith" userId="3c60a3631c0db8ad" providerId="LiveId" clId="{F736421A-CF84-432E-A28F-FAAF75B1E3F8}" dt="2024-06-20T15:27:31.823" v="39" actId="404"/>
      <pc:docMkLst>
        <pc:docMk/>
      </pc:docMkLst>
      <pc:sldChg chg="modSp mod">
        <pc:chgData name="Alfred Smith" userId="3c60a3631c0db8ad" providerId="LiveId" clId="{F736421A-CF84-432E-A28F-FAAF75B1E3F8}" dt="2024-06-20T15:23:23.065" v="17"/>
        <pc:sldMkLst>
          <pc:docMk/>
          <pc:sldMk cId="1018574621" sldId="257"/>
        </pc:sldMkLst>
        <pc:spChg chg="mod">
          <ac:chgData name="Alfred Smith" userId="3c60a3631c0db8ad" providerId="LiveId" clId="{F736421A-CF84-432E-A28F-FAAF75B1E3F8}" dt="2024-06-20T15:17:24.504" v="4"/>
          <ac:spMkLst>
            <pc:docMk/>
            <pc:sldMk cId="1018574621" sldId="257"/>
            <ac:spMk id="4" creationId="{9A13E2D8-2F59-44C1-B1D2-79C300C26DD4}"/>
          </ac:spMkLst>
        </pc:spChg>
        <pc:spChg chg="mod">
          <ac:chgData name="Alfred Smith" userId="3c60a3631c0db8ad" providerId="LiveId" clId="{F736421A-CF84-432E-A28F-FAAF75B1E3F8}" dt="2024-06-20T15:23:23.065" v="17"/>
          <ac:spMkLst>
            <pc:docMk/>
            <pc:sldMk cId="1018574621" sldId="257"/>
            <ac:spMk id="6" creationId="{416C064E-628E-47C0-A712-DB178FE9901E}"/>
          </ac:spMkLst>
        </pc:spChg>
      </pc:sldChg>
      <pc:sldChg chg="modSp mod">
        <pc:chgData name="Alfred Smith" userId="3c60a3631c0db8ad" providerId="LiveId" clId="{F736421A-CF84-432E-A28F-FAAF75B1E3F8}" dt="2024-06-20T15:23:55.652" v="21" actId="403"/>
        <pc:sldMkLst>
          <pc:docMk/>
          <pc:sldMk cId="525752733" sldId="258"/>
        </pc:sldMkLst>
        <pc:spChg chg="mod">
          <ac:chgData name="Alfred Smith" userId="3c60a3631c0db8ad" providerId="LiveId" clId="{F736421A-CF84-432E-A28F-FAAF75B1E3F8}" dt="2024-06-20T15:17:41.175" v="5"/>
          <ac:spMkLst>
            <pc:docMk/>
            <pc:sldMk cId="525752733" sldId="258"/>
            <ac:spMk id="4" creationId="{9A13E2D8-2F59-44C1-B1D2-79C300C26DD4}"/>
          </ac:spMkLst>
        </pc:spChg>
        <pc:spChg chg="mod">
          <ac:chgData name="Alfred Smith" userId="3c60a3631c0db8ad" providerId="LiveId" clId="{F736421A-CF84-432E-A28F-FAAF75B1E3F8}" dt="2024-06-20T15:23:55.652" v="21" actId="403"/>
          <ac:spMkLst>
            <pc:docMk/>
            <pc:sldMk cId="525752733" sldId="258"/>
            <ac:spMk id="6" creationId="{416C064E-628E-47C0-A712-DB178FE9901E}"/>
          </ac:spMkLst>
        </pc:spChg>
      </pc:sldChg>
      <pc:sldChg chg="modSp mod">
        <pc:chgData name="Alfred Smith" userId="3c60a3631c0db8ad" providerId="LiveId" clId="{F736421A-CF84-432E-A28F-FAAF75B1E3F8}" dt="2024-06-20T15:24:19.995" v="23"/>
        <pc:sldMkLst>
          <pc:docMk/>
          <pc:sldMk cId="1204998267" sldId="260"/>
        </pc:sldMkLst>
        <pc:spChg chg="mod">
          <ac:chgData name="Alfred Smith" userId="3c60a3631c0db8ad" providerId="LiveId" clId="{F736421A-CF84-432E-A28F-FAAF75B1E3F8}" dt="2024-06-20T15:18:09.563" v="7"/>
          <ac:spMkLst>
            <pc:docMk/>
            <pc:sldMk cId="1204998267" sldId="260"/>
            <ac:spMk id="4" creationId="{9A13E2D8-2F59-44C1-B1D2-79C300C26DD4}"/>
          </ac:spMkLst>
        </pc:spChg>
        <pc:spChg chg="mod">
          <ac:chgData name="Alfred Smith" userId="3c60a3631c0db8ad" providerId="LiveId" clId="{F736421A-CF84-432E-A28F-FAAF75B1E3F8}" dt="2024-06-20T15:24:19.995" v="23"/>
          <ac:spMkLst>
            <pc:docMk/>
            <pc:sldMk cId="1204998267" sldId="260"/>
            <ac:spMk id="6" creationId="{416C064E-628E-47C0-A712-DB178FE9901E}"/>
          </ac:spMkLst>
        </pc:spChg>
      </pc:sldChg>
      <pc:sldChg chg="modSp mod">
        <pc:chgData name="Alfred Smith" userId="3c60a3631c0db8ad" providerId="LiveId" clId="{F736421A-CF84-432E-A28F-FAAF75B1E3F8}" dt="2024-06-20T15:24:33.345" v="24"/>
        <pc:sldMkLst>
          <pc:docMk/>
          <pc:sldMk cId="3728152200" sldId="261"/>
        </pc:sldMkLst>
        <pc:spChg chg="mod">
          <ac:chgData name="Alfred Smith" userId="3c60a3631c0db8ad" providerId="LiveId" clId="{F736421A-CF84-432E-A28F-FAAF75B1E3F8}" dt="2024-06-20T15:18:22.872" v="8"/>
          <ac:spMkLst>
            <pc:docMk/>
            <pc:sldMk cId="3728152200" sldId="261"/>
            <ac:spMk id="4" creationId="{9A13E2D8-2F59-44C1-B1D2-79C300C26DD4}"/>
          </ac:spMkLst>
        </pc:spChg>
        <pc:spChg chg="mod">
          <ac:chgData name="Alfred Smith" userId="3c60a3631c0db8ad" providerId="LiveId" clId="{F736421A-CF84-432E-A28F-FAAF75B1E3F8}" dt="2024-06-20T15:24:33.345" v="24"/>
          <ac:spMkLst>
            <pc:docMk/>
            <pc:sldMk cId="3728152200" sldId="261"/>
            <ac:spMk id="6" creationId="{416C064E-628E-47C0-A712-DB178FE9901E}"/>
          </ac:spMkLst>
        </pc:spChg>
      </pc:sldChg>
      <pc:sldChg chg="modSp mod">
        <pc:chgData name="Alfred Smith" userId="3c60a3631c0db8ad" providerId="LiveId" clId="{F736421A-CF84-432E-A28F-FAAF75B1E3F8}" dt="2024-06-20T15:24:46.407" v="25"/>
        <pc:sldMkLst>
          <pc:docMk/>
          <pc:sldMk cId="3350226380" sldId="262"/>
        </pc:sldMkLst>
        <pc:spChg chg="mod">
          <ac:chgData name="Alfred Smith" userId="3c60a3631c0db8ad" providerId="LiveId" clId="{F736421A-CF84-432E-A28F-FAAF75B1E3F8}" dt="2024-06-20T15:18:32.530" v="9"/>
          <ac:spMkLst>
            <pc:docMk/>
            <pc:sldMk cId="3350226380" sldId="262"/>
            <ac:spMk id="4" creationId="{9A13E2D8-2F59-44C1-B1D2-79C300C26DD4}"/>
          </ac:spMkLst>
        </pc:spChg>
        <pc:spChg chg="mod">
          <ac:chgData name="Alfred Smith" userId="3c60a3631c0db8ad" providerId="LiveId" clId="{F736421A-CF84-432E-A28F-FAAF75B1E3F8}" dt="2024-06-20T15:24:46.407" v="25"/>
          <ac:spMkLst>
            <pc:docMk/>
            <pc:sldMk cId="3350226380" sldId="262"/>
            <ac:spMk id="6" creationId="{416C064E-628E-47C0-A712-DB178FE9901E}"/>
          </ac:spMkLst>
        </pc:spChg>
      </pc:sldChg>
      <pc:sldChg chg="modSp mod">
        <pc:chgData name="Alfred Smith" userId="3c60a3631c0db8ad" providerId="LiveId" clId="{F736421A-CF84-432E-A28F-FAAF75B1E3F8}" dt="2024-06-20T15:24:58.861" v="26"/>
        <pc:sldMkLst>
          <pc:docMk/>
          <pc:sldMk cId="814010234" sldId="263"/>
        </pc:sldMkLst>
        <pc:spChg chg="mod">
          <ac:chgData name="Alfred Smith" userId="3c60a3631c0db8ad" providerId="LiveId" clId="{F736421A-CF84-432E-A28F-FAAF75B1E3F8}" dt="2024-06-20T15:18:44.496" v="10"/>
          <ac:spMkLst>
            <pc:docMk/>
            <pc:sldMk cId="814010234" sldId="263"/>
            <ac:spMk id="4" creationId="{9A13E2D8-2F59-44C1-B1D2-79C300C26DD4}"/>
          </ac:spMkLst>
        </pc:spChg>
        <pc:spChg chg="mod">
          <ac:chgData name="Alfred Smith" userId="3c60a3631c0db8ad" providerId="LiveId" clId="{F736421A-CF84-432E-A28F-FAAF75B1E3F8}" dt="2024-06-20T15:24:58.861" v="26"/>
          <ac:spMkLst>
            <pc:docMk/>
            <pc:sldMk cId="814010234" sldId="263"/>
            <ac:spMk id="6" creationId="{416C064E-628E-47C0-A712-DB178FE9901E}"/>
          </ac:spMkLst>
        </pc:spChg>
      </pc:sldChg>
      <pc:sldChg chg="modSp mod">
        <pc:chgData name="Alfred Smith" userId="3c60a3631c0db8ad" providerId="LiveId" clId="{F736421A-CF84-432E-A28F-FAAF75B1E3F8}" dt="2024-06-20T15:25:11.773" v="27"/>
        <pc:sldMkLst>
          <pc:docMk/>
          <pc:sldMk cId="302978315" sldId="264"/>
        </pc:sldMkLst>
        <pc:spChg chg="mod">
          <ac:chgData name="Alfred Smith" userId="3c60a3631c0db8ad" providerId="LiveId" clId="{F736421A-CF84-432E-A28F-FAAF75B1E3F8}" dt="2024-06-20T15:18:55.856" v="11"/>
          <ac:spMkLst>
            <pc:docMk/>
            <pc:sldMk cId="302978315" sldId="264"/>
            <ac:spMk id="4" creationId="{9A13E2D8-2F59-44C1-B1D2-79C300C26DD4}"/>
          </ac:spMkLst>
        </pc:spChg>
        <pc:spChg chg="mod">
          <ac:chgData name="Alfred Smith" userId="3c60a3631c0db8ad" providerId="LiveId" clId="{F736421A-CF84-432E-A28F-FAAF75B1E3F8}" dt="2024-06-20T15:25:11.773" v="27"/>
          <ac:spMkLst>
            <pc:docMk/>
            <pc:sldMk cId="302978315" sldId="264"/>
            <ac:spMk id="6" creationId="{416C064E-628E-47C0-A712-DB178FE9901E}"/>
          </ac:spMkLst>
        </pc:spChg>
      </pc:sldChg>
      <pc:sldChg chg="addSp modSp mod">
        <pc:chgData name="Alfred Smith" userId="3c60a3631c0db8ad" providerId="LiveId" clId="{F736421A-CF84-432E-A28F-FAAF75B1E3F8}" dt="2024-06-20T15:26:16.813" v="32" actId="404"/>
        <pc:sldMkLst>
          <pc:docMk/>
          <pc:sldMk cId="891345644" sldId="265"/>
        </pc:sldMkLst>
        <pc:spChg chg="add mod">
          <ac:chgData name="Alfred Smith" userId="3c60a3631c0db8ad" providerId="LiveId" clId="{F736421A-CF84-432E-A28F-FAAF75B1E3F8}" dt="2024-06-20T15:25:32.924" v="28"/>
          <ac:spMkLst>
            <pc:docMk/>
            <pc:sldMk cId="891345644" sldId="265"/>
            <ac:spMk id="2" creationId="{76E48B4D-4186-60DE-A74D-717DDC8782BA}"/>
          </ac:spMkLst>
        </pc:spChg>
        <pc:spChg chg="add mod">
          <ac:chgData name="Alfred Smith" userId="3c60a3631c0db8ad" providerId="LiveId" clId="{F736421A-CF84-432E-A28F-FAAF75B1E3F8}" dt="2024-06-20T15:25:42.209" v="29"/>
          <ac:spMkLst>
            <pc:docMk/>
            <pc:sldMk cId="891345644" sldId="265"/>
            <ac:spMk id="3" creationId="{29E1AFC6-20FC-80DA-CEF6-9787882B5BF6}"/>
          </ac:spMkLst>
        </pc:spChg>
        <pc:spChg chg="mod">
          <ac:chgData name="Alfred Smith" userId="3c60a3631c0db8ad" providerId="LiveId" clId="{F736421A-CF84-432E-A28F-FAAF75B1E3F8}" dt="2024-06-20T15:19:07.399" v="12"/>
          <ac:spMkLst>
            <pc:docMk/>
            <pc:sldMk cId="891345644" sldId="265"/>
            <ac:spMk id="4" creationId="{9A13E2D8-2F59-44C1-B1D2-79C300C26DD4}"/>
          </ac:spMkLst>
        </pc:spChg>
        <pc:spChg chg="add mod">
          <ac:chgData name="Alfred Smith" userId="3c60a3631c0db8ad" providerId="LiveId" clId="{F736421A-CF84-432E-A28F-FAAF75B1E3F8}" dt="2024-06-20T15:25:48.920" v="30"/>
          <ac:spMkLst>
            <pc:docMk/>
            <pc:sldMk cId="891345644" sldId="265"/>
            <ac:spMk id="5" creationId="{47A6814B-FA50-C5CE-2ADF-3B6DE6B02826}"/>
          </ac:spMkLst>
        </pc:spChg>
        <pc:spChg chg="mod">
          <ac:chgData name="Alfred Smith" userId="3c60a3631c0db8ad" providerId="LiveId" clId="{F736421A-CF84-432E-A28F-FAAF75B1E3F8}" dt="2024-06-20T15:26:16.813" v="32" actId="404"/>
          <ac:spMkLst>
            <pc:docMk/>
            <pc:sldMk cId="891345644" sldId="265"/>
            <ac:spMk id="6" creationId="{416C064E-628E-47C0-A712-DB178FE9901E}"/>
          </ac:spMkLst>
        </pc:spChg>
      </pc:sldChg>
      <pc:sldChg chg="modSp mod">
        <pc:chgData name="Alfred Smith" userId="3c60a3631c0db8ad" providerId="LiveId" clId="{F736421A-CF84-432E-A28F-FAAF75B1E3F8}" dt="2024-06-20T15:26:49.240" v="34"/>
        <pc:sldMkLst>
          <pc:docMk/>
          <pc:sldMk cId="3515436484" sldId="267"/>
        </pc:sldMkLst>
        <pc:spChg chg="mod">
          <ac:chgData name="Alfred Smith" userId="3c60a3631c0db8ad" providerId="LiveId" clId="{F736421A-CF84-432E-A28F-FAAF75B1E3F8}" dt="2024-06-20T15:19:46.641" v="14"/>
          <ac:spMkLst>
            <pc:docMk/>
            <pc:sldMk cId="3515436484" sldId="267"/>
            <ac:spMk id="4" creationId="{9A13E2D8-2F59-44C1-B1D2-79C300C26DD4}"/>
          </ac:spMkLst>
        </pc:spChg>
        <pc:spChg chg="mod">
          <ac:chgData name="Alfred Smith" userId="3c60a3631c0db8ad" providerId="LiveId" clId="{F736421A-CF84-432E-A28F-FAAF75B1E3F8}" dt="2024-06-20T15:26:49.240" v="34"/>
          <ac:spMkLst>
            <pc:docMk/>
            <pc:sldMk cId="3515436484" sldId="267"/>
            <ac:spMk id="6" creationId="{416C064E-628E-47C0-A712-DB178FE9901E}"/>
          </ac:spMkLst>
        </pc:spChg>
      </pc:sldChg>
      <pc:sldChg chg="modSp mod">
        <pc:chgData name="Alfred Smith" userId="3c60a3631c0db8ad" providerId="LiveId" clId="{F736421A-CF84-432E-A28F-FAAF75B1E3F8}" dt="2024-06-20T15:27:08.951" v="36" actId="404"/>
        <pc:sldMkLst>
          <pc:docMk/>
          <pc:sldMk cId="3050018533" sldId="268"/>
        </pc:sldMkLst>
        <pc:spChg chg="mod">
          <ac:chgData name="Alfred Smith" userId="3c60a3631c0db8ad" providerId="LiveId" clId="{F736421A-CF84-432E-A28F-FAAF75B1E3F8}" dt="2024-06-20T15:20:06.190" v="15"/>
          <ac:spMkLst>
            <pc:docMk/>
            <pc:sldMk cId="3050018533" sldId="268"/>
            <ac:spMk id="4" creationId="{9A13E2D8-2F59-44C1-B1D2-79C300C26DD4}"/>
          </ac:spMkLst>
        </pc:spChg>
        <pc:spChg chg="mod">
          <ac:chgData name="Alfred Smith" userId="3c60a3631c0db8ad" providerId="LiveId" clId="{F736421A-CF84-432E-A28F-FAAF75B1E3F8}" dt="2024-06-20T15:27:08.951" v="36" actId="404"/>
          <ac:spMkLst>
            <pc:docMk/>
            <pc:sldMk cId="3050018533" sldId="268"/>
            <ac:spMk id="6" creationId="{416C064E-628E-47C0-A712-DB178FE9901E}"/>
          </ac:spMkLst>
        </pc:spChg>
      </pc:sldChg>
      <pc:sldChg chg="modSp mod">
        <pc:chgData name="Alfred Smith" userId="3c60a3631c0db8ad" providerId="LiveId" clId="{F736421A-CF84-432E-A28F-FAAF75B1E3F8}" dt="2024-06-20T15:27:31.823" v="39" actId="404"/>
        <pc:sldMkLst>
          <pc:docMk/>
          <pc:sldMk cId="405658005" sldId="269"/>
        </pc:sldMkLst>
        <pc:spChg chg="mod">
          <ac:chgData name="Alfred Smith" userId="3c60a3631c0db8ad" providerId="LiveId" clId="{F736421A-CF84-432E-A28F-FAAF75B1E3F8}" dt="2024-06-20T15:20:23.141" v="16"/>
          <ac:spMkLst>
            <pc:docMk/>
            <pc:sldMk cId="405658005" sldId="269"/>
            <ac:spMk id="4" creationId="{9A13E2D8-2F59-44C1-B1D2-79C300C26DD4}"/>
          </ac:spMkLst>
        </pc:spChg>
        <pc:spChg chg="mod">
          <ac:chgData name="Alfred Smith" userId="3c60a3631c0db8ad" providerId="LiveId" clId="{F736421A-CF84-432E-A28F-FAAF75B1E3F8}" dt="2024-06-20T15:27:31.823" v="39" actId="404"/>
          <ac:spMkLst>
            <pc:docMk/>
            <pc:sldMk cId="405658005" sldId="269"/>
            <ac:spMk id="6" creationId="{416C064E-628E-47C0-A712-DB178FE9901E}"/>
          </ac:spMkLst>
        </pc:spChg>
      </pc:sldChg>
      <pc:sldChg chg="addSp modSp">
        <pc:chgData name="Alfred Smith" userId="3c60a3631c0db8ad" providerId="LiveId" clId="{F736421A-CF84-432E-A28F-FAAF75B1E3F8}" dt="2024-06-20T13:42:23.397" v="3"/>
        <pc:sldMkLst>
          <pc:docMk/>
          <pc:sldMk cId="2783460216" sldId="270"/>
        </pc:sldMkLst>
        <pc:spChg chg="add mod">
          <ac:chgData name="Alfred Smith" userId="3c60a3631c0db8ad" providerId="LiveId" clId="{F736421A-CF84-432E-A28F-FAAF75B1E3F8}" dt="2024-06-20T13:42:23.397" v="3"/>
          <ac:spMkLst>
            <pc:docMk/>
            <pc:sldMk cId="2783460216" sldId="270"/>
            <ac:spMk id="2" creationId="{E40FB14A-AA2D-1A35-9669-BC7EBD09BE0C}"/>
          </ac:spMkLst>
        </pc:spChg>
      </pc:sldChg>
      <pc:sldChg chg="modSp mod">
        <pc:chgData name="Alfred Smith" userId="3c60a3631c0db8ad" providerId="LiveId" clId="{F736421A-CF84-432E-A28F-FAAF75B1E3F8}" dt="2024-06-20T15:24:10.721" v="22"/>
        <pc:sldMkLst>
          <pc:docMk/>
          <pc:sldMk cId="358460988" sldId="286"/>
        </pc:sldMkLst>
        <pc:spChg chg="mod">
          <ac:chgData name="Alfred Smith" userId="3c60a3631c0db8ad" providerId="LiveId" clId="{F736421A-CF84-432E-A28F-FAAF75B1E3F8}" dt="2024-06-20T15:17:57.006" v="6"/>
          <ac:spMkLst>
            <pc:docMk/>
            <pc:sldMk cId="358460988" sldId="286"/>
            <ac:spMk id="2" creationId="{A895778D-B884-43E9-9591-1D68E27F02EA}"/>
          </ac:spMkLst>
        </pc:spChg>
        <pc:spChg chg="mod">
          <ac:chgData name="Alfred Smith" userId="3c60a3631c0db8ad" providerId="LiveId" clId="{F736421A-CF84-432E-A28F-FAAF75B1E3F8}" dt="2024-06-20T15:24:10.721" v="22"/>
          <ac:spMkLst>
            <pc:docMk/>
            <pc:sldMk cId="358460988" sldId="286"/>
            <ac:spMk id="3" creationId="{ECDDAFDC-8699-482C-8373-A20F5EDAB0ED}"/>
          </ac:spMkLst>
        </pc:spChg>
      </pc:sldChg>
      <pc:sldChg chg="modSp mod">
        <pc:chgData name="Alfred Smith" userId="3c60a3631c0db8ad" providerId="LiveId" clId="{F736421A-CF84-432E-A28F-FAAF75B1E3F8}" dt="2024-06-20T15:26:26.424" v="33"/>
        <pc:sldMkLst>
          <pc:docMk/>
          <pc:sldMk cId="127445486" sldId="287"/>
        </pc:sldMkLst>
        <pc:spChg chg="mod">
          <ac:chgData name="Alfred Smith" userId="3c60a3631c0db8ad" providerId="LiveId" clId="{F736421A-CF84-432E-A28F-FAAF75B1E3F8}" dt="2024-06-20T15:19:17.333" v="13"/>
          <ac:spMkLst>
            <pc:docMk/>
            <pc:sldMk cId="127445486" sldId="287"/>
            <ac:spMk id="2" creationId="{C5264778-47FD-4443-A8A6-16449250BBD1}"/>
          </ac:spMkLst>
        </pc:spChg>
        <pc:spChg chg="mod">
          <ac:chgData name="Alfred Smith" userId="3c60a3631c0db8ad" providerId="LiveId" clId="{F736421A-CF84-432E-A28F-FAAF75B1E3F8}" dt="2024-06-20T15:26:26.424" v="33"/>
          <ac:spMkLst>
            <pc:docMk/>
            <pc:sldMk cId="127445486" sldId="287"/>
            <ac:spMk id="3" creationId="{3C6FFC0F-F67F-4D6A-96EA-A675299805C4}"/>
          </ac:spMkLst>
        </pc:spChg>
      </pc:sldChg>
      <pc:sldChg chg="addSp delSp modSp mod">
        <pc:chgData name="Alfred Smith" userId="3c60a3631c0db8ad" providerId="LiveId" clId="{F736421A-CF84-432E-A28F-FAAF75B1E3F8}" dt="2024-06-20T13:40:13.391" v="2"/>
        <pc:sldMkLst>
          <pc:docMk/>
          <pc:sldMk cId="3836721365" sldId="288"/>
        </pc:sldMkLst>
        <pc:spChg chg="del">
          <ac:chgData name="Alfred Smith" userId="3c60a3631c0db8ad" providerId="LiveId" clId="{F736421A-CF84-432E-A28F-FAAF75B1E3F8}" dt="2024-06-20T13:40:10.453" v="0" actId="478"/>
          <ac:spMkLst>
            <pc:docMk/>
            <pc:sldMk cId="3836721365" sldId="288"/>
            <ac:spMk id="3" creationId="{A92DFF92-9AB9-7D20-67CC-91338F758CCC}"/>
          </ac:spMkLst>
        </pc:spChg>
        <pc:spChg chg="add del mod">
          <ac:chgData name="Alfred Smith" userId="3c60a3631c0db8ad" providerId="LiveId" clId="{F736421A-CF84-432E-A28F-FAAF75B1E3F8}" dt="2024-06-20T13:40:11.991" v="1" actId="478"/>
          <ac:spMkLst>
            <pc:docMk/>
            <pc:sldMk cId="3836721365" sldId="288"/>
            <ac:spMk id="5" creationId="{23E1F867-C916-4F18-70A3-5ADDE5B6FE58}"/>
          </ac:spMkLst>
        </pc:spChg>
        <pc:spChg chg="add mod">
          <ac:chgData name="Alfred Smith" userId="3c60a3631c0db8ad" providerId="LiveId" clId="{F736421A-CF84-432E-A28F-FAAF75B1E3F8}" dt="2024-06-20T13:40:13.391" v="2"/>
          <ac:spMkLst>
            <pc:docMk/>
            <pc:sldMk cId="3836721365" sldId="288"/>
            <ac:spMk id="7" creationId="{32586DC5-A7EB-D1AE-F086-755F8EE2A1DE}"/>
          </ac:spMkLst>
        </pc:spChg>
      </pc:sldChg>
    </pc:docChg>
  </pc:docChgLst>
  <pc:docChgLst>
    <pc:chgData name="Leonie Smith" userId="fed1330f33f5650e" providerId="LiveId" clId="{B0557F1B-7B2D-4B2B-8B6F-8D235DBB33AB}"/>
    <pc:docChg chg="custSel modSld">
      <pc:chgData name="Leonie Smith" userId="fed1330f33f5650e" providerId="LiveId" clId="{B0557F1B-7B2D-4B2B-8B6F-8D235DBB33AB}" dt="2024-02-02T05:08:27.459" v="14" actId="20577"/>
      <pc:docMkLst>
        <pc:docMk/>
      </pc:docMkLst>
      <pc:sldChg chg="mod modShow">
        <pc:chgData name="Leonie Smith" userId="fed1330f33f5650e" providerId="LiveId" clId="{B0557F1B-7B2D-4B2B-8B6F-8D235DBB33AB}" dt="2024-02-02T04:48:12.942" v="1" actId="729"/>
        <pc:sldMkLst>
          <pc:docMk/>
          <pc:sldMk cId="3348757415" sldId="256"/>
        </pc:sldMkLst>
      </pc:sldChg>
      <pc:sldChg chg="mod modShow">
        <pc:chgData name="Leonie Smith" userId="fed1330f33f5650e" providerId="LiveId" clId="{B0557F1B-7B2D-4B2B-8B6F-8D235DBB33AB}" dt="2024-02-02T04:48:12.942" v="1" actId="729"/>
        <pc:sldMkLst>
          <pc:docMk/>
          <pc:sldMk cId="1018574621" sldId="257"/>
        </pc:sldMkLst>
      </pc:sldChg>
      <pc:sldChg chg="mod modShow">
        <pc:chgData name="Leonie Smith" userId="fed1330f33f5650e" providerId="LiveId" clId="{B0557F1B-7B2D-4B2B-8B6F-8D235DBB33AB}" dt="2024-02-02T04:48:12.942" v="1" actId="729"/>
        <pc:sldMkLst>
          <pc:docMk/>
          <pc:sldMk cId="525752733" sldId="258"/>
        </pc:sldMkLst>
      </pc:sldChg>
      <pc:sldChg chg="mod modShow">
        <pc:chgData name="Leonie Smith" userId="fed1330f33f5650e" providerId="LiveId" clId="{B0557F1B-7B2D-4B2B-8B6F-8D235DBB33AB}" dt="2024-02-02T04:48:12.942" v="1" actId="729"/>
        <pc:sldMkLst>
          <pc:docMk/>
          <pc:sldMk cId="1204998267" sldId="260"/>
        </pc:sldMkLst>
      </pc:sldChg>
      <pc:sldChg chg="mod modShow">
        <pc:chgData name="Leonie Smith" userId="fed1330f33f5650e" providerId="LiveId" clId="{B0557F1B-7B2D-4B2B-8B6F-8D235DBB33AB}" dt="2024-02-02T04:48:12.942" v="1" actId="729"/>
        <pc:sldMkLst>
          <pc:docMk/>
          <pc:sldMk cId="3728152200" sldId="261"/>
        </pc:sldMkLst>
      </pc:sldChg>
      <pc:sldChg chg="mod modShow">
        <pc:chgData name="Leonie Smith" userId="fed1330f33f5650e" providerId="LiveId" clId="{B0557F1B-7B2D-4B2B-8B6F-8D235DBB33AB}" dt="2024-02-02T04:48:12.942" v="1" actId="729"/>
        <pc:sldMkLst>
          <pc:docMk/>
          <pc:sldMk cId="3350226380" sldId="262"/>
        </pc:sldMkLst>
      </pc:sldChg>
      <pc:sldChg chg="mod modShow">
        <pc:chgData name="Leonie Smith" userId="fed1330f33f5650e" providerId="LiveId" clId="{B0557F1B-7B2D-4B2B-8B6F-8D235DBB33AB}" dt="2024-02-02T04:48:12.942" v="1" actId="729"/>
        <pc:sldMkLst>
          <pc:docMk/>
          <pc:sldMk cId="814010234" sldId="263"/>
        </pc:sldMkLst>
      </pc:sldChg>
      <pc:sldChg chg="mod modShow">
        <pc:chgData name="Leonie Smith" userId="fed1330f33f5650e" providerId="LiveId" clId="{B0557F1B-7B2D-4B2B-8B6F-8D235DBB33AB}" dt="2024-02-02T04:48:12.942" v="1" actId="729"/>
        <pc:sldMkLst>
          <pc:docMk/>
          <pc:sldMk cId="302978315" sldId="264"/>
        </pc:sldMkLst>
      </pc:sldChg>
      <pc:sldChg chg="mod modShow">
        <pc:chgData name="Leonie Smith" userId="fed1330f33f5650e" providerId="LiveId" clId="{B0557F1B-7B2D-4B2B-8B6F-8D235DBB33AB}" dt="2024-02-02T04:48:12.942" v="1" actId="729"/>
        <pc:sldMkLst>
          <pc:docMk/>
          <pc:sldMk cId="891345644" sldId="265"/>
        </pc:sldMkLst>
      </pc:sldChg>
      <pc:sldChg chg="mod modShow">
        <pc:chgData name="Leonie Smith" userId="fed1330f33f5650e" providerId="LiveId" clId="{B0557F1B-7B2D-4B2B-8B6F-8D235DBB33AB}" dt="2024-02-02T04:48:12.942" v="1" actId="729"/>
        <pc:sldMkLst>
          <pc:docMk/>
          <pc:sldMk cId="3515436484" sldId="267"/>
        </pc:sldMkLst>
      </pc:sldChg>
      <pc:sldChg chg="mod modShow">
        <pc:chgData name="Leonie Smith" userId="fed1330f33f5650e" providerId="LiveId" clId="{B0557F1B-7B2D-4B2B-8B6F-8D235DBB33AB}" dt="2024-02-02T04:48:12.942" v="1" actId="729"/>
        <pc:sldMkLst>
          <pc:docMk/>
          <pc:sldMk cId="3050018533" sldId="268"/>
        </pc:sldMkLst>
      </pc:sldChg>
      <pc:sldChg chg="mod modShow">
        <pc:chgData name="Leonie Smith" userId="fed1330f33f5650e" providerId="LiveId" clId="{B0557F1B-7B2D-4B2B-8B6F-8D235DBB33AB}" dt="2024-02-02T04:48:12.942" v="1" actId="729"/>
        <pc:sldMkLst>
          <pc:docMk/>
          <pc:sldMk cId="405658005" sldId="269"/>
        </pc:sldMkLst>
      </pc:sldChg>
      <pc:sldChg chg="mod modShow">
        <pc:chgData name="Leonie Smith" userId="fed1330f33f5650e" providerId="LiveId" clId="{B0557F1B-7B2D-4B2B-8B6F-8D235DBB33AB}" dt="2024-02-02T04:48:12.942" v="1" actId="729"/>
        <pc:sldMkLst>
          <pc:docMk/>
          <pc:sldMk cId="2783460216" sldId="270"/>
        </pc:sldMkLst>
      </pc:sldChg>
      <pc:sldChg chg="mod modShow">
        <pc:chgData name="Leonie Smith" userId="fed1330f33f5650e" providerId="LiveId" clId="{B0557F1B-7B2D-4B2B-8B6F-8D235DBB33AB}" dt="2024-02-02T04:48:12.942" v="1" actId="729"/>
        <pc:sldMkLst>
          <pc:docMk/>
          <pc:sldMk cId="4290456388" sldId="272"/>
        </pc:sldMkLst>
      </pc:sldChg>
      <pc:sldChg chg="mod modShow">
        <pc:chgData name="Leonie Smith" userId="fed1330f33f5650e" providerId="LiveId" clId="{B0557F1B-7B2D-4B2B-8B6F-8D235DBB33AB}" dt="2024-02-02T04:48:12.942" v="1" actId="729"/>
        <pc:sldMkLst>
          <pc:docMk/>
          <pc:sldMk cId="568695375" sldId="273"/>
        </pc:sldMkLst>
      </pc:sldChg>
      <pc:sldChg chg="mod modShow">
        <pc:chgData name="Leonie Smith" userId="fed1330f33f5650e" providerId="LiveId" clId="{B0557F1B-7B2D-4B2B-8B6F-8D235DBB33AB}" dt="2024-02-02T04:48:12.942" v="1" actId="729"/>
        <pc:sldMkLst>
          <pc:docMk/>
          <pc:sldMk cId="3218911376" sldId="274"/>
        </pc:sldMkLst>
      </pc:sldChg>
      <pc:sldChg chg="mod modShow">
        <pc:chgData name="Leonie Smith" userId="fed1330f33f5650e" providerId="LiveId" clId="{B0557F1B-7B2D-4B2B-8B6F-8D235DBB33AB}" dt="2024-02-02T04:48:12.942" v="1" actId="729"/>
        <pc:sldMkLst>
          <pc:docMk/>
          <pc:sldMk cId="3567998358" sldId="275"/>
        </pc:sldMkLst>
      </pc:sldChg>
      <pc:sldChg chg="mod modShow">
        <pc:chgData name="Leonie Smith" userId="fed1330f33f5650e" providerId="LiveId" clId="{B0557F1B-7B2D-4B2B-8B6F-8D235DBB33AB}" dt="2024-02-02T04:48:12.942" v="1" actId="729"/>
        <pc:sldMkLst>
          <pc:docMk/>
          <pc:sldMk cId="2010182059" sldId="276"/>
        </pc:sldMkLst>
      </pc:sldChg>
      <pc:sldChg chg="mod modShow">
        <pc:chgData name="Leonie Smith" userId="fed1330f33f5650e" providerId="LiveId" clId="{B0557F1B-7B2D-4B2B-8B6F-8D235DBB33AB}" dt="2024-02-02T04:48:12.942" v="1" actId="729"/>
        <pc:sldMkLst>
          <pc:docMk/>
          <pc:sldMk cId="1103846827" sldId="277"/>
        </pc:sldMkLst>
      </pc:sldChg>
      <pc:sldChg chg="mod modShow">
        <pc:chgData name="Leonie Smith" userId="fed1330f33f5650e" providerId="LiveId" clId="{B0557F1B-7B2D-4B2B-8B6F-8D235DBB33AB}" dt="2024-02-02T04:48:12.942" v="1" actId="729"/>
        <pc:sldMkLst>
          <pc:docMk/>
          <pc:sldMk cId="1074482989" sldId="278"/>
        </pc:sldMkLst>
      </pc:sldChg>
      <pc:sldChg chg="mod modShow">
        <pc:chgData name="Leonie Smith" userId="fed1330f33f5650e" providerId="LiveId" clId="{B0557F1B-7B2D-4B2B-8B6F-8D235DBB33AB}" dt="2024-02-02T04:48:12.942" v="1" actId="729"/>
        <pc:sldMkLst>
          <pc:docMk/>
          <pc:sldMk cId="1674139565" sldId="279"/>
        </pc:sldMkLst>
      </pc:sldChg>
      <pc:sldChg chg="mod modShow">
        <pc:chgData name="Leonie Smith" userId="fed1330f33f5650e" providerId="LiveId" clId="{B0557F1B-7B2D-4B2B-8B6F-8D235DBB33AB}" dt="2024-02-02T04:48:12.942" v="1" actId="729"/>
        <pc:sldMkLst>
          <pc:docMk/>
          <pc:sldMk cId="227576966" sldId="280"/>
        </pc:sldMkLst>
      </pc:sldChg>
      <pc:sldChg chg="mod modShow">
        <pc:chgData name="Leonie Smith" userId="fed1330f33f5650e" providerId="LiveId" clId="{B0557F1B-7B2D-4B2B-8B6F-8D235DBB33AB}" dt="2024-02-02T04:48:12.942" v="1" actId="729"/>
        <pc:sldMkLst>
          <pc:docMk/>
          <pc:sldMk cId="1204553624" sldId="281"/>
        </pc:sldMkLst>
      </pc:sldChg>
      <pc:sldChg chg="mod modShow">
        <pc:chgData name="Leonie Smith" userId="fed1330f33f5650e" providerId="LiveId" clId="{B0557F1B-7B2D-4B2B-8B6F-8D235DBB33AB}" dt="2024-02-02T04:48:12.942" v="1" actId="729"/>
        <pc:sldMkLst>
          <pc:docMk/>
          <pc:sldMk cId="2057807834" sldId="282"/>
        </pc:sldMkLst>
      </pc:sldChg>
      <pc:sldChg chg="mod modShow">
        <pc:chgData name="Leonie Smith" userId="fed1330f33f5650e" providerId="LiveId" clId="{B0557F1B-7B2D-4B2B-8B6F-8D235DBB33AB}" dt="2024-02-02T04:48:12.942" v="1" actId="729"/>
        <pc:sldMkLst>
          <pc:docMk/>
          <pc:sldMk cId="2399463987" sldId="283"/>
        </pc:sldMkLst>
      </pc:sldChg>
      <pc:sldChg chg="mod modShow">
        <pc:chgData name="Leonie Smith" userId="fed1330f33f5650e" providerId="LiveId" clId="{B0557F1B-7B2D-4B2B-8B6F-8D235DBB33AB}" dt="2024-02-02T04:48:12.942" v="1" actId="729"/>
        <pc:sldMkLst>
          <pc:docMk/>
          <pc:sldMk cId="2316589531" sldId="284"/>
        </pc:sldMkLst>
      </pc:sldChg>
      <pc:sldChg chg="mod modShow">
        <pc:chgData name="Leonie Smith" userId="fed1330f33f5650e" providerId="LiveId" clId="{B0557F1B-7B2D-4B2B-8B6F-8D235DBB33AB}" dt="2024-02-02T04:48:12.942" v="1" actId="729"/>
        <pc:sldMkLst>
          <pc:docMk/>
          <pc:sldMk cId="3407584033" sldId="285"/>
        </pc:sldMkLst>
      </pc:sldChg>
      <pc:sldChg chg="mod modShow">
        <pc:chgData name="Leonie Smith" userId="fed1330f33f5650e" providerId="LiveId" clId="{B0557F1B-7B2D-4B2B-8B6F-8D235DBB33AB}" dt="2024-02-02T04:48:12.942" v="1" actId="729"/>
        <pc:sldMkLst>
          <pc:docMk/>
          <pc:sldMk cId="358460988" sldId="286"/>
        </pc:sldMkLst>
      </pc:sldChg>
      <pc:sldChg chg="mod modShow">
        <pc:chgData name="Leonie Smith" userId="fed1330f33f5650e" providerId="LiveId" clId="{B0557F1B-7B2D-4B2B-8B6F-8D235DBB33AB}" dt="2024-02-02T04:48:12.942" v="1" actId="729"/>
        <pc:sldMkLst>
          <pc:docMk/>
          <pc:sldMk cId="127445486" sldId="287"/>
        </pc:sldMkLst>
      </pc:sldChg>
      <pc:sldChg chg="mod modShow modNotesTx">
        <pc:chgData name="Leonie Smith" userId="fed1330f33f5650e" providerId="LiveId" clId="{B0557F1B-7B2D-4B2B-8B6F-8D235DBB33AB}" dt="2024-02-02T05:08:27.459" v="14" actId="20577"/>
        <pc:sldMkLst>
          <pc:docMk/>
          <pc:sldMk cId="3836721365" sldId="288"/>
        </pc:sldMkLst>
      </pc:sldChg>
    </pc:docChg>
  </pc:docChgLst>
  <pc:docChgLst>
    <pc:chgData name="dhondup tsering" userId="425dcc2034446b72" providerId="LiveId" clId="{F1D6CE39-4C71-4276-8FE4-B045568CD979}"/>
    <pc:docChg chg="modSld">
      <pc:chgData name="dhondup tsering" userId="425dcc2034446b72" providerId="LiveId" clId="{F1D6CE39-4C71-4276-8FE4-B045568CD979}" dt="2021-08-12T08:14:36.465" v="55" actId="20577"/>
      <pc:docMkLst>
        <pc:docMk/>
      </pc:docMkLst>
      <pc:sldChg chg="addSp modSp modNotesTx">
        <pc:chgData name="dhondup tsering" userId="425dcc2034446b72" providerId="LiveId" clId="{F1D6CE39-4C71-4276-8FE4-B045568CD979}" dt="2021-08-12T08:14:36.465" v="55" actId="20577"/>
        <pc:sldMkLst>
          <pc:docMk/>
          <pc:sldMk cId="3348757415" sldId="256"/>
        </pc:sldMkLst>
        <pc:picChg chg="add mod">
          <ac:chgData name="dhondup tsering" userId="425dcc2034446b72" providerId="LiveId" clId="{F1D6CE39-4C71-4276-8FE4-B045568CD979}" dt="2021-07-26T08:26:48.209" v="0"/>
          <ac:picMkLst>
            <pc:docMk/>
            <pc:sldMk cId="3348757415" sldId="256"/>
            <ac:picMk id="2" creationId="{C8AC4F2D-91B9-4C05-B212-7DC1203BA1A8}"/>
          </ac:picMkLst>
        </pc:picChg>
      </pc:sldChg>
      <pc:sldChg chg="addSp delSp modSp">
        <pc:chgData name="dhondup tsering" userId="425dcc2034446b72" providerId="LiveId" clId="{F1D6CE39-4C71-4276-8FE4-B045568CD979}" dt="2021-07-26T08:29:47.340" v="2"/>
        <pc:sldMkLst>
          <pc:docMk/>
          <pc:sldMk cId="1018574621" sldId="257"/>
        </pc:sldMkLst>
        <pc:picChg chg="add del mod">
          <ac:chgData name="dhondup tsering" userId="425dcc2034446b72" providerId="LiveId" clId="{F1D6CE39-4C71-4276-8FE4-B045568CD979}" dt="2021-07-26T08:29:47.340" v="2"/>
          <ac:picMkLst>
            <pc:docMk/>
            <pc:sldMk cId="1018574621" sldId="257"/>
            <ac:picMk id="2" creationId="{1CA559F2-9058-4FB1-A72F-AD19F24E68CA}"/>
          </ac:picMkLst>
        </pc:picChg>
        <pc:picChg chg="add mod">
          <ac:chgData name="dhondup tsering" userId="425dcc2034446b72" providerId="LiveId" clId="{F1D6CE39-4C71-4276-8FE4-B045568CD979}" dt="2021-07-26T08:29:47.340" v="2"/>
          <ac:picMkLst>
            <pc:docMk/>
            <pc:sldMk cId="1018574621" sldId="257"/>
            <ac:picMk id="3" creationId="{325BBE7E-8D9A-4EE3-8DE2-107249C70E8F}"/>
          </ac:picMkLst>
        </pc:picChg>
      </pc:sldChg>
      <pc:sldChg chg="addSp delSp modSp">
        <pc:chgData name="dhondup tsering" userId="425dcc2034446b72" providerId="LiveId" clId="{F1D6CE39-4C71-4276-8FE4-B045568CD979}" dt="2021-08-12T08:01:23.833" v="32"/>
        <pc:sldMkLst>
          <pc:docMk/>
          <pc:sldMk cId="525752733" sldId="258"/>
        </pc:sldMkLst>
        <pc:picChg chg="add del mod">
          <ac:chgData name="dhondup tsering" userId="425dcc2034446b72" providerId="LiveId" clId="{F1D6CE39-4C71-4276-8FE4-B045568CD979}" dt="2021-08-12T08:01:23.833" v="32"/>
          <ac:picMkLst>
            <pc:docMk/>
            <pc:sldMk cId="525752733" sldId="258"/>
            <ac:picMk id="2" creationId="{C84880A6-7A0B-4C8D-99D4-8DB94C328498}"/>
          </ac:picMkLst>
        </pc:picChg>
        <pc:picChg chg="add mod">
          <ac:chgData name="dhondup tsering" userId="425dcc2034446b72" providerId="LiveId" clId="{F1D6CE39-4C71-4276-8FE4-B045568CD979}" dt="2021-08-12T08:01:23.833" v="32"/>
          <ac:picMkLst>
            <pc:docMk/>
            <pc:sldMk cId="525752733" sldId="258"/>
            <ac:picMk id="3" creationId="{7E8D4565-EAF2-4819-AD02-1BE2D0543F2C}"/>
          </ac:picMkLst>
        </pc:picChg>
      </pc:sldChg>
      <pc:sldChg chg="addSp delSp modSp">
        <pc:chgData name="dhondup tsering" userId="425dcc2034446b72" providerId="LiveId" clId="{F1D6CE39-4C71-4276-8FE4-B045568CD979}" dt="2021-07-26T08:36:10.833" v="7"/>
        <pc:sldMkLst>
          <pc:docMk/>
          <pc:sldMk cId="3459794170" sldId="259"/>
        </pc:sldMkLst>
        <pc:picChg chg="add del mod">
          <ac:chgData name="dhondup tsering" userId="425dcc2034446b72" providerId="LiveId" clId="{F1D6CE39-4C71-4276-8FE4-B045568CD979}" dt="2021-07-26T08:34:42.084" v="5"/>
          <ac:picMkLst>
            <pc:docMk/>
            <pc:sldMk cId="3459794170" sldId="259"/>
            <ac:picMk id="2" creationId="{727898AE-2686-484F-9090-4918E9716E82}"/>
          </ac:picMkLst>
        </pc:picChg>
        <pc:picChg chg="add del mod">
          <ac:chgData name="dhondup tsering" userId="425dcc2034446b72" providerId="LiveId" clId="{F1D6CE39-4C71-4276-8FE4-B045568CD979}" dt="2021-07-26T08:35:30.583" v="6"/>
          <ac:picMkLst>
            <pc:docMk/>
            <pc:sldMk cId="3459794170" sldId="259"/>
            <ac:picMk id="3" creationId="{AD1E796E-531A-4F25-8FC8-37E14AF18F0D}"/>
          </ac:picMkLst>
        </pc:picChg>
        <pc:picChg chg="add del mod">
          <ac:chgData name="dhondup tsering" userId="425dcc2034446b72" providerId="LiveId" clId="{F1D6CE39-4C71-4276-8FE4-B045568CD979}" dt="2021-07-26T08:36:10.833" v="7"/>
          <ac:picMkLst>
            <pc:docMk/>
            <pc:sldMk cId="3459794170" sldId="259"/>
            <ac:picMk id="5" creationId="{12EBC920-3D7B-49B0-85F8-A93BA12CB6A6}"/>
          </ac:picMkLst>
        </pc:picChg>
        <pc:picChg chg="add mod">
          <ac:chgData name="dhondup tsering" userId="425dcc2034446b72" providerId="LiveId" clId="{F1D6CE39-4C71-4276-8FE4-B045568CD979}" dt="2021-07-26T08:36:10.833" v="7"/>
          <ac:picMkLst>
            <pc:docMk/>
            <pc:sldMk cId="3459794170" sldId="259"/>
            <ac:picMk id="7" creationId="{CEFB5EE5-AE04-42D9-8BBD-3E7BF67DF12E}"/>
          </ac:picMkLst>
        </pc:picChg>
      </pc:sldChg>
      <pc:sldChg chg="addSp modSp">
        <pc:chgData name="dhondup tsering" userId="425dcc2034446b72" providerId="LiveId" clId="{F1D6CE39-4C71-4276-8FE4-B045568CD979}" dt="2021-07-26T08:37:02.180" v="8"/>
        <pc:sldMkLst>
          <pc:docMk/>
          <pc:sldMk cId="1204998267" sldId="260"/>
        </pc:sldMkLst>
        <pc:picChg chg="add mod">
          <ac:chgData name="dhondup tsering" userId="425dcc2034446b72" providerId="LiveId" clId="{F1D6CE39-4C71-4276-8FE4-B045568CD979}" dt="2021-07-26T08:37:02.180" v="8"/>
          <ac:picMkLst>
            <pc:docMk/>
            <pc:sldMk cId="1204998267" sldId="260"/>
            <ac:picMk id="2" creationId="{C3532306-506B-4564-9179-CEBEE562F001}"/>
          </ac:picMkLst>
        </pc:picChg>
      </pc:sldChg>
      <pc:sldChg chg="addSp delSp modSp">
        <pc:chgData name="dhondup tsering" userId="425dcc2034446b72" providerId="LiveId" clId="{F1D6CE39-4C71-4276-8FE4-B045568CD979}" dt="2021-07-26T08:38:14.971" v="10"/>
        <pc:sldMkLst>
          <pc:docMk/>
          <pc:sldMk cId="3728152200" sldId="261"/>
        </pc:sldMkLst>
        <pc:picChg chg="add del mod">
          <ac:chgData name="dhondup tsering" userId="425dcc2034446b72" providerId="LiveId" clId="{F1D6CE39-4C71-4276-8FE4-B045568CD979}" dt="2021-07-26T08:38:14.971" v="10"/>
          <ac:picMkLst>
            <pc:docMk/>
            <pc:sldMk cId="3728152200" sldId="261"/>
            <ac:picMk id="2" creationId="{44BFCC15-D6FE-434C-99E8-AEA53128ABDC}"/>
          </ac:picMkLst>
        </pc:picChg>
        <pc:picChg chg="add mod">
          <ac:chgData name="dhondup tsering" userId="425dcc2034446b72" providerId="LiveId" clId="{F1D6CE39-4C71-4276-8FE4-B045568CD979}" dt="2021-07-26T08:38:14.971" v="10"/>
          <ac:picMkLst>
            <pc:docMk/>
            <pc:sldMk cId="3728152200" sldId="261"/>
            <ac:picMk id="3" creationId="{985D8EF0-FD3E-434D-9897-A17816656730}"/>
          </ac:picMkLst>
        </pc:picChg>
      </pc:sldChg>
      <pc:sldChg chg="addSp delSp modSp">
        <pc:chgData name="dhondup tsering" userId="425dcc2034446b72" providerId="LiveId" clId="{F1D6CE39-4C71-4276-8FE4-B045568CD979}" dt="2021-08-12T08:03:00.523" v="33"/>
        <pc:sldMkLst>
          <pc:docMk/>
          <pc:sldMk cId="3350226380" sldId="262"/>
        </pc:sldMkLst>
        <pc:picChg chg="add del mod">
          <ac:chgData name="dhondup tsering" userId="425dcc2034446b72" providerId="LiveId" clId="{F1D6CE39-4C71-4276-8FE4-B045568CD979}" dt="2021-08-12T08:03:00.523" v="33"/>
          <ac:picMkLst>
            <pc:docMk/>
            <pc:sldMk cId="3350226380" sldId="262"/>
            <ac:picMk id="2" creationId="{293F47FA-8479-4F2C-AE1E-19A653DF0B8C}"/>
          </ac:picMkLst>
        </pc:picChg>
        <pc:picChg chg="add mod">
          <ac:chgData name="dhondup tsering" userId="425dcc2034446b72" providerId="LiveId" clId="{F1D6CE39-4C71-4276-8FE4-B045568CD979}" dt="2021-08-12T08:03:00.523" v="33"/>
          <ac:picMkLst>
            <pc:docMk/>
            <pc:sldMk cId="3350226380" sldId="262"/>
            <ac:picMk id="3" creationId="{0727F09C-2993-4FAD-B5C8-B613EB98A351}"/>
          </ac:picMkLst>
        </pc:picChg>
      </pc:sldChg>
      <pc:sldChg chg="addSp delSp modSp">
        <pc:chgData name="dhondup tsering" userId="425dcc2034446b72" providerId="LiveId" clId="{F1D6CE39-4C71-4276-8FE4-B045568CD979}" dt="2021-08-12T08:04:30.190" v="35"/>
        <pc:sldMkLst>
          <pc:docMk/>
          <pc:sldMk cId="814010234" sldId="263"/>
        </pc:sldMkLst>
        <pc:picChg chg="add del mod">
          <ac:chgData name="dhondup tsering" userId="425dcc2034446b72" providerId="LiveId" clId="{F1D6CE39-4C71-4276-8FE4-B045568CD979}" dt="2021-08-12T08:04:15.131" v="34"/>
          <ac:picMkLst>
            <pc:docMk/>
            <pc:sldMk cId="814010234" sldId="263"/>
            <ac:picMk id="2" creationId="{5C3A1E28-4585-4365-A8C1-7D18CB0822CB}"/>
          </ac:picMkLst>
        </pc:picChg>
        <pc:picChg chg="add del mod">
          <ac:chgData name="dhondup tsering" userId="425dcc2034446b72" providerId="LiveId" clId="{F1D6CE39-4C71-4276-8FE4-B045568CD979}" dt="2021-08-12T08:04:30.190" v="35"/>
          <ac:picMkLst>
            <pc:docMk/>
            <pc:sldMk cId="814010234" sldId="263"/>
            <ac:picMk id="3" creationId="{4162F1E1-BAAC-407C-A5B0-92F06CA5C8B7}"/>
          </ac:picMkLst>
        </pc:picChg>
        <pc:picChg chg="add mod">
          <ac:chgData name="dhondup tsering" userId="425dcc2034446b72" providerId="LiveId" clId="{F1D6CE39-4C71-4276-8FE4-B045568CD979}" dt="2021-08-12T08:04:30.190" v="35"/>
          <ac:picMkLst>
            <pc:docMk/>
            <pc:sldMk cId="814010234" sldId="263"/>
            <ac:picMk id="5" creationId="{A3C376DC-9CB6-4C99-B30F-E39808281DA5}"/>
          </ac:picMkLst>
        </pc:picChg>
      </pc:sldChg>
      <pc:sldChg chg="addSp modSp">
        <pc:chgData name="dhondup tsering" userId="425dcc2034446b72" providerId="LiveId" clId="{F1D6CE39-4C71-4276-8FE4-B045568CD979}" dt="2021-07-26T08:41:23.120" v="13"/>
        <pc:sldMkLst>
          <pc:docMk/>
          <pc:sldMk cId="302978315" sldId="264"/>
        </pc:sldMkLst>
        <pc:picChg chg="add mod">
          <ac:chgData name="dhondup tsering" userId="425dcc2034446b72" providerId="LiveId" clId="{F1D6CE39-4C71-4276-8FE4-B045568CD979}" dt="2021-07-26T08:41:23.120" v="13"/>
          <ac:picMkLst>
            <pc:docMk/>
            <pc:sldMk cId="302978315" sldId="264"/>
            <ac:picMk id="2" creationId="{282EB6D5-29EE-421E-9531-1997BC85AD1B}"/>
          </ac:picMkLst>
        </pc:picChg>
      </pc:sldChg>
      <pc:sldChg chg="addSp delSp modSp">
        <pc:chgData name="dhondup tsering" userId="425dcc2034446b72" providerId="LiveId" clId="{F1D6CE39-4C71-4276-8FE4-B045568CD979}" dt="2021-07-26T08:46:09.865" v="16"/>
        <pc:sldMkLst>
          <pc:docMk/>
          <pc:sldMk cId="891345644" sldId="265"/>
        </pc:sldMkLst>
        <pc:picChg chg="add del mod">
          <ac:chgData name="dhondup tsering" userId="425dcc2034446b72" providerId="LiveId" clId="{F1D6CE39-4C71-4276-8FE4-B045568CD979}" dt="2021-07-26T08:45:48.828" v="15"/>
          <ac:picMkLst>
            <pc:docMk/>
            <pc:sldMk cId="891345644" sldId="265"/>
            <ac:picMk id="2" creationId="{CDBA7214-8302-45FE-9AC9-9B2BCAFD7813}"/>
          </ac:picMkLst>
        </pc:picChg>
        <pc:picChg chg="add del mod">
          <ac:chgData name="dhondup tsering" userId="425dcc2034446b72" providerId="LiveId" clId="{F1D6CE39-4C71-4276-8FE4-B045568CD979}" dt="2021-07-26T08:46:09.865" v="16"/>
          <ac:picMkLst>
            <pc:docMk/>
            <pc:sldMk cId="891345644" sldId="265"/>
            <ac:picMk id="3" creationId="{3BFD7A29-C3FB-4024-98D7-FB0B539F4D99}"/>
          </ac:picMkLst>
        </pc:picChg>
        <pc:picChg chg="add mod">
          <ac:chgData name="dhondup tsering" userId="425dcc2034446b72" providerId="LiveId" clId="{F1D6CE39-4C71-4276-8FE4-B045568CD979}" dt="2021-07-26T08:46:09.865" v="16"/>
          <ac:picMkLst>
            <pc:docMk/>
            <pc:sldMk cId="891345644" sldId="265"/>
            <ac:picMk id="5" creationId="{2DC86D12-39D4-47EA-9C5E-CB034493B0F9}"/>
          </ac:picMkLst>
        </pc:picChg>
      </pc:sldChg>
      <pc:sldChg chg="addSp delSp modSp">
        <pc:chgData name="dhondup tsering" userId="425dcc2034446b72" providerId="LiveId" clId="{F1D6CE39-4C71-4276-8FE4-B045568CD979}" dt="2021-07-26T08:49:22.746" v="21"/>
        <pc:sldMkLst>
          <pc:docMk/>
          <pc:sldMk cId="3955896480" sldId="266"/>
        </pc:sldMkLst>
        <pc:picChg chg="add del mod">
          <ac:chgData name="dhondup tsering" userId="425dcc2034446b72" providerId="LiveId" clId="{F1D6CE39-4C71-4276-8FE4-B045568CD979}" dt="2021-07-26T08:48:06.285" v="18"/>
          <ac:picMkLst>
            <pc:docMk/>
            <pc:sldMk cId="3955896480" sldId="266"/>
            <ac:picMk id="2" creationId="{4AB23722-4910-4237-96C7-034C92EA4767}"/>
          </ac:picMkLst>
        </pc:picChg>
        <pc:picChg chg="add del mod">
          <ac:chgData name="dhondup tsering" userId="425dcc2034446b72" providerId="LiveId" clId="{F1D6CE39-4C71-4276-8FE4-B045568CD979}" dt="2021-07-26T08:48:20.026" v="19"/>
          <ac:picMkLst>
            <pc:docMk/>
            <pc:sldMk cId="3955896480" sldId="266"/>
            <ac:picMk id="3" creationId="{D68644D4-A700-408F-9417-6F744FC78A33}"/>
          </ac:picMkLst>
        </pc:picChg>
        <pc:picChg chg="add del mod">
          <ac:chgData name="dhondup tsering" userId="425dcc2034446b72" providerId="LiveId" clId="{F1D6CE39-4C71-4276-8FE4-B045568CD979}" dt="2021-07-26T08:48:50.318" v="20"/>
          <ac:picMkLst>
            <pc:docMk/>
            <pc:sldMk cId="3955896480" sldId="266"/>
            <ac:picMk id="5" creationId="{E4E10BBE-B28F-4B4D-99D3-D68DED52B282}"/>
          </ac:picMkLst>
        </pc:picChg>
        <pc:picChg chg="add del mod">
          <ac:chgData name="dhondup tsering" userId="425dcc2034446b72" providerId="LiveId" clId="{F1D6CE39-4C71-4276-8FE4-B045568CD979}" dt="2021-07-26T08:49:22.746" v="21"/>
          <ac:picMkLst>
            <pc:docMk/>
            <pc:sldMk cId="3955896480" sldId="266"/>
            <ac:picMk id="7" creationId="{B4D4CCC6-B413-42BF-8913-8F786D2B00AC}"/>
          </ac:picMkLst>
        </pc:picChg>
        <pc:picChg chg="add mod">
          <ac:chgData name="dhondup tsering" userId="425dcc2034446b72" providerId="LiveId" clId="{F1D6CE39-4C71-4276-8FE4-B045568CD979}" dt="2021-07-26T08:49:22.746" v="21"/>
          <ac:picMkLst>
            <pc:docMk/>
            <pc:sldMk cId="3955896480" sldId="266"/>
            <ac:picMk id="8" creationId="{B63AC185-B0FA-4C5C-A443-89A62BE49BB7}"/>
          </ac:picMkLst>
        </pc:picChg>
      </pc:sldChg>
      <pc:sldChg chg="addSp delSp modSp">
        <pc:chgData name="dhondup tsering" userId="425dcc2034446b72" providerId="LiveId" clId="{F1D6CE39-4C71-4276-8FE4-B045568CD979}" dt="2021-07-26T08:53:18.356" v="23"/>
        <pc:sldMkLst>
          <pc:docMk/>
          <pc:sldMk cId="3515436484" sldId="267"/>
        </pc:sldMkLst>
        <pc:picChg chg="add del mod">
          <ac:chgData name="dhondup tsering" userId="425dcc2034446b72" providerId="LiveId" clId="{F1D6CE39-4C71-4276-8FE4-B045568CD979}" dt="2021-07-26T08:53:18.356" v="23"/>
          <ac:picMkLst>
            <pc:docMk/>
            <pc:sldMk cId="3515436484" sldId="267"/>
            <ac:picMk id="2" creationId="{0E8DC3BA-4726-4E0E-BE13-AE3FF5BA34AE}"/>
          </ac:picMkLst>
        </pc:picChg>
        <pc:picChg chg="add mod">
          <ac:chgData name="dhondup tsering" userId="425dcc2034446b72" providerId="LiveId" clId="{F1D6CE39-4C71-4276-8FE4-B045568CD979}" dt="2021-07-26T08:53:18.356" v="23"/>
          <ac:picMkLst>
            <pc:docMk/>
            <pc:sldMk cId="3515436484" sldId="267"/>
            <ac:picMk id="3" creationId="{1C320918-24A7-40D2-9CC1-69ECF0209D81}"/>
          </ac:picMkLst>
        </pc:picChg>
      </pc:sldChg>
      <pc:sldChg chg="addSp delSp modSp">
        <pc:chgData name="dhondup tsering" userId="425dcc2034446b72" providerId="LiveId" clId="{F1D6CE39-4C71-4276-8FE4-B045568CD979}" dt="2021-08-12T08:10:09.300" v="39"/>
        <pc:sldMkLst>
          <pc:docMk/>
          <pc:sldMk cId="3050018533" sldId="268"/>
        </pc:sldMkLst>
        <pc:picChg chg="add del mod">
          <ac:chgData name="dhondup tsering" userId="425dcc2034446b72" providerId="LiveId" clId="{F1D6CE39-4C71-4276-8FE4-B045568CD979}" dt="2021-08-12T08:09:21.754" v="37"/>
          <ac:picMkLst>
            <pc:docMk/>
            <pc:sldMk cId="3050018533" sldId="268"/>
            <ac:picMk id="2" creationId="{6715262A-8EFB-420B-AFBC-70965C85121C}"/>
          </ac:picMkLst>
        </pc:picChg>
        <pc:picChg chg="add del mod">
          <ac:chgData name="dhondup tsering" userId="425dcc2034446b72" providerId="LiveId" clId="{F1D6CE39-4C71-4276-8FE4-B045568CD979}" dt="2021-07-26T08:56:06.054" v="25"/>
          <ac:picMkLst>
            <pc:docMk/>
            <pc:sldMk cId="3050018533" sldId="268"/>
            <ac:picMk id="2" creationId="{9EF146EB-D950-4E22-9B24-1D4E2B1BF5D0}"/>
          </ac:picMkLst>
        </pc:picChg>
        <pc:picChg chg="add del mod">
          <ac:chgData name="dhondup tsering" userId="425dcc2034446b72" providerId="LiveId" clId="{F1D6CE39-4C71-4276-8FE4-B045568CD979}" dt="2021-08-12T08:09:48.210" v="38"/>
          <ac:picMkLst>
            <pc:docMk/>
            <pc:sldMk cId="3050018533" sldId="268"/>
            <ac:picMk id="3" creationId="{4581CDD5-294C-43E2-9B14-A16E52C7ABE8}"/>
          </ac:picMkLst>
        </pc:picChg>
        <pc:picChg chg="add del mod">
          <ac:chgData name="dhondup tsering" userId="425dcc2034446b72" providerId="LiveId" clId="{F1D6CE39-4C71-4276-8FE4-B045568CD979}" dt="2021-07-26T08:56:45.112" v="26"/>
          <ac:picMkLst>
            <pc:docMk/>
            <pc:sldMk cId="3050018533" sldId="268"/>
            <ac:picMk id="3" creationId="{BDCE5106-7097-4ECE-874C-ED2B76066605}"/>
          </ac:picMkLst>
        </pc:picChg>
        <pc:picChg chg="add del mod">
          <ac:chgData name="dhondup tsering" userId="425dcc2034446b72" providerId="LiveId" clId="{F1D6CE39-4C71-4276-8FE4-B045568CD979}" dt="2021-08-12T08:09:15.785" v="36"/>
          <ac:picMkLst>
            <pc:docMk/>
            <pc:sldMk cId="3050018533" sldId="268"/>
            <ac:picMk id="5" creationId="{60151B58-9366-4EA6-B2EF-6E4CA229DEC3}"/>
          </ac:picMkLst>
        </pc:picChg>
        <pc:picChg chg="add del mod">
          <ac:chgData name="dhondup tsering" userId="425dcc2034446b72" providerId="LiveId" clId="{F1D6CE39-4C71-4276-8FE4-B045568CD979}" dt="2021-08-12T08:10:09.300" v="39"/>
          <ac:picMkLst>
            <pc:docMk/>
            <pc:sldMk cId="3050018533" sldId="268"/>
            <ac:picMk id="7" creationId="{3D5B3CF2-0469-448F-89A0-B2CF4EDD4106}"/>
          </ac:picMkLst>
        </pc:picChg>
        <pc:picChg chg="add mod">
          <ac:chgData name="dhondup tsering" userId="425dcc2034446b72" providerId="LiveId" clId="{F1D6CE39-4C71-4276-8FE4-B045568CD979}" dt="2021-08-12T08:10:09.300" v="39"/>
          <ac:picMkLst>
            <pc:docMk/>
            <pc:sldMk cId="3050018533" sldId="268"/>
            <ac:picMk id="8" creationId="{5B71FE32-1DE9-4C0E-82C6-634C71A3C2E8}"/>
          </ac:picMkLst>
        </pc:picChg>
      </pc:sldChg>
      <pc:sldChg chg="addSp delSp modSp">
        <pc:chgData name="dhondup tsering" userId="425dcc2034446b72" providerId="LiveId" clId="{F1D6CE39-4C71-4276-8FE4-B045568CD979}" dt="2021-08-12T08:13:54.026" v="44"/>
        <pc:sldMkLst>
          <pc:docMk/>
          <pc:sldMk cId="405658005" sldId="269"/>
        </pc:sldMkLst>
        <pc:picChg chg="add del mod">
          <ac:chgData name="dhondup tsering" userId="425dcc2034446b72" providerId="LiveId" clId="{F1D6CE39-4C71-4276-8FE4-B045568CD979}" dt="2021-08-12T08:12:43.013" v="41"/>
          <ac:picMkLst>
            <pc:docMk/>
            <pc:sldMk cId="405658005" sldId="269"/>
            <ac:picMk id="2" creationId="{2198997B-71CF-4D77-9CE3-D14A9DCA9656}"/>
          </ac:picMkLst>
        </pc:picChg>
        <pc:picChg chg="add del mod">
          <ac:chgData name="dhondup tsering" userId="425dcc2034446b72" providerId="LiveId" clId="{F1D6CE39-4C71-4276-8FE4-B045568CD979}" dt="2021-07-26T08:59:14.233" v="28"/>
          <ac:picMkLst>
            <pc:docMk/>
            <pc:sldMk cId="405658005" sldId="269"/>
            <ac:picMk id="2" creationId="{407237AF-18FF-4FE2-A877-ED553ABF7C9A}"/>
          </ac:picMkLst>
        </pc:picChg>
        <pc:picChg chg="add del mod">
          <ac:chgData name="dhondup tsering" userId="425dcc2034446b72" providerId="LiveId" clId="{F1D6CE39-4C71-4276-8FE4-B045568CD979}" dt="2021-07-26T08:59:25.425" v="29"/>
          <ac:picMkLst>
            <pc:docMk/>
            <pc:sldMk cId="405658005" sldId="269"/>
            <ac:picMk id="3" creationId="{32D650AF-A880-4A41-9B36-4121C39E20EE}"/>
          </ac:picMkLst>
        </pc:picChg>
        <pc:picChg chg="add del mod">
          <ac:chgData name="dhondup tsering" userId="425dcc2034446b72" providerId="LiveId" clId="{F1D6CE39-4C71-4276-8FE4-B045568CD979}" dt="2021-08-12T08:13:07.847" v="42"/>
          <ac:picMkLst>
            <pc:docMk/>
            <pc:sldMk cId="405658005" sldId="269"/>
            <ac:picMk id="3" creationId="{AACE77CF-C858-4F9D-8B43-56E1F92FA107}"/>
          </ac:picMkLst>
        </pc:picChg>
        <pc:picChg chg="add del mod">
          <ac:chgData name="dhondup tsering" userId="425dcc2034446b72" providerId="LiveId" clId="{F1D6CE39-4C71-4276-8FE4-B045568CD979}" dt="2021-08-12T08:13:30.499" v="43"/>
          <ac:picMkLst>
            <pc:docMk/>
            <pc:sldMk cId="405658005" sldId="269"/>
            <ac:picMk id="5" creationId="{5098AC3E-E49E-44B2-AC3B-E42467263B76}"/>
          </ac:picMkLst>
        </pc:picChg>
        <pc:picChg chg="add del mod">
          <ac:chgData name="dhondup tsering" userId="425dcc2034446b72" providerId="LiveId" clId="{F1D6CE39-4C71-4276-8FE4-B045568CD979}" dt="2021-07-26T08:59:53.571" v="30"/>
          <ac:picMkLst>
            <pc:docMk/>
            <pc:sldMk cId="405658005" sldId="269"/>
            <ac:picMk id="5" creationId="{EC45B999-9C6F-4E19-BB6E-BD315498E374}"/>
          </ac:picMkLst>
        </pc:picChg>
        <pc:picChg chg="add del mod">
          <ac:chgData name="dhondup tsering" userId="425dcc2034446b72" providerId="LiveId" clId="{F1D6CE39-4C71-4276-8FE4-B045568CD979}" dt="2021-07-26T09:00:24.306" v="31"/>
          <ac:picMkLst>
            <pc:docMk/>
            <pc:sldMk cId="405658005" sldId="269"/>
            <ac:picMk id="7" creationId="{2E906B9A-D59E-4ADD-8B32-B4977125B349}"/>
          </ac:picMkLst>
        </pc:picChg>
        <pc:picChg chg="add del mod">
          <ac:chgData name="dhondup tsering" userId="425dcc2034446b72" providerId="LiveId" clId="{F1D6CE39-4C71-4276-8FE4-B045568CD979}" dt="2021-08-12T08:13:54.026" v="44"/>
          <ac:picMkLst>
            <pc:docMk/>
            <pc:sldMk cId="405658005" sldId="269"/>
            <ac:picMk id="7" creationId="{DD740BCD-1242-478B-B523-AA3DABFA25DB}"/>
          </ac:picMkLst>
        </pc:picChg>
        <pc:picChg chg="add del mod">
          <ac:chgData name="dhondup tsering" userId="425dcc2034446b72" providerId="LiveId" clId="{F1D6CE39-4C71-4276-8FE4-B045568CD979}" dt="2021-08-12T08:12:25.865" v="40"/>
          <ac:picMkLst>
            <pc:docMk/>
            <pc:sldMk cId="405658005" sldId="269"/>
            <ac:picMk id="8" creationId="{033994FB-82E0-46EE-A685-D640A60B8D87}"/>
          </ac:picMkLst>
        </pc:picChg>
        <pc:picChg chg="add mod">
          <ac:chgData name="dhondup tsering" userId="425dcc2034446b72" providerId="LiveId" clId="{F1D6CE39-4C71-4276-8FE4-B045568CD979}" dt="2021-08-12T08:13:54.026" v="44"/>
          <ac:picMkLst>
            <pc:docMk/>
            <pc:sldMk cId="405658005" sldId="269"/>
            <ac:picMk id="9" creationId="{4F4DF28E-1BA3-4E35-907B-DA598D02CD2E}"/>
          </ac:picMkLst>
        </pc:picChg>
      </pc:sldChg>
    </pc:docChg>
  </pc:docChgLst>
  <pc:docChgLst>
    <pc:chgData name="Leonie Smith" userId="fed1330f33f5650e" providerId="LiveId" clId="{86BD2345-BEB0-40B6-80BF-7BF0129C8243}"/>
    <pc:docChg chg="custSel addSld delSld modSld">
      <pc:chgData name="Leonie Smith" userId="fed1330f33f5650e" providerId="LiveId" clId="{86BD2345-BEB0-40B6-80BF-7BF0129C8243}" dt="2021-12-10T16:07:33.580" v="69" actId="14100"/>
      <pc:docMkLst>
        <pc:docMk/>
      </pc:docMkLst>
      <pc:sldChg chg="addSp modSp new mod">
        <pc:chgData name="Leonie Smith" userId="fed1330f33f5650e" providerId="LiveId" clId="{86BD2345-BEB0-40B6-80BF-7BF0129C8243}" dt="2021-12-10T15:56:53.866" v="18" actId="14100"/>
        <pc:sldMkLst>
          <pc:docMk/>
          <pc:sldMk cId="2783460216" sldId="270"/>
        </pc:sldMkLst>
        <pc:picChg chg="add mod">
          <ac:chgData name="Leonie Smith" userId="fed1330f33f5650e" providerId="LiveId" clId="{86BD2345-BEB0-40B6-80BF-7BF0129C8243}" dt="2021-12-10T15:56:53.866" v="18" actId="14100"/>
          <ac:picMkLst>
            <pc:docMk/>
            <pc:sldMk cId="2783460216" sldId="270"/>
            <ac:picMk id="3" creationId="{032FE798-506D-4AEF-8CEC-4AE4929F7EC7}"/>
          </ac:picMkLst>
        </pc:picChg>
      </pc:sldChg>
      <pc:sldChg chg="add del">
        <pc:chgData name="Leonie Smith" userId="fed1330f33f5650e" providerId="LiveId" clId="{86BD2345-BEB0-40B6-80BF-7BF0129C8243}" dt="2021-12-10T15:56:30.617" v="15" actId="47"/>
        <pc:sldMkLst>
          <pc:docMk/>
          <pc:sldMk cId="408569535" sldId="271"/>
        </pc:sldMkLst>
      </pc:sldChg>
      <pc:sldChg chg="addSp modSp add mod">
        <pc:chgData name="Leonie Smith" userId="fed1330f33f5650e" providerId="LiveId" clId="{86BD2345-BEB0-40B6-80BF-7BF0129C8243}" dt="2021-12-10T15:57:40.665" v="21" actId="14100"/>
        <pc:sldMkLst>
          <pc:docMk/>
          <pc:sldMk cId="4290456388" sldId="272"/>
        </pc:sldMkLst>
        <pc:picChg chg="add mod">
          <ac:chgData name="Leonie Smith" userId="fed1330f33f5650e" providerId="LiveId" clId="{86BD2345-BEB0-40B6-80BF-7BF0129C8243}" dt="2021-12-10T15:57:40.665" v="21" actId="14100"/>
          <ac:picMkLst>
            <pc:docMk/>
            <pc:sldMk cId="4290456388" sldId="272"/>
            <ac:picMk id="3" creationId="{F55F75B3-E57A-467B-B5EA-E7345C1A95CC}"/>
          </ac:picMkLst>
        </pc:picChg>
      </pc:sldChg>
      <pc:sldChg chg="addSp modSp add mod">
        <pc:chgData name="Leonie Smith" userId="fed1330f33f5650e" providerId="LiveId" clId="{86BD2345-BEB0-40B6-80BF-7BF0129C8243}" dt="2021-12-10T15:58:32.575" v="24" actId="14100"/>
        <pc:sldMkLst>
          <pc:docMk/>
          <pc:sldMk cId="568695375" sldId="273"/>
        </pc:sldMkLst>
        <pc:picChg chg="add mod">
          <ac:chgData name="Leonie Smith" userId="fed1330f33f5650e" providerId="LiveId" clId="{86BD2345-BEB0-40B6-80BF-7BF0129C8243}" dt="2021-12-10T15:58:32.575" v="24" actId="14100"/>
          <ac:picMkLst>
            <pc:docMk/>
            <pc:sldMk cId="568695375" sldId="273"/>
            <ac:picMk id="3" creationId="{AD2EEF1E-4107-4FC3-A5A6-8BCAEE93D110}"/>
          </ac:picMkLst>
        </pc:picChg>
      </pc:sldChg>
      <pc:sldChg chg="addSp modSp add mod">
        <pc:chgData name="Leonie Smith" userId="fed1330f33f5650e" providerId="LiveId" clId="{86BD2345-BEB0-40B6-80BF-7BF0129C8243}" dt="2021-12-10T15:59:06.231" v="27" actId="14100"/>
        <pc:sldMkLst>
          <pc:docMk/>
          <pc:sldMk cId="3218911376" sldId="274"/>
        </pc:sldMkLst>
        <pc:picChg chg="add mod">
          <ac:chgData name="Leonie Smith" userId="fed1330f33f5650e" providerId="LiveId" clId="{86BD2345-BEB0-40B6-80BF-7BF0129C8243}" dt="2021-12-10T15:59:06.231" v="27" actId="14100"/>
          <ac:picMkLst>
            <pc:docMk/>
            <pc:sldMk cId="3218911376" sldId="274"/>
            <ac:picMk id="3" creationId="{EF91DEE8-D44E-4169-9273-E668EA260571}"/>
          </ac:picMkLst>
        </pc:picChg>
      </pc:sldChg>
      <pc:sldChg chg="addSp modSp add mod">
        <pc:chgData name="Leonie Smith" userId="fed1330f33f5650e" providerId="LiveId" clId="{86BD2345-BEB0-40B6-80BF-7BF0129C8243}" dt="2021-12-10T15:59:53.111" v="30" actId="14100"/>
        <pc:sldMkLst>
          <pc:docMk/>
          <pc:sldMk cId="3567998358" sldId="275"/>
        </pc:sldMkLst>
        <pc:picChg chg="add mod">
          <ac:chgData name="Leonie Smith" userId="fed1330f33f5650e" providerId="LiveId" clId="{86BD2345-BEB0-40B6-80BF-7BF0129C8243}" dt="2021-12-10T15:59:53.111" v="30" actId="14100"/>
          <ac:picMkLst>
            <pc:docMk/>
            <pc:sldMk cId="3567998358" sldId="275"/>
            <ac:picMk id="3" creationId="{26FCEB00-FC42-4976-A645-D2C881C5FA74}"/>
          </ac:picMkLst>
        </pc:picChg>
      </pc:sldChg>
      <pc:sldChg chg="addSp modSp add mod">
        <pc:chgData name="Leonie Smith" userId="fed1330f33f5650e" providerId="LiveId" clId="{86BD2345-BEB0-40B6-80BF-7BF0129C8243}" dt="2021-12-10T16:00:22.347" v="33" actId="14100"/>
        <pc:sldMkLst>
          <pc:docMk/>
          <pc:sldMk cId="2010182059" sldId="276"/>
        </pc:sldMkLst>
        <pc:picChg chg="add mod">
          <ac:chgData name="Leonie Smith" userId="fed1330f33f5650e" providerId="LiveId" clId="{86BD2345-BEB0-40B6-80BF-7BF0129C8243}" dt="2021-12-10T16:00:22.347" v="33" actId="14100"/>
          <ac:picMkLst>
            <pc:docMk/>
            <pc:sldMk cId="2010182059" sldId="276"/>
            <ac:picMk id="3" creationId="{2BA44C44-D22B-4926-8214-B6F23F4FBA01}"/>
          </ac:picMkLst>
        </pc:picChg>
      </pc:sldChg>
      <pc:sldChg chg="addSp modSp add mod">
        <pc:chgData name="Leonie Smith" userId="fed1330f33f5650e" providerId="LiveId" clId="{86BD2345-BEB0-40B6-80BF-7BF0129C8243}" dt="2021-12-10T16:00:49.849" v="37" actId="14100"/>
        <pc:sldMkLst>
          <pc:docMk/>
          <pc:sldMk cId="1103846827" sldId="277"/>
        </pc:sldMkLst>
        <pc:picChg chg="add mod">
          <ac:chgData name="Leonie Smith" userId="fed1330f33f5650e" providerId="LiveId" clId="{86BD2345-BEB0-40B6-80BF-7BF0129C8243}" dt="2021-12-10T16:00:49.849" v="37" actId="14100"/>
          <ac:picMkLst>
            <pc:docMk/>
            <pc:sldMk cId="1103846827" sldId="277"/>
            <ac:picMk id="3" creationId="{F3374568-E137-4877-AA7D-CEB9DE9DD260}"/>
          </ac:picMkLst>
        </pc:picChg>
      </pc:sldChg>
      <pc:sldChg chg="addSp modSp add mod">
        <pc:chgData name="Leonie Smith" userId="fed1330f33f5650e" providerId="LiveId" clId="{86BD2345-BEB0-40B6-80BF-7BF0129C8243}" dt="2021-12-10T16:01:14.063" v="40" actId="14100"/>
        <pc:sldMkLst>
          <pc:docMk/>
          <pc:sldMk cId="1074482989" sldId="278"/>
        </pc:sldMkLst>
        <pc:picChg chg="add mod">
          <ac:chgData name="Leonie Smith" userId="fed1330f33f5650e" providerId="LiveId" clId="{86BD2345-BEB0-40B6-80BF-7BF0129C8243}" dt="2021-12-10T16:01:14.063" v="40" actId="14100"/>
          <ac:picMkLst>
            <pc:docMk/>
            <pc:sldMk cId="1074482989" sldId="278"/>
            <ac:picMk id="3" creationId="{CB6C64BD-4707-43D2-8D99-2A714E2EB400}"/>
          </ac:picMkLst>
        </pc:picChg>
      </pc:sldChg>
      <pc:sldChg chg="addSp modSp add mod">
        <pc:chgData name="Leonie Smith" userId="fed1330f33f5650e" providerId="LiveId" clId="{86BD2345-BEB0-40B6-80BF-7BF0129C8243}" dt="2021-12-10T16:02:07.269" v="48" actId="1076"/>
        <pc:sldMkLst>
          <pc:docMk/>
          <pc:sldMk cId="1674139565" sldId="279"/>
        </pc:sldMkLst>
        <pc:picChg chg="add mod">
          <ac:chgData name="Leonie Smith" userId="fed1330f33f5650e" providerId="LiveId" clId="{86BD2345-BEB0-40B6-80BF-7BF0129C8243}" dt="2021-12-10T16:02:07.269" v="48" actId="1076"/>
          <ac:picMkLst>
            <pc:docMk/>
            <pc:sldMk cId="1674139565" sldId="279"/>
            <ac:picMk id="3" creationId="{3BE85F98-E38A-4B39-9B9E-89E82966A666}"/>
          </ac:picMkLst>
        </pc:picChg>
      </pc:sldChg>
      <pc:sldChg chg="addSp modSp add mod">
        <pc:chgData name="Leonie Smith" userId="fed1330f33f5650e" providerId="LiveId" clId="{86BD2345-BEB0-40B6-80BF-7BF0129C8243}" dt="2021-12-10T16:02:42.081" v="51" actId="14100"/>
        <pc:sldMkLst>
          <pc:docMk/>
          <pc:sldMk cId="227576966" sldId="280"/>
        </pc:sldMkLst>
        <pc:picChg chg="add mod">
          <ac:chgData name="Leonie Smith" userId="fed1330f33f5650e" providerId="LiveId" clId="{86BD2345-BEB0-40B6-80BF-7BF0129C8243}" dt="2021-12-10T16:02:42.081" v="51" actId="14100"/>
          <ac:picMkLst>
            <pc:docMk/>
            <pc:sldMk cId="227576966" sldId="280"/>
            <ac:picMk id="3" creationId="{868DF821-8395-4356-9BDF-24F0A569C98E}"/>
          </ac:picMkLst>
        </pc:picChg>
      </pc:sldChg>
      <pc:sldChg chg="addSp modSp add mod">
        <pc:chgData name="Leonie Smith" userId="fed1330f33f5650e" providerId="LiveId" clId="{86BD2345-BEB0-40B6-80BF-7BF0129C8243}" dt="2021-12-10T16:03:24.008" v="54" actId="14100"/>
        <pc:sldMkLst>
          <pc:docMk/>
          <pc:sldMk cId="1204553624" sldId="281"/>
        </pc:sldMkLst>
        <pc:picChg chg="add mod">
          <ac:chgData name="Leonie Smith" userId="fed1330f33f5650e" providerId="LiveId" clId="{86BD2345-BEB0-40B6-80BF-7BF0129C8243}" dt="2021-12-10T16:03:24.008" v="54" actId="14100"/>
          <ac:picMkLst>
            <pc:docMk/>
            <pc:sldMk cId="1204553624" sldId="281"/>
            <ac:picMk id="3" creationId="{E50B076E-34B5-4956-BAF3-A9B494C41B97}"/>
          </ac:picMkLst>
        </pc:picChg>
      </pc:sldChg>
      <pc:sldChg chg="addSp modSp add mod">
        <pc:chgData name="Leonie Smith" userId="fed1330f33f5650e" providerId="LiveId" clId="{86BD2345-BEB0-40B6-80BF-7BF0129C8243}" dt="2021-12-10T16:04:07.484" v="59" actId="1076"/>
        <pc:sldMkLst>
          <pc:docMk/>
          <pc:sldMk cId="2057807834" sldId="282"/>
        </pc:sldMkLst>
        <pc:picChg chg="add mod">
          <ac:chgData name="Leonie Smith" userId="fed1330f33f5650e" providerId="LiveId" clId="{86BD2345-BEB0-40B6-80BF-7BF0129C8243}" dt="2021-12-10T16:04:07.484" v="59" actId="1076"/>
          <ac:picMkLst>
            <pc:docMk/>
            <pc:sldMk cId="2057807834" sldId="282"/>
            <ac:picMk id="3" creationId="{64B910C8-C994-473E-A660-4B720201DFD7}"/>
          </ac:picMkLst>
        </pc:picChg>
      </pc:sldChg>
      <pc:sldChg chg="addSp modSp add mod">
        <pc:chgData name="Leonie Smith" userId="fed1330f33f5650e" providerId="LiveId" clId="{86BD2345-BEB0-40B6-80BF-7BF0129C8243}" dt="2021-12-10T16:05:49.673" v="62" actId="14100"/>
        <pc:sldMkLst>
          <pc:docMk/>
          <pc:sldMk cId="2399463987" sldId="283"/>
        </pc:sldMkLst>
        <pc:picChg chg="add mod">
          <ac:chgData name="Leonie Smith" userId="fed1330f33f5650e" providerId="LiveId" clId="{86BD2345-BEB0-40B6-80BF-7BF0129C8243}" dt="2021-12-10T16:05:49.673" v="62" actId="14100"/>
          <ac:picMkLst>
            <pc:docMk/>
            <pc:sldMk cId="2399463987" sldId="283"/>
            <ac:picMk id="3" creationId="{7802B17B-B90F-44F4-ADDC-C6739BAC258C}"/>
          </ac:picMkLst>
        </pc:picChg>
      </pc:sldChg>
      <pc:sldChg chg="addSp delSp modSp add mod">
        <pc:chgData name="Leonie Smith" userId="fed1330f33f5650e" providerId="LiveId" clId="{86BD2345-BEB0-40B6-80BF-7BF0129C8243}" dt="2021-12-10T16:07:33.580" v="69" actId="14100"/>
        <pc:sldMkLst>
          <pc:docMk/>
          <pc:sldMk cId="2316589531" sldId="284"/>
        </pc:sldMkLst>
        <pc:picChg chg="add del mod">
          <ac:chgData name="Leonie Smith" userId="fed1330f33f5650e" providerId="LiveId" clId="{86BD2345-BEB0-40B6-80BF-7BF0129C8243}" dt="2021-12-10T16:06:54.944" v="66" actId="478"/>
          <ac:picMkLst>
            <pc:docMk/>
            <pc:sldMk cId="2316589531" sldId="284"/>
            <ac:picMk id="3" creationId="{DF5D1EF6-BDAF-426D-A0F3-0A9DE47156FF}"/>
          </ac:picMkLst>
        </pc:picChg>
        <pc:picChg chg="add mod">
          <ac:chgData name="Leonie Smith" userId="fed1330f33f5650e" providerId="LiveId" clId="{86BD2345-BEB0-40B6-80BF-7BF0129C8243}" dt="2021-12-10T16:07:33.580" v="69" actId="14100"/>
          <ac:picMkLst>
            <pc:docMk/>
            <pc:sldMk cId="2316589531" sldId="284"/>
            <ac:picMk id="5" creationId="{3A7CD042-EDCE-4B84-9D63-C72BDCB6709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539D07-E41C-4556-B90B-07141B99D8CA}" type="datetimeFigureOut">
              <a:rPr lang="en-US" smtClean="0"/>
              <a:t>6/20/2024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17E5A-D318-4282-8B79-A20BDB7D978A}" type="slidenum">
              <a:rPr lang="en-US" smtClean="0"/>
              <a:t>‹#›</a:t>
            </a:fld>
            <a:endParaRPr lang="en-US"/>
          </a:p>
        </p:txBody>
      </p:sp>
    </p:spTree>
    <p:extLst>
      <p:ext uri="{BB962C8B-B14F-4D97-AF65-F5344CB8AC3E}">
        <p14:creationId xmlns:p14="http://schemas.microsoft.com/office/powerpoint/2010/main" val="2570924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5D517E5A-D318-4282-8B79-A20BDB7D978A}" type="slidenum">
              <a:rPr lang="en-US" smtClean="0"/>
              <a:t>1</a:t>
            </a:fld>
            <a:endParaRPr lang="en-US"/>
          </a:p>
        </p:txBody>
      </p:sp>
    </p:spTree>
    <p:extLst>
      <p:ext uri="{BB962C8B-B14F-4D97-AF65-F5344CB8AC3E}">
        <p14:creationId xmlns:p14="http://schemas.microsoft.com/office/powerpoint/2010/main" val="1233427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5D517E5A-D318-4282-8B79-A20BDB7D978A}" type="slidenum">
              <a:rPr lang="en-US" smtClean="0"/>
              <a:t>2</a:t>
            </a:fld>
            <a:endParaRPr lang="en-US"/>
          </a:p>
        </p:txBody>
      </p:sp>
    </p:spTree>
    <p:extLst>
      <p:ext uri="{BB962C8B-B14F-4D97-AF65-F5344CB8AC3E}">
        <p14:creationId xmlns:p14="http://schemas.microsoft.com/office/powerpoint/2010/main" val="825988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 Check</a:t>
            </a:r>
          </a:p>
        </p:txBody>
      </p:sp>
      <p:sp>
        <p:nvSpPr>
          <p:cNvPr id="4" name="Slide Number Placeholder 3"/>
          <p:cNvSpPr>
            <a:spLocks noGrp="1"/>
          </p:cNvSpPr>
          <p:nvPr>
            <p:ph type="sldNum" sz="quarter" idx="5"/>
          </p:nvPr>
        </p:nvSpPr>
        <p:spPr/>
        <p:txBody>
          <a:bodyPr/>
          <a:lstStyle/>
          <a:p>
            <a:fld id="{5D517E5A-D318-4282-8B79-A20BDB7D978A}" type="slidenum">
              <a:rPr lang="en-US" smtClean="0"/>
              <a:t>3</a:t>
            </a:fld>
            <a:endParaRPr lang="en-US"/>
          </a:p>
        </p:txBody>
      </p:sp>
    </p:spTree>
    <p:extLst>
      <p:ext uri="{BB962C8B-B14F-4D97-AF65-F5344CB8AC3E}">
        <p14:creationId xmlns:p14="http://schemas.microsoft.com/office/powerpoint/2010/main" val="544167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A42C-E390-176D-50CD-9A5B14F8EF93}"/>
              </a:ext>
            </a:extLst>
          </p:cNvPr>
          <p:cNvSpPr>
            <a:spLocks noGrp="1"/>
          </p:cNvSpPr>
          <p:nvPr>
            <p:ph type="title"/>
          </p:nvPr>
        </p:nvSpPr>
        <p:spPr/>
        <p:txBody>
          <a:bodyPr/>
          <a:lstStyle/>
          <a:p>
            <a:r>
              <a:rPr lang="en-IN" dirty="0"/>
              <a:t>07-7</a:t>
            </a:r>
          </a:p>
        </p:txBody>
      </p:sp>
      <p:pic>
        <p:nvPicPr>
          <p:cNvPr id="6" name="Audio 5">
            <a:hlinkClick r:id="" action="ppaction://media"/>
            <a:extLst>
              <a:ext uri="{FF2B5EF4-FFF2-40B4-BE49-F238E27FC236}">
                <a16:creationId xmlns:a16="http://schemas.microsoft.com/office/drawing/2014/main" id="{1A220A7B-DE66-6B9D-0EFC-F3DEBDBF0D5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32586DC5-A7EB-D1AE-F086-755F8EE2A1DE}"/>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a:p>
            <a:endParaRPr lang="en-IN" dirty="0"/>
          </a:p>
          <a:p>
            <a:endParaRPr lang="en-IN" dirty="0"/>
          </a:p>
        </p:txBody>
      </p:sp>
    </p:spTree>
    <p:extLst>
      <p:ext uri="{BB962C8B-B14F-4D97-AF65-F5344CB8AC3E}">
        <p14:creationId xmlns:p14="http://schemas.microsoft.com/office/powerpoint/2010/main" val="3836721365"/>
      </p:ext>
    </p:extLst>
  </p:cSld>
  <p:clrMapOvr>
    <a:masterClrMapping/>
  </p:clrMapOvr>
  <mc:AlternateContent xmlns:mc="http://schemas.openxmlformats.org/markup-compatibility/2006" xmlns:p14="http://schemas.microsoft.com/office/powerpoint/2010/main">
    <mc:Choice Requires="p14">
      <p:transition spd="slow" p14:dur="2000" advTm="3598"/>
    </mc:Choice>
    <mc:Fallback xmlns="">
      <p:transition spd="slow" advTm="3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91DEE8-D44E-4169-9273-E668EA260571}"/>
              </a:ext>
            </a:extLst>
          </p:cNvPr>
          <p:cNvPicPr>
            <a:picLocks noChangeAspect="1"/>
          </p:cNvPicPr>
          <p:nvPr/>
        </p:nvPicPr>
        <p:blipFill>
          <a:blip r:embed="rId2"/>
          <a:stretch>
            <a:fillRect/>
          </a:stretch>
        </p:blipFill>
        <p:spPr>
          <a:xfrm>
            <a:off x="-301256" y="0"/>
            <a:ext cx="12493256" cy="6858000"/>
          </a:xfrm>
          <a:prstGeom prst="rect">
            <a:avLst/>
          </a:prstGeom>
        </p:spPr>
      </p:pic>
      <p:sp>
        <p:nvSpPr>
          <p:cNvPr id="5" name="TextBox 4">
            <a:extLst>
              <a:ext uri="{FF2B5EF4-FFF2-40B4-BE49-F238E27FC236}">
                <a16:creationId xmlns:a16="http://schemas.microsoft.com/office/drawing/2014/main" id="{F0D73C5D-1992-45CC-AFBB-A62C3ED03A89}"/>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:28</a:t>
            </a:r>
            <a:endParaRPr lang="en-ZA" sz="3200" dirty="0">
              <a:solidFill>
                <a:schemeClr val="bg1"/>
              </a:solidFill>
            </a:endParaRPr>
          </a:p>
          <a:p>
            <a:endParaRPr lang="en-IN" dirty="0"/>
          </a:p>
        </p:txBody>
      </p:sp>
    </p:spTree>
    <p:extLst>
      <p:ext uri="{BB962C8B-B14F-4D97-AF65-F5344CB8AC3E}">
        <p14:creationId xmlns:p14="http://schemas.microsoft.com/office/powerpoint/2010/main" val="3218911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29</a:t>
            </a:r>
            <a:r>
              <a:rPr lang="en-US" sz="4000" b="0" i="0" dirty="0">
                <a:solidFill>
                  <a:srgbClr val="121212"/>
                </a:solidFill>
                <a:effectLst/>
                <a:highlight>
                  <a:srgbClr val="FFFFFF"/>
                </a:highlight>
                <a:latin typeface="Inter"/>
              </a:rPr>
              <a:t>When they reached their father Jacob in the land of Canaan, they described to him all that had happened to them: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29</a:t>
            </a:r>
            <a:r>
              <a:rPr lang="bo-CN" sz="5400" b="0" i="0" dirty="0">
                <a:solidFill>
                  <a:srgbClr val="121212"/>
                </a:solidFill>
                <a:effectLst/>
                <a:highlight>
                  <a:srgbClr val="FFFFFF"/>
                </a:highlight>
                <a:latin typeface="Inter"/>
              </a:rPr>
              <a:t>དེ་ནས་ཁོ་རྣམས་ཀ་ན་ཨན་ཡུལ་གྱི་ཡབ་ཡ་ཀོབ་ཀྱི་གམ་དུ་སླེབས་པ༌དང༌། ཁོ་རྣམས་ལ་བྱུང་བའི་དོན་རྣམས་འདི་ལྟར་སྨྲས༌པ།</a:t>
            </a:r>
            <a:endParaRPr lang="en-ZA" dirty="0"/>
          </a:p>
        </p:txBody>
      </p:sp>
      <p:pic>
        <p:nvPicPr>
          <p:cNvPr id="11" name="Audio 10">
            <a:hlinkClick r:id="" action="ppaction://media"/>
            <a:extLst>
              <a:ext uri="{FF2B5EF4-FFF2-40B4-BE49-F238E27FC236}">
                <a16:creationId xmlns:a16="http://schemas.microsoft.com/office/drawing/2014/main" id="{17E60703-E3A9-EDD7-5966-5D8BD75F4B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7162"/>
    </mc:Choice>
    <mc:Fallback xmlns="">
      <p:transition spd="slow" advTm="7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FCEB00-FC42-4976-A645-D2C881C5FA74}"/>
              </a:ext>
            </a:extLst>
          </p:cNvPr>
          <p:cNvPicPr>
            <a:picLocks noChangeAspect="1"/>
          </p:cNvPicPr>
          <p:nvPr/>
        </p:nvPicPr>
        <p:blipFill>
          <a:blip r:embed="rId2"/>
          <a:stretch>
            <a:fillRect/>
          </a:stretch>
        </p:blipFill>
        <p:spPr>
          <a:xfrm>
            <a:off x="0" y="-287311"/>
            <a:ext cx="12192000" cy="7145311"/>
          </a:xfrm>
          <a:prstGeom prst="rect">
            <a:avLst/>
          </a:prstGeom>
        </p:spPr>
      </p:pic>
      <p:sp>
        <p:nvSpPr>
          <p:cNvPr id="5" name="TextBox 4">
            <a:extLst>
              <a:ext uri="{FF2B5EF4-FFF2-40B4-BE49-F238E27FC236}">
                <a16:creationId xmlns:a16="http://schemas.microsoft.com/office/drawing/2014/main" id="{811011BA-82CC-4AFF-A29B-722F21E914B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:29</a:t>
            </a:r>
            <a:endParaRPr lang="en-ZA" sz="3200" dirty="0">
              <a:solidFill>
                <a:schemeClr val="bg1"/>
              </a:solidFill>
            </a:endParaRPr>
          </a:p>
          <a:p>
            <a:endParaRPr lang="en-IN" dirty="0"/>
          </a:p>
        </p:txBody>
      </p:sp>
    </p:spTree>
    <p:extLst>
      <p:ext uri="{BB962C8B-B14F-4D97-AF65-F5344CB8AC3E}">
        <p14:creationId xmlns:p14="http://schemas.microsoft.com/office/powerpoint/2010/main" val="3567998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30</a:t>
            </a:r>
            <a:r>
              <a:rPr lang="en-US" sz="4000" b="0" i="0" dirty="0">
                <a:solidFill>
                  <a:srgbClr val="121212"/>
                </a:solidFill>
                <a:effectLst/>
                <a:highlight>
                  <a:srgbClr val="FFFFFF"/>
                </a:highlight>
                <a:latin typeface="Inter"/>
              </a:rPr>
              <a:t>“The man who is lord of the land spoke harshly to us and accused us of spying on the country.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30</a:t>
            </a:r>
            <a:r>
              <a:rPr lang="bo-CN" sz="6000" b="0" i="0" dirty="0">
                <a:solidFill>
                  <a:srgbClr val="121212"/>
                </a:solidFill>
                <a:effectLst/>
                <a:highlight>
                  <a:srgbClr val="FFFFFF"/>
                </a:highlight>
                <a:latin typeface="Inter"/>
              </a:rPr>
              <a:t>ཡུལ་དེའི་བདག་པོས་ངེད་ཅག་ལ་བཙན་གཏམ་སྨྲས་པ༌དང༌། ངེད་ཅག་ཡུལ་དེར་གསང་མྱུལ་དུ་ཡོང་བར་འདོད༌ཅིང༌།</a:t>
            </a:r>
            <a:endParaRPr lang="en-ZA" dirty="0"/>
          </a:p>
        </p:txBody>
      </p:sp>
      <p:pic>
        <p:nvPicPr>
          <p:cNvPr id="7" name="Audio 6">
            <a:hlinkClick r:id="" action="ppaction://media"/>
            <a:extLst>
              <a:ext uri="{FF2B5EF4-FFF2-40B4-BE49-F238E27FC236}">
                <a16:creationId xmlns:a16="http://schemas.microsoft.com/office/drawing/2014/main" id="{4BB44466-E655-48CF-29B2-9EB0F60682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8849"/>
    </mc:Choice>
    <mc:Fallback xmlns="">
      <p:transition spd="slow" advTm="8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A44C44-D22B-4926-8214-B6F23F4FBA01}"/>
              </a:ext>
            </a:extLst>
          </p:cNvPr>
          <p:cNvPicPr>
            <a:picLocks noChangeAspect="1"/>
          </p:cNvPicPr>
          <p:nvPr/>
        </p:nvPicPr>
        <p:blipFill>
          <a:blip r:embed="rId2"/>
          <a:stretch>
            <a:fillRect/>
          </a:stretch>
        </p:blipFill>
        <p:spPr>
          <a:xfrm>
            <a:off x="-139302" y="0"/>
            <a:ext cx="12331302" cy="6858000"/>
          </a:xfrm>
          <a:prstGeom prst="rect">
            <a:avLst/>
          </a:prstGeom>
        </p:spPr>
      </p:pic>
      <p:sp>
        <p:nvSpPr>
          <p:cNvPr id="5" name="TextBox 4">
            <a:extLst>
              <a:ext uri="{FF2B5EF4-FFF2-40B4-BE49-F238E27FC236}">
                <a16:creationId xmlns:a16="http://schemas.microsoft.com/office/drawing/2014/main" id="{13F73068-F178-43AE-90C4-C54D2371E0F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:30</a:t>
            </a:r>
            <a:endParaRPr lang="en-ZA" sz="3200" dirty="0">
              <a:solidFill>
                <a:schemeClr val="bg1"/>
              </a:solidFill>
            </a:endParaRPr>
          </a:p>
          <a:p>
            <a:endParaRPr lang="en-IN" dirty="0"/>
          </a:p>
        </p:txBody>
      </p:sp>
    </p:spTree>
    <p:extLst>
      <p:ext uri="{BB962C8B-B14F-4D97-AF65-F5344CB8AC3E}">
        <p14:creationId xmlns:p14="http://schemas.microsoft.com/office/powerpoint/2010/main" val="2010182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31</a:t>
            </a:r>
            <a:r>
              <a:rPr lang="en-US" sz="4000" b="0" i="0" dirty="0">
                <a:solidFill>
                  <a:srgbClr val="121212"/>
                </a:solidFill>
                <a:effectLst/>
                <a:highlight>
                  <a:srgbClr val="FFFFFF"/>
                </a:highlight>
                <a:latin typeface="Inter"/>
              </a:rPr>
              <a:t>But we told him, ‘We are honest men, not spies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31</a:t>
            </a:r>
            <a:r>
              <a:rPr lang="bo-CN" sz="6000" b="0" i="0" dirty="0">
                <a:solidFill>
                  <a:srgbClr val="121212"/>
                </a:solidFill>
                <a:effectLst/>
                <a:highlight>
                  <a:srgbClr val="FFFFFF"/>
                </a:highlight>
                <a:latin typeface="Inter"/>
              </a:rPr>
              <a:t>ངེད་རྣམས་ཀྱིས་བདག་པོ་དེ༌ལ། ངེད་ཅག་མི་དྲང་པོ་ཡིན་པ་ལས་མྱུལ་མ༌མིན།</a:t>
            </a:r>
            <a:endParaRPr lang="en-ZA" dirty="0"/>
          </a:p>
        </p:txBody>
      </p:sp>
      <p:pic>
        <p:nvPicPr>
          <p:cNvPr id="7" name="Audio 6">
            <a:hlinkClick r:id="" action="ppaction://media"/>
            <a:extLst>
              <a:ext uri="{FF2B5EF4-FFF2-40B4-BE49-F238E27FC236}">
                <a16:creationId xmlns:a16="http://schemas.microsoft.com/office/drawing/2014/main" id="{8C84B191-FA0D-D33D-E212-D168C7EBBA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4299"/>
    </mc:Choice>
    <mc:Fallback xmlns="">
      <p:transition spd="slow" advTm="4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374568-E137-4877-AA7D-CEB9DE9DD260}"/>
              </a:ext>
            </a:extLst>
          </p:cNvPr>
          <p:cNvPicPr>
            <a:picLocks noChangeAspect="1"/>
          </p:cNvPicPr>
          <p:nvPr/>
        </p:nvPicPr>
        <p:blipFill>
          <a:blip r:embed="rId2"/>
          <a:stretch>
            <a:fillRect/>
          </a:stretch>
        </p:blipFill>
        <p:spPr>
          <a:xfrm>
            <a:off x="-116485" y="-133004"/>
            <a:ext cx="12308486" cy="6991004"/>
          </a:xfrm>
          <a:prstGeom prst="rect">
            <a:avLst/>
          </a:prstGeom>
        </p:spPr>
      </p:pic>
      <p:sp>
        <p:nvSpPr>
          <p:cNvPr id="5" name="TextBox 4">
            <a:extLst>
              <a:ext uri="{FF2B5EF4-FFF2-40B4-BE49-F238E27FC236}">
                <a16:creationId xmlns:a16="http://schemas.microsoft.com/office/drawing/2014/main" id="{1F3E1256-F56F-4275-9892-85BAEA74485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:31</a:t>
            </a:r>
            <a:endParaRPr lang="en-ZA" sz="3200" dirty="0">
              <a:solidFill>
                <a:schemeClr val="bg1"/>
              </a:solidFill>
            </a:endParaRPr>
          </a:p>
          <a:p>
            <a:endParaRPr lang="en-IN" dirty="0"/>
          </a:p>
        </p:txBody>
      </p:sp>
    </p:spTree>
    <p:extLst>
      <p:ext uri="{BB962C8B-B14F-4D97-AF65-F5344CB8AC3E}">
        <p14:creationId xmlns:p14="http://schemas.microsoft.com/office/powerpoint/2010/main" val="1103846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32</a:t>
            </a:r>
            <a:r>
              <a:rPr lang="en-US" sz="4000" b="0" i="0" dirty="0">
                <a:solidFill>
                  <a:srgbClr val="121212"/>
                </a:solidFill>
                <a:effectLst/>
                <a:highlight>
                  <a:srgbClr val="FFFFFF"/>
                </a:highlight>
                <a:latin typeface="Inter"/>
              </a:rPr>
              <a:t>We are twelve brothers, sons of one father. One is no more, and the youngest is now with our father in the land of Canaan.’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32</a:t>
            </a:r>
            <a:r>
              <a:rPr lang="bo-CN" sz="6000" b="0" i="0" dirty="0">
                <a:solidFill>
                  <a:srgbClr val="121212"/>
                </a:solidFill>
                <a:effectLst/>
                <a:highlight>
                  <a:srgbClr val="FFFFFF"/>
                </a:highlight>
                <a:latin typeface="Inter"/>
              </a:rPr>
              <a:t>ངེད་རྣམས་ལ་སྤུན་བཅུ་གཉིས་ཡོད་ཅིང་ཐམས་ཅད་ཕ་གཅིག་གི་བུ་རྣམས་ཡིན༌ལ། སྤུན་གཅིག་ཚེ་ལས་འདས་པ༌དང༌། སྤུན་ཆེས་ཆུང་བ་ད་ལྟ་ཕ་དང་མཉམ་དུ་ཀ་ན་ཨན་ཡུལ་དུ་ཡོད་ཅེས་སྨྲས་པ༌ན། </a:t>
            </a:r>
            <a:endParaRPr lang="en-ZA" dirty="0"/>
          </a:p>
        </p:txBody>
      </p:sp>
      <p:pic>
        <p:nvPicPr>
          <p:cNvPr id="7" name="Audio 6">
            <a:hlinkClick r:id="" action="ppaction://media"/>
            <a:extLst>
              <a:ext uri="{FF2B5EF4-FFF2-40B4-BE49-F238E27FC236}">
                <a16:creationId xmlns:a16="http://schemas.microsoft.com/office/drawing/2014/main" id="{478DF6E3-292D-6CD0-EAAD-F9884A2FAF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8789"/>
    </mc:Choice>
    <mc:Fallback xmlns="">
      <p:transition spd="slow" advTm="8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6C64BD-4707-43D2-8D99-2A714E2EB400}"/>
              </a:ext>
            </a:extLst>
          </p:cNvPr>
          <p:cNvPicPr>
            <a:picLocks noChangeAspect="1"/>
          </p:cNvPicPr>
          <p:nvPr/>
        </p:nvPicPr>
        <p:blipFill>
          <a:blip r:embed="rId2"/>
          <a:stretch>
            <a:fillRect/>
          </a:stretch>
        </p:blipFill>
        <p:spPr>
          <a:xfrm>
            <a:off x="-1130932" y="1"/>
            <a:ext cx="13322932" cy="6858000"/>
          </a:xfrm>
          <a:prstGeom prst="rect">
            <a:avLst/>
          </a:prstGeom>
        </p:spPr>
      </p:pic>
      <p:sp>
        <p:nvSpPr>
          <p:cNvPr id="5" name="TextBox 4">
            <a:extLst>
              <a:ext uri="{FF2B5EF4-FFF2-40B4-BE49-F238E27FC236}">
                <a16:creationId xmlns:a16="http://schemas.microsoft.com/office/drawing/2014/main" id="{D8828996-F31F-4010-A9EB-C72DF495BFC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:32</a:t>
            </a:r>
            <a:endParaRPr lang="en-ZA" sz="3200" dirty="0">
              <a:solidFill>
                <a:schemeClr val="bg1"/>
              </a:solidFill>
            </a:endParaRPr>
          </a:p>
          <a:p>
            <a:endParaRPr lang="en-IN" dirty="0"/>
          </a:p>
        </p:txBody>
      </p:sp>
    </p:spTree>
    <p:extLst>
      <p:ext uri="{BB962C8B-B14F-4D97-AF65-F5344CB8AC3E}">
        <p14:creationId xmlns:p14="http://schemas.microsoft.com/office/powerpoint/2010/main" val="1074482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33</a:t>
            </a:r>
            <a:r>
              <a:rPr lang="en-US" sz="3600" b="0" i="0" dirty="0">
                <a:solidFill>
                  <a:srgbClr val="121212"/>
                </a:solidFill>
                <a:effectLst/>
                <a:highlight>
                  <a:srgbClr val="FFFFFF"/>
                </a:highlight>
                <a:latin typeface="Inter"/>
              </a:rPr>
              <a:t>Then the man who is lord of the land said to us, ‘This is how I will know whether you are honest: Leave one brother with me, take food to relieve the hunger of your households, and go.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33</a:t>
            </a:r>
            <a:r>
              <a:rPr lang="bo-CN" sz="4800" b="0" i="0" dirty="0">
                <a:solidFill>
                  <a:srgbClr val="121212"/>
                </a:solidFill>
                <a:effectLst/>
                <a:highlight>
                  <a:srgbClr val="FFFFFF"/>
                </a:highlight>
                <a:latin typeface="Inter"/>
              </a:rPr>
              <a:t>ཡུལ་དེའི་བདག་པོ་ན༌རེ། བདག་གིས་ཁྱོད་རྣམས་མི་དྲང་པོ་ཡིན་པ་ཤེས་དགོས༌ན། ཁྱོད་ཅག་རྣམས་ལས་གཅིག་བདག་གི་ཡུལ་འདིར་སྡོད༌དང༌། གཞན་རྣམས་ཀྱིས་འབྲུ་རིགས་ཁུར་ནས་རང་ཁྱིམ་གྱི་བཀྲེས་ལྟོགས་སེལ་བར་སོང༌ཞིག </a:t>
            </a:r>
            <a:endParaRPr lang="en-ZA" dirty="0"/>
          </a:p>
        </p:txBody>
      </p:sp>
      <p:pic>
        <p:nvPicPr>
          <p:cNvPr id="15" name="Audio 14">
            <a:hlinkClick r:id="" action="ppaction://media"/>
            <a:extLst>
              <a:ext uri="{FF2B5EF4-FFF2-40B4-BE49-F238E27FC236}">
                <a16:creationId xmlns:a16="http://schemas.microsoft.com/office/drawing/2014/main" id="{A8DF7352-0449-AEEE-F188-2A2060A49F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3632"/>
    </mc:Choice>
    <mc:Fallback xmlns="">
      <p:transition spd="slow" advTm="1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B389-2E57-4F23-AD66-F698C74B648C}"/>
              </a:ext>
            </a:extLst>
          </p:cNvPr>
          <p:cNvSpPr>
            <a:spLocks noGrp="1"/>
          </p:cNvSpPr>
          <p:nvPr>
            <p:ph type="title"/>
          </p:nvPr>
        </p:nvSpPr>
        <p:spPr/>
        <p:txBody>
          <a:bodyPr/>
          <a:lstStyle/>
          <a:p>
            <a:r>
              <a:rPr lang="en-IN" dirty="0"/>
              <a:t>07-7</a:t>
            </a:r>
          </a:p>
        </p:txBody>
      </p:sp>
      <p:sp>
        <p:nvSpPr>
          <p:cNvPr id="3" name="Content Placeholder 2">
            <a:extLst>
              <a:ext uri="{FF2B5EF4-FFF2-40B4-BE49-F238E27FC236}">
                <a16:creationId xmlns:a16="http://schemas.microsoft.com/office/drawing/2014/main" id="{60179407-54BF-4B78-B995-88434AEC1087}"/>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443B4C88-0260-43E5-AF85-88E0501D610E}"/>
              </a:ext>
            </a:extLst>
          </p:cNvPr>
          <p:cNvPicPr>
            <a:picLocks noChangeAspect="1"/>
          </p:cNvPicPr>
          <p:nvPr/>
        </p:nvPicPr>
        <p:blipFill>
          <a:blip r:embed="rId3"/>
          <a:stretch>
            <a:fillRect/>
          </a:stretch>
        </p:blipFill>
        <p:spPr>
          <a:xfrm>
            <a:off x="-1753694" y="1"/>
            <a:ext cx="13945694" cy="6858000"/>
          </a:xfrm>
          <a:prstGeom prst="rect">
            <a:avLst/>
          </a:prstGeom>
        </p:spPr>
      </p:pic>
      <p:sp>
        <p:nvSpPr>
          <p:cNvPr id="6" name="TextBox 5">
            <a:extLst>
              <a:ext uri="{FF2B5EF4-FFF2-40B4-BE49-F238E27FC236}">
                <a16:creationId xmlns:a16="http://schemas.microsoft.com/office/drawing/2014/main" id="{85709F1F-BA45-4C40-9FC5-7C7EE9592288}"/>
              </a:ext>
            </a:extLst>
          </p:cNvPr>
          <p:cNvSpPr txBox="1"/>
          <p:nvPr/>
        </p:nvSpPr>
        <p:spPr>
          <a:xfrm>
            <a:off x="4918363" y="46049"/>
            <a:ext cx="4488873" cy="1323439"/>
          </a:xfrm>
          <a:prstGeom prst="rect">
            <a:avLst/>
          </a:prstGeom>
          <a:noFill/>
        </p:spPr>
        <p:txBody>
          <a:bodyPr wrap="square" rtlCol="0">
            <a:spAutoFit/>
          </a:bodyPr>
          <a:lstStyle/>
          <a:p>
            <a:r>
              <a:rPr lang="bo-CN" sz="4000" b="1" dirty="0">
                <a:solidFill>
                  <a:schemeClr val="bg1"/>
                </a:solidFill>
                <a:latin typeface="Arial" panose="020B0604020202020204" pitchFamily="34" charset="0"/>
              </a:rPr>
              <a:t>ཡོ་སེབ་ཀྱི་ཨ་ཇོ་རྣམས་ཀ་ནན་དུ་ལོག་པ།</a:t>
            </a:r>
            <a:endParaRPr lang="en-ZA" sz="4000" b="1" dirty="0">
              <a:solidFill>
                <a:schemeClr val="bg1"/>
              </a:solidFill>
              <a:latin typeface="Arial" panose="020B0604020202020204" pitchFamily="34" charset="0"/>
            </a:endParaRPr>
          </a:p>
          <a:p>
            <a:r>
              <a:rPr lang="bo-CN" sz="4000" b="1" i="0" cap="all" dirty="0">
                <a:solidFill>
                  <a:schemeClr val="bg1"/>
                </a:solidFill>
                <a:effectLst/>
                <a:latin typeface="ArialMT"/>
              </a:rPr>
              <a:t>བཀོད་པ 42</a:t>
            </a:r>
          </a:p>
        </p:txBody>
      </p:sp>
    </p:spTree>
    <p:extLst>
      <p:ext uri="{BB962C8B-B14F-4D97-AF65-F5344CB8AC3E}">
        <p14:creationId xmlns:p14="http://schemas.microsoft.com/office/powerpoint/2010/main" val="3407584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85F98-E38A-4B39-9B9E-89E82966A666}"/>
              </a:ext>
            </a:extLst>
          </p:cNvPr>
          <p:cNvPicPr>
            <a:picLocks noChangeAspect="1"/>
          </p:cNvPicPr>
          <p:nvPr/>
        </p:nvPicPr>
        <p:blipFill>
          <a:blip r:embed="rId2"/>
          <a:stretch>
            <a:fillRect/>
          </a:stretch>
        </p:blipFill>
        <p:spPr>
          <a:xfrm>
            <a:off x="0" y="0"/>
            <a:ext cx="14361394" cy="6828905"/>
          </a:xfrm>
          <a:prstGeom prst="rect">
            <a:avLst/>
          </a:prstGeom>
        </p:spPr>
      </p:pic>
      <p:sp>
        <p:nvSpPr>
          <p:cNvPr id="5" name="TextBox 4">
            <a:extLst>
              <a:ext uri="{FF2B5EF4-FFF2-40B4-BE49-F238E27FC236}">
                <a16:creationId xmlns:a16="http://schemas.microsoft.com/office/drawing/2014/main" id="{407B2B76-3552-473C-994A-A952E409E4C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:33</a:t>
            </a:r>
            <a:endParaRPr lang="en-ZA" sz="3200" dirty="0">
              <a:solidFill>
                <a:schemeClr val="bg1"/>
              </a:solidFill>
            </a:endParaRPr>
          </a:p>
          <a:p>
            <a:endParaRPr lang="en-IN" dirty="0"/>
          </a:p>
        </p:txBody>
      </p:sp>
    </p:spTree>
    <p:extLst>
      <p:ext uri="{BB962C8B-B14F-4D97-AF65-F5344CB8AC3E}">
        <p14:creationId xmlns:p14="http://schemas.microsoft.com/office/powerpoint/2010/main" val="1674139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34</a:t>
            </a:r>
            <a:r>
              <a:rPr lang="en-US" sz="4000" b="0" i="0" dirty="0">
                <a:solidFill>
                  <a:srgbClr val="121212"/>
                </a:solidFill>
                <a:effectLst/>
                <a:highlight>
                  <a:srgbClr val="FFFFFF"/>
                </a:highlight>
                <a:latin typeface="Inter"/>
              </a:rPr>
              <a:t>But bring your youngest brother back to me so I will know that you are not spies but honest men. Then I will give your brother back to you, and you can trade in the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34</a:t>
            </a:r>
            <a:r>
              <a:rPr lang="bo-CN" sz="4400" b="0" i="0" dirty="0">
                <a:solidFill>
                  <a:srgbClr val="121212"/>
                </a:solidFill>
                <a:effectLst/>
                <a:highlight>
                  <a:srgbClr val="FFFFFF"/>
                </a:highlight>
                <a:latin typeface="Inter"/>
              </a:rPr>
              <a:t>འོན༌ཀྱང༌། ཁྱོད་རྣམས་ཀྱིས་རང་གི་སྤུན་ཆེས་ཆུང་བ་དེ་འདིར་ཁྲིད་ཤོག༌དང༌། བདག་གིས་ཁྱོད་རྣམས་མྱུལ་མ་མིན་པར་མི་དྲང་པོ་ཡིན་པ་ཤེས་ནུས་པ༌ཡིན། དེ་ལྟར་བྱས༌ན། བདག་གིས་ཁྱོད་ཅག་གི་སྤུན་ཕྱིར་ཁྱོད་རྣམས་ལ་སྤྲོད་པ༌དང༌། ཁྱོད་རྣམས་ཀྱིས་ཀྱང་ཡུལ་འདི་ནས་ཚོང་ལས་གཉེར་ཆོག་པ་ཡིན་སྨྲས་ཞེས༌བཤད་དོ།།</a:t>
            </a:r>
            <a:endParaRPr lang="en-ZA" sz="1600" dirty="0"/>
          </a:p>
        </p:txBody>
      </p:sp>
      <p:pic>
        <p:nvPicPr>
          <p:cNvPr id="15" name="Audio 14">
            <a:hlinkClick r:id="" action="ppaction://media"/>
            <a:extLst>
              <a:ext uri="{FF2B5EF4-FFF2-40B4-BE49-F238E27FC236}">
                <a16:creationId xmlns:a16="http://schemas.microsoft.com/office/drawing/2014/main" id="{DEDCA328-7762-7159-EDDC-863835E903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5675"/>
    </mc:Choice>
    <mc:Fallback xmlns="">
      <p:transition spd="slow" advTm="15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8DF821-8395-4356-9BDF-24F0A569C98E}"/>
              </a:ext>
            </a:extLst>
          </p:cNvPr>
          <p:cNvPicPr>
            <a:picLocks noChangeAspect="1"/>
          </p:cNvPicPr>
          <p:nvPr/>
        </p:nvPicPr>
        <p:blipFill>
          <a:blip r:embed="rId2"/>
          <a:stretch>
            <a:fillRect/>
          </a:stretch>
        </p:blipFill>
        <p:spPr>
          <a:xfrm>
            <a:off x="-1355361" y="0"/>
            <a:ext cx="13547361" cy="6858000"/>
          </a:xfrm>
          <a:prstGeom prst="rect">
            <a:avLst/>
          </a:prstGeom>
        </p:spPr>
      </p:pic>
      <p:sp>
        <p:nvSpPr>
          <p:cNvPr id="5" name="TextBox 4">
            <a:extLst>
              <a:ext uri="{FF2B5EF4-FFF2-40B4-BE49-F238E27FC236}">
                <a16:creationId xmlns:a16="http://schemas.microsoft.com/office/drawing/2014/main" id="{2D94544E-E9FC-4B71-85FC-5D9E5207B42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:34</a:t>
            </a:r>
            <a:endParaRPr lang="en-ZA" sz="3200" dirty="0">
              <a:solidFill>
                <a:schemeClr val="bg1"/>
              </a:solidFill>
            </a:endParaRPr>
          </a:p>
          <a:p>
            <a:endParaRPr lang="en-IN" dirty="0"/>
          </a:p>
        </p:txBody>
      </p:sp>
    </p:spTree>
    <p:extLst>
      <p:ext uri="{BB962C8B-B14F-4D97-AF65-F5344CB8AC3E}">
        <p14:creationId xmlns:p14="http://schemas.microsoft.com/office/powerpoint/2010/main" val="227576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264778-47FD-4443-A8A6-16449250BBD1}"/>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35</a:t>
            </a:r>
            <a:r>
              <a:rPr lang="en-US" sz="4000" b="0" i="0" dirty="0">
                <a:solidFill>
                  <a:srgbClr val="121212"/>
                </a:solidFill>
                <a:effectLst/>
                <a:highlight>
                  <a:srgbClr val="FFFFFF"/>
                </a:highlight>
                <a:latin typeface="Inter"/>
              </a:rPr>
              <a:t>As they began emptying their sacks, there in each man’s sack was his bag of silver! And when they and their father saw the bags of silver, they were dismayed.</a:t>
            </a:r>
            <a:endParaRPr lang="en-ZA" dirty="0"/>
          </a:p>
        </p:txBody>
      </p:sp>
      <p:sp>
        <p:nvSpPr>
          <p:cNvPr id="3" name="TextBox 2">
            <a:extLst>
              <a:ext uri="{FF2B5EF4-FFF2-40B4-BE49-F238E27FC236}">
                <a16:creationId xmlns:a16="http://schemas.microsoft.com/office/drawing/2014/main" id="{3C6FFC0F-F67F-4D6A-96EA-A675299805C4}"/>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35</a:t>
            </a:r>
            <a:r>
              <a:rPr lang="bo-CN" sz="5400" b="0" i="0" dirty="0">
                <a:solidFill>
                  <a:srgbClr val="121212"/>
                </a:solidFill>
                <a:effectLst/>
                <a:highlight>
                  <a:srgbClr val="FFFFFF"/>
                </a:highlight>
                <a:latin typeface="Inter"/>
              </a:rPr>
              <a:t>དེ་ཡང་ཕྱིས་སུ་ཁོ་རྣམས་ཀྱིས་རང་རང་གི་སྒྱེ་མོའི་ཁ་ཕྱེས་པ་ན། མི་རེ་རེའི་དངུལ་ཁུག་སྒྱེ་མོའི་ནང་དུ་ཡོད་པ༌དང༌། ཡབ་དང་ཁོ་རྣམས་ཀྱིས་དངུལ་ཁུག་མཐོང་བ་དང་འཇིགས་སྐྲག་སྐྱེས༌སོ།། </a:t>
            </a:r>
            <a:endParaRPr lang="en-ZA" dirty="0"/>
          </a:p>
        </p:txBody>
      </p:sp>
      <p:pic>
        <p:nvPicPr>
          <p:cNvPr id="11" name="Audio 10">
            <a:hlinkClick r:id="" action="ppaction://media"/>
            <a:extLst>
              <a:ext uri="{FF2B5EF4-FFF2-40B4-BE49-F238E27FC236}">
                <a16:creationId xmlns:a16="http://schemas.microsoft.com/office/drawing/2014/main" id="{BC42CDFF-D515-C037-4589-32F0B4BF90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7445486"/>
      </p:ext>
    </p:extLst>
  </p:cSld>
  <p:clrMapOvr>
    <a:masterClrMapping/>
  </p:clrMapOvr>
  <mc:AlternateContent xmlns:mc="http://schemas.openxmlformats.org/markup-compatibility/2006" xmlns:p14="http://schemas.microsoft.com/office/powerpoint/2010/main">
    <mc:Choice Requires="p14">
      <p:transition spd="slow" p14:dur="2000" advTm="10894"/>
    </mc:Choice>
    <mc:Fallback xmlns="">
      <p:transition spd="slow" advTm="10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0B076E-34B5-4956-BAF3-A9B494C41B97}"/>
              </a:ext>
            </a:extLst>
          </p:cNvPr>
          <p:cNvPicPr>
            <a:picLocks noChangeAspect="1"/>
          </p:cNvPicPr>
          <p:nvPr/>
        </p:nvPicPr>
        <p:blipFill>
          <a:blip r:embed="rId2"/>
          <a:stretch>
            <a:fillRect/>
          </a:stretch>
        </p:blipFill>
        <p:spPr>
          <a:xfrm>
            <a:off x="0" y="-351443"/>
            <a:ext cx="12192000" cy="7213600"/>
          </a:xfrm>
          <a:prstGeom prst="rect">
            <a:avLst/>
          </a:prstGeom>
        </p:spPr>
      </p:pic>
      <p:sp>
        <p:nvSpPr>
          <p:cNvPr id="5" name="TextBox 4">
            <a:extLst>
              <a:ext uri="{FF2B5EF4-FFF2-40B4-BE49-F238E27FC236}">
                <a16:creationId xmlns:a16="http://schemas.microsoft.com/office/drawing/2014/main" id="{C57AA88A-2C6A-4BA1-A54C-A4FD99B6057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:35</a:t>
            </a:r>
            <a:endParaRPr lang="en-ZA" sz="3200" dirty="0">
              <a:solidFill>
                <a:schemeClr val="bg1"/>
              </a:solidFill>
            </a:endParaRPr>
          </a:p>
          <a:p>
            <a:endParaRPr lang="en-IN" dirty="0"/>
          </a:p>
        </p:txBody>
      </p:sp>
    </p:spTree>
    <p:extLst>
      <p:ext uri="{BB962C8B-B14F-4D97-AF65-F5344CB8AC3E}">
        <p14:creationId xmlns:p14="http://schemas.microsoft.com/office/powerpoint/2010/main" val="1204553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36</a:t>
            </a:r>
            <a:r>
              <a:rPr lang="en-US" sz="4000" b="0" i="0" dirty="0">
                <a:solidFill>
                  <a:srgbClr val="121212"/>
                </a:solidFill>
                <a:effectLst/>
                <a:highlight>
                  <a:srgbClr val="FFFFFF"/>
                </a:highlight>
                <a:latin typeface="Inter"/>
              </a:rPr>
              <a:t>Their father Jacob said to them, “You have deprived me of my sons. Joseph is gone and Simeon is no more. Now you want to take Benjamin. Everything is going against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36</a:t>
            </a:r>
            <a:r>
              <a:rPr lang="bo-CN" sz="4800" b="0" i="0" dirty="0">
                <a:solidFill>
                  <a:srgbClr val="121212"/>
                </a:solidFill>
                <a:effectLst/>
                <a:highlight>
                  <a:srgbClr val="FFFFFF"/>
                </a:highlight>
                <a:latin typeface="Inter"/>
              </a:rPr>
              <a:t>དེ་ནས་ཡབ་ཡ་ཀོབ་ཀྱིས་བུ་རྣམས་ལ་འདི་སྐད༌དུ། ཁྱོད་ཅག་གིས་བདག་གི་བུ་གཉིས་མེད་པར་བྱས༌ཏེ། ཡོ་སེབ་མེད༌ལ། སི་མུ་ཨོན་ཡང་མེད༌དོ། །ཁྱོད་རྣམས་ཀྱིས་ད་དུང་བདག་གི་བུ་པེན་ཡཱ་མེན་ཡང་ཁྲིད་འདོད་པ༌རེད། ད་ལྟ་སྡུག་བསྔལ་འདི་ཐམས་ཅད་བདག་གི་མགོ་ལ་ཡོང་བ་ཡིན་ཞེས་སྨྲས༌སོ།།</a:t>
            </a:r>
            <a:endParaRPr lang="en-ZA" dirty="0"/>
          </a:p>
        </p:txBody>
      </p:sp>
      <p:pic>
        <p:nvPicPr>
          <p:cNvPr id="11" name="Audio 10">
            <a:hlinkClick r:id="" action="ppaction://media"/>
            <a:extLst>
              <a:ext uri="{FF2B5EF4-FFF2-40B4-BE49-F238E27FC236}">
                <a16:creationId xmlns:a16="http://schemas.microsoft.com/office/drawing/2014/main" id="{583D2C7A-BA08-49CA-7608-981EA26EB9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15436484"/>
      </p:ext>
    </p:extLst>
  </p:cSld>
  <p:clrMapOvr>
    <a:masterClrMapping/>
  </p:clrMapOvr>
  <mc:AlternateContent xmlns:mc="http://schemas.openxmlformats.org/markup-compatibility/2006" xmlns:p14="http://schemas.microsoft.com/office/powerpoint/2010/main">
    <mc:Choice Requires="p14">
      <p:transition spd="slow" p14:dur="2000" advTm="16463"/>
    </mc:Choice>
    <mc:Fallback xmlns="">
      <p:transition spd="slow" advTm="16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B910C8-C994-473E-A660-4B720201DFD7}"/>
              </a:ext>
            </a:extLst>
          </p:cNvPr>
          <p:cNvPicPr>
            <a:picLocks noChangeAspect="1"/>
          </p:cNvPicPr>
          <p:nvPr/>
        </p:nvPicPr>
        <p:blipFill>
          <a:blip r:embed="rId2"/>
          <a:stretch>
            <a:fillRect/>
          </a:stretch>
        </p:blipFill>
        <p:spPr>
          <a:xfrm>
            <a:off x="0" y="0"/>
            <a:ext cx="12192000" cy="7299158"/>
          </a:xfrm>
          <a:prstGeom prst="rect">
            <a:avLst/>
          </a:prstGeom>
        </p:spPr>
      </p:pic>
      <p:sp>
        <p:nvSpPr>
          <p:cNvPr id="5" name="TextBox 4">
            <a:extLst>
              <a:ext uri="{FF2B5EF4-FFF2-40B4-BE49-F238E27FC236}">
                <a16:creationId xmlns:a16="http://schemas.microsoft.com/office/drawing/2014/main" id="{16A6EAB2-176A-43B1-95AE-2E642FE5009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:36</a:t>
            </a:r>
            <a:endParaRPr lang="en-ZA" sz="3200" dirty="0">
              <a:solidFill>
                <a:schemeClr val="bg1"/>
              </a:solidFill>
            </a:endParaRPr>
          </a:p>
          <a:p>
            <a:endParaRPr lang="en-IN" dirty="0"/>
          </a:p>
        </p:txBody>
      </p:sp>
    </p:spTree>
    <p:extLst>
      <p:ext uri="{BB962C8B-B14F-4D97-AF65-F5344CB8AC3E}">
        <p14:creationId xmlns:p14="http://schemas.microsoft.com/office/powerpoint/2010/main" val="2057807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37</a:t>
            </a:r>
            <a:r>
              <a:rPr lang="en-US" sz="4000" b="0" i="0" dirty="0">
                <a:solidFill>
                  <a:srgbClr val="121212"/>
                </a:solidFill>
                <a:effectLst/>
                <a:highlight>
                  <a:srgbClr val="FFFFFF"/>
                </a:highlight>
                <a:latin typeface="Inter"/>
              </a:rPr>
              <a:t>Then Reuben said to his father, “You may kill my two sons if I fail to bring him back to you. Put him in my care, and I will return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37</a:t>
            </a:r>
            <a:r>
              <a:rPr lang="bo-CN" sz="4800" b="0" i="0" dirty="0">
                <a:solidFill>
                  <a:srgbClr val="121212"/>
                </a:solidFill>
                <a:effectLst/>
                <a:highlight>
                  <a:srgbClr val="FFFFFF"/>
                </a:highlight>
                <a:latin typeface="Inter"/>
              </a:rPr>
              <a:t>དེ་ནས་རུ་བེན་གྱིས་ཡབ་ལ་འདི༌ལྟར། སྤུན་པེན་ཡཱ་མེན་བདག་ལ་སྤྲོད༌དང༌། བདག་གིས་ཁྱེད་ལ་ཕྱིར་སྤྲོད་ངེས༌ཡིན། གལ་ཏེ་བདག་གིས་སྤུན་པེན་ཡཱ་མེན་ཕྱིར་ཁྲིད་མ་ཡོང༌ན། ཁྱེད་ཀྱིས་བདག་གི་བུ་གཉིས་ཀ་བསད་ཆོག་ཅེས་སྨྲས་པ༌ན། </a:t>
            </a:r>
            <a:endParaRPr lang="en-ZA" sz="1600" dirty="0"/>
          </a:p>
        </p:txBody>
      </p:sp>
      <p:pic>
        <p:nvPicPr>
          <p:cNvPr id="5" name="Audio 4">
            <a:hlinkClick r:id="" action="ppaction://media"/>
            <a:extLst>
              <a:ext uri="{FF2B5EF4-FFF2-40B4-BE49-F238E27FC236}">
                <a16:creationId xmlns:a16="http://schemas.microsoft.com/office/drawing/2014/main" id="{965F2D18-39E2-30C2-6C4E-8B182C6080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50018533"/>
      </p:ext>
    </p:extLst>
  </p:cSld>
  <p:clrMapOvr>
    <a:masterClrMapping/>
  </p:clrMapOvr>
  <mc:AlternateContent xmlns:mc="http://schemas.openxmlformats.org/markup-compatibility/2006" xmlns:p14="http://schemas.microsoft.com/office/powerpoint/2010/main">
    <mc:Choice Requires="p14">
      <p:transition spd="slow" p14:dur="2000" advTm="13893"/>
    </mc:Choice>
    <mc:Fallback xmlns="">
      <p:transition spd="slow" advTm="13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02B17B-B90F-44F4-ADDC-C6739BAC258C}"/>
              </a:ext>
            </a:extLst>
          </p:cNvPr>
          <p:cNvPicPr>
            <a:picLocks noChangeAspect="1"/>
          </p:cNvPicPr>
          <p:nvPr/>
        </p:nvPicPr>
        <p:blipFill>
          <a:blip r:embed="rId2"/>
          <a:stretch>
            <a:fillRect/>
          </a:stretch>
        </p:blipFill>
        <p:spPr>
          <a:xfrm>
            <a:off x="1" y="-167898"/>
            <a:ext cx="12192000" cy="7025898"/>
          </a:xfrm>
          <a:prstGeom prst="rect">
            <a:avLst/>
          </a:prstGeom>
        </p:spPr>
      </p:pic>
      <p:sp>
        <p:nvSpPr>
          <p:cNvPr id="5" name="TextBox 4">
            <a:extLst>
              <a:ext uri="{FF2B5EF4-FFF2-40B4-BE49-F238E27FC236}">
                <a16:creationId xmlns:a16="http://schemas.microsoft.com/office/drawing/2014/main" id="{72CE0503-FFBC-4077-8D85-28E8BBEFBCC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:37</a:t>
            </a:r>
            <a:endParaRPr lang="en-ZA" sz="3200" dirty="0">
              <a:solidFill>
                <a:schemeClr val="bg1"/>
              </a:solidFill>
            </a:endParaRPr>
          </a:p>
          <a:p>
            <a:endParaRPr lang="en-IN" dirty="0"/>
          </a:p>
        </p:txBody>
      </p:sp>
    </p:spTree>
    <p:extLst>
      <p:ext uri="{BB962C8B-B14F-4D97-AF65-F5344CB8AC3E}">
        <p14:creationId xmlns:p14="http://schemas.microsoft.com/office/powerpoint/2010/main" val="2399463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38</a:t>
            </a:r>
            <a:r>
              <a:rPr lang="en-US" sz="3600" b="0" i="0" dirty="0">
                <a:solidFill>
                  <a:srgbClr val="121212"/>
                </a:solidFill>
                <a:effectLst/>
                <a:highlight>
                  <a:srgbClr val="FFFFFF"/>
                </a:highlight>
                <a:latin typeface="Inter"/>
              </a:rPr>
              <a:t>But Jacob replied, “My son will not go down there with you, for his brother is dead, and he alone is left. If any harm comes to him on your journey, you will bring my gray hair down to </a:t>
            </a:r>
            <a:r>
              <a:rPr lang="en-US" sz="3600" b="0" i="0" dirty="0" err="1">
                <a:solidFill>
                  <a:srgbClr val="121212"/>
                </a:solidFill>
                <a:effectLst/>
                <a:highlight>
                  <a:srgbClr val="FFFFFF"/>
                </a:highlight>
                <a:latin typeface="Inter"/>
              </a:rPr>
              <a:t>Sheol</a:t>
            </a:r>
            <a:r>
              <a:rPr lang="en-US" sz="3600" b="0" i="0" dirty="0">
                <a:solidFill>
                  <a:srgbClr val="121212"/>
                </a:solidFill>
                <a:effectLst/>
                <a:highlight>
                  <a:srgbClr val="FFFFFF"/>
                </a:highlight>
                <a:latin typeface="Inter"/>
              </a:rPr>
              <a:t> in sorrow.”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38</a:t>
            </a:r>
            <a:r>
              <a:rPr lang="bo-CN" sz="4400" b="0" i="0" dirty="0">
                <a:solidFill>
                  <a:srgbClr val="121212"/>
                </a:solidFill>
                <a:effectLst/>
                <a:highlight>
                  <a:srgbClr val="FFFFFF"/>
                </a:highlight>
                <a:latin typeface="Inter"/>
              </a:rPr>
              <a:t>ཡ་ཀོབ་ན༌རེ། པེན་ཡཱ་མེན་ཁྱོད་རྣམས་དང་མཉམ་དུ་འགྲོ་མི༌ཆོག ཁོའི་གཅེན་པོ་ཚེ་ལས་འདས་ཤིང་ད་ལྟ་ཁོ་རང་ཁོ་ན་ལུས་འདུག་པ༌དང༌། ཁོ་རང་ཁྱོད་རྣམས་དང་མཉམ་དུ་འགྲོ་བའི་ལམ་བར་དུ་བར་ཆད་བྱུང༌ཚེ། ཁྱོད་རྣམས་ཀྱིས་སྐྲ་དཀར་པོར་གྱུར་པའི་རྒན་པོ་བདག་སྡུག་བསྔལ་གྱི་ངང་ནས་གཤིན་པོའི་གནས་སུ་བསྐྱལ་བ་ཡིན་ཞེས་སྨྲས༌སོ།།</a:t>
            </a:r>
            <a:endParaRPr lang="en-ZA" sz="1400" dirty="0"/>
          </a:p>
        </p:txBody>
      </p:sp>
      <p:pic>
        <p:nvPicPr>
          <p:cNvPr id="5" name="Audio 4">
            <a:hlinkClick r:id="" action="ppaction://media"/>
            <a:extLst>
              <a:ext uri="{FF2B5EF4-FFF2-40B4-BE49-F238E27FC236}">
                <a16:creationId xmlns:a16="http://schemas.microsoft.com/office/drawing/2014/main" id="{31F40F8F-23B7-D5F0-20CD-30B2948129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658005"/>
      </p:ext>
    </p:extLst>
  </p:cSld>
  <p:clrMapOvr>
    <a:masterClrMapping/>
  </p:clrMapOvr>
  <mc:AlternateContent xmlns:mc="http://schemas.openxmlformats.org/markup-compatibility/2006" xmlns:p14="http://schemas.microsoft.com/office/powerpoint/2010/main">
    <mc:Choice Requires="p14">
      <p:transition spd="slow" p14:dur="2000" advTm="16372"/>
    </mc:Choice>
    <mc:Fallback xmlns="">
      <p:transition spd="slow" advTm="16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8) Brother’s back home – Gen 42:27-38 (Left 2nd from Bottom)</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1" dirty="0">
                <a:solidFill>
                  <a:srgbClr val="444444"/>
                </a:solidFill>
                <a:latin typeface="Arial" panose="020B0604020202020204" pitchFamily="34" charset="0"/>
              </a:rPr>
              <a:t>ཡོ་སེབ་ཀྱི་ཨ་ཇོ་རྣམས་ཀ་ནན་དུ་ལོག་པ།</a:t>
            </a:r>
            <a:endParaRPr lang="en-ZA" sz="6000" b="1" dirty="0">
              <a:solidFill>
                <a:srgbClr val="444444"/>
              </a:solidFill>
              <a:latin typeface="Arial" panose="020B0604020202020204" pitchFamily="34" charset="0"/>
            </a:endParaRPr>
          </a:p>
          <a:p>
            <a:r>
              <a:rPr lang="bo-CN" sz="6000" b="1" i="0" cap="all" dirty="0">
                <a:solidFill>
                  <a:srgbClr val="444444"/>
                </a:solidFill>
                <a:effectLst/>
                <a:latin typeface="ArialMT"/>
              </a:rPr>
              <a:t>བཀོད་པ 42</a:t>
            </a:r>
          </a:p>
          <a:p>
            <a:endParaRPr lang="en-ZA" dirty="0"/>
          </a:p>
        </p:txBody>
      </p:sp>
      <p:pic>
        <p:nvPicPr>
          <p:cNvPr id="7" name="Audio 6">
            <a:hlinkClick r:id="" action="ppaction://media"/>
            <a:extLst>
              <a:ext uri="{FF2B5EF4-FFF2-40B4-BE49-F238E27FC236}">
                <a16:creationId xmlns:a16="http://schemas.microsoft.com/office/drawing/2014/main" id="{31E23A93-455F-95A0-76EC-D0314B9C03E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4340"/>
    </mc:Choice>
    <mc:Fallback xmlns="">
      <p:transition spd="slow" advTm="4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7CD042-EDCE-4B84-9D63-C72BDCB6709D}"/>
              </a:ext>
            </a:extLst>
          </p:cNvPr>
          <p:cNvPicPr>
            <a:picLocks noChangeAspect="1"/>
          </p:cNvPicPr>
          <p:nvPr/>
        </p:nvPicPr>
        <p:blipFill>
          <a:blip r:embed="rId2"/>
          <a:stretch>
            <a:fillRect/>
          </a:stretch>
        </p:blipFill>
        <p:spPr>
          <a:xfrm>
            <a:off x="-814647" y="-839338"/>
            <a:ext cx="13006647" cy="7697338"/>
          </a:xfrm>
          <a:prstGeom prst="rect">
            <a:avLst/>
          </a:prstGeom>
        </p:spPr>
      </p:pic>
      <p:sp>
        <p:nvSpPr>
          <p:cNvPr id="4" name="TextBox 3">
            <a:extLst>
              <a:ext uri="{FF2B5EF4-FFF2-40B4-BE49-F238E27FC236}">
                <a16:creationId xmlns:a16="http://schemas.microsoft.com/office/drawing/2014/main" id="{AE8682FF-95ED-4D32-B3E5-AC1272C7AAD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:38</a:t>
            </a:r>
            <a:endParaRPr lang="en-ZA" sz="3200" dirty="0">
              <a:solidFill>
                <a:schemeClr val="bg1"/>
              </a:solidFill>
            </a:endParaRPr>
          </a:p>
          <a:p>
            <a:endParaRPr lang="en-IN" dirty="0"/>
          </a:p>
        </p:txBody>
      </p:sp>
    </p:spTree>
    <p:extLst>
      <p:ext uri="{BB962C8B-B14F-4D97-AF65-F5344CB8AC3E}">
        <p14:creationId xmlns:p14="http://schemas.microsoft.com/office/powerpoint/2010/main" val="2316589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2FE798-506D-4AEF-8CEC-4AE4929F7EC7}"/>
              </a:ext>
            </a:extLst>
          </p:cNvPr>
          <p:cNvPicPr>
            <a:picLocks noChangeAspect="1"/>
          </p:cNvPicPr>
          <p:nvPr/>
        </p:nvPicPr>
        <p:blipFill>
          <a:blip r:embed="rId2"/>
          <a:stretch>
            <a:fillRect/>
          </a:stretch>
        </p:blipFill>
        <p:spPr>
          <a:xfrm>
            <a:off x="-1753694" y="1"/>
            <a:ext cx="13945694" cy="6858000"/>
          </a:xfrm>
          <a:prstGeom prst="rect">
            <a:avLst/>
          </a:prstGeom>
        </p:spPr>
      </p:pic>
      <p:sp>
        <p:nvSpPr>
          <p:cNvPr id="5" name="TextBox 4">
            <a:extLst>
              <a:ext uri="{FF2B5EF4-FFF2-40B4-BE49-F238E27FC236}">
                <a16:creationId xmlns:a16="http://schemas.microsoft.com/office/drawing/2014/main" id="{B4A72001-BD17-47D6-81DE-F3E1EA409848}"/>
              </a:ext>
            </a:extLst>
          </p:cNvPr>
          <p:cNvSpPr txBox="1"/>
          <p:nvPr/>
        </p:nvSpPr>
        <p:spPr>
          <a:xfrm>
            <a:off x="4918363" y="46049"/>
            <a:ext cx="4488873" cy="1323439"/>
          </a:xfrm>
          <a:prstGeom prst="rect">
            <a:avLst/>
          </a:prstGeom>
          <a:noFill/>
        </p:spPr>
        <p:txBody>
          <a:bodyPr wrap="square" rtlCol="0">
            <a:spAutoFit/>
          </a:bodyPr>
          <a:lstStyle/>
          <a:p>
            <a:r>
              <a:rPr lang="bo-CN" sz="4000" b="1" dirty="0">
                <a:solidFill>
                  <a:schemeClr val="bg1"/>
                </a:solidFill>
                <a:latin typeface="Arial" panose="020B0604020202020204" pitchFamily="34" charset="0"/>
              </a:rPr>
              <a:t>ཡོ་སེབ་ཀྱི་ཨ་ཇོ་རྣམས་ཀ་ནན་དུ་ལོག་པ།</a:t>
            </a:r>
            <a:endParaRPr lang="en-ZA" sz="4000" b="1" dirty="0">
              <a:solidFill>
                <a:schemeClr val="bg1"/>
              </a:solidFill>
              <a:latin typeface="Arial" panose="020B0604020202020204" pitchFamily="34" charset="0"/>
            </a:endParaRPr>
          </a:p>
          <a:p>
            <a:r>
              <a:rPr lang="bo-CN" sz="4000" b="1" i="0" cap="all" dirty="0">
                <a:solidFill>
                  <a:schemeClr val="bg1"/>
                </a:solidFill>
                <a:effectLst/>
                <a:latin typeface="ArialMT"/>
              </a:rPr>
              <a:t>བཀོད་པ 42</a:t>
            </a:r>
          </a:p>
        </p:txBody>
      </p:sp>
      <p:sp>
        <p:nvSpPr>
          <p:cNvPr id="2" name="TextBox 1">
            <a:extLst>
              <a:ext uri="{FF2B5EF4-FFF2-40B4-BE49-F238E27FC236}">
                <a16:creationId xmlns:a16="http://schemas.microsoft.com/office/drawing/2014/main" id="{E40FB14A-AA2D-1A35-9669-BC7EBD09BE0C}"/>
              </a:ext>
            </a:extLst>
          </p:cNvPr>
          <p:cNvSpPr txBox="1"/>
          <p:nvPr/>
        </p:nvSpPr>
        <p:spPr>
          <a:xfrm>
            <a:off x="364737" y="631190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83460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2800" b="0" i="0" dirty="0">
                <a:solidFill>
                  <a:srgbClr val="777A7B"/>
                </a:solidFill>
                <a:effectLst/>
                <a:highlight>
                  <a:srgbClr val="FFFFFF"/>
                </a:highlight>
                <a:latin typeface="Inter"/>
              </a:rPr>
              <a:t>25</a:t>
            </a:r>
            <a:r>
              <a:rPr lang="en-US" sz="2800" b="0" i="0" dirty="0">
                <a:solidFill>
                  <a:srgbClr val="121212"/>
                </a:solidFill>
                <a:effectLst/>
                <a:highlight>
                  <a:srgbClr val="FFFFFF"/>
                </a:highlight>
                <a:latin typeface="Inter"/>
              </a:rPr>
              <a:t>Then Joseph gave orders to fill their bags with grain, to return each man’s silver  to his sack, and to give them provisions for their journey. This order was carried out, </a:t>
            </a:r>
            <a:r>
              <a:rPr lang="en-US" sz="2800" b="0" i="0" dirty="0">
                <a:solidFill>
                  <a:srgbClr val="777A7B"/>
                </a:solidFill>
                <a:effectLst/>
                <a:highlight>
                  <a:srgbClr val="FFFFFF"/>
                </a:highlight>
                <a:latin typeface="Inter"/>
              </a:rPr>
              <a:t>26</a:t>
            </a:r>
            <a:r>
              <a:rPr lang="en-US" sz="2800" b="0" i="0" dirty="0">
                <a:solidFill>
                  <a:srgbClr val="121212"/>
                </a:solidFill>
                <a:effectLst/>
                <a:highlight>
                  <a:srgbClr val="FFFFFF"/>
                </a:highlight>
                <a:latin typeface="Inter"/>
              </a:rPr>
              <a:t>and they loaded the grain on their donkeys and departed.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25</a:t>
            </a:r>
            <a:r>
              <a:rPr lang="bo-CN" sz="4400" b="0" i="0" dirty="0">
                <a:solidFill>
                  <a:srgbClr val="121212"/>
                </a:solidFill>
                <a:effectLst/>
                <a:highlight>
                  <a:srgbClr val="FFFFFF"/>
                </a:highlight>
                <a:latin typeface="Inter"/>
              </a:rPr>
              <a:t>ཡོ་སེབ་ཀྱིས་མི་མངགས་ནས་རང་གི་སྤུན་རྣམས་ཀྱི་སྒྱེ་མོའི་ནང་དུ་འབྲུ་རིགས་ཀྱིས་གཏམས་པར་མཛད༌ཅིང༌། ཁོ་རྣམས་ཀྱི་དངུལ་སྒོར་ཡང་ཕྱིར་ཁོ་རྣམས་ཀྱི་སྒྱེ་མོའི་ནང་དུ་འཇུག་པ༌དང༌། ཁོ་རྣམས་ལ་ལམ་བྲོའང་སྟེར་དགོས་པའི་བཀའ་ཕབ་པ་དང་དེ་ལྟར་བསྒྲུབས༌སོ།། </a:t>
            </a:r>
            <a:r>
              <a:rPr lang="bo-CN" sz="4400" b="0" i="0" dirty="0">
                <a:solidFill>
                  <a:srgbClr val="777A7B"/>
                </a:solidFill>
                <a:effectLst/>
                <a:highlight>
                  <a:srgbClr val="FFFFFF"/>
                </a:highlight>
                <a:latin typeface="Inter"/>
              </a:rPr>
              <a:t>26</a:t>
            </a:r>
            <a:r>
              <a:rPr lang="bo-CN" sz="4400" b="0" i="0" dirty="0">
                <a:solidFill>
                  <a:srgbClr val="121212"/>
                </a:solidFill>
                <a:effectLst/>
                <a:highlight>
                  <a:srgbClr val="FFFFFF"/>
                </a:highlight>
                <a:latin typeface="Inter"/>
              </a:rPr>
              <a:t>ཁོ་རྣམས་ཀྱིས་ཀྱང་འབྲུ་རིགས་བོང་བུར་བཀལ་ནས་ཡུལ་དེ་དང་ཁ་བྲལ༌ཏོ།།</a:t>
            </a:r>
            <a:endParaRPr lang="en-ZA" dirty="0"/>
          </a:p>
        </p:txBody>
      </p:sp>
      <p:pic>
        <p:nvPicPr>
          <p:cNvPr id="15" name="Audio 14">
            <a:hlinkClick r:id="" action="ppaction://media"/>
            <a:extLst>
              <a:ext uri="{FF2B5EF4-FFF2-40B4-BE49-F238E27FC236}">
                <a16:creationId xmlns:a16="http://schemas.microsoft.com/office/drawing/2014/main" id="{47EE05D5-8158-3793-C62E-89CC300CB3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20285"/>
    </mc:Choice>
    <mc:Fallback xmlns="">
      <p:transition spd="slow" advTm="20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5F75B3-E57A-467B-B5EA-E7345C1A95CC}"/>
              </a:ext>
            </a:extLst>
          </p:cNvPr>
          <p:cNvPicPr>
            <a:picLocks noChangeAspect="1"/>
          </p:cNvPicPr>
          <p:nvPr/>
        </p:nvPicPr>
        <p:blipFill>
          <a:blip r:embed="rId2"/>
          <a:stretch>
            <a:fillRect/>
          </a:stretch>
        </p:blipFill>
        <p:spPr>
          <a:xfrm>
            <a:off x="-819456" y="-685800"/>
            <a:ext cx="13011456" cy="7543800"/>
          </a:xfrm>
          <a:prstGeom prst="rect">
            <a:avLst/>
          </a:prstGeom>
        </p:spPr>
      </p:pic>
      <p:sp>
        <p:nvSpPr>
          <p:cNvPr id="5" name="TextBox 4">
            <a:extLst>
              <a:ext uri="{FF2B5EF4-FFF2-40B4-BE49-F238E27FC236}">
                <a16:creationId xmlns:a16="http://schemas.microsoft.com/office/drawing/2014/main" id="{E35CDCE4-EC1D-48A8-A20F-0D2CDA686F2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:25,26</a:t>
            </a:r>
            <a:endParaRPr lang="en-ZA" sz="3200" dirty="0">
              <a:solidFill>
                <a:schemeClr val="bg1"/>
              </a:solidFill>
            </a:endParaRPr>
          </a:p>
          <a:p>
            <a:endParaRPr lang="en-IN" dirty="0"/>
          </a:p>
        </p:txBody>
      </p:sp>
    </p:spTree>
    <p:extLst>
      <p:ext uri="{BB962C8B-B14F-4D97-AF65-F5344CB8AC3E}">
        <p14:creationId xmlns:p14="http://schemas.microsoft.com/office/powerpoint/2010/main" val="4290456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27</a:t>
            </a:r>
            <a:r>
              <a:rPr lang="en-US" sz="3600" b="0" i="0" dirty="0">
                <a:solidFill>
                  <a:srgbClr val="121212"/>
                </a:solidFill>
                <a:effectLst/>
                <a:highlight>
                  <a:srgbClr val="FFFFFF"/>
                </a:highlight>
                <a:latin typeface="Inter"/>
              </a:rPr>
              <a:t>At the place where they lodged for the night, one of them opened his sack to get feed for his donkey, and he saw his silver in the mouth of the sack.</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8" y="599090"/>
            <a:ext cx="5487451"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27</a:t>
            </a:r>
            <a:r>
              <a:rPr lang="bo-CN" sz="5400" b="0" i="0" dirty="0">
                <a:solidFill>
                  <a:srgbClr val="121212"/>
                </a:solidFill>
                <a:effectLst/>
                <a:highlight>
                  <a:srgbClr val="FFFFFF"/>
                </a:highlight>
                <a:latin typeface="Inter"/>
              </a:rPr>
              <a:t>དེ་ནས་ཁོ་རྣམས་ལམ་ལ་ཆས་ཤིང་ལམ་བར་ནས་ཞག་སྡོད་བྱེད་སར་སླེབས༌དུས། ཁོ་རྣམས་ལས་སྤུན་ཞིག་གིས་བོང་བུར་གཟན་ཆས་སྟེར་སྙམ་ནས་སྒྱེ་མོའི་ཁ་ཕྱེས་པ་ན། རང་གི་དངུལ་སྒོར་དེ་སྒྱེ་མོའི་ནང་དུ་ཡོད་པ་མཐོང༌སྟེ། </a:t>
            </a:r>
            <a:endParaRPr lang="en-ZA" sz="1600" dirty="0"/>
          </a:p>
        </p:txBody>
      </p:sp>
      <p:pic>
        <p:nvPicPr>
          <p:cNvPr id="7" name="Audio 6">
            <a:hlinkClick r:id="" action="ppaction://media"/>
            <a:extLst>
              <a:ext uri="{FF2B5EF4-FFF2-40B4-BE49-F238E27FC236}">
                <a16:creationId xmlns:a16="http://schemas.microsoft.com/office/drawing/2014/main" id="{4F0930BF-8049-4E7B-8474-DEAAEDD303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1071"/>
    </mc:Choice>
    <mc:Fallback xmlns="">
      <p:transition spd="slow" advTm="11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2EEF1E-4107-4FC3-A5A6-8BCAEE93D110}"/>
              </a:ext>
            </a:extLst>
          </p:cNvPr>
          <p:cNvPicPr>
            <a:picLocks noChangeAspect="1"/>
          </p:cNvPicPr>
          <p:nvPr/>
        </p:nvPicPr>
        <p:blipFill>
          <a:blip r:embed="rId2"/>
          <a:stretch>
            <a:fillRect/>
          </a:stretch>
        </p:blipFill>
        <p:spPr>
          <a:xfrm>
            <a:off x="-845161" y="0"/>
            <a:ext cx="13037162" cy="6858000"/>
          </a:xfrm>
          <a:prstGeom prst="rect">
            <a:avLst/>
          </a:prstGeom>
        </p:spPr>
      </p:pic>
      <p:sp>
        <p:nvSpPr>
          <p:cNvPr id="5" name="TextBox 4">
            <a:extLst>
              <a:ext uri="{FF2B5EF4-FFF2-40B4-BE49-F238E27FC236}">
                <a16:creationId xmlns:a16="http://schemas.microsoft.com/office/drawing/2014/main" id="{E07AE0AA-A276-4273-9168-282B904EE9C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:27</a:t>
            </a:r>
            <a:endParaRPr lang="en-ZA" sz="3200" dirty="0">
              <a:solidFill>
                <a:schemeClr val="bg1"/>
              </a:solidFill>
            </a:endParaRPr>
          </a:p>
          <a:p>
            <a:endParaRPr lang="en-IN" dirty="0"/>
          </a:p>
        </p:txBody>
      </p:sp>
    </p:spTree>
    <p:extLst>
      <p:ext uri="{BB962C8B-B14F-4D97-AF65-F5344CB8AC3E}">
        <p14:creationId xmlns:p14="http://schemas.microsoft.com/office/powerpoint/2010/main" val="568695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95778D-B884-43E9-9591-1D68E27F02EA}"/>
              </a:ext>
            </a:extLst>
          </p:cNvPr>
          <p:cNvSpPr txBox="1"/>
          <p:nvPr/>
        </p:nvSpPr>
        <p:spPr>
          <a:xfrm>
            <a:off x="819807" y="599090"/>
            <a:ext cx="5155324" cy="5675585"/>
          </a:xfrm>
          <a:prstGeom prst="rect">
            <a:avLst/>
          </a:prstGeom>
          <a:noFill/>
        </p:spPr>
        <p:txBody>
          <a:bodyPr wrap="square" rtlCol="0">
            <a:noAutofit/>
          </a:bodyPr>
          <a:lstStyle/>
          <a:p>
            <a:pPr algn="l"/>
            <a:r>
              <a:rPr lang="en-US" sz="3200" b="0" i="0" dirty="0">
                <a:solidFill>
                  <a:srgbClr val="777A7B"/>
                </a:solidFill>
                <a:effectLst/>
                <a:highlight>
                  <a:srgbClr val="FFFFFF"/>
                </a:highlight>
                <a:latin typeface="Inter"/>
              </a:rPr>
              <a:t>28</a:t>
            </a:r>
            <a:r>
              <a:rPr lang="en-US" sz="3200" b="0" i="0" dirty="0">
                <a:solidFill>
                  <a:srgbClr val="121212"/>
                </a:solidFill>
                <a:effectLst/>
                <a:highlight>
                  <a:srgbClr val="FFFFFF"/>
                </a:highlight>
                <a:latin typeface="Inter"/>
              </a:rPr>
              <a:t>“My silver has been returned!” he said to his brothers. “It is here in my sack.”</a:t>
            </a:r>
          </a:p>
          <a:p>
            <a:pPr algn="l"/>
            <a:r>
              <a:rPr lang="en-US" sz="3200" b="0" i="0" dirty="0">
                <a:solidFill>
                  <a:srgbClr val="121212"/>
                </a:solidFill>
                <a:effectLst/>
                <a:highlight>
                  <a:srgbClr val="FFFFFF"/>
                </a:highlight>
                <a:latin typeface="Inter"/>
              </a:rPr>
              <a:t>Their hearts sank, and trembling, they turned to one another and said, “What is this that God has done to us?”</a:t>
            </a:r>
          </a:p>
        </p:txBody>
      </p:sp>
      <p:sp>
        <p:nvSpPr>
          <p:cNvPr id="3" name="TextBox 2">
            <a:extLst>
              <a:ext uri="{FF2B5EF4-FFF2-40B4-BE49-F238E27FC236}">
                <a16:creationId xmlns:a16="http://schemas.microsoft.com/office/drawing/2014/main" id="{ECDDAFDC-8699-482C-8373-A20F5EDAB0ED}"/>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28</a:t>
            </a:r>
            <a:r>
              <a:rPr lang="bo-CN" sz="4800" b="0" i="0" dirty="0">
                <a:solidFill>
                  <a:srgbClr val="121212"/>
                </a:solidFill>
                <a:effectLst/>
                <a:highlight>
                  <a:srgbClr val="FFFFFF"/>
                </a:highlight>
                <a:latin typeface="Inter"/>
              </a:rPr>
              <a:t>སྤུན་གཞན་རྣམས་ལ་འདི༌ལྟར། བདག་གི་དངུལ་སྒོར་ཕྱིར་ཡོང༌ངོ༌། །ལྟོས༌དང༌། བདག་གི་སྒྱེ་མོའི་ནང་དུ་འདུག་ཅེས་སྨྲས་པ༌དང༌། ཁོ་རྣམས་ཤིན་ཏུ་འཇིགས་ཤིང་སྐྲག༌སྟེ། འདི་ནི་དཀོན་མཆོག་གིས་རང་ཅག་ལ་ཅི་ཞིག་མཛད་པ་ཡིན་ནམ་ཞེས་སྨྲས༌སོ།།</a:t>
            </a:r>
            <a:endParaRPr lang="en-ZA" dirty="0"/>
          </a:p>
        </p:txBody>
      </p:sp>
      <p:pic>
        <p:nvPicPr>
          <p:cNvPr id="7" name="Audio 6">
            <a:hlinkClick r:id="" action="ppaction://media"/>
            <a:extLst>
              <a:ext uri="{FF2B5EF4-FFF2-40B4-BE49-F238E27FC236}">
                <a16:creationId xmlns:a16="http://schemas.microsoft.com/office/drawing/2014/main" id="{DB65A8BC-8D2F-A01C-7691-647F8387CD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8460988"/>
      </p:ext>
    </p:extLst>
  </p:cSld>
  <p:clrMapOvr>
    <a:masterClrMapping/>
  </p:clrMapOvr>
  <mc:AlternateContent xmlns:mc="http://schemas.openxmlformats.org/markup-compatibility/2006" xmlns:p14="http://schemas.microsoft.com/office/powerpoint/2010/main">
    <mc:Choice Requires="p14">
      <p:transition spd="slow" p14:dur="2000" advTm="15214"/>
    </mc:Choice>
    <mc:Fallback xmlns="">
      <p:transition spd="slow" advTm="15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2263</TotalTime>
  <Words>1471</Words>
  <Application>Microsoft Office PowerPoint</Application>
  <PresentationFormat>Widescreen</PresentationFormat>
  <Paragraphs>66</Paragraphs>
  <Slides>30</Slides>
  <Notes>3</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Inter</vt:lpstr>
      <vt:lpstr>Microsoft Himalaya </vt:lpstr>
      <vt:lpstr>PT Serif</vt:lpstr>
      <vt:lpstr>Symbol</vt:lpstr>
      <vt:lpstr>Times New Roman</vt:lpstr>
      <vt:lpstr>TimesNewRomanPSMT</vt:lpstr>
      <vt:lpstr>Office Theme</vt:lpstr>
      <vt:lpstr>07-7</vt:lpstr>
      <vt:lpstr>07-7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2021-07-20T09:23:46Z</dcterms:created>
  <dcterms:modified xsi:type="dcterms:W3CDTF">2024-06-20T15:27:32Z</dcterms:modified>
</cp:coreProperties>
</file>