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5" r:id="rId2"/>
    <p:sldId id="284" r:id="rId3"/>
    <p:sldId id="276" r:id="rId4"/>
    <p:sldId id="277" r:id="rId5"/>
    <p:sldId id="256" r:id="rId6"/>
    <p:sldId id="294" r:id="rId7"/>
    <p:sldId id="291" r:id="rId8"/>
    <p:sldId id="295" r:id="rId9"/>
    <p:sldId id="292" r:id="rId10"/>
    <p:sldId id="296" r:id="rId11"/>
    <p:sldId id="293" r:id="rId12"/>
    <p:sldId id="278" r:id="rId13"/>
    <p:sldId id="257" r:id="rId14"/>
    <p:sldId id="279" r:id="rId15"/>
    <p:sldId id="258" r:id="rId16"/>
    <p:sldId id="280" r:id="rId17"/>
    <p:sldId id="259" r:id="rId18"/>
    <p:sldId id="281" r:id="rId19"/>
    <p:sldId id="260" r:id="rId20"/>
    <p:sldId id="282" r:id="rId21"/>
    <p:sldId id="261" r:id="rId22"/>
    <p:sldId id="283" r:id="rId23"/>
    <p:sldId id="262" r:id="rId24"/>
    <p:sldId id="286" r:id="rId25"/>
    <p:sldId id="263" r:id="rId26"/>
    <p:sldId id="287" r:id="rId27"/>
    <p:sldId id="264" r:id="rId28"/>
    <p:sldId id="288" r:id="rId29"/>
    <p:sldId id="265" r:id="rId30"/>
    <p:sldId id="289" r:id="rId31"/>
    <p:sldId id="266" r:id="rId32"/>
    <p:sldId id="29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2189B7-0780-46DD-8941-2022695DA109}" v="7" dt="2024-06-24T13:22:36.8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84252" autoAdjust="0"/>
  </p:normalViewPr>
  <p:slideViewPr>
    <p:cSldViewPr snapToGrid="0">
      <p:cViewPr varScale="1">
        <p:scale>
          <a:sx n="98" d="100"/>
          <a:sy n="98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EB172B37-AA9D-4B0A-8BC3-8EFE93007128}"/>
    <pc:docChg chg="addSld modSld">
      <pc:chgData name="Leonie Smith" userId="fed1330f33f5650e" providerId="LiveId" clId="{EB172B37-AA9D-4B0A-8BC3-8EFE93007128}" dt="2023-01-17T08:18:24.969" v="20" actId="20577"/>
      <pc:docMkLst>
        <pc:docMk/>
      </pc:docMkLst>
      <pc:sldChg chg="modSp mod">
        <pc:chgData name="Leonie Smith" userId="fed1330f33f5650e" providerId="LiveId" clId="{EB172B37-AA9D-4B0A-8BC3-8EFE93007128}" dt="2023-01-17T08:18:24.969" v="20" actId="20577"/>
        <pc:sldMkLst>
          <pc:docMk/>
          <pc:sldMk cId="758438223" sldId="278"/>
        </pc:sldMkLst>
        <pc:spChg chg="mod">
          <ac:chgData name="Leonie Smith" userId="fed1330f33f5650e" providerId="LiveId" clId="{EB172B37-AA9D-4B0A-8BC3-8EFE93007128}" dt="2023-01-17T08:18:24.969" v="20" actId="20577"/>
          <ac:spMkLst>
            <pc:docMk/>
            <pc:sldMk cId="758438223" sldId="278"/>
            <ac:spMk id="4" creationId="{BD2A1E82-50E5-4543-808C-6765FF73FA70}"/>
          </ac:spMkLst>
        </pc:spChg>
      </pc:sldChg>
      <pc:sldChg chg="addSp modSp new mod">
        <pc:chgData name="Leonie Smith" userId="fed1330f33f5650e" providerId="LiveId" clId="{EB172B37-AA9D-4B0A-8BC3-8EFE93007128}" dt="2023-01-17T08:18:01.529" v="10" actId="20577"/>
        <pc:sldMkLst>
          <pc:docMk/>
          <pc:sldMk cId="2440870230" sldId="294"/>
        </pc:sldMkLst>
        <pc:spChg chg="add mod">
          <ac:chgData name="Leonie Smith" userId="fed1330f33f5650e" providerId="LiveId" clId="{EB172B37-AA9D-4B0A-8BC3-8EFE93007128}" dt="2023-01-17T08:18:01.529" v="10" actId="20577"/>
          <ac:spMkLst>
            <pc:docMk/>
            <pc:sldMk cId="2440870230" sldId="294"/>
            <ac:spMk id="3" creationId="{DD33C9D2-41C4-60CE-8913-3D0201707872}"/>
          </ac:spMkLst>
        </pc:spChg>
        <pc:picChg chg="add mod">
          <ac:chgData name="Leonie Smith" userId="fed1330f33f5650e" providerId="LiveId" clId="{EB172B37-AA9D-4B0A-8BC3-8EFE93007128}" dt="2023-01-17T08:17:11.342" v="5"/>
          <ac:picMkLst>
            <pc:docMk/>
            <pc:sldMk cId="2440870230" sldId="294"/>
            <ac:picMk id="2" creationId="{C1CD5658-2B7C-C353-20F9-7EADACEB8978}"/>
          </ac:picMkLst>
        </pc:picChg>
      </pc:sldChg>
      <pc:sldChg chg="addSp modSp add mod">
        <pc:chgData name="Leonie Smith" userId="fed1330f33f5650e" providerId="LiveId" clId="{EB172B37-AA9D-4B0A-8BC3-8EFE93007128}" dt="2023-01-17T08:18:08.988" v="14" actId="20577"/>
        <pc:sldMkLst>
          <pc:docMk/>
          <pc:sldMk cId="855721871" sldId="295"/>
        </pc:sldMkLst>
        <pc:spChg chg="add mod">
          <ac:chgData name="Leonie Smith" userId="fed1330f33f5650e" providerId="LiveId" clId="{EB172B37-AA9D-4B0A-8BC3-8EFE93007128}" dt="2023-01-17T08:18:08.988" v="14" actId="20577"/>
          <ac:spMkLst>
            <pc:docMk/>
            <pc:sldMk cId="855721871" sldId="295"/>
            <ac:spMk id="3" creationId="{2EA159C3-9A28-833B-ECD2-4FD466978CD5}"/>
          </ac:spMkLst>
        </pc:spChg>
        <pc:picChg chg="add mod">
          <ac:chgData name="Leonie Smith" userId="fed1330f33f5650e" providerId="LiveId" clId="{EB172B37-AA9D-4B0A-8BC3-8EFE93007128}" dt="2023-01-17T08:17:05.232" v="4"/>
          <ac:picMkLst>
            <pc:docMk/>
            <pc:sldMk cId="855721871" sldId="295"/>
            <ac:picMk id="2" creationId="{596EB0FA-FC82-1FB2-57BE-959DD880AEC4}"/>
          </ac:picMkLst>
        </pc:picChg>
      </pc:sldChg>
      <pc:sldChg chg="addSp modSp add mod">
        <pc:chgData name="Leonie Smith" userId="fed1330f33f5650e" providerId="LiveId" clId="{EB172B37-AA9D-4B0A-8BC3-8EFE93007128}" dt="2023-01-17T08:18:16.594" v="18" actId="20577"/>
        <pc:sldMkLst>
          <pc:docMk/>
          <pc:sldMk cId="1619640497" sldId="296"/>
        </pc:sldMkLst>
        <pc:spChg chg="add mod">
          <ac:chgData name="Leonie Smith" userId="fed1330f33f5650e" providerId="LiveId" clId="{EB172B37-AA9D-4B0A-8BC3-8EFE93007128}" dt="2023-01-17T08:18:16.594" v="18" actId="20577"/>
          <ac:spMkLst>
            <pc:docMk/>
            <pc:sldMk cId="1619640497" sldId="296"/>
            <ac:spMk id="3" creationId="{4C05916A-48F7-33D4-5A49-9F6F659DD97F}"/>
          </ac:spMkLst>
        </pc:spChg>
        <pc:picChg chg="add mod">
          <ac:chgData name="Leonie Smith" userId="fed1330f33f5650e" providerId="LiveId" clId="{EB172B37-AA9D-4B0A-8BC3-8EFE93007128}" dt="2023-01-17T08:17:03.195" v="3"/>
          <ac:picMkLst>
            <pc:docMk/>
            <pc:sldMk cId="1619640497" sldId="296"/>
            <ac:picMk id="2" creationId="{7E5DE620-B5A0-4FD7-6960-BB1617C9962E}"/>
          </ac:picMkLst>
        </pc:picChg>
      </pc:sldChg>
    </pc:docChg>
  </pc:docChgLst>
  <pc:docChgLst>
    <pc:chgData name="Leonie Smith" userId="fed1330f33f5650e" providerId="LiveId" clId="{F914E60E-6811-4E98-8F92-348CC471499C}"/>
    <pc:docChg chg="modSld">
      <pc:chgData name="Leonie Smith" userId="fed1330f33f5650e" providerId="LiveId" clId="{F914E60E-6811-4E98-8F92-348CC471499C}" dt="2023-09-19T08:21:19.113" v="103"/>
      <pc:docMkLst>
        <pc:docMk/>
      </pc:docMkLst>
      <pc:sldChg chg="addSp delSp modSp mod modTransition modAnim">
        <pc:chgData name="Leonie Smith" userId="fed1330f33f5650e" providerId="LiveId" clId="{F914E60E-6811-4E98-8F92-348CC471499C}" dt="2023-09-19T07:20:56.103" v="14"/>
        <pc:sldMkLst>
          <pc:docMk/>
          <pc:sldMk cId="3348757415" sldId="256"/>
        </pc:sldMkLst>
        <pc:picChg chg="add del mod">
          <ac:chgData name="Leonie Smith" userId="fed1330f33f5650e" providerId="LiveId" clId="{F914E60E-6811-4E98-8F92-348CC471499C}" dt="2023-09-19T07:20:56.103" v="14"/>
          <ac:picMkLst>
            <pc:docMk/>
            <pc:sldMk cId="3348757415" sldId="256"/>
            <ac:picMk id="11" creationId="{724DC4AA-93D9-40EC-977B-62877CB0B373}"/>
          </ac:picMkLst>
        </pc:picChg>
        <pc:picChg chg="add mod">
          <ac:chgData name="Leonie Smith" userId="fed1330f33f5650e" providerId="LiveId" clId="{F914E60E-6811-4E98-8F92-348CC471499C}" dt="2023-09-19T07:20:56.103" v="14"/>
          <ac:picMkLst>
            <pc:docMk/>
            <pc:sldMk cId="3348757415" sldId="256"/>
            <ac:picMk id="12" creationId="{59B28437-CF14-0481-2233-2950D24C6C4B}"/>
          </ac:picMkLst>
        </pc:picChg>
        <pc:picChg chg="del">
          <ac:chgData name="Leonie Smith" userId="fed1330f33f5650e" providerId="LiveId" clId="{F914E60E-6811-4E98-8F92-348CC471499C}" dt="2023-09-19T07:20:45.168" v="13"/>
          <ac:picMkLst>
            <pc:docMk/>
            <pc:sldMk cId="3348757415" sldId="256"/>
            <ac:picMk id="14" creationId="{C2C14703-3C11-4146-8BC0-339C06C0BE04}"/>
          </ac:picMkLst>
        </pc:picChg>
      </pc:sldChg>
      <pc:sldChg chg="addSp delSp modSp mod modTransition modAnim">
        <pc:chgData name="Leonie Smith" userId="fed1330f33f5650e" providerId="LiveId" clId="{F914E60E-6811-4E98-8F92-348CC471499C}" dt="2023-09-19T07:31:25.040" v="34"/>
        <pc:sldMkLst>
          <pc:docMk/>
          <pc:sldMk cId="1018574621" sldId="257"/>
        </pc:sldMkLst>
        <pc:picChg chg="del">
          <ac:chgData name="Leonie Smith" userId="fed1330f33f5650e" providerId="LiveId" clId="{F914E60E-6811-4E98-8F92-348CC471499C}" dt="2023-09-19T07:31:02.150" v="30"/>
          <ac:picMkLst>
            <pc:docMk/>
            <pc:sldMk cId="1018574621" sldId="257"/>
            <ac:picMk id="5" creationId="{D296735A-C911-4B89-815D-6954592C3421}"/>
          </ac:picMkLst>
        </pc:picChg>
        <pc:picChg chg="add del mod">
          <ac:chgData name="Leonie Smith" userId="fed1330f33f5650e" providerId="LiveId" clId="{F914E60E-6811-4E98-8F92-348CC471499C}" dt="2023-09-19T07:31:10.752" v="31"/>
          <ac:picMkLst>
            <pc:docMk/>
            <pc:sldMk cId="1018574621" sldId="257"/>
            <ac:picMk id="14" creationId="{E12D5ECD-82A2-18CC-9CE6-D1874075CD91}"/>
          </ac:picMkLst>
        </pc:picChg>
        <pc:picChg chg="add del mod">
          <ac:chgData name="Leonie Smith" userId="fed1330f33f5650e" providerId="LiveId" clId="{F914E60E-6811-4E98-8F92-348CC471499C}" dt="2023-09-19T07:31:13.984" v="33"/>
          <ac:picMkLst>
            <pc:docMk/>
            <pc:sldMk cId="1018574621" sldId="257"/>
            <ac:picMk id="15" creationId="{A05C5AB8-D1B3-E461-BC05-F66FC59345CA}"/>
          </ac:picMkLst>
        </pc:picChg>
        <pc:picChg chg="add del mod ord">
          <ac:chgData name="Leonie Smith" userId="fed1330f33f5650e" providerId="LiveId" clId="{F914E60E-6811-4E98-8F92-348CC471499C}" dt="2023-09-19T07:31:25.040" v="34"/>
          <ac:picMkLst>
            <pc:docMk/>
            <pc:sldMk cId="1018574621" sldId="257"/>
            <ac:picMk id="18" creationId="{03D296BF-DFFA-9C87-1962-DDCFC02EECFC}"/>
          </ac:picMkLst>
        </pc:picChg>
        <pc:picChg chg="add mod">
          <ac:chgData name="Leonie Smith" userId="fed1330f33f5650e" providerId="LiveId" clId="{F914E60E-6811-4E98-8F92-348CC471499C}" dt="2023-09-19T07:31:25.040" v="34"/>
          <ac:picMkLst>
            <pc:docMk/>
            <pc:sldMk cId="1018574621" sldId="257"/>
            <ac:picMk id="19" creationId="{DA0C3DAC-63C4-55CB-2264-11F55D7815A9}"/>
          </ac:picMkLst>
        </pc:picChg>
      </pc:sldChg>
      <pc:sldChg chg="addSp delSp modSp mod modTransition modAnim">
        <pc:chgData name="Leonie Smith" userId="fed1330f33f5650e" providerId="LiveId" clId="{F914E60E-6811-4E98-8F92-348CC471499C}" dt="2023-09-19T07:33:44.383" v="37"/>
        <pc:sldMkLst>
          <pc:docMk/>
          <pc:sldMk cId="525752733" sldId="258"/>
        </pc:sldMkLst>
        <pc:picChg chg="del">
          <ac:chgData name="Leonie Smith" userId="fed1330f33f5650e" providerId="LiveId" clId="{F914E60E-6811-4E98-8F92-348CC471499C}" dt="2023-09-19T07:33:35.406" v="36"/>
          <ac:picMkLst>
            <pc:docMk/>
            <pc:sldMk cId="525752733" sldId="258"/>
            <ac:picMk id="3" creationId="{323BBD63-A56E-48C5-99AD-5ECB9ED1A2CF}"/>
          </ac:picMkLst>
        </pc:picChg>
        <pc:picChg chg="add del mod">
          <ac:chgData name="Leonie Smith" userId="fed1330f33f5650e" providerId="LiveId" clId="{F914E60E-6811-4E98-8F92-348CC471499C}" dt="2023-09-19T07:33:44.383" v="37"/>
          <ac:picMkLst>
            <pc:docMk/>
            <pc:sldMk cId="525752733" sldId="258"/>
            <ac:picMk id="15" creationId="{CC9D0694-5E67-2023-6E54-61437D9CCF29}"/>
          </ac:picMkLst>
        </pc:picChg>
        <pc:picChg chg="add mod">
          <ac:chgData name="Leonie Smith" userId="fed1330f33f5650e" providerId="LiveId" clId="{F914E60E-6811-4E98-8F92-348CC471499C}" dt="2023-09-19T07:33:44.383" v="37"/>
          <ac:picMkLst>
            <pc:docMk/>
            <pc:sldMk cId="525752733" sldId="258"/>
            <ac:picMk id="16" creationId="{92435C59-FB7E-5F43-5346-3F67A9063338}"/>
          </ac:picMkLst>
        </pc:picChg>
      </pc:sldChg>
      <pc:sldChg chg="addSp delSp modSp mod modTransition modAnim">
        <pc:chgData name="Leonie Smith" userId="fed1330f33f5650e" providerId="LiveId" clId="{F914E60E-6811-4E98-8F92-348CC471499C}" dt="2023-09-19T07:38:31.652" v="43"/>
        <pc:sldMkLst>
          <pc:docMk/>
          <pc:sldMk cId="3459794170" sldId="259"/>
        </pc:sldMkLst>
        <pc:picChg chg="del">
          <ac:chgData name="Leonie Smith" userId="fed1330f33f5650e" providerId="LiveId" clId="{F914E60E-6811-4E98-8F92-348CC471499C}" dt="2023-09-19T07:36:06.886" v="39"/>
          <ac:picMkLst>
            <pc:docMk/>
            <pc:sldMk cId="3459794170" sldId="259"/>
            <ac:picMk id="2" creationId="{80AE112E-AA00-4F3C-8DB4-4D7761A08017}"/>
          </ac:picMkLst>
        </pc:picChg>
        <pc:picChg chg="add del mod">
          <ac:chgData name="Leonie Smith" userId="fed1330f33f5650e" providerId="LiveId" clId="{F914E60E-6811-4E98-8F92-348CC471499C}" dt="2023-09-19T07:36:19.674" v="40"/>
          <ac:picMkLst>
            <pc:docMk/>
            <pc:sldMk cId="3459794170" sldId="259"/>
            <ac:picMk id="12" creationId="{1E2659D1-6D22-E2DA-7C39-429785924C2E}"/>
          </ac:picMkLst>
        </pc:picChg>
        <pc:picChg chg="add del mod">
          <ac:chgData name="Leonie Smith" userId="fed1330f33f5650e" providerId="LiveId" clId="{F914E60E-6811-4E98-8F92-348CC471499C}" dt="2023-09-19T07:38:18.126" v="42"/>
          <ac:picMkLst>
            <pc:docMk/>
            <pc:sldMk cId="3459794170" sldId="259"/>
            <ac:picMk id="13" creationId="{A6EB2622-4412-6137-F666-46D7EF16B902}"/>
          </ac:picMkLst>
        </pc:picChg>
        <pc:picChg chg="add del mod ord">
          <ac:chgData name="Leonie Smith" userId="fed1330f33f5650e" providerId="LiveId" clId="{F914E60E-6811-4E98-8F92-348CC471499C}" dt="2023-09-19T07:38:31.652" v="43"/>
          <ac:picMkLst>
            <pc:docMk/>
            <pc:sldMk cId="3459794170" sldId="259"/>
            <ac:picMk id="16" creationId="{C8EF3C99-1BA1-0093-31A8-11FBEDD22D33}"/>
          </ac:picMkLst>
        </pc:picChg>
        <pc:picChg chg="add mod">
          <ac:chgData name="Leonie Smith" userId="fed1330f33f5650e" providerId="LiveId" clId="{F914E60E-6811-4E98-8F92-348CC471499C}" dt="2023-09-19T07:38:31.652" v="43"/>
          <ac:picMkLst>
            <pc:docMk/>
            <pc:sldMk cId="3459794170" sldId="259"/>
            <ac:picMk id="17" creationId="{EF299FD8-E5FB-5A57-394B-FB4BFB9583F0}"/>
          </ac:picMkLst>
        </pc:picChg>
      </pc:sldChg>
      <pc:sldChg chg="addSp delSp modSp mod modTransition modAnim">
        <pc:chgData name="Leonie Smith" userId="fed1330f33f5650e" providerId="LiveId" clId="{F914E60E-6811-4E98-8F92-348CC471499C}" dt="2023-09-19T07:39:58.560" v="46"/>
        <pc:sldMkLst>
          <pc:docMk/>
          <pc:sldMk cId="1204998267" sldId="260"/>
        </pc:sldMkLst>
        <pc:picChg chg="del">
          <ac:chgData name="Leonie Smith" userId="fed1330f33f5650e" providerId="LiveId" clId="{F914E60E-6811-4E98-8F92-348CC471499C}" dt="2023-09-19T07:39:46.857" v="45"/>
          <ac:picMkLst>
            <pc:docMk/>
            <pc:sldMk cId="1204998267" sldId="260"/>
            <ac:picMk id="5" creationId="{B83BA88D-1C11-447E-8424-0208C0371026}"/>
          </ac:picMkLst>
        </pc:picChg>
        <pc:picChg chg="add del mod">
          <ac:chgData name="Leonie Smith" userId="fed1330f33f5650e" providerId="LiveId" clId="{F914E60E-6811-4E98-8F92-348CC471499C}" dt="2023-09-19T07:39:58.560" v="46"/>
          <ac:picMkLst>
            <pc:docMk/>
            <pc:sldMk cId="1204998267" sldId="260"/>
            <ac:picMk id="8" creationId="{799021A8-47E0-F7C1-961D-51AD867D8FBF}"/>
          </ac:picMkLst>
        </pc:picChg>
        <pc:picChg chg="add mod">
          <ac:chgData name="Leonie Smith" userId="fed1330f33f5650e" providerId="LiveId" clId="{F914E60E-6811-4E98-8F92-348CC471499C}" dt="2023-09-19T07:39:58.560" v="46"/>
          <ac:picMkLst>
            <pc:docMk/>
            <pc:sldMk cId="1204998267" sldId="260"/>
            <ac:picMk id="9" creationId="{04E072C7-30E7-EF87-9067-7B84C0520413}"/>
          </ac:picMkLst>
        </pc:picChg>
      </pc:sldChg>
      <pc:sldChg chg="addSp delSp modSp mod modTransition modAnim">
        <pc:chgData name="Leonie Smith" userId="fed1330f33f5650e" providerId="LiveId" clId="{F914E60E-6811-4E98-8F92-348CC471499C}" dt="2023-09-19T07:46:23.916" v="52"/>
        <pc:sldMkLst>
          <pc:docMk/>
          <pc:sldMk cId="3728152200" sldId="261"/>
        </pc:sldMkLst>
        <pc:picChg chg="del">
          <ac:chgData name="Leonie Smith" userId="fed1330f33f5650e" providerId="LiveId" clId="{F914E60E-6811-4E98-8F92-348CC471499C}" dt="2023-09-19T07:45:25.212" v="48"/>
          <ac:picMkLst>
            <pc:docMk/>
            <pc:sldMk cId="3728152200" sldId="261"/>
            <ac:picMk id="3" creationId="{4516CA47-393B-499A-9BD3-BEB0B547F1BD}"/>
          </ac:picMkLst>
        </pc:picChg>
        <pc:picChg chg="add del mod">
          <ac:chgData name="Leonie Smith" userId="fed1330f33f5650e" providerId="LiveId" clId="{F914E60E-6811-4E98-8F92-348CC471499C}" dt="2023-09-19T07:45:30.601" v="49"/>
          <ac:picMkLst>
            <pc:docMk/>
            <pc:sldMk cId="3728152200" sldId="261"/>
            <ac:picMk id="11" creationId="{5A7A879C-AD12-FAE4-0209-A0F2CDC38E9A}"/>
          </ac:picMkLst>
        </pc:picChg>
        <pc:picChg chg="add del mod">
          <ac:chgData name="Leonie Smith" userId="fed1330f33f5650e" providerId="LiveId" clId="{F914E60E-6811-4E98-8F92-348CC471499C}" dt="2023-09-19T07:46:12.526" v="51"/>
          <ac:picMkLst>
            <pc:docMk/>
            <pc:sldMk cId="3728152200" sldId="261"/>
            <ac:picMk id="12" creationId="{64C21AA1-0A0A-0DF0-FBE9-F5701E9124C7}"/>
          </ac:picMkLst>
        </pc:picChg>
        <pc:picChg chg="add del mod ord">
          <ac:chgData name="Leonie Smith" userId="fed1330f33f5650e" providerId="LiveId" clId="{F914E60E-6811-4E98-8F92-348CC471499C}" dt="2023-09-19T07:46:23.916" v="52"/>
          <ac:picMkLst>
            <pc:docMk/>
            <pc:sldMk cId="3728152200" sldId="261"/>
            <ac:picMk id="15" creationId="{3EF31F50-C9FB-CF40-7F76-470C50D352F9}"/>
          </ac:picMkLst>
        </pc:picChg>
        <pc:picChg chg="add mod">
          <ac:chgData name="Leonie Smith" userId="fed1330f33f5650e" providerId="LiveId" clId="{F914E60E-6811-4E98-8F92-348CC471499C}" dt="2023-09-19T07:46:23.916" v="52"/>
          <ac:picMkLst>
            <pc:docMk/>
            <pc:sldMk cId="3728152200" sldId="261"/>
            <ac:picMk id="16" creationId="{84E02F1F-C1E9-DE32-479A-3BCF5AC7BB8E}"/>
          </ac:picMkLst>
        </pc:picChg>
      </pc:sldChg>
      <pc:sldChg chg="addSp delSp modSp mod modTransition modAnim">
        <pc:chgData name="Leonie Smith" userId="fed1330f33f5650e" providerId="LiveId" clId="{F914E60E-6811-4E98-8F92-348CC471499C}" dt="2023-09-19T07:49:43.491" v="58"/>
        <pc:sldMkLst>
          <pc:docMk/>
          <pc:sldMk cId="3350226380" sldId="262"/>
        </pc:sldMkLst>
        <pc:picChg chg="del">
          <ac:chgData name="Leonie Smith" userId="fed1330f33f5650e" providerId="LiveId" clId="{F914E60E-6811-4E98-8F92-348CC471499C}" dt="2023-09-19T07:48:58.584" v="54"/>
          <ac:picMkLst>
            <pc:docMk/>
            <pc:sldMk cId="3350226380" sldId="262"/>
            <ac:picMk id="2" creationId="{8BD8A757-71C7-4B0D-8890-89897A50D968}"/>
          </ac:picMkLst>
        </pc:picChg>
        <pc:picChg chg="add del mod">
          <ac:chgData name="Leonie Smith" userId="fed1330f33f5650e" providerId="LiveId" clId="{F914E60E-6811-4E98-8F92-348CC471499C}" dt="2023-09-19T07:49:15.342" v="55"/>
          <ac:picMkLst>
            <pc:docMk/>
            <pc:sldMk cId="3350226380" sldId="262"/>
            <ac:picMk id="12" creationId="{8F3418CE-046D-F6F3-9D04-C9FA9299A62E}"/>
          </ac:picMkLst>
        </pc:picChg>
        <pc:picChg chg="add del mod">
          <ac:chgData name="Leonie Smith" userId="fed1330f33f5650e" providerId="LiveId" clId="{F914E60E-6811-4E98-8F92-348CC471499C}" dt="2023-09-19T07:49:21.953" v="57"/>
          <ac:picMkLst>
            <pc:docMk/>
            <pc:sldMk cId="3350226380" sldId="262"/>
            <ac:picMk id="13" creationId="{B421A40E-94EB-BB72-985C-8C6B9D152893}"/>
          </ac:picMkLst>
        </pc:picChg>
        <pc:picChg chg="add del mod ord">
          <ac:chgData name="Leonie Smith" userId="fed1330f33f5650e" providerId="LiveId" clId="{F914E60E-6811-4E98-8F92-348CC471499C}" dt="2023-09-19T07:49:43.491" v="58"/>
          <ac:picMkLst>
            <pc:docMk/>
            <pc:sldMk cId="3350226380" sldId="262"/>
            <ac:picMk id="16" creationId="{B00C1C11-AA88-BD3C-0E1F-7DB04BC7750C}"/>
          </ac:picMkLst>
        </pc:picChg>
        <pc:picChg chg="add mod">
          <ac:chgData name="Leonie Smith" userId="fed1330f33f5650e" providerId="LiveId" clId="{F914E60E-6811-4E98-8F92-348CC471499C}" dt="2023-09-19T07:49:43.491" v="58"/>
          <ac:picMkLst>
            <pc:docMk/>
            <pc:sldMk cId="3350226380" sldId="262"/>
            <ac:picMk id="17" creationId="{F7CC6ED7-9538-448D-5A12-6E4D09874DCA}"/>
          </ac:picMkLst>
        </pc:picChg>
      </pc:sldChg>
      <pc:sldChg chg="addSp delSp modSp mod modTransition modAnim">
        <pc:chgData name="Leonie Smith" userId="fed1330f33f5650e" providerId="LiveId" clId="{F914E60E-6811-4E98-8F92-348CC471499C}" dt="2023-09-19T08:04:17.758" v="73"/>
        <pc:sldMkLst>
          <pc:docMk/>
          <pc:sldMk cId="814010234" sldId="263"/>
        </pc:sldMkLst>
        <pc:picChg chg="del">
          <ac:chgData name="Leonie Smith" userId="fed1330f33f5650e" providerId="LiveId" clId="{F914E60E-6811-4E98-8F92-348CC471499C}" dt="2023-09-19T08:00:53.455" v="60"/>
          <ac:picMkLst>
            <pc:docMk/>
            <pc:sldMk cId="814010234" sldId="263"/>
            <ac:picMk id="5" creationId="{5196E698-F52E-48A9-9262-BFB74360E9C7}"/>
          </ac:picMkLst>
        </pc:picChg>
        <pc:picChg chg="add del mod">
          <ac:chgData name="Leonie Smith" userId="fed1330f33f5650e" providerId="LiveId" clId="{F914E60E-6811-4E98-8F92-348CC471499C}" dt="2023-09-19T08:01:03.036" v="61"/>
          <ac:picMkLst>
            <pc:docMk/>
            <pc:sldMk cId="814010234" sldId="263"/>
            <ac:picMk id="11" creationId="{C3CF0BBC-37E7-9B08-6906-D4CA61A7B8E6}"/>
          </ac:picMkLst>
        </pc:picChg>
        <pc:picChg chg="add del mod">
          <ac:chgData name="Leonie Smith" userId="fed1330f33f5650e" providerId="LiveId" clId="{F914E60E-6811-4E98-8F92-348CC471499C}" dt="2023-09-19T08:01:06.647" v="63"/>
          <ac:picMkLst>
            <pc:docMk/>
            <pc:sldMk cId="814010234" sldId="263"/>
            <ac:picMk id="12" creationId="{20878A1D-84BA-AE54-A09F-66AD23F8E228}"/>
          </ac:picMkLst>
        </pc:picChg>
        <pc:picChg chg="add del mod ord">
          <ac:chgData name="Leonie Smith" userId="fed1330f33f5650e" providerId="LiveId" clId="{F914E60E-6811-4E98-8F92-348CC471499C}" dt="2023-09-19T08:01:15.880" v="64"/>
          <ac:picMkLst>
            <pc:docMk/>
            <pc:sldMk cId="814010234" sldId="263"/>
            <ac:picMk id="15" creationId="{929955E9-52D0-93BA-D599-0299BF9411ED}"/>
          </ac:picMkLst>
        </pc:picChg>
        <pc:picChg chg="add del mod">
          <ac:chgData name="Leonie Smith" userId="fed1330f33f5650e" providerId="LiveId" clId="{F914E60E-6811-4E98-8F92-348CC471499C}" dt="2023-09-19T08:02:13.242" v="66"/>
          <ac:picMkLst>
            <pc:docMk/>
            <pc:sldMk cId="814010234" sldId="263"/>
            <ac:picMk id="16" creationId="{64B4FBD1-1B47-91C1-582D-8BB212EA8982}"/>
          </ac:picMkLst>
        </pc:picChg>
        <pc:picChg chg="add del mod ord">
          <ac:chgData name="Leonie Smith" userId="fed1330f33f5650e" providerId="LiveId" clId="{F914E60E-6811-4E98-8F92-348CC471499C}" dt="2023-09-19T08:02:25.392" v="67"/>
          <ac:picMkLst>
            <pc:docMk/>
            <pc:sldMk cId="814010234" sldId="263"/>
            <ac:picMk id="19" creationId="{E908227E-A13D-AAED-3700-5A99174C179A}"/>
          </ac:picMkLst>
        </pc:picChg>
        <pc:picChg chg="add del mod">
          <ac:chgData name="Leonie Smith" userId="fed1330f33f5650e" providerId="LiveId" clId="{F914E60E-6811-4E98-8F92-348CC471499C}" dt="2023-09-19T08:02:59.333" v="69"/>
          <ac:picMkLst>
            <pc:docMk/>
            <pc:sldMk cId="814010234" sldId="263"/>
            <ac:picMk id="20" creationId="{8084E163-99D9-6267-F656-A48BB6C7EBD0}"/>
          </ac:picMkLst>
        </pc:picChg>
        <pc:picChg chg="add del mod ord">
          <ac:chgData name="Leonie Smith" userId="fed1330f33f5650e" providerId="LiveId" clId="{F914E60E-6811-4E98-8F92-348CC471499C}" dt="2023-09-19T08:03:05.610" v="70"/>
          <ac:picMkLst>
            <pc:docMk/>
            <pc:sldMk cId="814010234" sldId="263"/>
            <ac:picMk id="25" creationId="{1933B575-F748-7A12-93BE-23E121F1E883}"/>
          </ac:picMkLst>
        </pc:picChg>
        <pc:picChg chg="add del mod">
          <ac:chgData name="Leonie Smith" userId="fed1330f33f5650e" providerId="LiveId" clId="{F914E60E-6811-4E98-8F92-348CC471499C}" dt="2023-09-19T08:04:05.972" v="72"/>
          <ac:picMkLst>
            <pc:docMk/>
            <pc:sldMk cId="814010234" sldId="263"/>
            <ac:picMk id="26" creationId="{F8C58364-009A-D245-88F4-1EDA8BCF8FDA}"/>
          </ac:picMkLst>
        </pc:picChg>
        <pc:picChg chg="add del mod ord">
          <ac:chgData name="Leonie Smith" userId="fed1330f33f5650e" providerId="LiveId" clId="{F914E60E-6811-4E98-8F92-348CC471499C}" dt="2023-09-19T08:04:17.758" v="73"/>
          <ac:picMkLst>
            <pc:docMk/>
            <pc:sldMk cId="814010234" sldId="263"/>
            <ac:picMk id="29" creationId="{FFA3680A-1D19-CF92-F48F-7D4954791928}"/>
          </ac:picMkLst>
        </pc:picChg>
        <pc:picChg chg="add mod">
          <ac:chgData name="Leonie Smith" userId="fed1330f33f5650e" providerId="LiveId" clId="{F914E60E-6811-4E98-8F92-348CC471499C}" dt="2023-09-19T08:04:17.758" v="73"/>
          <ac:picMkLst>
            <pc:docMk/>
            <pc:sldMk cId="814010234" sldId="263"/>
            <ac:picMk id="30" creationId="{03BC3B2B-068B-6D06-A461-C1A4F20F42B8}"/>
          </ac:picMkLst>
        </pc:picChg>
      </pc:sldChg>
      <pc:sldChg chg="addSp delSp modSp mod modTransition modAnim">
        <pc:chgData name="Leonie Smith" userId="fed1330f33f5650e" providerId="LiveId" clId="{F914E60E-6811-4E98-8F92-348CC471499C}" dt="2023-09-19T08:07:11.464" v="82"/>
        <pc:sldMkLst>
          <pc:docMk/>
          <pc:sldMk cId="302978315" sldId="264"/>
        </pc:sldMkLst>
        <pc:picChg chg="add del mod">
          <ac:chgData name="Leonie Smith" userId="fed1330f33f5650e" providerId="LiveId" clId="{F914E60E-6811-4E98-8F92-348CC471499C}" dt="2023-09-19T08:05:30.989" v="76"/>
          <ac:picMkLst>
            <pc:docMk/>
            <pc:sldMk cId="302978315" sldId="264"/>
            <ac:picMk id="7" creationId="{37FA2225-145C-45B9-393E-F20C6BEF4C4A}"/>
          </ac:picMkLst>
        </pc:picChg>
        <pc:picChg chg="del">
          <ac:chgData name="Leonie Smith" userId="fed1330f33f5650e" providerId="LiveId" clId="{F914E60E-6811-4E98-8F92-348CC471499C}" dt="2023-09-19T08:05:23.215" v="75"/>
          <ac:picMkLst>
            <pc:docMk/>
            <pc:sldMk cId="302978315" sldId="264"/>
            <ac:picMk id="8" creationId="{E82460F4-BD62-4519-8B13-AC73141D905C}"/>
          </ac:picMkLst>
        </pc:picChg>
        <pc:picChg chg="add del mod">
          <ac:chgData name="Leonie Smith" userId="fed1330f33f5650e" providerId="LiveId" clId="{F914E60E-6811-4E98-8F92-348CC471499C}" dt="2023-09-19T08:05:33.138" v="78"/>
          <ac:picMkLst>
            <pc:docMk/>
            <pc:sldMk cId="302978315" sldId="264"/>
            <ac:picMk id="9" creationId="{0DB50F60-3AF0-D42A-D23E-5DF319B8C0FD}"/>
          </ac:picMkLst>
        </pc:picChg>
        <pc:picChg chg="add del mod ord">
          <ac:chgData name="Leonie Smith" userId="fed1330f33f5650e" providerId="LiveId" clId="{F914E60E-6811-4E98-8F92-348CC471499C}" dt="2023-09-19T08:05:48.687" v="79"/>
          <ac:picMkLst>
            <pc:docMk/>
            <pc:sldMk cId="302978315" sldId="264"/>
            <ac:picMk id="12" creationId="{2491C252-1CCC-739D-A932-3FC27675EAE9}"/>
          </ac:picMkLst>
        </pc:picChg>
        <pc:picChg chg="add del mod">
          <ac:chgData name="Leonie Smith" userId="fed1330f33f5650e" providerId="LiveId" clId="{F914E60E-6811-4E98-8F92-348CC471499C}" dt="2023-09-19T08:06:55.382" v="81"/>
          <ac:picMkLst>
            <pc:docMk/>
            <pc:sldMk cId="302978315" sldId="264"/>
            <ac:picMk id="13" creationId="{EA4E1888-96DA-2FC5-96F6-483548ADE9E1}"/>
          </ac:picMkLst>
        </pc:picChg>
        <pc:picChg chg="add del mod ord">
          <ac:chgData name="Leonie Smith" userId="fed1330f33f5650e" providerId="LiveId" clId="{F914E60E-6811-4E98-8F92-348CC471499C}" dt="2023-09-19T08:07:11.464" v="82"/>
          <ac:picMkLst>
            <pc:docMk/>
            <pc:sldMk cId="302978315" sldId="264"/>
            <ac:picMk id="18" creationId="{BDD82E39-1C46-C0B7-F333-5DB775DD3F5B}"/>
          </ac:picMkLst>
        </pc:picChg>
        <pc:picChg chg="add mod">
          <ac:chgData name="Leonie Smith" userId="fed1330f33f5650e" providerId="LiveId" clId="{F914E60E-6811-4E98-8F92-348CC471499C}" dt="2023-09-19T08:07:11.464" v="82"/>
          <ac:picMkLst>
            <pc:docMk/>
            <pc:sldMk cId="302978315" sldId="264"/>
            <ac:picMk id="19" creationId="{477568CE-1B18-E084-242A-A4628BD5D60F}"/>
          </ac:picMkLst>
        </pc:picChg>
      </pc:sldChg>
      <pc:sldChg chg="addSp delSp modSp mod modTransition modAnim">
        <pc:chgData name="Leonie Smith" userId="fed1330f33f5650e" providerId="LiveId" clId="{F914E60E-6811-4E98-8F92-348CC471499C}" dt="2023-09-19T08:12:34.555" v="88"/>
        <pc:sldMkLst>
          <pc:docMk/>
          <pc:sldMk cId="891345644" sldId="265"/>
        </pc:sldMkLst>
        <pc:picChg chg="del">
          <ac:chgData name="Leonie Smith" userId="fed1330f33f5650e" providerId="LiveId" clId="{F914E60E-6811-4E98-8F92-348CC471499C}" dt="2023-09-19T08:12:16.175" v="84"/>
          <ac:picMkLst>
            <pc:docMk/>
            <pc:sldMk cId="891345644" sldId="265"/>
            <ac:picMk id="5" creationId="{B23B96ED-FEE2-4DC3-B094-BCBC68766F85}"/>
          </ac:picMkLst>
        </pc:picChg>
        <pc:picChg chg="add del mod">
          <ac:chgData name="Leonie Smith" userId="fed1330f33f5650e" providerId="LiveId" clId="{F914E60E-6811-4E98-8F92-348CC471499C}" dt="2023-09-19T08:12:21.423" v="85"/>
          <ac:picMkLst>
            <pc:docMk/>
            <pc:sldMk cId="891345644" sldId="265"/>
            <ac:picMk id="10" creationId="{1F0EA4A4-8BDB-F3E5-4DBF-594B3E7F2ED0}"/>
          </ac:picMkLst>
        </pc:picChg>
        <pc:picChg chg="add del mod">
          <ac:chgData name="Leonie Smith" userId="fed1330f33f5650e" providerId="LiveId" clId="{F914E60E-6811-4E98-8F92-348CC471499C}" dt="2023-09-19T08:12:23.519" v="87"/>
          <ac:picMkLst>
            <pc:docMk/>
            <pc:sldMk cId="891345644" sldId="265"/>
            <ac:picMk id="11" creationId="{AE25DD20-C3B2-9DB6-C59E-DAC546CCDF8F}"/>
          </ac:picMkLst>
        </pc:picChg>
        <pc:picChg chg="add del mod ord">
          <ac:chgData name="Leonie Smith" userId="fed1330f33f5650e" providerId="LiveId" clId="{F914E60E-6811-4E98-8F92-348CC471499C}" dt="2023-09-19T08:12:34.555" v="88"/>
          <ac:picMkLst>
            <pc:docMk/>
            <pc:sldMk cId="891345644" sldId="265"/>
            <ac:picMk id="14" creationId="{2027207B-B49A-6D76-E7A4-2786D2DD6A08}"/>
          </ac:picMkLst>
        </pc:picChg>
        <pc:picChg chg="add mod">
          <ac:chgData name="Leonie Smith" userId="fed1330f33f5650e" providerId="LiveId" clId="{F914E60E-6811-4E98-8F92-348CC471499C}" dt="2023-09-19T08:12:34.555" v="88"/>
          <ac:picMkLst>
            <pc:docMk/>
            <pc:sldMk cId="891345644" sldId="265"/>
            <ac:picMk id="15" creationId="{4C870662-0BA3-05EA-DB81-E7DA6A294B85}"/>
          </ac:picMkLst>
        </pc:picChg>
      </pc:sldChg>
      <pc:sldChg chg="addSp delSp modSp mod modTransition modAnim">
        <pc:chgData name="Leonie Smith" userId="fed1330f33f5650e" providerId="LiveId" clId="{F914E60E-6811-4E98-8F92-348CC471499C}" dt="2023-09-19T08:21:19.113" v="103"/>
        <pc:sldMkLst>
          <pc:docMk/>
          <pc:sldMk cId="3955896480" sldId="266"/>
        </pc:sldMkLst>
        <pc:picChg chg="del">
          <ac:chgData name="Leonie Smith" userId="fed1330f33f5650e" providerId="LiveId" clId="{F914E60E-6811-4E98-8F92-348CC471499C}" dt="2023-09-19T08:16:17.983" v="90"/>
          <ac:picMkLst>
            <pc:docMk/>
            <pc:sldMk cId="3955896480" sldId="266"/>
            <ac:picMk id="2" creationId="{ADEDB404-29B4-407D-8BFC-52D0319F4190}"/>
          </ac:picMkLst>
        </pc:picChg>
        <pc:picChg chg="add del mod">
          <ac:chgData name="Leonie Smith" userId="fed1330f33f5650e" providerId="LiveId" clId="{F914E60E-6811-4E98-8F92-348CC471499C}" dt="2023-09-19T08:16:23.583" v="91"/>
          <ac:picMkLst>
            <pc:docMk/>
            <pc:sldMk cId="3955896480" sldId="266"/>
            <ac:picMk id="10" creationId="{4735C34D-2BDF-68E1-1DAE-63D1270967AD}"/>
          </ac:picMkLst>
        </pc:picChg>
        <pc:picChg chg="add del mod">
          <ac:chgData name="Leonie Smith" userId="fed1330f33f5650e" providerId="LiveId" clId="{F914E60E-6811-4E98-8F92-348CC471499C}" dt="2023-09-19T08:16:25.732" v="93"/>
          <ac:picMkLst>
            <pc:docMk/>
            <pc:sldMk cId="3955896480" sldId="266"/>
            <ac:picMk id="11" creationId="{AEB0D859-F132-027F-9849-023FE5BD82E2}"/>
          </ac:picMkLst>
        </pc:picChg>
        <pc:picChg chg="add del mod ord">
          <ac:chgData name="Leonie Smith" userId="fed1330f33f5650e" providerId="LiveId" clId="{F914E60E-6811-4E98-8F92-348CC471499C}" dt="2023-09-19T08:16:43.249" v="94"/>
          <ac:picMkLst>
            <pc:docMk/>
            <pc:sldMk cId="3955896480" sldId="266"/>
            <ac:picMk id="14" creationId="{12CA428A-B39C-0640-B5F1-D31D42C179B0}"/>
          </ac:picMkLst>
        </pc:picChg>
        <pc:picChg chg="add del mod">
          <ac:chgData name="Leonie Smith" userId="fed1330f33f5650e" providerId="LiveId" clId="{F914E60E-6811-4E98-8F92-348CC471499C}" dt="2023-09-19T08:20:02.767" v="96"/>
          <ac:picMkLst>
            <pc:docMk/>
            <pc:sldMk cId="3955896480" sldId="266"/>
            <ac:picMk id="15" creationId="{9EFD3D93-D653-FB11-3745-116ACA1D1C55}"/>
          </ac:picMkLst>
        </pc:picChg>
        <pc:picChg chg="add del mod ord">
          <ac:chgData name="Leonie Smith" userId="fed1330f33f5650e" providerId="LiveId" clId="{F914E60E-6811-4E98-8F92-348CC471499C}" dt="2023-09-19T08:20:16.263" v="97"/>
          <ac:picMkLst>
            <pc:docMk/>
            <pc:sldMk cId="3955896480" sldId="266"/>
            <ac:picMk id="22" creationId="{4B2D9591-8F2D-D7A1-913B-E47876A1A2D8}"/>
          </ac:picMkLst>
        </pc:picChg>
        <pc:picChg chg="add del mod">
          <ac:chgData name="Leonie Smith" userId="fed1330f33f5650e" providerId="LiveId" clId="{F914E60E-6811-4E98-8F92-348CC471499C}" dt="2023-09-19T08:20:20.704" v="99"/>
          <ac:picMkLst>
            <pc:docMk/>
            <pc:sldMk cId="3955896480" sldId="266"/>
            <ac:picMk id="23" creationId="{B9C8E997-3A1C-C233-CF75-E132805A10E7}"/>
          </ac:picMkLst>
        </pc:picChg>
        <pc:picChg chg="add del mod ord">
          <ac:chgData name="Leonie Smith" userId="fed1330f33f5650e" providerId="LiveId" clId="{F914E60E-6811-4E98-8F92-348CC471499C}" dt="2023-09-19T08:20:36.921" v="100"/>
          <ac:picMkLst>
            <pc:docMk/>
            <pc:sldMk cId="3955896480" sldId="266"/>
            <ac:picMk id="26" creationId="{B5013C63-0119-8CF1-290A-FF99EDC635E8}"/>
          </ac:picMkLst>
        </pc:picChg>
        <pc:picChg chg="add del mod">
          <ac:chgData name="Leonie Smith" userId="fed1330f33f5650e" providerId="LiveId" clId="{F914E60E-6811-4E98-8F92-348CC471499C}" dt="2023-09-19T08:21:03.352" v="102"/>
          <ac:picMkLst>
            <pc:docMk/>
            <pc:sldMk cId="3955896480" sldId="266"/>
            <ac:picMk id="27" creationId="{DC7A80DC-35AE-34EA-1C03-CF66CBADDFD5}"/>
          </ac:picMkLst>
        </pc:picChg>
        <pc:picChg chg="add del mod ord">
          <ac:chgData name="Leonie Smith" userId="fed1330f33f5650e" providerId="LiveId" clId="{F914E60E-6811-4E98-8F92-348CC471499C}" dt="2023-09-19T08:21:19.113" v="103"/>
          <ac:picMkLst>
            <pc:docMk/>
            <pc:sldMk cId="3955896480" sldId="266"/>
            <ac:picMk id="32" creationId="{A4B692F4-840B-7B11-D8A1-F64420BD8C5F}"/>
          </ac:picMkLst>
        </pc:picChg>
        <pc:picChg chg="add mod">
          <ac:chgData name="Leonie Smith" userId="fed1330f33f5650e" providerId="LiveId" clId="{F914E60E-6811-4E98-8F92-348CC471499C}" dt="2023-09-19T08:21:19.113" v="103"/>
          <ac:picMkLst>
            <pc:docMk/>
            <pc:sldMk cId="3955896480" sldId="266"/>
            <ac:picMk id="33" creationId="{00A9863D-1272-5A5F-73AD-87EDBE31795D}"/>
          </ac:picMkLst>
        </pc:picChg>
      </pc:sldChg>
      <pc:sldChg chg="addSp delSp modSp mod modTransition modAnim">
        <pc:chgData name="Leonie Smith" userId="fed1330f33f5650e" providerId="LiveId" clId="{F914E60E-6811-4E98-8F92-348CC471499C}" dt="2023-09-19T07:17:53.816" v="11"/>
        <pc:sldMkLst>
          <pc:docMk/>
          <pc:sldMk cId="1705534036" sldId="276"/>
        </pc:sldMkLst>
        <pc:picChg chg="del">
          <ac:chgData name="Leonie Smith" userId="fed1330f33f5650e" providerId="LiveId" clId="{F914E60E-6811-4E98-8F92-348CC471499C}" dt="2023-09-19T07:17:33.962" v="7"/>
          <ac:picMkLst>
            <pc:docMk/>
            <pc:sldMk cId="1705534036" sldId="276"/>
            <ac:picMk id="3" creationId="{594FB327-88B8-4644-95AA-1F5EB28EA690}"/>
          </ac:picMkLst>
        </pc:picChg>
        <pc:picChg chg="add del mod">
          <ac:chgData name="Leonie Smith" userId="fed1330f33f5650e" providerId="LiveId" clId="{F914E60E-6811-4E98-8F92-348CC471499C}" dt="2023-09-19T07:17:39.202" v="8"/>
          <ac:picMkLst>
            <pc:docMk/>
            <pc:sldMk cId="1705534036" sldId="276"/>
            <ac:picMk id="10" creationId="{62D59F19-4715-7975-CC82-8B339A2C2CC2}"/>
          </ac:picMkLst>
        </pc:picChg>
        <pc:picChg chg="add del mod">
          <ac:chgData name="Leonie Smith" userId="fed1330f33f5650e" providerId="LiveId" clId="{F914E60E-6811-4E98-8F92-348CC471499C}" dt="2023-09-19T07:17:45.450" v="10"/>
          <ac:picMkLst>
            <pc:docMk/>
            <pc:sldMk cId="1705534036" sldId="276"/>
            <ac:picMk id="11" creationId="{23D69A0D-6769-4064-F934-1356F006C89B}"/>
          </ac:picMkLst>
        </pc:picChg>
        <pc:picChg chg="add del mod ord">
          <ac:chgData name="Leonie Smith" userId="fed1330f33f5650e" providerId="LiveId" clId="{F914E60E-6811-4E98-8F92-348CC471499C}" dt="2023-09-19T07:17:53.816" v="11"/>
          <ac:picMkLst>
            <pc:docMk/>
            <pc:sldMk cId="1705534036" sldId="276"/>
            <ac:picMk id="14" creationId="{1B6B93AE-E292-1EA6-C35E-7681FEBB9F8A}"/>
          </ac:picMkLst>
        </pc:picChg>
        <pc:picChg chg="add mod">
          <ac:chgData name="Leonie Smith" userId="fed1330f33f5650e" providerId="LiveId" clId="{F914E60E-6811-4E98-8F92-348CC471499C}" dt="2023-09-19T07:17:53.816" v="11"/>
          <ac:picMkLst>
            <pc:docMk/>
            <pc:sldMk cId="1705534036" sldId="276"/>
            <ac:picMk id="15" creationId="{A52CAE6F-D8F0-FEBC-B8F0-E469D482711C}"/>
          </ac:picMkLst>
        </pc:picChg>
      </pc:sldChg>
      <pc:sldChg chg="addSp delSp modSp mod modTransition modAnim">
        <pc:chgData name="Leonie Smith" userId="fed1330f33f5650e" providerId="LiveId" clId="{F914E60E-6811-4E98-8F92-348CC471499C}" dt="2023-09-19T07:15:16.622" v="5"/>
        <pc:sldMkLst>
          <pc:docMk/>
          <pc:sldMk cId="1626376420" sldId="285"/>
        </pc:sldMkLst>
        <pc:picChg chg="del">
          <ac:chgData name="Leonie Smith" userId="fed1330f33f5650e" providerId="LiveId" clId="{F914E60E-6811-4E98-8F92-348CC471499C}" dt="2023-09-19T07:14:47.565" v="1"/>
          <ac:picMkLst>
            <pc:docMk/>
            <pc:sldMk cId="1626376420" sldId="285"/>
            <ac:picMk id="4" creationId="{8D6954A9-F1CC-4B5A-AC52-E849F70D0ED8}"/>
          </ac:picMkLst>
        </pc:picChg>
        <pc:picChg chg="add del mod">
          <ac:chgData name="Leonie Smith" userId="fed1330f33f5650e" providerId="LiveId" clId="{F914E60E-6811-4E98-8F92-348CC471499C}" dt="2023-09-19T07:14:53.996" v="2"/>
          <ac:picMkLst>
            <pc:docMk/>
            <pc:sldMk cId="1626376420" sldId="285"/>
            <ac:picMk id="12" creationId="{3F5F5352-9285-0997-065C-A0939F945C99}"/>
          </ac:picMkLst>
        </pc:picChg>
        <pc:picChg chg="add del mod">
          <ac:chgData name="Leonie Smith" userId="fed1330f33f5650e" providerId="LiveId" clId="{F914E60E-6811-4E98-8F92-348CC471499C}" dt="2023-09-19T07:15:10.735" v="4"/>
          <ac:picMkLst>
            <pc:docMk/>
            <pc:sldMk cId="1626376420" sldId="285"/>
            <ac:picMk id="13" creationId="{F3842CD8-319F-4A9A-BC5C-B67C5187DA6F}"/>
          </ac:picMkLst>
        </pc:picChg>
        <pc:picChg chg="add del mod ord">
          <ac:chgData name="Leonie Smith" userId="fed1330f33f5650e" providerId="LiveId" clId="{F914E60E-6811-4E98-8F92-348CC471499C}" dt="2023-09-19T07:15:16.622" v="5"/>
          <ac:picMkLst>
            <pc:docMk/>
            <pc:sldMk cId="1626376420" sldId="285"/>
            <ac:picMk id="18" creationId="{EF6DD5E4-2521-2C33-C7CC-8E9FB56766D6}"/>
          </ac:picMkLst>
        </pc:picChg>
        <pc:picChg chg="add mod">
          <ac:chgData name="Leonie Smith" userId="fed1330f33f5650e" providerId="LiveId" clId="{F914E60E-6811-4E98-8F92-348CC471499C}" dt="2023-09-19T07:15:16.622" v="5"/>
          <ac:picMkLst>
            <pc:docMk/>
            <pc:sldMk cId="1626376420" sldId="285"/>
            <ac:picMk id="19" creationId="{7D846870-C06B-7970-9064-1770DFEE2800}"/>
          </ac:picMkLst>
        </pc:picChg>
      </pc:sldChg>
      <pc:sldChg chg="addSp delSp modSp mod modTransition modAnim">
        <pc:chgData name="Leonie Smith" userId="fed1330f33f5650e" providerId="LiveId" clId="{F914E60E-6811-4E98-8F92-348CC471499C}" dt="2023-09-19T07:24:05.821" v="19"/>
        <pc:sldMkLst>
          <pc:docMk/>
          <pc:sldMk cId="4284884470" sldId="291"/>
        </pc:sldMkLst>
        <pc:picChg chg="del">
          <ac:chgData name="Leonie Smith" userId="fed1330f33f5650e" providerId="LiveId" clId="{F914E60E-6811-4E98-8F92-348CC471499C}" dt="2023-09-19T07:21:23.199" v="16"/>
          <ac:picMkLst>
            <pc:docMk/>
            <pc:sldMk cId="4284884470" sldId="291"/>
            <ac:picMk id="8" creationId="{4F0C64C0-E826-4083-8737-51F19DC2FE22}"/>
          </ac:picMkLst>
        </pc:picChg>
        <pc:picChg chg="add del mod">
          <ac:chgData name="Leonie Smith" userId="fed1330f33f5650e" providerId="LiveId" clId="{F914E60E-6811-4E98-8F92-348CC471499C}" dt="2023-09-19T07:24:05.821" v="19"/>
          <ac:picMkLst>
            <pc:docMk/>
            <pc:sldMk cId="4284884470" sldId="291"/>
            <ac:picMk id="11" creationId="{B8E23D45-5336-C178-AF99-8580F97C3144}"/>
          </ac:picMkLst>
        </pc:picChg>
        <pc:picChg chg="add mod">
          <ac:chgData name="Leonie Smith" userId="fed1330f33f5650e" providerId="LiveId" clId="{F914E60E-6811-4E98-8F92-348CC471499C}" dt="2023-09-19T07:22:02.587" v="18"/>
          <ac:picMkLst>
            <pc:docMk/>
            <pc:sldMk cId="4284884470" sldId="291"/>
            <ac:picMk id="12" creationId="{563A8A5E-DAE5-FE0B-CB0E-64D04948012C}"/>
          </ac:picMkLst>
        </pc:picChg>
        <pc:picChg chg="add mod">
          <ac:chgData name="Leonie Smith" userId="fed1330f33f5650e" providerId="LiveId" clId="{F914E60E-6811-4E98-8F92-348CC471499C}" dt="2023-09-19T07:24:05.821" v="19"/>
          <ac:picMkLst>
            <pc:docMk/>
            <pc:sldMk cId="4284884470" sldId="291"/>
            <ac:picMk id="16" creationId="{E129786A-D1B9-0E6C-CC13-A77B80D407F5}"/>
          </ac:picMkLst>
        </pc:picChg>
      </pc:sldChg>
      <pc:sldChg chg="addSp delSp modSp mod modTransition modAnim">
        <pc:chgData name="Leonie Smith" userId="fed1330f33f5650e" providerId="LiveId" clId="{F914E60E-6811-4E98-8F92-348CC471499C}" dt="2023-09-19T07:25:42.876" v="25"/>
        <pc:sldMkLst>
          <pc:docMk/>
          <pc:sldMk cId="2178104655" sldId="292"/>
        </pc:sldMkLst>
        <pc:picChg chg="del">
          <ac:chgData name="Leonie Smith" userId="fed1330f33f5650e" providerId="LiveId" clId="{F914E60E-6811-4E98-8F92-348CC471499C}" dt="2023-09-19T07:25:06.666" v="21"/>
          <ac:picMkLst>
            <pc:docMk/>
            <pc:sldMk cId="2178104655" sldId="292"/>
            <ac:picMk id="6" creationId="{60EA3EB4-051C-4C0C-87C2-FC446CFF6291}"/>
          </ac:picMkLst>
        </pc:picChg>
        <pc:picChg chg="add del mod">
          <ac:chgData name="Leonie Smith" userId="fed1330f33f5650e" providerId="LiveId" clId="{F914E60E-6811-4E98-8F92-348CC471499C}" dt="2023-09-19T07:25:14.694" v="22"/>
          <ac:picMkLst>
            <pc:docMk/>
            <pc:sldMk cId="2178104655" sldId="292"/>
            <ac:picMk id="11" creationId="{40CBE21B-B2AF-67C3-F65D-3E11C160DB0E}"/>
          </ac:picMkLst>
        </pc:picChg>
        <pc:picChg chg="add del mod">
          <ac:chgData name="Leonie Smith" userId="fed1330f33f5650e" providerId="LiveId" clId="{F914E60E-6811-4E98-8F92-348CC471499C}" dt="2023-09-19T07:25:34.760" v="24"/>
          <ac:picMkLst>
            <pc:docMk/>
            <pc:sldMk cId="2178104655" sldId="292"/>
            <ac:picMk id="12" creationId="{A7E38AAF-1F2B-6113-C592-612515EB2350}"/>
          </ac:picMkLst>
        </pc:picChg>
        <pc:picChg chg="add del mod ord">
          <ac:chgData name="Leonie Smith" userId="fed1330f33f5650e" providerId="LiveId" clId="{F914E60E-6811-4E98-8F92-348CC471499C}" dt="2023-09-19T07:25:42.876" v="25"/>
          <ac:picMkLst>
            <pc:docMk/>
            <pc:sldMk cId="2178104655" sldId="292"/>
            <ac:picMk id="15" creationId="{A22150DB-4F87-D15F-887F-877832B2F1C2}"/>
          </ac:picMkLst>
        </pc:picChg>
        <pc:picChg chg="add mod">
          <ac:chgData name="Leonie Smith" userId="fed1330f33f5650e" providerId="LiveId" clId="{F914E60E-6811-4E98-8F92-348CC471499C}" dt="2023-09-19T07:25:42.876" v="25"/>
          <ac:picMkLst>
            <pc:docMk/>
            <pc:sldMk cId="2178104655" sldId="292"/>
            <ac:picMk id="16" creationId="{137C647D-A127-E7A7-D448-B180B206CA2A}"/>
          </ac:picMkLst>
        </pc:picChg>
      </pc:sldChg>
      <pc:sldChg chg="addSp delSp modSp mod modTransition modAnim">
        <pc:chgData name="Leonie Smith" userId="fed1330f33f5650e" providerId="LiveId" clId="{F914E60E-6811-4E98-8F92-348CC471499C}" dt="2023-09-19T07:26:50.173" v="28"/>
        <pc:sldMkLst>
          <pc:docMk/>
          <pc:sldMk cId="3821171573" sldId="293"/>
        </pc:sldMkLst>
        <pc:picChg chg="del">
          <ac:chgData name="Leonie Smith" userId="fed1330f33f5650e" providerId="LiveId" clId="{F914E60E-6811-4E98-8F92-348CC471499C}" dt="2023-09-19T07:26:40.206" v="27"/>
          <ac:picMkLst>
            <pc:docMk/>
            <pc:sldMk cId="3821171573" sldId="293"/>
            <ac:picMk id="6" creationId="{71BC6116-3F5D-45C5-8C55-B723AF0F5678}"/>
          </ac:picMkLst>
        </pc:picChg>
        <pc:picChg chg="add del mod">
          <ac:chgData name="Leonie Smith" userId="fed1330f33f5650e" providerId="LiveId" clId="{F914E60E-6811-4E98-8F92-348CC471499C}" dt="2023-09-19T07:26:50.173" v="28"/>
          <ac:picMkLst>
            <pc:docMk/>
            <pc:sldMk cId="3821171573" sldId="293"/>
            <ac:picMk id="7" creationId="{7E8CE796-11CE-3E82-8F77-B07BA1BD704F}"/>
          </ac:picMkLst>
        </pc:picChg>
        <pc:picChg chg="add mod">
          <ac:chgData name="Leonie Smith" userId="fed1330f33f5650e" providerId="LiveId" clId="{F914E60E-6811-4E98-8F92-348CC471499C}" dt="2023-09-19T07:26:50.173" v="28"/>
          <ac:picMkLst>
            <pc:docMk/>
            <pc:sldMk cId="3821171573" sldId="293"/>
            <ac:picMk id="8" creationId="{485FEC61-DFDF-2D98-93B4-DF06FF8A1108}"/>
          </ac:picMkLst>
        </pc:picChg>
      </pc:sldChg>
    </pc:docChg>
  </pc:docChgLst>
  <pc:docChgLst>
    <pc:chgData name="dhondup tsering" userId="425dcc2034446b72" providerId="LiveId" clId="{73C9D374-D22E-4BE7-AF7C-6367B41F0144}"/>
    <pc:docChg chg="modSld">
      <pc:chgData name="dhondup tsering" userId="425dcc2034446b72" providerId="LiveId" clId="{73C9D374-D22E-4BE7-AF7C-6367B41F0144}" dt="2021-07-29T04:54:51.055" v="33"/>
      <pc:docMkLst>
        <pc:docMk/>
      </pc:docMkLst>
      <pc:sldChg chg="addSp delSp modSp">
        <pc:chgData name="dhondup tsering" userId="425dcc2034446b72" providerId="LiveId" clId="{73C9D374-D22E-4BE7-AF7C-6367B41F0144}" dt="2021-07-28T07:13:48.215" v="10"/>
        <pc:sldMkLst>
          <pc:docMk/>
          <pc:sldMk cId="3348757415" sldId="256"/>
        </pc:sldMkLst>
        <pc:picChg chg="add del mod">
          <ac:chgData name="dhondup tsering" userId="425dcc2034446b72" providerId="LiveId" clId="{73C9D374-D22E-4BE7-AF7C-6367B41F0144}" dt="2021-07-28T07:09:11.964" v="2"/>
          <ac:picMkLst>
            <pc:docMk/>
            <pc:sldMk cId="3348757415" sldId="256"/>
            <ac:picMk id="2" creationId="{F32F69D6-1C73-44E6-8972-0CFB60208F10}"/>
          </ac:picMkLst>
        </pc:picChg>
        <pc:picChg chg="add del mod">
          <ac:chgData name="dhondup tsering" userId="425dcc2034446b72" providerId="LiveId" clId="{73C9D374-D22E-4BE7-AF7C-6367B41F0144}" dt="2021-07-28T07:09:19.351" v="3"/>
          <ac:picMkLst>
            <pc:docMk/>
            <pc:sldMk cId="3348757415" sldId="256"/>
            <ac:picMk id="3" creationId="{70EF652B-C1D5-45AA-B1F6-E37E94ED83FA}"/>
          </ac:picMkLst>
        </pc:picChg>
        <pc:picChg chg="add del mod">
          <ac:chgData name="dhondup tsering" userId="425dcc2034446b72" providerId="LiveId" clId="{73C9D374-D22E-4BE7-AF7C-6367B41F0144}" dt="2021-07-28T07:09:46.067" v="4"/>
          <ac:picMkLst>
            <pc:docMk/>
            <pc:sldMk cId="3348757415" sldId="256"/>
            <ac:picMk id="5" creationId="{050D1EB1-4FD2-4131-842A-D8503F48DCE0}"/>
          </ac:picMkLst>
        </pc:picChg>
        <pc:picChg chg="add del mod">
          <ac:chgData name="dhondup tsering" userId="425dcc2034446b72" providerId="LiveId" clId="{73C9D374-D22E-4BE7-AF7C-6367B41F0144}" dt="2021-07-28T07:10:26.003" v="5"/>
          <ac:picMkLst>
            <pc:docMk/>
            <pc:sldMk cId="3348757415" sldId="256"/>
            <ac:picMk id="7" creationId="{F7FDB57B-C118-4D77-9329-DEBB166267D9}"/>
          </ac:picMkLst>
        </pc:picChg>
        <pc:picChg chg="add del mod">
          <ac:chgData name="dhondup tsering" userId="425dcc2034446b72" providerId="LiveId" clId="{73C9D374-D22E-4BE7-AF7C-6367B41F0144}" dt="2021-07-28T07:10:59.818" v="6"/>
          <ac:picMkLst>
            <pc:docMk/>
            <pc:sldMk cId="3348757415" sldId="256"/>
            <ac:picMk id="8" creationId="{9FD5D36D-028D-4786-99CC-77C34B2C3B75}"/>
          </ac:picMkLst>
        </pc:picChg>
        <pc:picChg chg="add del mod">
          <ac:chgData name="dhondup tsering" userId="425dcc2034446b72" providerId="LiveId" clId="{73C9D374-D22E-4BE7-AF7C-6367B41F0144}" dt="2021-07-28T07:12:03.943" v="7"/>
          <ac:picMkLst>
            <pc:docMk/>
            <pc:sldMk cId="3348757415" sldId="256"/>
            <ac:picMk id="9" creationId="{2D570270-2310-4332-A6D2-6678DDAFBFBE}"/>
          </ac:picMkLst>
        </pc:picChg>
        <pc:picChg chg="add del mod">
          <ac:chgData name="dhondup tsering" userId="425dcc2034446b72" providerId="LiveId" clId="{73C9D374-D22E-4BE7-AF7C-6367B41F0144}" dt="2021-07-28T07:13:00.946" v="8"/>
          <ac:picMkLst>
            <pc:docMk/>
            <pc:sldMk cId="3348757415" sldId="256"/>
            <ac:picMk id="10" creationId="{7A2DC4FD-834F-4333-990A-8CC02DE534F8}"/>
          </ac:picMkLst>
        </pc:picChg>
        <pc:picChg chg="add del mod">
          <ac:chgData name="dhondup tsering" userId="425dcc2034446b72" providerId="LiveId" clId="{73C9D374-D22E-4BE7-AF7C-6367B41F0144}" dt="2021-07-28T07:13:22.254" v="9"/>
          <ac:picMkLst>
            <pc:docMk/>
            <pc:sldMk cId="3348757415" sldId="256"/>
            <ac:picMk id="11" creationId="{734F3B79-067C-4655-92B8-BB0523180073}"/>
          </ac:picMkLst>
        </pc:picChg>
        <pc:picChg chg="add del mod">
          <ac:chgData name="dhondup tsering" userId="425dcc2034446b72" providerId="LiveId" clId="{73C9D374-D22E-4BE7-AF7C-6367B41F0144}" dt="2021-07-28T07:13:48.215" v="10"/>
          <ac:picMkLst>
            <pc:docMk/>
            <pc:sldMk cId="3348757415" sldId="256"/>
            <ac:picMk id="12" creationId="{6EE17D4E-2776-4A59-B56E-16D73D5E39BB}"/>
          </ac:picMkLst>
        </pc:picChg>
        <pc:picChg chg="add mod">
          <ac:chgData name="dhondup tsering" userId="425dcc2034446b72" providerId="LiveId" clId="{73C9D374-D22E-4BE7-AF7C-6367B41F0144}" dt="2021-07-28T07:13:48.215" v="10"/>
          <ac:picMkLst>
            <pc:docMk/>
            <pc:sldMk cId="3348757415" sldId="256"/>
            <ac:picMk id="13" creationId="{1C36F085-CAE7-4955-8171-8B3B4CB74AFE}"/>
          </ac:picMkLst>
        </pc:picChg>
      </pc:sldChg>
      <pc:sldChg chg="addSp modSp">
        <pc:chgData name="dhondup tsering" userId="425dcc2034446b72" providerId="LiveId" clId="{73C9D374-D22E-4BE7-AF7C-6367B41F0144}" dt="2021-07-28T07:14:41.250" v="11"/>
        <pc:sldMkLst>
          <pc:docMk/>
          <pc:sldMk cId="1018574621" sldId="257"/>
        </pc:sldMkLst>
        <pc:picChg chg="add mod">
          <ac:chgData name="dhondup tsering" userId="425dcc2034446b72" providerId="LiveId" clId="{73C9D374-D22E-4BE7-AF7C-6367B41F0144}" dt="2021-07-28T07:14:41.250" v="11"/>
          <ac:picMkLst>
            <pc:docMk/>
            <pc:sldMk cId="1018574621" sldId="257"/>
            <ac:picMk id="2" creationId="{978F4D06-9C69-4710-810E-191428CDFF39}"/>
          </ac:picMkLst>
        </pc:picChg>
      </pc:sldChg>
      <pc:sldChg chg="addSp delSp modSp">
        <pc:chgData name="dhondup tsering" userId="425dcc2034446b72" providerId="LiveId" clId="{73C9D374-D22E-4BE7-AF7C-6367B41F0144}" dt="2021-07-28T07:16:15.223" v="13"/>
        <pc:sldMkLst>
          <pc:docMk/>
          <pc:sldMk cId="525752733" sldId="258"/>
        </pc:sldMkLst>
        <pc:picChg chg="add del mod">
          <ac:chgData name="dhondup tsering" userId="425dcc2034446b72" providerId="LiveId" clId="{73C9D374-D22E-4BE7-AF7C-6367B41F0144}" dt="2021-07-28T07:16:15.223" v="13"/>
          <ac:picMkLst>
            <pc:docMk/>
            <pc:sldMk cId="525752733" sldId="258"/>
            <ac:picMk id="2" creationId="{83923B08-B1A9-4087-A41E-94290FB2E0EA}"/>
          </ac:picMkLst>
        </pc:picChg>
        <pc:picChg chg="add mod">
          <ac:chgData name="dhondup tsering" userId="425dcc2034446b72" providerId="LiveId" clId="{73C9D374-D22E-4BE7-AF7C-6367B41F0144}" dt="2021-07-28T07:16:15.223" v="13"/>
          <ac:picMkLst>
            <pc:docMk/>
            <pc:sldMk cId="525752733" sldId="258"/>
            <ac:picMk id="3" creationId="{323BBD63-A56E-48C5-99AD-5ECB9ED1A2CF}"/>
          </ac:picMkLst>
        </pc:picChg>
      </pc:sldChg>
      <pc:sldChg chg="addSp modSp">
        <pc:chgData name="dhondup tsering" userId="425dcc2034446b72" providerId="LiveId" clId="{73C9D374-D22E-4BE7-AF7C-6367B41F0144}" dt="2021-07-28T07:17:02.817" v="14"/>
        <pc:sldMkLst>
          <pc:docMk/>
          <pc:sldMk cId="3459794170" sldId="259"/>
        </pc:sldMkLst>
        <pc:picChg chg="add mod">
          <ac:chgData name="dhondup tsering" userId="425dcc2034446b72" providerId="LiveId" clId="{73C9D374-D22E-4BE7-AF7C-6367B41F0144}" dt="2021-07-28T07:17:02.817" v="14"/>
          <ac:picMkLst>
            <pc:docMk/>
            <pc:sldMk cId="3459794170" sldId="259"/>
            <ac:picMk id="2" creationId="{80AE112E-AA00-4F3C-8DB4-4D7761A08017}"/>
          </ac:picMkLst>
        </pc:picChg>
      </pc:sldChg>
      <pc:sldChg chg="addSp delSp modSp">
        <pc:chgData name="dhondup tsering" userId="425dcc2034446b72" providerId="LiveId" clId="{73C9D374-D22E-4BE7-AF7C-6367B41F0144}" dt="2021-07-28T07:18:01.216" v="17"/>
        <pc:sldMkLst>
          <pc:docMk/>
          <pc:sldMk cId="1204998267" sldId="260"/>
        </pc:sldMkLst>
        <pc:picChg chg="add del mod">
          <ac:chgData name="dhondup tsering" userId="425dcc2034446b72" providerId="LiveId" clId="{73C9D374-D22E-4BE7-AF7C-6367B41F0144}" dt="2021-07-28T07:17:47.669" v="16"/>
          <ac:picMkLst>
            <pc:docMk/>
            <pc:sldMk cId="1204998267" sldId="260"/>
            <ac:picMk id="2" creationId="{40A320F7-04A2-4976-950D-81D96B249CE2}"/>
          </ac:picMkLst>
        </pc:picChg>
        <pc:picChg chg="add del mod">
          <ac:chgData name="dhondup tsering" userId="425dcc2034446b72" providerId="LiveId" clId="{73C9D374-D22E-4BE7-AF7C-6367B41F0144}" dt="2021-07-28T07:18:01.216" v="17"/>
          <ac:picMkLst>
            <pc:docMk/>
            <pc:sldMk cId="1204998267" sldId="260"/>
            <ac:picMk id="3" creationId="{AD8CF9B5-F544-4BA0-B441-E5B3A5AA9170}"/>
          </ac:picMkLst>
        </pc:picChg>
        <pc:picChg chg="add mod">
          <ac:chgData name="dhondup tsering" userId="425dcc2034446b72" providerId="LiveId" clId="{73C9D374-D22E-4BE7-AF7C-6367B41F0144}" dt="2021-07-28T07:18:01.216" v="17"/>
          <ac:picMkLst>
            <pc:docMk/>
            <pc:sldMk cId="1204998267" sldId="260"/>
            <ac:picMk id="5" creationId="{B83BA88D-1C11-447E-8424-0208C0371026}"/>
          </ac:picMkLst>
        </pc:picChg>
      </pc:sldChg>
      <pc:sldChg chg="addSp modSp">
        <pc:chgData name="dhondup tsering" userId="425dcc2034446b72" providerId="LiveId" clId="{73C9D374-D22E-4BE7-AF7C-6367B41F0144}" dt="2021-07-28T07:19:32.607" v="18"/>
        <pc:sldMkLst>
          <pc:docMk/>
          <pc:sldMk cId="3728152200" sldId="261"/>
        </pc:sldMkLst>
        <pc:picChg chg="add mod">
          <ac:chgData name="dhondup tsering" userId="425dcc2034446b72" providerId="LiveId" clId="{73C9D374-D22E-4BE7-AF7C-6367B41F0144}" dt="2021-07-28T07:19:32.607" v="18"/>
          <ac:picMkLst>
            <pc:docMk/>
            <pc:sldMk cId="3728152200" sldId="261"/>
            <ac:picMk id="2" creationId="{D265BA0D-0C98-49C5-BF84-647B8F944BD2}"/>
          </ac:picMkLst>
        </pc:picChg>
      </pc:sldChg>
      <pc:sldChg chg="addSp delSp modSp">
        <pc:chgData name="dhondup tsering" userId="425dcc2034446b72" providerId="LiveId" clId="{73C9D374-D22E-4BE7-AF7C-6367B41F0144}" dt="2021-07-28T07:22:40.676" v="20"/>
        <pc:sldMkLst>
          <pc:docMk/>
          <pc:sldMk cId="3350226380" sldId="262"/>
        </pc:sldMkLst>
        <pc:picChg chg="add del mod">
          <ac:chgData name="dhondup tsering" userId="425dcc2034446b72" providerId="LiveId" clId="{73C9D374-D22E-4BE7-AF7C-6367B41F0144}" dt="2021-07-28T07:22:40.676" v="20"/>
          <ac:picMkLst>
            <pc:docMk/>
            <pc:sldMk cId="3350226380" sldId="262"/>
            <ac:picMk id="2" creationId="{B5FFFB50-9FA5-416B-B453-3907C9638634}"/>
          </ac:picMkLst>
        </pc:picChg>
        <pc:picChg chg="add mod">
          <ac:chgData name="dhondup tsering" userId="425dcc2034446b72" providerId="LiveId" clId="{73C9D374-D22E-4BE7-AF7C-6367B41F0144}" dt="2021-07-28T07:22:40.676" v="20"/>
          <ac:picMkLst>
            <pc:docMk/>
            <pc:sldMk cId="3350226380" sldId="262"/>
            <ac:picMk id="3" creationId="{919F7140-1D6D-4290-8DD6-424896FF55B4}"/>
          </ac:picMkLst>
        </pc:picChg>
      </pc:sldChg>
      <pc:sldChg chg="addSp delSp modSp">
        <pc:chgData name="dhondup tsering" userId="425dcc2034446b72" providerId="LiveId" clId="{73C9D374-D22E-4BE7-AF7C-6367B41F0144}" dt="2021-07-28T07:28:23.522" v="23"/>
        <pc:sldMkLst>
          <pc:docMk/>
          <pc:sldMk cId="814010234" sldId="263"/>
        </pc:sldMkLst>
        <pc:picChg chg="add del mod">
          <ac:chgData name="dhondup tsering" userId="425dcc2034446b72" providerId="LiveId" clId="{73C9D374-D22E-4BE7-AF7C-6367B41F0144}" dt="2021-07-28T07:27:58.429" v="22"/>
          <ac:picMkLst>
            <pc:docMk/>
            <pc:sldMk cId="814010234" sldId="263"/>
            <ac:picMk id="2" creationId="{8ACA345F-3801-4DA0-87F4-CE44DFCC31F3}"/>
          </ac:picMkLst>
        </pc:picChg>
        <pc:picChg chg="add del mod">
          <ac:chgData name="dhondup tsering" userId="425dcc2034446b72" providerId="LiveId" clId="{73C9D374-D22E-4BE7-AF7C-6367B41F0144}" dt="2021-07-28T07:28:23.522" v="23"/>
          <ac:picMkLst>
            <pc:docMk/>
            <pc:sldMk cId="814010234" sldId="263"/>
            <ac:picMk id="3" creationId="{14C7193C-63A3-4B0F-8DEC-D97AC7D0B42F}"/>
          </ac:picMkLst>
        </pc:picChg>
        <pc:picChg chg="add mod">
          <ac:chgData name="dhondup tsering" userId="425dcc2034446b72" providerId="LiveId" clId="{73C9D374-D22E-4BE7-AF7C-6367B41F0144}" dt="2021-07-28T07:28:23.522" v="23"/>
          <ac:picMkLst>
            <pc:docMk/>
            <pc:sldMk cId="814010234" sldId="263"/>
            <ac:picMk id="5" creationId="{5196E698-F52E-48A9-9262-BFB74360E9C7}"/>
          </ac:picMkLst>
        </pc:picChg>
      </pc:sldChg>
      <pc:sldChg chg="addSp delSp modSp">
        <pc:chgData name="dhondup tsering" userId="425dcc2034446b72" providerId="LiveId" clId="{73C9D374-D22E-4BE7-AF7C-6367B41F0144}" dt="2021-07-28T07:31:32.571" v="28"/>
        <pc:sldMkLst>
          <pc:docMk/>
          <pc:sldMk cId="302978315" sldId="264"/>
        </pc:sldMkLst>
        <pc:picChg chg="add del mod">
          <ac:chgData name="dhondup tsering" userId="425dcc2034446b72" providerId="LiveId" clId="{73C9D374-D22E-4BE7-AF7C-6367B41F0144}" dt="2021-07-28T07:30:05.477" v="25"/>
          <ac:picMkLst>
            <pc:docMk/>
            <pc:sldMk cId="302978315" sldId="264"/>
            <ac:picMk id="2" creationId="{72A4D7F1-CA05-44E0-9CC5-A81CA91D7541}"/>
          </ac:picMkLst>
        </pc:picChg>
        <pc:picChg chg="add del mod">
          <ac:chgData name="dhondup tsering" userId="425dcc2034446b72" providerId="LiveId" clId="{73C9D374-D22E-4BE7-AF7C-6367B41F0144}" dt="2021-07-28T07:30:25.893" v="26"/>
          <ac:picMkLst>
            <pc:docMk/>
            <pc:sldMk cId="302978315" sldId="264"/>
            <ac:picMk id="3" creationId="{4518DC5E-AC43-4575-A976-4B31C3CCB386}"/>
          </ac:picMkLst>
        </pc:picChg>
        <pc:picChg chg="add del mod">
          <ac:chgData name="dhondup tsering" userId="425dcc2034446b72" providerId="LiveId" clId="{73C9D374-D22E-4BE7-AF7C-6367B41F0144}" dt="2021-07-28T07:31:10.293" v="27"/>
          <ac:picMkLst>
            <pc:docMk/>
            <pc:sldMk cId="302978315" sldId="264"/>
            <ac:picMk id="5" creationId="{285A4075-F416-4DCA-87B7-04C7A15275CC}"/>
          </ac:picMkLst>
        </pc:picChg>
        <pc:picChg chg="add del mod">
          <ac:chgData name="dhondup tsering" userId="425dcc2034446b72" providerId="LiveId" clId="{73C9D374-D22E-4BE7-AF7C-6367B41F0144}" dt="2021-07-28T07:31:32.571" v="28"/>
          <ac:picMkLst>
            <pc:docMk/>
            <pc:sldMk cId="302978315" sldId="264"/>
            <ac:picMk id="7" creationId="{67E9C76B-6877-43A3-99A4-3B81093DA54E}"/>
          </ac:picMkLst>
        </pc:picChg>
        <pc:picChg chg="add mod">
          <ac:chgData name="dhondup tsering" userId="425dcc2034446b72" providerId="LiveId" clId="{73C9D374-D22E-4BE7-AF7C-6367B41F0144}" dt="2021-07-28T07:31:32.571" v="28"/>
          <ac:picMkLst>
            <pc:docMk/>
            <pc:sldMk cId="302978315" sldId="264"/>
            <ac:picMk id="8" creationId="{E82460F4-BD62-4519-8B13-AC73141D905C}"/>
          </ac:picMkLst>
        </pc:picChg>
      </pc:sldChg>
      <pc:sldChg chg="addSp delSp modSp">
        <pc:chgData name="dhondup tsering" userId="425dcc2034446b72" providerId="LiveId" clId="{73C9D374-D22E-4BE7-AF7C-6367B41F0144}" dt="2021-07-28T07:33:26.682" v="31"/>
        <pc:sldMkLst>
          <pc:docMk/>
          <pc:sldMk cId="891345644" sldId="265"/>
        </pc:sldMkLst>
        <pc:picChg chg="add del mod">
          <ac:chgData name="dhondup tsering" userId="425dcc2034446b72" providerId="LiveId" clId="{73C9D374-D22E-4BE7-AF7C-6367B41F0144}" dt="2021-07-28T07:33:06.199" v="30"/>
          <ac:picMkLst>
            <pc:docMk/>
            <pc:sldMk cId="891345644" sldId="265"/>
            <ac:picMk id="2" creationId="{332157B0-5E32-4BBA-A79C-F7B43BB102BA}"/>
          </ac:picMkLst>
        </pc:picChg>
        <pc:picChg chg="add del mod">
          <ac:chgData name="dhondup tsering" userId="425dcc2034446b72" providerId="LiveId" clId="{73C9D374-D22E-4BE7-AF7C-6367B41F0144}" dt="2021-07-28T07:33:26.682" v="31"/>
          <ac:picMkLst>
            <pc:docMk/>
            <pc:sldMk cId="891345644" sldId="265"/>
            <ac:picMk id="3" creationId="{A16C6474-EBA7-471F-80F4-A623A15CF029}"/>
          </ac:picMkLst>
        </pc:picChg>
        <pc:picChg chg="add mod">
          <ac:chgData name="dhondup tsering" userId="425dcc2034446b72" providerId="LiveId" clId="{73C9D374-D22E-4BE7-AF7C-6367B41F0144}" dt="2021-07-28T07:33:26.682" v="31"/>
          <ac:picMkLst>
            <pc:docMk/>
            <pc:sldMk cId="891345644" sldId="265"/>
            <ac:picMk id="5" creationId="{B23B96ED-FEE2-4DC3-B094-BCBC68766F85}"/>
          </ac:picMkLst>
        </pc:picChg>
      </pc:sldChg>
      <pc:sldChg chg="addSp modSp">
        <pc:chgData name="dhondup tsering" userId="425dcc2034446b72" providerId="LiveId" clId="{73C9D374-D22E-4BE7-AF7C-6367B41F0144}" dt="2021-07-28T07:34:54.789" v="32"/>
        <pc:sldMkLst>
          <pc:docMk/>
          <pc:sldMk cId="3955896480" sldId="266"/>
        </pc:sldMkLst>
        <pc:picChg chg="add mod">
          <ac:chgData name="dhondup tsering" userId="425dcc2034446b72" providerId="LiveId" clId="{73C9D374-D22E-4BE7-AF7C-6367B41F0144}" dt="2021-07-28T07:34:54.789" v="32"/>
          <ac:picMkLst>
            <pc:docMk/>
            <pc:sldMk cId="3955896480" sldId="266"/>
            <ac:picMk id="2" creationId="{ADEDB404-29B4-407D-8BFC-52D0319F4190}"/>
          </ac:picMkLst>
        </pc:picChg>
      </pc:sldChg>
      <pc:sldChg chg="addSp delSp modSp">
        <pc:chgData name="dhondup tsering" userId="425dcc2034446b72" providerId="LiveId" clId="{73C9D374-D22E-4BE7-AF7C-6367B41F0144}" dt="2021-07-29T04:54:51.055" v="33"/>
        <pc:sldMkLst>
          <pc:docMk/>
          <pc:sldMk cId="1705534036" sldId="276"/>
        </pc:sldMkLst>
        <pc:picChg chg="add del mod">
          <ac:chgData name="dhondup tsering" userId="425dcc2034446b72" providerId="LiveId" clId="{73C9D374-D22E-4BE7-AF7C-6367B41F0144}" dt="2021-07-29T04:54:51.055" v="33"/>
          <ac:picMkLst>
            <pc:docMk/>
            <pc:sldMk cId="1705534036" sldId="276"/>
            <ac:picMk id="2" creationId="{8BD9C059-10F9-483C-B800-804694422EBA}"/>
          </ac:picMkLst>
        </pc:picChg>
        <pc:picChg chg="add mod">
          <ac:chgData name="dhondup tsering" userId="425dcc2034446b72" providerId="LiveId" clId="{73C9D374-D22E-4BE7-AF7C-6367B41F0144}" dt="2021-07-29T04:54:51.055" v="33"/>
          <ac:picMkLst>
            <pc:docMk/>
            <pc:sldMk cId="1705534036" sldId="276"/>
            <ac:picMk id="3" creationId="{594FB327-88B8-4644-95AA-1F5EB28EA690}"/>
          </ac:picMkLst>
        </pc:picChg>
      </pc:sldChg>
    </pc:docChg>
  </pc:docChgLst>
  <pc:docChgLst>
    <pc:chgData name="Alfred Smith" userId="3c60a3631c0db8ad" providerId="LiveId" clId="{7C2189B7-0780-46DD-8941-2022695DA109}"/>
    <pc:docChg chg="undo custSel modSld">
      <pc:chgData name="Alfred Smith" userId="3c60a3631c0db8ad" providerId="LiveId" clId="{7C2189B7-0780-46DD-8941-2022695DA109}" dt="2024-06-24T13:29:37.818" v="55" actId="404"/>
      <pc:docMkLst>
        <pc:docMk/>
      </pc:docMkLst>
      <pc:sldChg chg="modSp mod">
        <pc:chgData name="Alfred Smith" userId="3c60a3631c0db8ad" providerId="LiveId" clId="{7C2189B7-0780-46DD-8941-2022695DA109}" dt="2024-06-24T13:26:31.320" v="40"/>
        <pc:sldMkLst>
          <pc:docMk/>
          <pc:sldMk cId="3348757415" sldId="256"/>
        </pc:sldMkLst>
        <pc:spChg chg="mod">
          <ac:chgData name="Alfred Smith" userId="3c60a3631c0db8ad" providerId="LiveId" clId="{7C2189B7-0780-46DD-8941-2022695DA109}" dt="2024-06-24T13:20:49.919" v="8" actId="20577"/>
          <ac:spMkLst>
            <pc:docMk/>
            <pc:sldMk cId="3348757415" sldId="256"/>
            <ac:spMk id="4" creationId="{9A13E2D8-2F59-44C1-B1D2-79C300C26DD4}"/>
          </ac:spMkLst>
        </pc:spChg>
        <pc:spChg chg="mod">
          <ac:chgData name="Alfred Smith" userId="3c60a3631c0db8ad" providerId="LiveId" clId="{7C2189B7-0780-46DD-8941-2022695DA109}" dt="2024-06-24T13:26:31.320" v="40"/>
          <ac:spMkLst>
            <pc:docMk/>
            <pc:sldMk cId="3348757415" sldId="256"/>
            <ac:spMk id="6" creationId="{416C064E-628E-47C0-A712-DB178FE9901E}"/>
          </ac:spMkLst>
        </pc:spChg>
      </pc:sldChg>
      <pc:sldChg chg="modSp mod">
        <pc:chgData name="Alfred Smith" userId="3c60a3631c0db8ad" providerId="LiveId" clId="{7C2189B7-0780-46DD-8941-2022695DA109}" dt="2024-06-24T13:27:41.202" v="45"/>
        <pc:sldMkLst>
          <pc:docMk/>
          <pc:sldMk cId="1018574621" sldId="257"/>
        </pc:sldMkLst>
        <pc:spChg chg="mod">
          <ac:chgData name="Alfred Smith" userId="3c60a3631c0db8ad" providerId="LiveId" clId="{7C2189B7-0780-46DD-8941-2022695DA109}" dt="2024-06-24T13:24:08.658" v="27"/>
          <ac:spMkLst>
            <pc:docMk/>
            <pc:sldMk cId="1018574621" sldId="257"/>
            <ac:spMk id="4" creationId="{9A13E2D8-2F59-44C1-B1D2-79C300C26DD4}"/>
          </ac:spMkLst>
        </pc:spChg>
        <pc:spChg chg="mod">
          <ac:chgData name="Alfred Smith" userId="3c60a3631c0db8ad" providerId="LiveId" clId="{7C2189B7-0780-46DD-8941-2022695DA109}" dt="2024-06-24T13:27:41.202" v="45"/>
          <ac:spMkLst>
            <pc:docMk/>
            <pc:sldMk cId="1018574621" sldId="257"/>
            <ac:spMk id="6" creationId="{416C064E-628E-47C0-A712-DB178FE9901E}"/>
          </ac:spMkLst>
        </pc:spChg>
      </pc:sldChg>
      <pc:sldChg chg="modSp mod">
        <pc:chgData name="Alfred Smith" userId="3c60a3631c0db8ad" providerId="LiveId" clId="{7C2189B7-0780-46DD-8941-2022695DA109}" dt="2024-06-24T13:27:55.533" v="46"/>
        <pc:sldMkLst>
          <pc:docMk/>
          <pc:sldMk cId="525752733" sldId="258"/>
        </pc:sldMkLst>
        <pc:spChg chg="mod">
          <ac:chgData name="Alfred Smith" userId="3c60a3631c0db8ad" providerId="LiveId" clId="{7C2189B7-0780-46DD-8941-2022695DA109}" dt="2024-06-24T13:24:24.351" v="29" actId="6549"/>
          <ac:spMkLst>
            <pc:docMk/>
            <pc:sldMk cId="525752733" sldId="258"/>
            <ac:spMk id="4" creationId="{9A13E2D8-2F59-44C1-B1D2-79C300C26DD4}"/>
          </ac:spMkLst>
        </pc:spChg>
        <pc:spChg chg="mod">
          <ac:chgData name="Alfred Smith" userId="3c60a3631c0db8ad" providerId="LiveId" clId="{7C2189B7-0780-46DD-8941-2022695DA109}" dt="2024-06-24T13:27:55.533" v="46"/>
          <ac:spMkLst>
            <pc:docMk/>
            <pc:sldMk cId="525752733" sldId="258"/>
            <ac:spMk id="6" creationId="{416C064E-628E-47C0-A712-DB178FE9901E}"/>
          </ac:spMkLst>
        </pc:spChg>
      </pc:sldChg>
      <pc:sldChg chg="modSp mod">
        <pc:chgData name="Alfred Smith" userId="3c60a3631c0db8ad" providerId="LiveId" clId="{7C2189B7-0780-46DD-8941-2022695DA109}" dt="2024-06-24T13:28:08.174" v="47"/>
        <pc:sldMkLst>
          <pc:docMk/>
          <pc:sldMk cId="3459794170" sldId="259"/>
        </pc:sldMkLst>
        <pc:spChg chg="mod">
          <ac:chgData name="Alfred Smith" userId="3c60a3631c0db8ad" providerId="LiveId" clId="{7C2189B7-0780-46DD-8941-2022695DA109}" dt="2024-06-24T13:24:34.565" v="30"/>
          <ac:spMkLst>
            <pc:docMk/>
            <pc:sldMk cId="3459794170" sldId="259"/>
            <ac:spMk id="4" creationId="{9A13E2D8-2F59-44C1-B1D2-79C300C26DD4}"/>
          </ac:spMkLst>
        </pc:spChg>
        <pc:spChg chg="mod">
          <ac:chgData name="Alfred Smith" userId="3c60a3631c0db8ad" providerId="LiveId" clId="{7C2189B7-0780-46DD-8941-2022695DA109}" dt="2024-06-24T13:28:08.174" v="47"/>
          <ac:spMkLst>
            <pc:docMk/>
            <pc:sldMk cId="3459794170" sldId="259"/>
            <ac:spMk id="6" creationId="{416C064E-628E-47C0-A712-DB178FE9901E}"/>
          </ac:spMkLst>
        </pc:spChg>
      </pc:sldChg>
      <pc:sldChg chg="modSp mod">
        <pc:chgData name="Alfred Smith" userId="3c60a3631c0db8ad" providerId="LiveId" clId="{7C2189B7-0780-46DD-8941-2022695DA109}" dt="2024-06-24T13:28:16.807" v="48"/>
        <pc:sldMkLst>
          <pc:docMk/>
          <pc:sldMk cId="1204998267" sldId="260"/>
        </pc:sldMkLst>
        <pc:spChg chg="mod">
          <ac:chgData name="Alfred Smith" userId="3c60a3631c0db8ad" providerId="LiveId" clId="{7C2189B7-0780-46DD-8941-2022695DA109}" dt="2024-06-24T13:24:47.342" v="31"/>
          <ac:spMkLst>
            <pc:docMk/>
            <pc:sldMk cId="1204998267" sldId="260"/>
            <ac:spMk id="4" creationId="{9A13E2D8-2F59-44C1-B1D2-79C300C26DD4}"/>
          </ac:spMkLst>
        </pc:spChg>
        <pc:spChg chg="mod">
          <ac:chgData name="Alfred Smith" userId="3c60a3631c0db8ad" providerId="LiveId" clId="{7C2189B7-0780-46DD-8941-2022695DA109}" dt="2024-06-24T13:28:16.807" v="48"/>
          <ac:spMkLst>
            <pc:docMk/>
            <pc:sldMk cId="1204998267" sldId="260"/>
            <ac:spMk id="6" creationId="{416C064E-628E-47C0-A712-DB178FE9901E}"/>
          </ac:spMkLst>
        </pc:spChg>
      </pc:sldChg>
      <pc:sldChg chg="modSp mod">
        <pc:chgData name="Alfred Smith" userId="3c60a3631c0db8ad" providerId="LiveId" clId="{7C2189B7-0780-46DD-8941-2022695DA109}" dt="2024-06-24T13:28:36.526" v="49"/>
        <pc:sldMkLst>
          <pc:docMk/>
          <pc:sldMk cId="3728152200" sldId="261"/>
        </pc:sldMkLst>
        <pc:spChg chg="mod">
          <ac:chgData name="Alfred Smith" userId="3c60a3631c0db8ad" providerId="LiveId" clId="{7C2189B7-0780-46DD-8941-2022695DA109}" dt="2024-06-24T13:25:09.689" v="32"/>
          <ac:spMkLst>
            <pc:docMk/>
            <pc:sldMk cId="3728152200" sldId="261"/>
            <ac:spMk id="4" creationId="{9A13E2D8-2F59-44C1-B1D2-79C300C26DD4}"/>
          </ac:spMkLst>
        </pc:spChg>
        <pc:spChg chg="mod">
          <ac:chgData name="Alfred Smith" userId="3c60a3631c0db8ad" providerId="LiveId" clId="{7C2189B7-0780-46DD-8941-2022695DA109}" dt="2024-06-24T13:28:36.526" v="49"/>
          <ac:spMkLst>
            <pc:docMk/>
            <pc:sldMk cId="3728152200" sldId="261"/>
            <ac:spMk id="6" creationId="{416C064E-628E-47C0-A712-DB178FE9901E}"/>
          </ac:spMkLst>
        </pc:spChg>
      </pc:sldChg>
      <pc:sldChg chg="modSp mod">
        <pc:chgData name="Alfred Smith" userId="3c60a3631c0db8ad" providerId="LiveId" clId="{7C2189B7-0780-46DD-8941-2022695DA109}" dt="2024-06-24T13:28:49.461" v="50"/>
        <pc:sldMkLst>
          <pc:docMk/>
          <pc:sldMk cId="3350226380" sldId="262"/>
        </pc:sldMkLst>
        <pc:spChg chg="mod">
          <ac:chgData name="Alfred Smith" userId="3c60a3631c0db8ad" providerId="LiveId" clId="{7C2189B7-0780-46DD-8941-2022695DA109}" dt="2024-06-24T13:25:30.471" v="35"/>
          <ac:spMkLst>
            <pc:docMk/>
            <pc:sldMk cId="3350226380" sldId="262"/>
            <ac:spMk id="4" creationId="{9A13E2D8-2F59-44C1-B1D2-79C300C26DD4}"/>
          </ac:spMkLst>
        </pc:spChg>
        <pc:spChg chg="mod">
          <ac:chgData name="Alfred Smith" userId="3c60a3631c0db8ad" providerId="LiveId" clId="{7C2189B7-0780-46DD-8941-2022695DA109}" dt="2024-06-24T13:28:49.461" v="50"/>
          <ac:spMkLst>
            <pc:docMk/>
            <pc:sldMk cId="3350226380" sldId="262"/>
            <ac:spMk id="6" creationId="{416C064E-628E-47C0-A712-DB178FE9901E}"/>
          </ac:spMkLst>
        </pc:spChg>
      </pc:sldChg>
      <pc:sldChg chg="modSp mod">
        <pc:chgData name="Alfred Smith" userId="3c60a3631c0db8ad" providerId="LiveId" clId="{7C2189B7-0780-46DD-8941-2022695DA109}" dt="2024-06-24T13:29:02.301" v="51"/>
        <pc:sldMkLst>
          <pc:docMk/>
          <pc:sldMk cId="814010234" sldId="263"/>
        </pc:sldMkLst>
        <pc:spChg chg="mod">
          <ac:chgData name="Alfred Smith" userId="3c60a3631c0db8ad" providerId="LiveId" clId="{7C2189B7-0780-46DD-8941-2022695DA109}" dt="2024-06-24T13:25:41.345" v="36"/>
          <ac:spMkLst>
            <pc:docMk/>
            <pc:sldMk cId="814010234" sldId="263"/>
            <ac:spMk id="4" creationId="{9A13E2D8-2F59-44C1-B1D2-79C300C26DD4}"/>
          </ac:spMkLst>
        </pc:spChg>
        <pc:spChg chg="mod">
          <ac:chgData name="Alfred Smith" userId="3c60a3631c0db8ad" providerId="LiveId" clId="{7C2189B7-0780-46DD-8941-2022695DA109}" dt="2024-06-24T13:29:02.301" v="51"/>
          <ac:spMkLst>
            <pc:docMk/>
            <pc:sldMk cId="814010234" sldId="263"/>
            <ac:spMk id="6" creationId="{416C064E-628E-47C0-A712-DB178FE9901E}"/>
          </ac:spMkLst>
        </pc:spChg>
      </pc:sldChg>
      <pc:sldChg chg="modSp mod">
        <pc:chgData name="Alfred Smith" userId="3c60a3631c0db8ad" providerId="LiveId" clId="{7C2189B7-0780-46DD-8941-2022695DA109}" dt="2024-06-24T13:29:11.460" v="52"/>
        <pc:sldMkLst>
          <pc:docMk/>
          <pc:sldMk cId="302978315" sldId="264"/>
        </pc:sldMkLst>
        <pc:spChg chg="mod">
          <ac:chgData name="Alfred Smith" userId="3c60a3631c0db8ad" providerId="LiveId" clId="{7C2189B7-0780-46DD-8941-2022695DA109}" dt="2024-06-24T13:25:52.654" v="37"/>
          <ac:spMkLst>
            <pc:docMk/>
            <pc:sldMk cId="302978315" sldId="264"/>
            <ac:spMk id="4" creationId="{9A13E2D8-2F59-44C1-B1D2-79C300C26DD4}"/>
          </ac:spMkLst>
        </pc:spChg>
        <pc:spChg chg="mod">
          <ac:chgData name="Alfred Smith" userId="3c60a3631c0db8ad" providerId="LiveId" clId="{7C2189B7-0780-46DD-8941-2022695DA109}" dt="2024-06-24T13:29:11.460" v="52"/>
          <ac:spMkLst>
            <pc:docMk/>
            <pc:sldMk cId="302978315" sldId="264"/>
            <ac:spMk id="6" creationId="{416C064E-628E-47C0-A712-DB178FE9901E}"/>
          </ac:spMkLst>
        </pc:spChg>
      </pc:sldChg>
      <pc:sldChg chg="modSp mod">
        <pc:chgData name="Alfred Smith" userId="3c60a3631c0db8ad" providerId="LiveId" clId="{7C2189B7-0780-46DD-8941-2022695DA109}" dt="2024-06-24T13:29:21.840" v="53"/>
        <pc:sldMkLst>
          <pc:docMk/>
          <pc:sldMk cId="891345644" sldId="265"/>
        </pc:sldMkLst>
        <pc:spChg chg="mod">
          <ac:chgData name="Alfred Smith" userId="3c60a3631c0db8ad" providerId="LiveId" clId="{7C2189B7-0780-46DD-8941-2022695DA109}" dt="2024-06-24T13:26:04.080" v="38"/>
          <ac:spMkLst>
            <pc:docMk/>
            <pc:sldMk cId="891345644" sldId="265"/>
            <ac:spMk id="4" creationId="{9A13E2D8-2F59-44C1-B1D2-79C300C26DD4}"/>
          </ac:spMkLst>
        </pc:spChg>
        <pc:spChg chg="mod">
          <ac:chgData name="Alfred Smith" userId="3c60a3631c0db8ad" providerId="LiveId" clId="{7C2189B7-0780-46DD-8941-2022695DA109}" dt="2024-06-24T13:29:21.840" v="53"/>
          <ac:spMkLst>
            <pc:docMk/>
            <pc:sldMk cId="891345644" sldId="265"/>
            <ac:spMk id="6" creationId="{416C064E-628E-47C0-A712-DB178FE9901E}"/>
          </ac:spMkLst>
        </pc:spChg>
      </pc:sldChg>
      <pc:sldChg chg="modSp mod">
        <pc:chgData name="Alfred Smith" userId="3c60a3631c0db8ad" providerId="LiveId" clId="{7C2189B7-0780-46DD-8941-2022695DA109}" dt="2024-06-24T13:29:37.818" v="55" actId="404"/>
        <pc:sldMkLst>
          <pc:docMk/>
          <pc:sldMk cId="3955896480" sldId="266"/>
        </pc:sldMkLst>
        <pc:spChg chg="mod">
          <ac:chgData name="Alfred Smith" userId="3c60a3631c0db8ad" providerId="LiveId" clId="{7C2189B7-0780-46DD-8941-2022695DA109}" dt="2024-06-24T13:26:13.820" v="39"/>
          <ac:spMkLst>
            <pc:docMk/>
            <pc:sldMk cId="3955896480" sldId="266"/>
            <ac:spMk id="4" creationId="{9A13E2D8-2F59-44C1-B1D2-79C300C26DD4}"/>
          </ac:spMkLst>
        </pc:spChg>
        <pc:spChg chg="mod">
          <ac:chgData name="Alfred Smith" userId="3c60a3631c0db8ad" providerId="LiveId" clId="{7C2189B7-0780-46DD-8941-2022695DA109}" dt="2024-06-24T13:29:37.818" v="55" actId="404"/>
          <ac:spMkLst>
            <pc:docMk/>
            <pc:sldMk cId="3955896480" sldId="266"/>
            <ac:spMk id="6" creationId="{416C064E-628E-47C0-A712-DB178FE9901E}"/>
          </ac:spMkLst>
        </pc:spChg>
      </pc:sldChg>
      <pc:sldChg chg="addSp modSp">
        <pc:chgData name="Alfred Smith" userId="3c60a3631c0db8ad" providerId="LiveId" clId="{7C2189B7-0780-46DD-8941-2022695DA109}" dt="2024-06-24T13:17:05.605" v="5"/>
        <pc:sldMkLst>
          <pc:docMk/>
          <pc:sldMk cId="1778637358" sldId="277"/>
        </pc:sldMkLst>
        <pc:spChg chg="add mod">
          <ac:chgData name="Alfred Smith" userId="3c60a3631c0db8ad" providerId="LiveId" clId="{7C2189B7-0780-46DD-8941-2022695DA109}" dt="2024-06-24T13:17:05.605" v="5"/>
          <ac:spMkLst>
            <pc:docMk/>
            <pc:sldMk cId="1778637358" sldId="277"/>
            <ac:spMk id="2" creationId="{A887082F-64E6-35D4-ED75-5A2B239D1E9F}"/>
          </ac:spMkLst>
        </pc:spChg>
      </pc:sldChg>
      <pc:sldChg chg="modSp mod">
        <pc:chgData name="Alfred Smith" userId="3c60a3631c0db8ad" providerId="LiveId" clId="{7C2189B7-0780-46DD-8941-2022695DA109}" dt="2024-06-24T13:12:15.106" v="4" actId="12"/>
        <pc:sldMkLst>
          <pc:docMk/>
          <pc:sldMk cId="1626376420" sldId="285"/>
        </pc:sldMkLst>
        <pc:spChg chg="mod">
          <ac:chgData name="Alfred Smith" userId="3c60a3631c0db8ad" providerId="LiveId" clId="{7C2189B7-0780-46DD-8941-2022695DA109}" dt="2024-06-24T13:12:15.106" v="4" actId="12"/>
          <ac:spMkLst>
            <pc:docMk/>
            <pc:sldMk cId="1626376420" sldId="285"/>
            <ac:spMk id="3" creationId="{46FCFE46-46DB-446F-9161-B0937D2223EA}"/>
          </ac:spMkLst>
        </pc:spChg>
      </pc:sldChg>
      <pc:sldChg chg="addSp delSp modSp mod">
        <pc:chgData name="Alfred Smith" userId="3c60a3631c0db8ad" providerId="LiveId" clId="{7C2189B7-0780-46DD-8941-2022695DA109}" dt="2024-06-24T13:26:41.285" v="41"/>
        <pc:sldMkLst>
          <pc:docMk/>
          <pc:sldMk cId="4284884470" sldId="291"/>
        </pc:sldMkLst>
        <pc:spChg chg="add mod">
          <ac:chgData name="Alfred Smith" userId="3c60a3631c0db8ad" providerId="LiveId" clId="{7C2189B7-0780-46DD-8941-2022695DA109}" dt="2024-06-24T13:26:41.285" v="41"/>
          <ac:spMkLst>
            <pc:docMk/>
            <pc:sldMk cId="4284884470" sldId="291"/>
            <ac:spMk id="2" creationId="{D53BF982-5C0E-596F-DC19-C907F8C9CCF9}"/>
          </ac:spMkLst>
        </pc:spChg>
        <pc:spChg chg="del mod">
          <ac:chgData name="Alfred Smith" userId="3c60a3631c0db8ad" providerId="LiveId" clId="{7C2189B7-0780-46DD-8941-2022695DA109}" dt="2024-06-24T13:21:57.530" v="13" actId="478"/>
          <ac:spMkLst>
            <pc:docMk/>
            <pc:sldMk cId="4284884470" sldId="291"/>
            <ac:spMk id="3" creationId="{E5EC872C-9780-469F-8AEF-85B9066ED806}"/>
          </ac:spMkLst>
        </pc:spChg>
        <pc:spChg chg="add del mod">
          <ac:chgData name="Alfred Smith" userId="3c60a3631c0db8ad" providerId="LiveId" clId="{7C2189B7-0780-46DD-8941-2022695DA109}" dt="2024-06-24T13:22:00.626" v="14" actId="478"/>
          <ac:spMkLst>
            <pc:docMk/>
            <pc:sldMk cId="4284884470" sldId="291"/>
            <ac:spMk id="5" creationId="{8984BE55-3060-5B50-74CF-025C5A62EF7C}"/>
          </ac:spMkLst>
        </pc:spChg>
        <pc:spChg chg="add mod">
          <ac:chgData name="Alfred Smith" userId="3c60a3631c0db8ad" providerId="LiveId" clId="{7C2189B7-0780-46DD-8941-2022695DA109}" dt="2024-06-24T13:22:55.631" v="22"/>
          <ac:spMkLst>
            <pc:docMk/>
            <pc:sldMk cId="4284884470" sldId="291"/>
            <ac:spMk id="6" creationId="{E2D6097D-639C-B3FA-CEC3-394CD8985F4D}"/>
          </ac:spMkLst>
        </pc:spChg>
      </pc:sldChg>
      <pc:sldChg chg="addSp delSp modSp mod">
        <pc:chgData name="Alfred Smith" userId="3c60a3631c0db8ad" providerId="LiveId" clId="{7C2189B7-0780-46DD-8941-2022695DA109}" dt="2024-06-24T13:27:00.518" v="43" actId="21"/>
        <pc:sldMkLst>
          <pc:docMk/>
          <pc:sldMk cId="2178104655" sldId="292"/>
        </pc:sldMkLst>
        <pc:spChg chg="del">
          <ac:chgData name="Alfred Smith" userId="3c60a3631c0db8ad" providerId="LiveId" clId="{7C2189B7-0780-46DD-8941-2022695DA109}" dt="2024-06-24T13:22:04.058" v="15" actId="478"/>
          <ac:spMkLst>
            <pc:docMk/>
            <pc:sldMk cId="2178104655" sldId="292"/>
            <ac:spMk id="2" creationId="{97275674-87CB-4EDE-8465-4569765D93E9}"/>
          </ac:spMkLst>
        </pc:spChg>
        <pc:spChg chg="del">
          <ac:chgData name="Alfred Smith" userId="3c60a3631c0db8ad" providerId="LiveId" clId="{7C2189B7-0780-46DD-8941-2022695DA109}" dt="2024-06-24T13:22:06.357" v="16" actId="478"/>
          <ac:spMkLst>
            <pc:docMk/>
            <pc:sldMk cId="2178104655" sldId="292"/>
            <ac:spMk id="3" creationId="{E5EC872C-9780-469F-8AEF-85B9066ED806}"/>
          </ac:spMkLst>
        </pc:spChg>
        <pc:spChg chg="add mod">
          <ac:chgData name="Alfred Smith" userId="3c60a3631c0db8ad" providerId="LiveId" clId="{7C2189B7-0780-46DD-8941-2022695DA109}" dt="2024-06-24T13:27:00.518" v="43" actId="21"/>
          <ac:spMkLst>
            <pc:docMk/>
            <pc:sldMk cId="2178104655" sldId="292"/>
            <ac:spMk id="4" creationId="{67104779-C6BC-EBB3-4CBB-F88C4AB23A6A}"/>
          </ac:spMkLst>
        </pc:spChg>
        <pc:spChg chg="add del mod">
          <ac:chgData name="Alfred Smith" userId="3c60a3631c0db8ad" providerId="LiveId" clId="{7C2189B7-0780-46DD-8941-2022695DA109}" dt="2024-06-24T13:22:32.039" v="20" actId="478"/>
          <ac:spMkLst>
            <pc:docMk/>
            <pc:sldMk cId="2178104655" sldId="292"/>
            <ac:spMk id="6" creationId="{D0178E43-F277-90C7-BF7B-B671E172848D}"/>
          </ac:spMkLst>
        </pc:spChg>
        <pc:spChg chg="add mod">
          <ac:chgData name="Alfred Smith" userId="3c60a3631c0db8ad" providerId="LiveId" clId="{7C2189B7-0780-46DD-8941-2022695DA109}" dt="2024-06-24T13:23:10.824" v="24" actId="6549"/>
          <ac:spMkLst>
            <pc:docMk/>
            <pc:sldMk cId="2178104655" sldId="292"/>
            <ac:spMk id="7" creationId="{5BD8FAF4-C968-2D19-987E-296E095977B1}"/>
          </ac:spMkLst>
        </pc:spChg>
      </pc:sldChg>
      <pc:sldChg chg="addSp delSp modSp mod">
        <pc:chgData name="Alfred Smith" userId="3c60a3631c0db8ad" providerId="LiveId" clId="{7C2189B7-0780-46DD-8941-2022695DA109}" dt="2024-06-24T13:27:05.229" v="44"/>
        <pc:sldMkLst>
          <pc:docMk/>
          <pc:sldMk cId="3821171573" sldId="293"/>
        </pc:sldMkLst>
        <pc:spChg chg="add mod">
          <ac:chgData name="Alfred Smith" userId="3c60a3631c0db8ad" providerId="LiveId" clId="{7C2189B7-0780-46DD-8941-2022695DA109}" dt="2024-06-24T13:27:05.229" v="44"/>
          <ac:spMkLst>
            <pc:docMk/>
            <pc:sldMk cId="3821171573" sldId="293"/>
            <ac:spMk id="2" creationId="{7D01BF42-9488-32EF-8916-67716AE60925}"/>
          </ac:spMkLst>
        </pc:spChg>
        <pc:spChg chg="del">
          <ac:chgData name="Alfred Smith" userId="3c60a3631c0db8ad" providerId="LiveId" clId="{7C2189B7-0780-46DD-8941-2022695DA109}" dt="2024-06-24T13:22:13.454" v="17" actId="478"/>
          <ac:spMkLst>
            <pc:docMk/>
            <pc:sldMk cId="3821171573" sldId="293"/>
            <ac:spMk id="3" creationId="{8DEEC1C7-C9D3-449D-B7CF-82A9558B929D}"/>
          </ac:spMkLst>
        </pc:spChg>
        <pc:spChg chg="add del mod">
          <ac:chgData name="Alfred Smith" userId="3c60a3631c0db8ad" providerId="LiveId" clId="{7C2189B7-0780-46DD-8941-2022695DA109}" dt="2024-06-24T13:23:30.180" v="25" actId="478"/>
          <ac:spMkLst>
            <pc:docMk/>
            <pc:sldMk cId="3821171573" sldId="293"/>
            <ac:spMk id="5" creationId="{6366CD7C-5320-E8E7-D1AD-272482D4AD48}"/>
          </ac:spMkLst>
        </pc:spChg>
        <pc:spChg chg="add mod">
          <ac:chgData name="Alfred Smith" userId="3c60a3631c0db8ad" providerId="LiveId" clId="{7C2189B7-0780-46DD-8941-2022695DA109}" dt="2024-06-24T13:23:33.752" v="26"/>
          <ac:spMkLst>
            <pc:docMk/>
            <pc:sldMk cId="3821171573" sldId="293"/>
            <ac:spMk id="6" creationId="{50248337-430D-5ED0-ED85-A335157CFCEF}"/>
          </ac:spMkLst>
        </pc:spChg>
      </pc:sldChg>
    </pc:docChg>
  </pc:docChgLst>
  <pc:docChgLst>
    <pc:chgData name="Leonie Smith" userId="fed1330f33f5650e" providerId="LiveId" clId="{FDD146DE-19DB-49B0-AC83-3226ECD385AD}"/>
    <pc:docChg chg="custSel addSld modSld sldOrd">
      <pc:chgData name="Leonie Smith" userId="fed1330f33f5650e" providerId="LiveId" clId="{FDD146DE-19DB-49B0-AC83-3226ECD385AD}" dt="2022-01-17T13:19:18.321" v="143" actId="20577"/>
      <pc:docMkLst>
        <pc:docMk/>
      </pc:docMkLst>
      <pc:sldChg chg="modNotesTx">
        <pc:chgData name="Leonie Smith" userId="fed1330f33f5650e" providerId="LiveId" clId="{FDD146DE-19DB-49B0-AC83-3226ECD385AD}" dt="2021-12-10T07:52:45.987" v="0"/>
        <pc:sldMkLst>
          <pc:docMk/>
          <pc:sldMk cId="1705534036" sldId="276"/>
        </pc:sldMkLst>
      </pc:sldChg>
      <pc:sldChg chg="addSp modSp new mod">
        <pc:chgData name="Leonie Smith" userId="fed1330f33f5650e" providerId="LiveId" clId="{FDD146DE-19DB-49B0-AC83-3226ECD385AD}" dt="2022-01-17T12:55:00.950" v="44"/>
        <pc:sldMkLst>
          <pc:docMk/>
          <pc:sldMk cId="1778637358" sldId="277"/>
        </pc:sldMkLst>
        <pc:spChg chg="add mod">
          <ac:chgData name="Leonie Smith" userId="fed1330f33f5650e" providerId="LiveId" clId="{FDD146DE-19DB-49B0-AC83-3226ECD385AD}" dt="2022-01-17T12:55:00.950" v="44"/>
          <ac:spMkLst>
            <pc:docMk/>
            <pc:sldMk cId="1778637358" sldId="277"/>
            <ac:spMk id="4" creationId="{871C9518-082F-4713-BDC3-D55A21115665}"/>
          </ac:spMkLst>
        </pc:spChg>
        <pc:picChg chg="add mod">
          <ac:chgData name="Leonie Smith" userId="fed1330f33f5650e" providerId="LiveId" clId="{FDD146DE-19DB-49B0-AC83-3226ECD385AD}" dt="2021-12-29T11:22:56.550" v="5" actId="1076"/>
          <ac:picMkLst>
            <pc:docMk/>
            <pc:sldMk cId="1778637358" sldId="277"/>
            <ac:picMk id="3" creationId="{840C422F-6F9C-4634-9E65-871FF446EEEF}"/>
          </ac:picMkLst>
        </pc:picChg>
      </pc:sldChg>
      <pc:sldChg chg="addSp delSp modSp new mod">
        <pc:chgData name="Leonie Smith" userId="fed1330f33f5650e" providerId="LiveId" clId="{FDD146DE-19DB-49B0-AC83-3226ECD385AD}" dt="2022-01-17T13:17:30.619" v="126" actId="20577"/>
        <pc:sldMkLst>
          <pc:docMk/>
          <pc:sldMk cId="758438223" sldId="278"/>
        </pc:sldMkLst>
        <pc:spChg chg="add mod">
          <ac:chgData name="Leonie Smith" userId="fed1330f33f5650e" providerId="LiveId" clId="{FDD146DE-19DB-49B0-AC83-3226ECD385AD}" dt="2022-01-17T13:17:30.619" v="126" actId="20577"/>
          <ac:spMkLst>
            <pc:docMk/>
            <pc:sldMk cId="758438223" sldId="278"/>
            <ac:spMk id="4" creationId="{BD2A1E82-50E5-4543-808C-6765FF73FA70}"/>
          </ac:spMkLst>
        </pc:spChg>
        <pc:picChg chg="add mod">
          <ac:chgData name="Leonie Smith" userId="fed1330f33f5650e" providerId="LiveId" clId="{FDD146DE-19DB-49B0-AC83-3226ECD385AD}" dt="2022-01-17T12:55:53.371" v="47" actId="14100"/>
          <ac:picMkLst>
            <pc:docMk/>
            <pc:sldMk cId="758438223" sldId="278"/>
            <ac:picMk id="3" creationId="{BBF470E8-81F0-4DBE-B997-6D4152C465FF}"/>
          </ac:picMkLst>
        </pc:picChg>
        <pc:picChg chg="add del">
          <ac:chgData name="Leonie Smith" userId="fed1330f33f5650e" providerId="LiveId" clId="{FDD146DE-19DB-49B0-AC83-3226ECD385AD}" dt="2021-12-29T11:23:17.665" v="8" actId="478"/>
          <ac:picMkLst>
            <pc:docMk/>
            <pc:sldMk cId="758438223" sldId="278"/>
            <ac:picMk id="3" creationId="{CA8B6C63-082E-4A11-9D9E-633205B84D2B}"/>
          </ac:picMkLst>
        </pc:picChg>
      </pc:sldChg>
      <pc:sldChg chg="addSp modSp add mod">
        <pc:chgData name="Leonie Smith" userId="fed1330f33f5650e" providerId="LiveId" clId="{FDD146DE-19DB-49B0-AC83-3226ECD385AD}" dt="2022-01-17T13:17:43.535" v="127" actId="20577"/>
        <pc:sldMkLst>
          <pc:docMk/>
          <pc:sldMk cId="991604940" sldId="279"/>
        </pc:sldMkLst>
        <pc:spChg chg="add mod">
          <ac:chgData name="Leonie Smith" userId="fed1330f33f5650e" providerId="LiveId" clId="{FDD146DE-19DB-49B0-AC83-3226ECD385AD}" dt="2022-01-17T13:17:43.535" v="127" actId="20577"/>
          <ac:spMkLst>
            <pc:docMk/>
            <pc:sldMk cId="991604940" sldId="279"/>
            <ac:spMk id="4" creationId="{759282EB-0F21-4226-80C4-0EA3DE8168A1}"/>
          </ac:spMkLst>
        </pc:spChg>
        <pc:picChg chg="add mod">
          <ac:chgData name="Leonie Smith" userId="fed1330f33f5650e" providerId="LiveId" clId="{FDD146DE-19DB-49B0-AC83-3226ECD385AD}" dt="2022-01-17T12:56:54.812" v="50" actId="14100"/>
          <ac:picMkLst>
            <pc:docMk/>
            <pc:sldMk cId="991604940" sldId="279"/>
            <ac:picMk id="3" creationId="{6118D2EB-DB9C-421C-A84D-404AF2646CDC}"/>
          </ac:picMkLst>
        </pc:picChg>
      </pc:sldChg>
      <pc:sldChg chg="addSp modSp add mod">
        <pc:chgData name="Leonie Smith" userId="fed1330f33f5650e" providerId="LiveId" clId="{FDD146DE-19DB-49B0-AC83-3226ECD385AD}" dt="2022-01-17T13:17:54.733" v="128" actId="20577"/>
        <pc:sldMkLst>
          <pc:docMk/>
          <pc:sldMk cId="1308682081" sldId="280"/>
        </pc:sldMkLst>
        <pc:spChg chg="add mod">
          <ac:chgData name="Leonie Smith" userId="fed1330f33f5650e" providerId="LiveId" clId="{FDD146DE-19DB-49B0-AC83-3226ECD385AD}" dt="2022-01-17T13:17:54.733" v="128" actId="20577"/>
          <ac:spMkLst>
            <pc:docMk/>
            <pc:sldMk cId="1308682081" sldId="280"/>
            <ac:spMk id="4" creationId="{93E97E09-BC9F-4059-B201-2047DB618D95}"/>
          </ac:spMkLst>
        </pc:spChg>
        <pc:picChg chg="add mod">
          <ac:chgData name="Leonie Smith" userId="fed1330f33f5650e" providerId="LiveId" clId="{FDD146DE-19DB-49B0-AC83-3226ECD385AD}" dt="2022-01-17T12:57:36.112" v="53" actId="14100"/>
          <ac:picMkLst>
            <pc:docMk/>
            <pc:sldMk cId="1308682081" sldId="280"/>
            <ac:picMk id="3" creationId="{2A44D57B-145B-4AC4-920D-FD687DBDF884}"/>
          </ac:picMkLst>
        </pc:picChg>
      </pc:sldChg>
      <pc:sldChg chg="addSp modSp add mod">
        <pc:chgData name="Leonie Smith" userId="fed1330f33f5650e" providerId="LiveId" clId="{FDD146DE-19DB-49B0-AC83-3226ECD385AD}" dt="2022-01-17T13:18:05.860" v="129" actId="20577"/>
        <pc:sldMkLst>
          <pc:docMk/>
          <pc:sldMk cId="2796860572" sldId="281"/>
        </pc:sldMkLst>
        <pc:spChg chg="add mod">
          <ac:chgData name="Leonie Smith" userId="fed1330f33f5650e" providerId="LiveId" clId="{FDD146DE-19DB-49B0-AC83-3226ECD385AD}" dt="2022-01-17T13:18:05.860" v="129" actId="20577"/>
          <ac:spMkLst>
            <pc:docMk/>
            <pc:sldMk cId="2796860572" sldId="281"/>
            <ac:spMk id="4" creationId="{FB70BD95-C197-4813-B272-53C37CC72C26}"/>
          </ac:spMkLst>
        </pc:spChg>
        <pc:picChg chg="add mod">
          <ac:chgData name="Leonie Smith" userId="fed1330f33f5650e" providerId="LiveId" clId="{FDD146DE-19DB-49B0-AC83-3226ECD385AD}" dt="2022-01-17T12:58:10.976" v="56" actId="14100"/>
          <ac:picMkLst>
            <pc:docMk/>
            <pc:sldMk cId="2796860572" sldId="281"/>
            <ac:picMk id="3" creationId="{1EB5ED60-F3BD-4761-B5EE-AE7693B6AA9E}"/>
          </ac:picMkLst>
        </pc:picChg>
      </pc:sldChg>
      <pc:sldChg chg="addSp modSp add mod">
        <pc:chgData name="Leonie Smith" userId="fed1330f33f5650e" providerId="LiveId" clId="{FDD146DE-19DB-49B0-AC83-3226ECD385AD}" dt="2022-01-17T13:18:18.945" v="131" actId="20577"/>
        <pc:sldMkLst>
          <pc:docMk/>
          <pc:sldMk cId="1122826975" sldId="282"/>
        </pc:sldMkLst>
        <pc:spChg chg="add mod">
          <ac:chgData name="Leonie Smith" userId="fed1330f33f5650e" providerId="LiveId" clId="{FDD146DE-19DB-49B0-AC83-3226ECD385AD}" dt="2022-01-17T13:18:18.945" v="131" actId="20577"/>
          <ac:spMkLst>
            <pc:docMk/>
            <pc:sldMk cId="1122826975" sldId="282"/>
            <ac:spMk id="4" creationId="{54B5EBDD-D048-4FA9-A94E-56345673BA36}"/>
          </ac:spMkLst>
        </pc:spChg>
        <pc:picChg chg="add mod">
          <ac:chgData name="Leonie Smith" userId="fed1330f33f5650e" providerId="LiveId" clId="{FDD146DE-19DB-49B0-AC83-3226ECD385AD}" dt="2022-01-17T12:59:01.297" v="59" actId="14100"/>
          <ac:picMkLst>
            <pc:docMk/>
            <pc:sldMk cId="1122826975" sldId="282"/>
            <ac:picMk id="3" creationId="{F73BABC7-87C6-469B-8D31-5EC91B006DA4}"/>
          </ac:picMkLst>
        </pc:picChg>
      </pc:sldChg>
      <pc:sldChg chg="addSp modSp add mod">
        <pc:chgData name="Leonie Smith" userId="fed1330f33f5650e" providerId="LiveId" clId="{FDD146DE-19DB-49B0-AC83-3226ECD385AD}" dt="2022-01-17T13:18:30.008" v="132" actId="20577"/>
        <pc:sldMkLst>
          <pc:docMk/>
          <pc:sldMk cId="2558493454" sldId="283"/>
        </pc:sldMkLst>
        <pc:spChg chg="add mod">
          <ac:chgData name="Leonie Smith" userId="fed1330f33f5650e" providerId="LiveId" clId="{FDD146DE-19DB-49B0-AC83-3226ECD385AD}" dt="2022-01-17T13:18:30.008" v="132" actId="20577"/>
          <ac:spMkLst>
            <pc:docMk/>
            <pc:sldMk cId="2558493454" sldId="283"/>
            <ac:spMk id="4" creationId="{37CEA6FD-5E26-4B1F-BDBF-31856BC9683B}"/>
          </ac:spMkLst>
        </pc:spChg>
        <pc:picChg chg="add mod">
          <ac:chgData name="Leonie Smith" userId="fed1330f33f5650e" providerId="LiveId" clId="{FDD146DE-19DB-49B0-AC83-3226ECD385AD}" dt="2022-01-17T12:59:41.042" v="62" actId="14100"/>
          <ac:picMkLst>
            <pc:docMk/>
            <pc:sldMk cId="2558493454" sldId="283"/>
            <ac:picMk id="3" creationId="{6EA4929F-3FCF-4B84-8758-563118E5AB31}"/>
          </ac:picMkLst>
        </pc:picChg>
      </pc:sldChg>
      <pc:sldChg chg="addSp modSp new mod ord">
        <pc:chgData name="Leonie Smith" userId="fed1330f33f5650e" providerId="LiveId" clId="{FDD146DE-19DB-49B0-AC83-3226ECD385AD}" dt="2022-01-17T12:54:51.677" v="43" actId="1076"/>
        <pc:sldMkLst>
          <pc:docMk/>
          <pc:sldMk cId="3804026924" sldId="284"/>
        </pc:sldMkLst>
        <pc:spChg chg="add mod">
          <ac:chgData name="Leonie Smith" userId="fed1330f33f5650e" providerId="LiveId" clId="{FDD146DE-19DB-49B0-AC83-3226ECD385AD}" dt="2022-01-17T12:54:51.677" v="43" actId="1076"/>
          <ac:spMkLst>
            <pc:docMk/>
            <pc:sldMk cId="3804026924" sldId="284"/>
            <ac:spMk id="5" creationId="{D3A70C73-E51C-4FA9-B267-31F0BF54060D}"/>
          </ac:spMkLst>
        </pc:spChg>
        <pc:picChg chg="add mod">
          <ac:chgData name="Leonie Smith" userId="fed1330f33f5650e" providerId="LiveId" clId="{FDD146DE-19DB-49B0-AC83-3226ECD385AD}" dt="2022-01-17T12:50:58.437" v="17"/>
          <ac:picMkLst>
            <pc:docMk/>
            <pc:sldMk cId="3804026924" sldId="284"/>
            <ac:picMk id="4" creationId="{D9548341-DD18-4768-A088-D89D2640FEAA}"/>
          </ac:picMkLst>
        </pc:picChg>
      </pc:sldChg>
      <pc:sldChg chg="modSp new mod ord">
        <pc:chgData name="Leonie Smith" userId="fed1330f33f5650e" providerId="LiveId" clId="{FDD146DE-19DB-49B0-AC83-3226ECD385AD}" dt="2022-01-17T12:51:48.491" v="31" actId="20577"/>
        <pc:sldMkLst>
          <pc:docMk/>
          <pc:sldMk cId="1626376420" sldId="285"/>
        </pc:sldMkLst>
        <pc:spChg chg="mod">
          <ac:chgData name="Leonie Smith" userId="fed1330f33f5650e" providerId="LiveId" clId="{FDD146DE-19DB-49B0-AC83-3226ECD385AD}" dt="2022-01-17T12:51:48.491" v="31" actId="20577"/>
          <ac:spMkLst>
            <pc:docMk/>
            <pc:sldMk cId="1626376420" sldId="285"/>
            <ac:spMk id="2" creationId="{BD5ECD42-7D36-4808-A61F-8D3FB9F9506F}"/>
          </ac:spMkLst>
        </pc:spChg>
      </pc:sldChg>
      <pc:sldChg chg="addSp modSp new mod">
        <pc:chgData name="Leonie Smith" userId="fed1330f33f5650e" providerId="LiveId" clId="{FDD146DE-19DB-49B0-AC83-3226ECD385AD}" dt="2022-01-17T13:18:41.314" v="135" actId="20577"/>
        <pc:sldMkLst>
          <pc:docMk/>
          <pc:sldMk cId="2979075396" sldId="286"/>
        </pc:sldMkLst>
        <pc:spChg chg="add mod">
          <ac:chgData name="Leonie Smith" userId="fed1330f33f5650e" providerId="LiveId" clId="{FDD146DE-19DB-49B0-AC83-3226ECD385AD}" dt="2022-01-17T13:18:41.314" v="135" actId="20577"/>
          <ac:spMkLst>
            <pc:docMk/>
            <pc:sldMk cId="2979075396" sldId="286"/>
            <ac:spMk id="6" creationId="{D7E910B8-00F9-42AB-B237-71552CB11358}"/>
          </ac:spMkLst>
        </pc:spChg>
        <pc:picChg chg="add mod">
          <ac:chgData name="Leonie Smith" userId="fed1330f33f5650e" providerId="LiveId" clId="{FDD146DE-19DB-49B0-AC83-3226ECD385AD}" dt="2022-01-17T13:00:26.974" v="66" actId="14100"/>
          <ac:picMkLst>
            <pc:docMk/>
            <pc:sldMk cId="2979075396" sldId="286"/>
            <ac:picMk id="5" creationId="{283CC1CD-5F76-4495-8431-8D406D2D5B7C}"/>
          </ac:picMkLst>
        </pc:picChg>
      </pc:sldChg>
      <pc:sldChg chg="addSp modSp new mod">
        <pc:chgData name="Leonie Smith" userId="fed1330f33f5650e" providerId="LiveId" clId="{FDD146DE-19DB-49B0-AC83-3226ECD385AD}" dt="2022-01-17T13:18:51.351" v="137" actId="20577"/>
        <pc:sldMkLst>
          <pc:docMk/>
          <pc:sldMk cId="2706828032" sldId="287"/>
        </pc:sldMkLst>
        <pc:spChg chg="add mod">
          <ac:chgData name="Leonie Smith" userId="fed1330f33f5650e" providerId="LiveId" clId="{FDD146DE-19DB-49B0-AC83-3226ECD385AD}" dt="2022-01-17T13:18:51.351" v="137" actId="20577"/>
          <ac:spMkLst>
            <pc:docMk/>
            <pc:sldMk cId="2706828032" sldId="287"/>
            <ac:spMk id="6" creationId="{37D28162-DFD9-4648-8BE6-AB1A9431A5BA}"/>
          </ac:spMkLst>
        </pc:spChg>
        <pc:picChg chg="add mod">
          <ac:chgData name="Leonie Smith" userId="fed1330f33f5650e" providerId="LiveId" clId="{FDD146DE-19DB-49B0-AC83-3226ECD385AD}" dt="2022-01-17T13:01:35.467" v="71" actId="1076"/>
          <ac:picMkLst>
            <pc:docMk/>
            <pc:sldMk cId="2706828032" sldId="287"/>
            <ac:picMk id="5" creationId="{28969E6B-2DFB-4BC6-96C3-BBF2E314925C}"/>
          </ac:picMkLst>
        </pc:picChg>
      </pc:sldChg>
      <pc:sldChg chg="addSp delSp modSp new mod">
        <pc:chgData name="Leonie Smith" userId="fed1330f33f5650e" providerId="LiveId" clId="{FDD146DE-19DB-49B0-AC83-3226ECD385AD}" dt="2022-01-17T13:19:00.044" v="139" actId="20577"/>
        <pc:sldMkLst>
          <pc:docMk/>
          <pc:sldMk cId="898322888" sldId="288"/>
        </pc:sldMkLst>
        <pc:spChg chg="add mod">
          <ac:chgData name="Leonie Smith" userId="fed1330f33f5650e" providerId="LiveId" clId="{FDD146DE-19DB-49B0-AC83-3226ECD385AD}" dt="2022-01-17T13:19:00.044" v="139" actId="20577"/>
          <ac:spMkLst>
            <pc:docMk/>
            <pc:sldMk cId="898322888" sldId="288"/>
            <ac:spMk id="8" creationId="{EF144BA1-DE93-408D-AC2C-2AFADF525A48}"/>
          </ac:spMkLst>
        </pc:spChg>
        <pc:picChg chg="add del mod">
          <ac:chgData name="Leonie Smith" userId="fed1330f33f5650e" providerId="LiveId" clId="{FDD146DE-19DB-49B0-AC83-3226ECD385AD}" dt="2022-01-17T13:02:50.450" v="76" actId="478"/>
          <ac:picMkLst>
            <pc:docMk/>
            <pc:sldMk cId="898322888" sldId="288"/>
            <ac:picMk id="5" creationId="{48F23DE9-9EEA-4488-99AB-37747D7BA52B}"/>
          </ac:picMkLst>
        </pc:picChg>
        <pc:picChg chg="add mod">
          <ac:chgData name="Leonie Smith" userId="fed1330f33f5650e" providerId="LiveId" clId="{FDD146DE-19DB-49B0-AC83-3226ECD385AD}" dt="2022-01-17T13:03:23.776" v="79" actId="14100"/>
          <ac:picMkLst>
            <pc:docMk/>
            <pc:sldMk cId="898322888" sldId="288"/>
            <ac:picMk id="7" creationId="{C0159A56-4821-4694-B184-8BB33E698112}"/>
          </ac:picMkLst>
        </pc:picChg>
      </pc:sldChg>
      <pc:sldChg chg="addSp modSp new mod">
        <pc:chgData name="Leonie Smith" userId="fed1330f33f5650e" providerId="LiveId" clId="{FDD146DE-19DB-49B0-AC83-3226ECD385AD}" dt="2022-01-17T13:19:09.473" v="141" actId="20577"/>
        <pc:sldMkLst>
          <pc:docMk/>
          <pc:sldMk cId="2559743502" sldId="289"/>
        </pc:sldMkLst>
        <pc:spChg chg="add mod">
          <ac:chgData name="Leonie Smith" userId="fed1330f33f5650e" providerId="LiveId" clId="{FDD146DE-19DB-49B0-AC83-3226ECD385AD}" dt="2022-01-17T13:19:09.473" v="141" actId="20577"/>
          <ac:spMkLst>
            <pc:docMk/>
            <pc:sldMk cId="2559743502" sldId="289"/>
            <ac:spMk id="6" creationId="{0AAA1E3C-5472-4E72-85AD-29BC9F63ACF3}"/>
          </ac:spMkLst>
        </pc:spChg>
        <pc:picChg chg="add mod">
          <ac:chgData name="Leonie Smith" userId="fed1330f33f5650e" providerId="LiveId" clId="{FDD146DE-19DB-49B0-AC83-3226ECD385AD}" dt="2022-01-17T13:04:29.448" v="84" actId="1076"/>
          <ac:picMkLst>
            <pc:docMk/>
            <pc:sldMk cId="2559743502" sldId="289"/>
            <ac:picMk id="5" creationId="{1BE1658C-CFE8-4DFD-AFF3-B07C85A01CD7}"/>
          </ac:picMkLst>
        </pc:picChg>
      </pc:sldChg>
      <pc:sldChg chg="addSp modSp new mod">
        <pc:chgData name="Leonie Smith" userId="fed1330f33f5650e" providerId="LiveId" clId="{FDD146DE-19DB-49B0-AC83-3226ECD385AD}" dt="2022-01-17T13:19:18.321" v="143" actId="20577"/>
        <pc:sldMkLst>
          <pc:docMk/>
          <pc:sldMk cId="2436863918" sldId="290"/>
        </pc:sldMkLst>
        <pc:spChg chg="add mod">
          <ac:chgData name="Leonie Smith" userId="fed1330f33f5650e" providerId="LiveId" clId="{FDD146DE-19DB-49B0-AC83-3226ECD385AD}" dt="2022-01-17T13:19:18.321" v="143" actId="20577"/>
          <ac:spMkLst>
            <pc:docMk/>
            <pc:sldMk cId="2436863918" sldId="290"/>
            <ac:spMk id="6" creationId="{DC9DBE97-A476-4B1A-A64C-87AEDCDFC5DF}"/>
          </ac:spMkLst>
        </pc:spChg>
        <pc:picChg chg="add mod">
          <ac:chgData name="Leonie Smith" userId="fed1330f33f5650e" providerId="LiveId" clId="{FDD146DE-19DB-49B0-AC83-3226ECD385AD}" dt="2022-01-17T13:05:52.208" v="89" actId="1076"/>
          <ac:picMkLst>
            <pc:docMk/>
            <pc:sldMk cId="2436863918" sldId="290"/>
            <ac:picMk id="5" creationId="{0A9C0125-A792-42B5-BF42-CE9E47B0280A}"/>
          </ac:picMkLst>
        </pc:picChg>
      </pc:sldChg>
    </pc:docChg>
  </pc:docChgLst>
  <pc:docChgLst>
    <pc:chgData name="Leonie Smith" userId="fed1330f33f5650e" providerId="LiveId" clId="{C29EC95B-1735-429B-89CF-EF9831195D51}"/>
    <pc:docChg chg="custSel modSld">
      <pc:chgData name="Leonie Smith" userId="fed1330f33f5650e" providerId="LiveId" clId="{C29EC95B-1735-429B-89CF-EF9831195D51}" dt="2024-01-24T04:26:53.409" v="5" actId="20577"/>
      <pc:docMkLst>
        <pc:docMk/>
      </pc:docMkLst>
      <pc:sldChg chg="modNotesTx">
        <pc:chgData name="Leonie Smith" userId="fed1330f33f5650e" providerId="LiveId" clId="{C29EC95B-1735-429B-89CF-EF9831195D51}" dt="2024-01-24T04:26:53.409" v="5" actId="20577"/>
        <pc:sldMkLst>
          <pc:docMk/>
          <pc:sldMk cId="1626376420" sldId="2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D3E91-235E-4178-A2D0-D33F6B4A3419}" type="datetimeFigureOut">
              <a:rPr lang="en-IN" smtClean="0"/>
              <a:t>24-06-2024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54B1B-052D-4E93-AD77-F50DE83F00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9627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54B1B-052D-4E93-AD77-F50DE83F002B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5459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54B1B-052D-4E93-AD77-F50DE83F002B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415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54B1B-052D-4E93-AD77-F50DE83F002B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0155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54B1B-052D-4E93-AD77-F50DE83F002B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2198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54B1B-052D-4E93-AD77-F50DE83F002B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772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2024/06/24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CD42-7D36-4808-A61F-8D3FB9F95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8-1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CFE46-46DB-446F-9161-B0937D222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D846870-C06B-7970-9064-1770DFEE2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7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9"/>
    </mc:Choice>
    <mc:Fallback xmlns="">
      <p:transition spd="slow" advTm="2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5DE620-B5A0-4FD7-6960-BB1617C99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79176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05916A-48F7-33D4-5A49-9F6F659DD97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619640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85FEC61-DFDF-2D98-93B4-DF06FF8A1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01BF42-9488-32EF-8916-67716AE60925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དཱན། ནཱབ་ཐ་ལི། གཱ་རྡུ། ཨ་ཤེར་བཅས་སོ།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248337-430D-5ED0-ED85-A335157CFCEF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Dan and Naphtali;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Gad and Asher.</a:t>
            </a:r>
          </a:p>
        </p:txBody>
      </p:sp>
    </p:spTree>
    <p:extLst>
      <p:ext uri="{BB962C8B-B14F-4D97-AF65-F5344CB8AC3E}">
        <p14:creationId xmlns:p14="http://schemas.microsoft.com/office/powerpoint/2010/main" val="382117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7"/>
    </mc:Choice>
    <mc:Fallback xmlns="">
      <p:transition spd="slow" advTm="6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470E8-81F0-4DBE-B997-6D4152C46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7917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2A1E82-50E5-4543-808C-6765FF73FA7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758438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descendants of Jacob numbered seventy  in all, including Joseph, who was already in Egypt.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ཡ་ཀོབ་ནས་བྱུང་བའི་མི་ཐམས་ཅད་ཀྱི་གྲངས་ཀ་ནི་བསྡོམས་པས་བདུན་ཅུ་ཡོད་ཅིང་། ཡོ་སེབ་སྔར་ནས་ཨེ་ཅིབ་ཡུལ་དུ་ཡོད་པ་ཡིན། </a:t>
            </a:r>
            <a:endParaRPr lang="en-ZA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A0C3DAC-63C4-55CB-2264-11F55D781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5"/>
    </mc:Choice>
    <mc:Fallback xmlns="">
      <p:transition spd="slow" advTm="7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8D2EB-DB9C-421C-A84D-404AF2646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20677" cy="71905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9282EB-0F21-4226-80C4-0EA3DE8168A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91604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Joseph and all his brothers and all that generation died,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དེ་ནས་ཡོ་སེབ་དང་ཁོའི་སྤུན་ཐམས་ཅད་དང་མི་རབས་དེའི་མི་མཐའ་དག་ཤི་ཟིན་མོད།</a:t>
            </a:r>
            <a:endParaRPr lang="en-ZA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2435C59-FB7E-5F43-5346-3F67A9063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0"/>
    </mc:Choice>
    <mc:Fallback xmlns="">
      <p:transition spd="slow" advTm="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4D57B-145B-4AC4-920D-FD687DBDF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90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E97E09-BC9F-4059-B201-2047DB618D9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308682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the Israelites were fruitful and increased rapidly; they multiplied and became exceedingly numerous, so that the land was filled with them.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འོན་ཀྱང་། ཡེས་ར་ཨེལ་གྱི་བུ་རྣམས་རྒྱུད་དང་ལྡན་པར་གྱུར་ནས་གྲངས་ཀ་ཤིན་ཏུ་མང་པོར་འཕེལ་ཏེ་སྟོབས་ཧ་ཅང་ཆེ་བར་གྱུར་ནས་ཡུལ་གྲུ་དེར་བཀང་ངོ་། །</a:t>
            </a:r>
            <a:endParaRPr lang="en-ZA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F299FD8-E5FB-5A57-394B-FB4BFB958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3"/>
    </mc:Choice>
    <mc:Fallback xmlns="">
      <p:transition spd="slow" advTm="10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B5ED60-F3BD-4761-B5EE-AE7693B6A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4695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70BD95-C197-4813-B272-53C37CC72C2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796860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a new king, who did not know Joseph, came to power in Egypt.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དེ་ནས་ཡོ་སེབ་ལ་རྒྱུས་མི་མངའ་བའི་རྒྱལ་པོ་གསར་པ་ཞིག་བྱུང་ཞིང་། དེས་ཨེ་ཅིབ་ལ་དབང་བསྒྱུར་པ་དང་། </a:t>
            </a:r>
            <a:endParaRPr lang="en-ZA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4E072C7-30E7-EF87-9067-7B84C0520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2"/>
    </mc:Choice>
    <mc:Fallback xmlns="">
      <p:transition spd="slow" advTm="8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38017-FEC6-47C7-A861-81008F96A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EA058-410D-4053-ADD2-1F5ABC03E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48341-DD18-4768-A088-D89D2640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58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A70C73-E51C-4FA9-B267-31F0BF54060D}"/>
              </a:ext>
            </a:extLst>
          </p:cNvPr>
          <p:cNvSpPr txBox="1"/>
          <p:nvPr/>
        </p:nvSpPr>
        <p:spPr>
          <a:xfrm>
            <a:off x="228599" y="1774937"/>
            <a:ext cx="56318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dirty="0">
                <a:solidFill>
                  <a:schemeClr val="bg1"/>
                </a:solidFill>
                <a:latin typeface="Arial" panose="020B0604020202020204" pitchFamily="34" charset="0"/>
              </a:rPr>
              <a:t>ཨི་ཇིབ་དུ་ཨིསི་རཱཨེལ་པ་རྣམས་ལ་མནར་གཅོད་བཏང་བ།</a:t>
            </a:r>
            <a:endParaRPr lang="en-IN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bo-CN" sz="3600" b="1" cap="all" dirty="0">
                <a:solidFill>
                  <a:schemeClr val="bg1"/>
                </a:solidFill>
                <a:latin typeface="ArialMT"/>
              </a:rPr>
              <a:t>སྡེབ་ཐོན 1</a:t>
            </a:r>
          </a:p>
          <a:p>
            <a:endParaRPr lang="bo-CN" sz="18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04026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BABC7-87C6-469B-8D31-5EC91B006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344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5EBDD-D048-4FA9-A94E-56345673BA3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122826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“Look,” he said to his people, “the Israelites have become too numerous and too powerful for us.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དེས་རང་གི་འབངས་མི་རྣམས་ལ། ལྟོས་དང་། ཡེས་ར་ཨེལ་པ་རྣམས་ཀྱི་མི་ཚོགས་རང་ཅག་ལས་མང་ཞིང་སྟོབས་ཀྱང་རྒྱས་པས།</a:t>
            </a:r>
            <a:endParaRPr lang="en-ZA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4E02F1F-C1E9-DE32-479A-3BCF5AC7B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6"/>
    </mc:Choice>
    <mc:Fallback xmlns="">
      <p:transition spd="slow" advTm="8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4929F-3FCF-4B84-8758-563118E5A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63686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CEA6FD-5E26-4B1F-BDBF-31856BC9683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58493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Come, let us deal shrewdly with them, or they will increase even more; and if a war breaks out, they may join our enemies, fight against us, and leave the country.”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ཤོག་དང་། རང་ཅག་གིས་དེ་རྣམས་ལ་གཡོ་སྦྱོར་སྤེལ་བར་བྱའོ། །དེ་ལྟར་མ་བྱས་ན། ཁོ་རྣམས་ད་དུང་འཕེལ་བར་འགྱུར་ཞིང་། ཕྱིས་སུ་དམག་འཁྲུག་འདྲ་བྱུང་ན་དེ་དག་གིས་དགྲ་བོར་གྲོགས་བགྱིས་ནས་རང་ཅག་ལ་རྒོལ་ཏེ་ཡུལ་འདི་དང་འབྲལ་སྲིད་ཅེས་སྨྲས་སོ། །</a:t>
            </a:r>
            <a:endParaRPr lang="en-ZA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7CC6ED7-9538-448D-5A12-6E4D09874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61"/>
    </mc:Choice>
    <mc:Fallback xmlns="">
      <p:transition spd="slow" advTm="18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503C9-BE3C-46C5-8055-68AAD417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5A2D9-5AB1-444E-8BD4-02A268F4D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CC1CD-5F76-4495-8431-8D406D2D5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1195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E910B8-00F9-42AB-B237-71552CB1135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79075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 Egyptians appointed taskmasters over the Israelites to oppress them with forced labor. As a result, they built </a:t>
            </a:r>
            <a:r>
              <a:rPr lang="en-US" sz="36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Pithom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and Rameses as store cities for Pharaoh.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དེའི་ཕྱིར། ཨེ་ཅིབ་པ་རྣམས་ཀྱིས་ཁོ་རྣམས་ལ་ཁྲེས་པོ་ལྕི་མོ་བཀལ་ནས་དྲག་གནོན་ཆེན་པོ་བྱ་ཆེད་ལས་རྒྱབ་པ་རྣམས་བསྐོས་ཤིང་། ཁོ་རྣམས་ཀྱིས་ཕཱར་ཨོལ་ལ་བང་མཛོད་གྲོང་ཁྱེར་ཕི་ཐོམ་དང་རཱ་ཨམ་སེའེ་གཉིས་བརྩིགས་སོ། །</a:t>
            </a:r>
            <a:endParaRPr lang="en-ZA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03BC3B2B-068B-6D06-A461-C1A4F20F4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3"/>
    </mc:Choice>
    <mc:Fallback xmlns="">
      <p:transition spd="slow" advTm="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E076C-5A69-4260-A47F-85EB42DF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B70C5-6890-492D-82B6-E51229704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69E6B-2DFB-4BC6-96C3-BBF2E3149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786" y="0"/>
            <a:ext cx="1311578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D28162-DFD9-4648-8BE6-AB1A9431A5B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706828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the more they were oppressed, the more they multiplied and flourished; so the Egyptians came to dread the Israelites.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འོན་ཀྱང་དེ་རྣམས་ལ་ཇི་ལྟར་དྲག་གནོན་བྱས་ནའང་དེ་ལས་མང་པོར་འཕེལ་ཞིང་ཕྱོགས་ཀུན་ཏུ་ཁྱབ་པས། ཨེ་ཅིབ་པ་རྣམས་ཡེས་ར་ཨེལ་པའི་རྐྱེན་གྱིས་འཇིགས་པ་དང་། </a:t>
            </a:r>
            <a:endParaRPr lang="en-ZA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77568CE-1B18-E084-242A-A4628BD5D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6"/>
    </mc:Choice>
    <mc:Fallback xmlns="">
      <p:transition spd="slow" advTm="12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D8D27-1906-4E8A-B4F9-E9CFAA7A4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BB9E9-1F9D-4D33-A602-304822A31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159A56-4821-4694-B184-8BB33E698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379035" cy="69732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144BA1-DE93-408D-AC2C-2AFADF525A4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98322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They worked the Israelites ruthlessly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ཡེས་ར་ཨེལ་པ་རྣམས་ལ་བཙན་བཀོལ་ནས་ལས་ཀ་བྱེད་དུ་བཅུག་སྟེ།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C870662-0BA3-05EA-DB81-E7DA6A294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9"/>
    </mc:Choice>
    <mc:Fallback xmlns="">
      <p:transition spd="slow" advTm="7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1) Hebrews forced into hard </a:t>
            </a:r>
            <a:r>
              <a:rPr lang="en-ZA" sz="40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labor</a:t>
            </a: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– Exodus 1:1-14 (Left Top)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6000" b="1" cap="all" dirty="0">
                <a:solidFill>
                  <a:srgbClr val="444444"/>
                </a:solidFill>
                <a:latin typeface="ArialMT"/>
              </a:rPr>
              <a:t>སྡེབ་ཐོན 1</a:t>
            </a:r>
          </a:p>
          <a:p>
            <a:r>
              <a:rPr lang="bo-CN" sz="6000" b="1" dirty="0">
                <a:solidFill>
                  <a:srgbClr val="444444"/>
                </a:solidFill>
                <a:latin typeface="Arial" panose="020B0604020202020204" pitchFamily="34" charset="0"/>
              </a:rPr>
              <a:t>ཨི་ཇིབ་དུ་ཨིསི་རཱཨེལ་པ་རྣམས་ལ་མནར་གཅོད་བཏང་བ།</a:t>
            </a:r>
          </a:p>
          <a:p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52CAE6F-D8F0-FEBC-B8F0-E469D4827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4"/>
    </mc:Choice>
    <mc:Fallback xmlns="">
      <p:transition spd="slow" advTm="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0156-8057-4568-82C7-779A6411B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33FB2-C18E-4C1E-B8FD-C764F25E0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E1658C-CFE8-4DFD-AFF3-B07C85A01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5830" y="0"/>
            <a:ext cx="1542205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AA1E3C-5472-4E72-85AD-29BC9F63ACF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59743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made their lives bitter with hard labor in brick and mortar, and with all kinds of work in the fields. Every service they imposed was harsh.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སོ་ཕག་དང་འཇིམ་པ་བཟོ་བའི་ལས་ཀ་ལྕི་མོ་དང་། ཞིང་ལས་སྣ་ཚོགས་བྱེད་དུ་བཅུག་ནས་ཁོ་རྣམས་ཀྱི་འཚོ་བ་སྡུག་ལ་སྦྱར་ཅིང་། ལས་ཀ་ཐམས་ཅད་ཀྱི་ཐད་ནས་ཁོ་རྣམས་ལ་གདུག་རྩུབ་སྤྱད་དོ། །</a:t>
            </a:r>
            <a:endParaRPr lang="en-ZA" sz="1600" dirty="0"/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00A9863D-1272-5A5F-73AD-87EDBE317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1"/>
    </mc:Choice>
    <mc:Fallback xmlns="">
      <p:transition spd="slow" advTm="12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059DE-3A22-4D49-A17F-356804E8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A0B71-EB33-4C72-A092-3FE64EDB2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C0125-A792-42B5-BF42-CE9E47B02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802" y="0"/>
            <a:ext cx="135470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9DBE97-A476-4B1A-A64C-87AEDCDFC5D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436863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C422F-6F9C-4634-9E65-871FF446E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8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C9518-082F-4713-BDC3-D55A21115665}"/>
              </a:ext>
            </a:extLst>
          </p:cNvPr>
          <p:cNvSpPr txBox="1"/>
          <p:nvPr/>
        </p:nvSpPr>
        <p:spPr>
          <a:xfrm>
            <a:off x="228599" y="1774937"/>
            <a:ext cx="56318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dirty="0">
                <a:solidFill>
                  <a:schemeClr val="bg1"/>
                </a:solidFill>
                <a:latin typeface="Arial" panose="020B0604020202020204" pitchFamily="34" charset="0"/>
              </a:rPr>
              <a:t>ཨི་ཇིབ་དུ་ཨིསི་རཱཨེལ་པ་རྣམས་ལ་མནར་གཅོད་བཏང་བ།</a:t>
            </a:r>
            <a:endParaRPr lang="en-IN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bo-CN" sz="3600" b="1" cap="all" dirty="0">
                <a:solidFill>
                  <a:schemeClr val="bg1"/>
                </a:solidFill>
                <a:latin typeface="ArialMT"/>
              </a:rPr>
              <a:t>སྡེབ་ཐོན 1</a:t>
            </a:r>
          </a:p>
          <a:p>
            <a:endParaRPr lang="bo-CN" sz="18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endParaRPr lang="en-IN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887082F-64E6-35D4-ED75-5A2B239D1E9F}"/>
              </a:ext>
            </a:extLst>
          </p:cNvPr>
          <p:cNvSpPr txBox="1"/>
          <p:nvPr/>
        </p:nvSpPr>
        <p:spPr>
          <a:xfrm>
            <a:off x="388874" y="640365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37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These are the names of the sons of Israel who went to Egypt with Jacob, each with his family: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ང་རང་རང་གི་ཁྱིམ་ཚང་དང་བཅས་ཡ་ཀོབ་དང་ལྷན་དུ་ཨེ་ཅིབ་ཡུལ་དུ་འོངས་པའི་ཡེས་ར་ཨེལ་གྱི་བུ་རྣམས་ཀྱི་མིང་ནི་གཤམ་དུ་བཀོད་པ་སྟེ། </a:t>
            </a:r>
            <a:endParaRPr lang="en-ZA" sz="24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9B28437-CF14-0481-2233-2950D24C6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7"/>
    </mc:Choice>
    <mc:Fallback xmlns="">
      <p:transition spd="slow" advTm="7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CD5658-2B7C-C353-20F9-7EADACEB8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79176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33C9D2-41C4-60CE-8913-3D020170787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440870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129786A-D1B9-0E6C-CC13-A77B80D40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3BF982-5C0E-596F-DC19-C907F8C9CCF9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རུ་བེན་དང་། སི་མུ་ཨོན། ལེ་ཝི། ཡ་ཧུ་དཱ།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D6097D-639C-B3FA-CEC3-394CD8985F4D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Reuben, Simeon, Levi, and Judah;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8488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7"/>
    </mc:Choice>
    <mc:Fallback xmlns="">
      <p:transition spd="slow" advTm="5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6EB0FA-FC82-1FB2-57BE-959DD880A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79176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A159C3-9A28-833B-ECD2-4FD466978CD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1:2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55721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37C647D-A127-E7A7-D448-B180B206C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04779-C6BC-EBB3-4CBB-F88C4AB23A6A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ཡེས་སི་ཀཱར། ཟེ་བུ་ལུན། པེན་ཡཱ་མེན། </a:t>
            </a: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8FAF4-C968-2D19-987E-296E095977B1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Issachar, Zebulun, and Benjamin;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781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2"/>
    </mc:Choice>
    <mc:Fallback xmlns="">
      <p:transition spd="slow" advTm="4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987</Words>
  <Application>Microsoft Office PowerPoint</Application>
  <PresentationFormat>Widescreen</PresentationFormat>
  <Paragraphs>68</Paragraphs>
  <Slides>32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TimesNewRomanPSMT</vt:lpstr>
      <vt:lpstr>Office Theme</vt:lpstr>
      <vt:lpstr>8-1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6</cp:revision>
  <dcterms:created xsi:type="dcterms:W3CDTF">2021-07-20T09:23:46Z</dcterms:created>
  <dcterms:modified xsi:type="dcterms:W3CDTF">2024-06-24T13:29:38Z</dcterms:modified>
</cp:coreProperties>
</file>