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4" r:id="rId2"/>
    <p:sldId id="275" r:id="rId3"/>
    <p:sldId id="256" r:id="rId4"/>
    <p:sldId id="276" r:id="rId5"/>
    <p:sldId id="257" r:id="rId6"/>
    <p:sldId id="277" r:id="rId7"/>
    <p:sldId id="258" r:id="rId8"/>
    <p:sldId id="278" r:id="rId9"/>
    <p:sldId id="259" r:id="rId10"/>
    <p:sldId id="279" r:id="rId11"/>
    <p:sldId id="260" r:id="rId12"/>
    <p:sldId id="280" r:id="rId13"/>
    <p:sldId id="261" r:id="rId14"/>
    <p:sldId id="281" r:id="rId15"/>
    <p:sldId id="263" r:id="rId16"/>
    <p:sldId id="282" r:id="rId17"/>
    <p:sldId id="262" r:id="rId18"/>
    <p:sldId id="283" r:id="rId19"/>
    <p:sldId id="264" r:id="rId20"/>
    <p:sldId id="284" r:id="rId21"/>
    <p:sldId id="265" r:id="rId22"/>
    <p:sldId id="285" r:id="rId23"/>
    <p:sldId id="266" r:id="rId24"/>
    <p:sldId id="286" r:id="rId25"/>
    <p:sldId id="267" r:id="rId26"/>
    <p:sldId id="287" r:id="rId27"/>
    <p:sldId id="268" r:id="rId28"/>
    <p:sldId id="288" r:id="rId29"/>
    <p:sldId id="269" r:id="rId30"/>
    <p:sldId id="289" r:id="rId31"/>
    <p:sldId id="270" r:id="rId32"/>
    <p:sldId id="290" r:id="rId33"/>
    <p:sldId id="271" r:id="rId34"/>
    <p:sldId id="291" r:id="rId35"/>
    <p:sldId id="272" r:id="rId36"/>
    <p:sldId id="292" r:id="rId37"/>
    <p:sldId id="273"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CA5336-EA66-4AB5-AEE9-79A1FA2B03FD}" v="4" dt="2024-06-24T13:16:47.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8" d="100"/>
          <a:sy n="98" d="100"/>
        </p:scale>
        <p:origin x="7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8A84647-2DEE-43C0-8778-C5E7D9028E32}"/>
    <pc:docChg chg="undo custSel addSld delSld modSld sldOrd">
      <pc:chgData name="Leonie Smith" userId="fed1330f33f5650e" providerId="LiveId" clId="{98A84647-2DEE-43C0-8778-C5E7D9028E32}" dt="2022-01-17T13:44:48.753" v="166" actId="20577"/>
      <pc:docMkLst>
        <pc:docMk/>
      </pc:docMkLst>
      <pc:sldChg chg="modNotesTx">
        <pc:chgData name="Leonie Smith" userId="fed1330f33f5650e" providerId="LiveId" clId="{98A84647-2DEE-43C0-8778-C5E7D9028E32}" dt="2021-12-10T07:53:30.351" v="0"/>
        <pc:sldMkLst>
          <pc:docMk/>
          <pc:sldMk cId="3348757415" sldId="256"/>
        </pc:sldMkLst>
      </pc:sldChg>
      <pc:sldChg chg="modSp new mod ord">
        <pc:chgData name="Leonie Smith" userId="fed1330f33f5650e" providerId="LiveId" clId="{98A84647-2DEE-43C0-8778-C5E7D9028E32}" dt="2022-01-17T13:20:41.852" v="27" actId="20577"/>
        <pc:sldMkLst>
          <pc:docMk/>
          <pc:sldMk cId="1648855218" sldId="274"/>
        </pc:sldMkLst>
        <pc:spChg chg="mod">
          <ac:chgData name="Leonie Smith" userId="fed1330f33f5650e" providerId="LiveId" clId="{98A84647-2DEE-43C0-8778-C5E7D9028E32}" dt="2022-01-17T13:20:41.852" v="27" actId="20577"/>
          <ac:spMkLst>
            <pc:docMk/>
            <pc:sldMk cId="1648855218" sldId="274"/>
            <ac:spMk id="2" creationId="{47DBE4B7-288F-410C-91F2-9AB8404AE95B}"/>
          </ac:spMkLst>
        </pc:spChg>
      </pc:sldChg>
      <pc:sldChg chg="new del">
        <pc:chgData name="Leonie Smith" userId="fed1330f33f5650e" providerId="LiveId" clId="{98A84647-2DEE-43C0-8778-C5E7D9028E32}" dt="2022-01-17T13:10:30.957" v="5" actId="680"/>
        <pc:sldMkLst>
          <pc:docMk/>
          <pc:sldMk cId="2558508902" sldId="275"/>
        </pc:sldMkLst>
      </pc:sldChg>
      <pc:sldChg chg="addSp modSp new mod">
        <pc:chgData name="Leonie Smith" userId="fed1330f33f5650e" providerId="LiveId" clId="{98A84647-2DEE-43C0-8778-C5E7D9028E32}" dt="2022-01-17T13:22:04.688" v="45" actId="1076"/>
        <pc:sldMkLst>
          <pc:docMk/>
          <pc:sldMk cId="3892447380" sldId="275"/>
        </pc:sldMkLst>
        <pc:spChg chg="add mod">
          <ac:chgData name="Leonie Smith" userId="fed1330f33f5650e" providerId="LiveId" clId="{98A84647-2DEE-43C0-8778-C5E7D9028E32}" dt="2022-01-17T13:22:04.688" v="45" actId="1076"/>
          <ac:spMkLst>
            <pc:docMk/>
            <pc:sldMk cId="3892447380" sldId="275"/>
            <ac:spMk id="4" creationId="{2025183E-E562-45C9-8F1E-FB4A9BAA914C}"/>
          </ac:spMkLst>
        </pc:spChg>
        <pc:picChg chg="add mod">
          <ac:chgData name="Leonie Smith" userId="fed1330f33f5650e" providerId="LiveId" clId="{98A84647-2DEE-43C0-8778-C5E7D9028E32}" dt="2022-01-17T13:21:03.562" v="31" actId="1076"/>
          <ac:picMkLst>
            <pc:docMk/>
            <pc:sldMk cId="3892447380" sldId="275"/>
            <ac:picMk id="3" creationId="{DEDBE119-2A95-4131-95B5-635EC9D90745}"/>
          </ac:picMkLst>
        </pc:picChg>
      </pc:sldChg>
      <pc:sldChg chg="addSp modSp add mod">
        <pc:chgData name="Leonie Smith" userId="fed1330f33f5650e" providerId="LiveId" clId="{98A84647-2DEE-43C0-8778-C5E7D9028E32}" dt="2022-01-17T13:22:22.099" v="49"/>
        <pc:sldMkLst>
          <pc:docMk/>
          <pc:sldMk cId="1221055811" sldId="276"/>
        </pc:sldMkLst>
        <pc:spChg chg="add mod">
          <ac:chgData name="Leonie Smith" userId="fed1330f33f5650e" providerId="LiveId" clId="{98A84647-2DEE-43C0-8778-C5E7D9028E32}" dt="2022-01-17T13:22:22.099" v="49"/>
          <ac:spMkLst>
            <pc:docMk/>
            <pc:sldMk cId="1221055811" sldId="276"/>
            <ac:spMk id="4" creationId="{9EB34B5C-79BC-4830-B4AF-64AD60E06898}"/>
          </ac:spMkLst>
        </pc:spChg>
        <pc:picChg chg="add mod">
          <ac:chgData name="Leonie Smith" userId="fed1330f33f5650e" providerId="LiveId" clId="{98A84647-2DEE-43C0-8778-C5E7D9028E32}" dt="2022-01-17T13:22:20.364" v="48" actId="14100"/>
          <ac:picMkLst>
            <pc:docMk/>
            <pc:sldMk cId="1221055811" sldId="276"/>
            <ac:picMk id="3" creationId="{7C53130C-EA92-4E6B-8AF8-63BE712456E6}"/>
          </ac:picMkLst>
        </pc:picChg>
      </pc:sldChg>
      <pc:sldChg chg="addSp delSp modSp add mod">
        <pc:chgData name="Leonie Smith" userId="fed1330f33f5650e" providerId="LiveId" clId="{98A84647-2DEE-43C0-8778-C5E7D9028E32}" dt="2022-01-17T13:41:16.563" v="123" actId="20577"/>
        <pc:sldMkLst>
          <pc:docMk/>
          <pc:sldMk cId="1876631226" sldId="277"/>
        </pc:sldMkLst>
        <pc:spChg chg="add mod">
          <ac:chgData name="Leonie Smith" userId="fed1330f33f5650e" providerId="LiveId" clId="{98A84647-2DEE-43C0-8778-C5E7D9028E32}" dt="2022-01-17T13:41:16.563" v="123" actId="20577"/>
          <ac:spMkLst>
            <pc:docMk/>
            <pc:sldMk cId="1876631226" sldId="277"/>
            <ac:spMk id="8" creationId="{7AD7DBCF-10C7-4B4D-8225-5A3ACC457622}"/>
          </ac:spMkLst>
        </pc:spChg>
        <pc:picChg chg="add del mod">
          <ac:chgData name="Leonie Smith" userId="fed1330f33f5650e" providerId="LiveId" clId="{98A84647-2DEE-43C0-8778-C5E7D9028E32}" dt="2022-01-17T13:24:54.286" v="58" actId="478"/>
          <ac:picMkLst>
            <pc:docMk/>
            <pc:sldMk cId="1876631226" sldId="277"/>
            <ac:picMk id="3" creationId="{258E9BBE-5C55-4B29-9B8F-E78D9EF44ACB}"/>
          </ac:picMkLst>
        </pc:picChg>
        <pc:picChg chg="add del mod">
          <ac:chgData name="Leonie Smith" userId="fed1330f33f5650e" providerId="LiveId" clId="{98A84647-2DEE-43C0-8778-C5E7D9028E32}" dt="2022-01-17T13:25:13.830" v="63" actId="478"/>
          <ac:picMkLst>
            <pc:docMk/>
            <pc:sldMk cId="1876631226" sldId="277"/>
            <ac:picMk id="5" creationId="{020F28D5-9789-414C-8BB4-3943FAD045EC}"/>
          </ac:picMkLst>
        </pc:picChg>
        <pc:picChg chg="add mod">
          <ac:chgData name="Leonie Smith" userId="fed1330f33f5650e" providerId="LiveId" clId="{98A84647-2DEE-43C0-8778-C5E7D9028E32}" dt="2022-01-17T13:26:11.662" v="68" actId="14100"/>
          <ac:picMkLst>
            <pc:docMk/>
            <pc:sldMk cId="1876631226" sldId="277"/>
            <ac:picMk id="7" creationId="{3CC2EC10-D5A4-4A07-8143-EA0762599C9D}"/>
          </ac:picMkLst>
        </pc:picChg>
      </pc:sldChg>
      <pc:sldChg chg="addSp delSp modSp add mod">
        <pc:chgData name="Leonie Smith" userId="fed1330f33f5650e" providerId="LiveId" clId="{98A84647-2DEE-43C0-8778-C5E7D9028E32}" dt="2022-01-17T13:42:00.034" v="128" actId="20577"/>
        <pc:sldMkLst>
          <pc:docMk/>
          <pc:sldMk cId="2965954909" sldId="278"/>
        </pc:sldMkLst>
        <pc:spChg chg="add del">
          <ac:chgData name="Leonie Smith" userId="fed1330f33f5650e" providerId="LiveId" clId="{98A84647-2DEE-43C0-8778-C5E7D9028E32}" dt="2022-01-17T13:41:31.613" v="125" actId="22"/>
          <ac:spMkLst>
            <pc:docMk/>
            <pc:sldMk cId="2965954909" sldId="278"/>
            <ac:spMk id="5" creationId="{194FFBB5-1C1A-46BB-A215-30D54643148B}"/>
          </ac:spMkLst>
        </pc:spChg>
        <pc:spChg chg="add mod">
          <ac:chgData name="Leonie Smith" userId="fed1330f33f5650e" providerId="LiveId" clId="{98A84647-2DEE-43C0-8778-C5E7D9028E32}" dt="2022-01-17T13:42:00.034" v="128" actId="20577"/>
          <ac:spMkLst>
            <pc:docMk/>
            <pc:sldMk cId="2965954909" sldId="278"/>
            <ac:spMk id="6" creationId="{2072423F-CD8B-43DC-9BF8-860CC067FACE}"/>
          </ac:spMkLst>
        </pc:spChg>
        <pc:picChg chg="add mod">
          <ac:chgData name="Leonie Smith" userId="fed1330f33f5650e" providerId="LiveId" clId="{98A84647-2DEE-43C0-8778-C5E7D9028E32}" dt="2022-01-17T13:24:43.922" v="57" actId="1076"/>
          <ac:picMkLst>
            <pc:docMk/>
            <pc:sldMk cId="2965954909" sldId="278"/>
            <ac:picMk id="3" creationId="{926C8204-A891-4F34-AE79-E6598D6C4AD6}"/>
          </ac:picMkLst>
        </pc:picChg>
      </pc:sldChg>
      <pc:sldChg chg="addSp modSp add mod">
        <pc:chgData name="Leonie Smith" userId="fed1330f33f5650e" providerId="LiveId" clId="{98A84647-2DEE-43C0-8778-C5E7D9028E32}" dt="2022-01-17T13:42:11.671" v="130" actId="20577"/>
        <pc:sldMkLst>
          <pc:docMk/>
          <pc:sldMk cId="2939729087" sldId="279"/>
        </pc:sldMkLst>
        <pc:spChg chg="add mod">
          <ac:chgData name="Leonie Smith" userId="fed1330f33f5650e" providerId="LiveId" clId="{98A84647-2DEE-43C0-8778-C5E7D9028E32}" dt="2022-01-17T13:42:11.671" v="130" actId="20577"/>
          <ac:spMkLst>
            <pc:docMk/>
            <pc:sldMk cId="2939729087" sldId="279"/>
            <ac:spMk id="4" creationId="{FD37669D-80F7-4541-B791-A392D12CA016}"/>
          </ac:spMkLst>
        </pc:spChg>
        <pc:picChg chg="add mod">
          <ac:chgData name="Leonie Smith" userId="fed1330f33f5650e" providerId="LiveId" clId="{98A84647-2DEE-43C0-8778-C5E7D9028E32}" dt="2022-01-17T13:27:22.196" v="71" actId="14100"/>
          <ac:picMkLst>
            <pc:docMk/>
            <pc:sldMk cId="2939729087" sldId="279"/>
            <ac:picMk id="3" creationId="{3BFD7AB6-6550-47AB-8395-D1ED35DDD57B}"/>
          </ac:picMkLst>
        </pc:picChg>
      </pc:sldChg>
      <pc:sldChg chg="addSp modSp add mod">
        <pc:chgData name="Leonie Smith" userId="fed1330f33f5650e" providerId="LiveId" clId="{98A84647-2DEE-43C0-8778-C5E7D9028E32}" dt="2022-01-17T13:42:21.943" v="132" actId="20577"/>
        <pc:sldMkLst>
          <pc:docMk/>
          <pc:sldMk cId="2909491928" sldId="280"/>
        </pc:sldMkLst>
        <pc:spChg chg="add mod">
          <ac:chgData name="Leonie Smith" userId="fed1330f33f5650e" providerId="LiveId" clId="{98A84647-2DEE-43C0-8778-C5E7D9028E32}" dt="2022-01-17T13:42:21.943" v="132" actId="20577"/>
          <ac:spMkLst>
            <pc:docMk/>
            <pc:sldMk cId="2909491928" sldId="280"/>
            <ac:spMk id="4" creationId="{7A24F282-F639-42D6-B494-28A7BF22B198}"/>
          </ac:spMkLst>
        </pc:spChg>
        <pc:picChg chg="add mod">
          <ac:chgData name="Leonie Smith" userId="fed1330f33f5650e" providerId="LiveId" clId="{98A84647-2DEE-43C0-8778-C5E7D9028E32}" dt="2022-01-17T13:27:59.066" v="74" actId="14100"/>
          <ac:picMkLst>
            <pc:docMk/>
            <pc:sldMk cId="2909491928" sldId="280"/>
            <ac:picMk id="3" creationId="{A7D04B2D-F817-4A09-B781-4604DD914C1E}"/>
          </ac:picMkLst>
        </pc:picChg>
      </pc:sldChg>
      <pc:sldChg chg="addSp modSp add mod">
        <pc:chgData name="Leonie Smith" userId="fed1330f33f5650e" providerId="LiveId" clId="{98A84647-2DEE-43C0-8778-C5E7D9028E32}" dt="2022-01-17T13:42:33.101" v="134" actId="20577"/>
        <pc:sldMkLst>
          <pc:docMk/>
          <pc:sldMk cId="3908741498" sldId="281"/>
        </pc:sldMkLst>
        <pc:spChg chg="add mod">
          <ac:chgData name="Leonie Smith" userId="fed1330f33f5650e" providerId="LiveId" clId="{98A84647-2DEE-43C0-8778-C5E7D9028E32}" dt="2022-01-17T13:42:33.101" v="134" actId="20577"/>
          <ac:spMkLst>
            <pc:docMk/>
            <pc:sldMk cId="3908741498" sldId="281"/>
            <ac:spMk id="4" creationId="{F1BB746B-5E6B-411A-A89A-B1F5430C0D51}"/>
          </ac:spMkLst>
        </pc:spChg>
        <pc:picChg chg="add mod">
          <ac:chgData name="Leonie Smith" userId="fed1330f33f5650e" providerId="LiveId" clId="{98A84647-2DEE-43C0-8778-C5E7D9028E32}" dt="2022-01-17T13:28:39.101" v="77" actId="14100"/>
          <ac:picMkLst>
            <pc:docMk/>
            <pc:sldMk cId="3908741498" sldId="281"/>
            <ac:picMk id="3" creationId="{43A56023-4EE9-4AF9-96E6-59A806DDB480}"/>
          </ac:picMkLst>
        </pc:picChg>
      </pc:sldChg>
      <pc:sldChg chg="addSp modSp add mod">
        <pc:chgData name="Leonie Smith" userId="fed1330f33f5650e" providerId="LiveId" clId="{98A84647-2DEE-43C0-8778-C5E7D9028E32}" dt="2022-01-17T13:42:45.988" v="138" actId="20577"/>
        <pc:sldMkLst>
          <pc:docMk/>
          <pc:sldMk cId="2892124693" sldId="282"/>
        </pc:sldMkLst>
        <pc:spChg chg="add mod">
          <ac:chgData name="Leonie Smith" userId="fed1330f33f5650e" providerId="LiveId" clId="{98A84647-2DEE-43C0-8778-C5E7D9028E32}" dt="2022-01-17T13:42:45.988" v="138" actId="20577"/>
          <ac:spMkLst>
            <pc:docMk/>
            <pc:sldMk cId="2892124693" sldId="282"/>
            <ac:spMk id="4" creationId="{62F14956-0479-4404-A1A5-CEB49172E1BC}"/>
          </ac:spMkLst>
        </pc:spChg>
        <pc:picChg chg="add mod">
          <ac:chgData name="Leonie Smith" userId="fed1330f33f5650e" providerId="LiveId" clId="{98A84647-2DEE-43C0-8778-C5E7D9028E32}" dt="2022-01-17T13:29:43.014" v="80" actId="14100"/>
          <ac:picMkLst>
            <pc:docMk/>
            <pc:sldMk cId="2892124693" sldId="282"/>
            <ac:picMk id="3" creationId="{15DB4302-431D-497E-9DDF-2ED45DB7EB62}"/>
          </ac:picMkLst>
        </pc:picChg>
      </pc:sldChg>
      <pc:sldChg chg="addSp modSp add mod">
        <pc:chgData name="Leonie Smith" userId="fed1330f33f5650e" providerId="LiveId" clId="{98A84647-2DEE-43C0-8778-C5E7D9028E32}" dt="2022-01-17T13:42:59.736" v="142" actId="20577"/>
        <pc:sldMkLst>
          <pc:docMk/>
          <pc:sldMk cId="1485262232" sldId="283"/>
        </pc:sldMkLst>
        <pc:spChg chg="add mod">
          <ac:chgData name="Leonie Smith" userId="fed1330f33f5650e" providerId="LiveId" clId="{98A84647-2DEE-43C0-8778-C5E7D9028E32}" dt="2022-01-17T13:42:59.736" v="142" actId="20577"/>
          <ac:spMkLst>
            <pc:docMk/>
            <pc:sldMk cId="1485262232" sldId="283"/>
            <ac:spMk id="4" creationId="{3E1B4EE8-50A7-45C0-83D8-2A628C5B3E7B}"/>
          </ac:spMkLst>
        </pc:spChg>
        <pc:picChg chg="add mod">
          <ac:chgData name="Leonie Smith" userId="fed1330f33f5650e" providerId="LiveId" clId="{98A84647-2DEE-43C0-8778-C5E7D9028E32}" dt="2022-01-17T13:30:43.968" v="83" actId="14100"/>
          <ac:picMkLst>
            <pc:docMk/>
            <pc:sldMk cId="1485262232" sldId="283"/>
            <ac:picMk id="3" creationId="{047B495E-66EA-462C-8433-B8FE36542B6B}"/>
          </ac:picMkLst>
        </pc:picChg>
      </pc:sldChg>
      <pc:sldChg chg="addSp modSp add mod">
        <pc:chgData name="Leonie Smith" userId="fed1330f33f5650e" providerId="LiveId" clId="{98A84647-2DEE-43C0-8778-C5E7D9028E32}" dt="2022-01-17T13:43:10.027" v="145" actId="20577"/>
        <pc:sldMkLst>
          <pc:docMk/>
          <pc:sldMk cId="1943080095" sldId="284"/>
        </pc:sldMkLst>
        <pc:spChg chg="add mod">
          <ac:chgData name="Leonie Smith" userId="fed1330f33f5650e" providerId="LiveId" clId="{98A84647-2DEE-43C0-8778-C5E7D9028E32}" dt="2022-01-17T13:43:10.027" v="145" actId="20577"/>
          <ac:spMkLst>
            <pc:docMk/>
            <pc:sldMk cId="1943080095" sldId="284"/>
            <ac:spMk id="4" creationId="{062E7597-89DC-48A3-B98C-A3FCAD778A17}"/>
          </ac:spMkLst>
        </pc:spChg>
        <pc:picChg chg="add mod">
          <ac:chgData name="Leonie Smith" userId="fed1330f33f5650e" providerId="LiveId" clId="{98A84647-2DEE-43C0-8778-C5E7D9028E32}" dt="2022-01-17T13:33:05.147" v="89" actId="14100"/>
          <ac:picMkLst>
            <pc:docMk/>
            <pc:sldMk cId="1943080095" sldId="284"/>
            <ac:picMk id="3" creationId="{73ACFDDC-DBC3-49CA-BACC-4BBA30E1DC2D}"/>
          </ac:picMkLst>
        </pc:picChg>
      </pc:sldChg>
      <pc:sldChg chg="addSp modSp add mod">
        <pc:chgData name="Leonie Smith" userId="fed1330f33f5650e" providerId="LiveId" clId="{98A84647-2DEE-43C0-8778-C5E7D9028E32}" dt="2022-01-17T13:43:25.874" v="148" actId="20577"/>
        <pc:sldMkLst>
          <pc:docMk/>
          <pc:sldMk cId="623565824" sldId="285"/>
        </pc:sldMkLst>
        <pc:spChg chg="add mod">
          <ac:chgData name="Leonie Smith" userId="fed1330f33f5650e" providerId="LiveId" clId="{98A84647-2DEE-43C0-8778-C5E7D9028E32}" dt="2022-01-17T13:43:25.874" v="148" actId="20577"/>
          <ac:spMkLst>
            <pc:docMk/>
            <pc:sldMk cId="623565824" sldId="285"/>
            <ac:spMk id="4" creationId="{5E41F2BA-3442-47A0-832E-E5B3C497FE11}"/>
          </ac:spMkLst>
        </pc:spChg>
        <pc:picChg chg="add mod">
          <ac:chgData name="Leonie Smith" userId="fed1330f33f5650e" providerId="LiveId" clId="{98A84647-2DEE-43C0-8778-C5E7D9028E32}" dt="2022-01-17T13:34:00.894" v="92" actId="14100"/>
          <ac:picMkLst>
            <pc:docMk/>
            <pc:sldMk cId="623565824" sldId="285"/>
            <ac:picMk id="3" creationId="{8B929EB8-3C20-4E73-9ADD-EBEFA5BF54F3}"/>
          </ac:picMkLst>
        </pc:picChg>
      </pc:sldChg>
      <pc:sldChg chg="addSp modSp add mod">
        <pc:chgData name="Leonie Smith" userId="fed1330f33f5650e" providerId="LiveId" clId="{98A84647-2DEE-43C0-8778-C5E7D9028E32}" dt="2022-01-17T13:43:44.634" v="151" actId="20577"/>
        <pc:sldMkLst>
          <pc:docMk/>
          <pc:sldMk cId="3309871907" sldId="286"/>
        </pc:sldMkLst>
        <pc:spChg chg="add mod">
          <ac:chgData name="Leonie Smith" userId="fed1330f33f5650e" providerId="LiveId" clId="{98A84647-2DEE-43C0-8778-C5E7D9028E32}" dt="2022-01-17T13:43:44.634" v="151" actId="20577"/>
          <ac:spMkLst>
            <pc:docMk/>
            <pc:sldMk cId="3309871907" sldId="286"/>
            <ac:spMk id="4" creationId="{AFE2BC74-E2A0-4725-A032-5C957022FB82}"/>
          </ac:spMkLst>
        </pc:spChg>
        <pc:picChg chg="add mod">
          <ac:chgData name="Leonie Smith" userId="fed1330f33f5650e" providerId="LiveId" clId="{98A84647-2DEE-43C0-8778-C5E7D9028E32}" dt="2022-01-17T13:34:49.931" v="96" actId="1076"/>
          <ac:picMkLst>
            <pc:docMk/>
            <pc:sldMk cId="3309871907" sldId="286"/>
            <ac:picMk id="3" creationId="{258DC52B-75ED-4C60-962E-00AF5CFAF0B5}"/>
          </ac:picMkLst>
        </pc:picChg>
      </pc:sldChg>
      <pc:sldChg chg="addSp modSp add mod">
        <pc:chgData name="Leonie Smith" userId="fed1330f33f5650e" providerId="LiveId" clId="{98A84647-2DEE-43C0-8778-C5E7D9028E32}" dt="2022-01-17T13:43:52.913" v="153" actId="20577"/>
        <pc:sldMkLst>
          <pc:docMk/>
          <pc:sldMk cId="3849014459" sldId="287"/>
        </pc:sldMkLst>
        <pc:spChg chg="add mod">
          <ac:chgData name="Leonie Smith" userId="fed1330f33f5650e" providerId="LiveId" clId="{98A84647-2DEE-43C0-8778-C5E7D9028E32}" dt="2022-01-17T13:43:52.913" v="153" actId="20577"/>
          <ac:spMkLst>
            <pc:docMk/>
            <pc:sldMk cId="3849014459" sldId="287"/>
            <ac:spMk id="4" creationId="{E30B4C31-9E4B-463B-B685-160D9D2D86AD}"/>
          </ac:spMkLst>
        </pc:spChg>
        <pc:picChg chg="add mod">
          <ac:chgData name="Leonie Smith" userId="fed1330f33f5650e" providerId="LiveId" clId="{98A84647-2DEE-43C0-8778-C5E7D9028E32}" dt="2022-01-17T13:35:37.975" v="99" actId="14100"/>
          <ac:picMkLst>
            <pc:docMk/>
            <pc:sldMk cId="3849014459" sldId="287"/>
            <ac:picMk id="3" creationId="{E602DAE6-3A67-4AD2-A543-26E5F794CCDE}"/>
          </ac:picMkLst>
        </pc:picChg>
      </pc:sldChg>
      <pc:sldChg chg="addSp modSp add mod">
        <pc:chgData name="Leonie Smith" userId="fed1330f33f5650e" providerId="LiveId" clId="{98A84647-2DEE-43C0-8778-C5E7D9028E32}" dt="2022-01-17T13:44:01.770" v="155" actId="20577"/>
        <pc:sldMkLst>
          <pc:docMk/>
          <pc:sldMk cId="2986718483" sldId="288"/>
        </pc:sldMkLst>
        <pc:spChg chg="add mod">
          <ac:chgData name="Leonie Smith" userId="fed1330f33f5650e" providerId="LiveId" clId="{98A84647-2DEE-43C0-8778-C5E7D9028E32}" dt="2022-01-17T13:44:01.770" v="155" actId="20577"/>
          <ac:spMkLst>
            <pc:docMk/>
            <pc:sldMk cId="2986718483" sldId="288"/>
            <ac:spMk id="4" creationId="{E85A30BC-09C1-4746-9DB1-0CFE5F5DE579}"/>
          </ac:spMkLst>
        </pc:spChg>
        <pc:picChg chg="add mod">
          <ac:chgData name="Leonie Smith" userId="fed1330f33f5650e" providerId="LiveId" clId="{98A84647-2DEE-43C0-8778-C5E7D9028E32}" dt="2022-01-17T13:36:50.885" v="102" actId="14100"/>
          <ac:picMkLst>
            <pc:docMk/>
            <pc:sldMk cId="2986718483" sldId="288"/>
            <ac:picMk id="3" creationId="{891D2408-5593-4855-9407-ACA3BF63E1DD}"/>
          </ac:picMkLst>
        </pc:picChg>
      </pc:sldChg>
      <pc:sldChg chg="addSp modSp add mod">
        <pc:chgData name="Leonie Smith" userId="fed1330f33f5650e" providerId="LiveId" clId="{98A84647-2DEE-43C0-8778-C5E7D9028E32}" dt="2022-01-17T13:44:10.079" v="157" actId="20577"/>
        <pc:sldMkLst>
          <pc:docMk/>
          <pc:sldMk cId="3282116214" sldId="289"/>
        </pc:sldMkLst>
        <pc:spChg chg="add mod">
          <ac:chgData name="Leonie Smith" userId="fed1330f33f5650e" providerId="LiveId" clId="{98A84647-2DEE-43C0-8778-C5E7D9028E32}" dt="2022-01-17T13:44:10.079" v="157" actId="20577"/>
          <ac:spMkLst>
            <pc:docMk/>
            <pc:sldMk cId="3282116214" sldId="289"/>
            <ac:spMk id="4" creationId="{26E21465-FE99-4D16-B5F7-E63E581EAFED}"/>
          </ac:spMkLst>
        </pc:spChg>
        <pc:picChg chg="add mod">
          <ac:chgData name="Leonie Smith" userId="fed1330f33f5650e" providerId="LiveId" clId="{98A84647-2DEE-43C0-8778-C5E7D9028E32}" dt="2022-01-17T13:37:28.037" v="105" actId="14100"/>
          <ac:picMkLst>
            <pc:docMk/>
            <pc:sldMk cId="3282116214" sldId="289"/>
            <ac:picMk id="3" creationId="{3137CCE0-6DC3-4C99-8458-34443E7E6709}"/>
          </ac:picMkLst>
        </pc:picChg>
      </pc:sldChg>
      <pc:sldChg chg="addSp modSp add mod">
        <pc:chgData name="Leonie Smith" userId="fed1330f33f5650e" providerId="LiveId" clId="{98A84647-2DEE-43C0-8778-C5E7D9028E32}" dt="2022-01-17T13:44:22.753" v="159" actId="20577"/>
        <pc:sldMkLst>
          <pc:docMk/>
          <pc:sldMk cId="4153042658" sldId="290"/>
        </pc:sldMkLst>
        <pc:spChg chg="add mod">
          <ac:chgData name="Leonie Smith" userId="fed1330f33f5650e" providerId="LiveId" clId="{98A84647-2DEE-43C0-8778-C5E7D9028E32}" dt="2022-01-17T13:44:22.753" v="159" actId="20577"/>
          <ac:spMkLst>
            <pc:docMk/>
            <pc:sldMk cId="4153042658" sldId="290"/>
            <ac:spMk id="4" creationId="{0338664D-FD11-40DA-86F4-F3DF2FCC6EB6}"/>
          </ac:spMkLst>
        </pc:spChg>
        <pc:picChg chg="add mod">
          <ac:chgData name="Leonie Smith" userId="fed1330f33f5650e" providerId="LiveId" clId="{98A84647-2DEE-43C0-8778-C5E7D9028E32}" dt="2022-01-17T13:38:13.887" v="109" actId="14100"/>
          <ac:picMkLst>
            <pc:docMk/>
            <pc:sldMk cId="4153042658" sldId="290"/>
            <ac:picMk id="3" creationId="{84ABEC41-5EE6-40D6-BFE7-7100021DFBB7}"/>
          </ac:picMkLst>
        </pc:picChg>
      </pc:sldChg>
      <pc:sldChg chg="addSp modSp add mod">
        <pc:chgData name="Leonie Smith" userId="fed1330f33f5650e" providerId="LiveId" clId="{98A84647-2DEE-43C0-8778-C5E7D9028E32}" dt="2022-01-17T13:44:30.200" v="161" actId="20577"/>
        <pc:sldMkLst>
          <pc:docMk/>
          <pc:sldMk cId="915719211" sldId="291"/>
        </pc:sldMkLst>
        <pc:spChg chg="add mod">
          <ac:chgData name="Leonie Smith" userId="fed1330f33f5650e" providerId="LiveId" clId="{98A84647-2DEE-43C0-8778-C5E7D9028E32}" dt="2022-01-17T13:44:30.200" v="161" actId="20577"/>
          <ac:spMkLst>
            <pc:docMk/>
            <pc:sldMk cId="915719211" sldId="291"/>
            <ac:spMk id="4" creationId="{26F95204-53F8-45F0-B66B-E318CADAE213}"/>
          </ac:spMkLst>
        </pc:spChg>
        <pc:picChg chg="add mod">
          <ac:chgData name="Leonie Smith" userId="fed1330f33f5650e" providerId="LiveId" clId="{98A84647-2DEE-43C0-8778-C5E7D9028E32}" dt="2022-01-17T13:38:50.251" v="112" actId="14100"/>
          <ac:picMkLst>
            <pc:docMk/>
            <pc:sldMk cId="915719211" sldId="291"/>
            <ac:picMk id="3" creationId="{8EA8D2E8-2F18-4BDB-B6C4-FFAE15AF5A52}"/>
          </ac:picMkLst>
        </pc:picChg>
      </pc:sldChg>
      <pc:sldChg chg="addSp modSp add mod">
        <pc:chgData name="Leonie Smith" userId="fed1330f33f5650e" providerId="LiveId" clId="{98A84647-2DEE-43C0-8778-C5E7D9028E32}" dt="2022-01-17T13:44:39.490" v="163" actId="20577"/>
        <pc:sldMkLst>
          <pc:docMk/>
          <pc:sldMk cId="884142006" sldId="292"/>
        </pc:sldMkLst>
        <pc:spChg chg="add mod">
          <ac:chgData name="Leonie Smith" userId="fed1330f33f5650e" providerId="LiveId" clId="{98A84647-2DEE-43C0-8778-C5E7D9028E32}" dt="2022-01-17T13:44:39.490" v="163" actId="20577"/>
          <ac:spMkLst>
            <pc:docMk/>
            <pc:sldMk cId="884142006" sldId="292"/>
            <ac:spMk id="4" creationId="{22C4EEC1-A91F-43B5-B8D1-BD329DBFC840}"/>
          </ac:spMkLst>
        </pc:spChg>
        <pc:picChg chg="add mod">
          <ac:chgData name="Leonie Smith" userId="fed1330f33f5650e" providerId="LiveId" clId="{98A84647-2DEE-43C0-8778-C5E7D9028E32}" dt="2022-01-17T13:39:32.985" v="116" actId="1076"/>
          <ac:picMkLst>
            <pc:docMk/>
            <pc:sldMk cId="884142006" sldId="292"/>
            <ac:picMk id="3" creationId="{C005B2A2-FFCB-462B-AD23-965CD177F826}"/>
          </ac:picMkLst>
        </pc:picChg>
      </pc:sldChg>
      <pc:sldChg chg="addSp modSp add mod">
        <pc:chgData name="Leonie Smith" userId="fed1330f33f5650e" providerId="LiveId" clId="{98A84647-2DEE-43C0-8778-C5E7D9028E32}" dt="2022-01-17T13:44:48.753" v="166" actId="20577"/>
        <pc:sldMkLst>
          <pc:docMk/>
          <pc:sldMk cId="2948606792" sldId="293"/>
        </pc:sldMkLst>
        <pc:spChg chg="add mod">
          <ac:chgData name="Leonie Smith" userId="fed1330f33f5650e" providerId="LiveId" clId="{98A84647-2DEE-43C0-8778-C5E7D9028E32}" dt="2022-01-17T13:44:48.753" v="166" actId="20577"/>
          <ac:spMkLst>
            <pc:docMk/>
            <pc:sldMk cId="2948606792" sldId="293"/>
            <ac:spMk id="4" creationId="{368A6339-98E5-4937-963C-4933FB8A987D}"/>
          </ac:spMkLst>
        </pc:spChg>
        <pc:picChg chg="add mod">
          <ac:chgData name="Leonie Smith" userId="fed1330f33f5650e" providerId="LiveId" clId="{98A84647-2DEE-43C0-8778-C5E7D9028E32}" dt="2022-01-17T13:40:17.616" v="120" actId="1076"/>
          <ac:picMkLst>
            <pc:docMk/>
            <pc:sldMk cId="2948606792" sldId="293"/>
            <ac:picMk id="3" creationId="{FA8DD72A-1FC2-40E4-8CDE-635E6F56CBAF}"/>
          </ac:picMkLst>
        </pc:picChg>
      </pc:sldChg>
    </pc:docChg>
  </pc:docChgLst>
  <pc:docChgLst>
    <pc:chgData name="dhondup tsering" userId="425dcc2034446b72" providerId="LiveId" clId="{ABA5146B-AC3F-4D7D-8528-B49C202197F2}"/>
    <pc:docChg chg="modSld">
      <pc:chgData name="dhondup tsering" userId="425dcc2034446b72" providerId="LiveId" clId="{ABA5146B-AC3F-4D7D-8528-B49C202197F2}" dt="2021-07-29T05:38:13.163" v="54"/>
      <pc:docMkLst>
        <pc:docMk/>
      </pc:docMkLst>
      <pc:sldChg chg="addSp modSp">
        <pc:chgData name="dhondup tsering" userId="425dcc2034446b72" providerId="LiveId" clId="{ABA5146B-AC3F-4D7D-8528-B49C202197F2}" dt="2021-07-29T04:56:50.161" v="0"/>
        <pc:sldMkLst>
          <pc:docMk/>
          <pc:sldMk cId="3348757415" sldId="256"/>
        </pc:sldMkLst>
        <pc:picChg chg="add mod">
          <ac:chgData name="dhondup tsering" userId="425dcc2034446b72" providerId="LiveId" clId="{ABA5146B-AC3F-4D7D-8528-B49C202197F2}" dt="2021-07-29T04:56:50.161" v="0"/>
          <ac:picMkLst>
            <pc:docMk/>
            <pc:sldMk cId="3348757415" sldId="256"/>
            <ac:picMk id="2" creationId="{2A12B6F3-F938-4F77-BAEF-B283BC298CF9}"/>
          </ac:picMkLst>
        </pc:picChg>
      </pc:sldChg>
      <pc:sldChg chg="addSp delSp modSp">
        <pc:chgData name="dhondup tsering" userId="425dcc2034446b72" providerId="LiveId" clId="{ABA5146B-AC3F-4D7D-8528-B49C202197F2}" dt="2021-07-29T05:00:05.699" v="4"/>
        <pc:sldMkLst>
          <pc:docMk/>
          <pc:sldMk cId="1018574621" sldId="257"/>
        </pc:sldMkLst>
        <pc:picChg chg="add del mod">
          <ac:chgData name="dhondup tsering" userId="425dcc2034446b72" providerId="LiveId" clId="{ABA5146B-AC3F-4D7D-8528-B49C202197F2}" dt="2021-07-29T04:59:27.205" v="2"/>
          <ac:picMkLst>
            <pc:docMk/>
            <pc:sldMk cId="1018574621" sldId="257"/>
            <ac:picMk id="2" creationId="{6D10EDD7-CF28-49B8-9EAB-F8712E110423}"/>
          </ac:picMkLst>
        </pc:picChg>
        <pc:picChg chg="add del mod">
          <ac:chgData name="dhondup tsering" userId="425dcc2034446b72" providerId="LiveId" clId="{ABA5146B-AC3F-4D7D-8528-B49C202197F2}" dt="2021-07-29T04:59:48.973" v="3"/>
          <ac:picMkLst>
            <pc:docMk/>
            <pc:sldMk cId="1018574621" sldId="257"/>
            <ac:picMk id="3" creationId="{AE217FAE-274D-4AE3-89E5-7AD5C808F7F9}"/>
          </ac:picMkLst>
        </pc:picChg>
        <pc:picChg chg="add del mod">
          <ac:chgData name="dhondup tsering" userId="425dcc2034446b72" providerId="LiveId" clId="{ABA5146B-AC3F-4D7D-8528-B49C202197F2}" dt="2021-07-29T05:00:05.699" v="4"/>
          <ac:picMkLst>
            <pc:docMk/>
            <pc:sldMk cId="1018574621" sldId="257"/>
            <ac:picMk id="5" creationId="{FBEB4F7E-FA08-4434-B703-83F1802CDBFD}"/>
          </ac:picMkLst>
        </pc:picChg>
        <pc:picChg chg="add mod">
          <ac:chgData name="dhondup tsering" userId="425dcc2034446b72" providerId="LiveId" clId="{ABA5146B-AC3F-4D7D-8528-B49C202197F2}" dt="2021-07-29T05:00:05.699" v="4"/>
          <ac:picMkLst>
            <pc:docMk/>
            <pc:sldMk cId="1018574621" sldId="257"/>
            <ac:picMk id="7" creationId="{CE798C1C-2459-43E2-8440-EC34B905BA16}"/>
          </ac:picMkLst>
        </pc:picChg>
      </pc:sldChg>
      <pc:sldChg chg="addSp delSp modSp">
        <pc:chgData name="dhondup tsering" userId="425dcc2034446b72" providerId="LiveId" clId="{ABA5146B-AC3F-4D7D-8528-B49C202197F2}" dt="2021-07-29T05:02:27.063" v="8"/>
        <pc:sldMkLst>
          <pc:docMk/>
          <pc:sldMk cId="525752733" sldId="258"/>
        </pc:sldMkLst>
        <pc:picChg chg="add del mod">
          <ac:chgData name="dhondup tsering" userId="425dcc2034446b72" providerId="LiveId" clId="{ABA5146B-AC3F-4D7D-8528-B49C202197F2}" dt="2021-07-29T05:01:47.149" v="6"/>
          <ac:picMkLst>
            <pc:docMk/>
            <pc:sldMk cId="525752733" sldId="258"/>
            <ac:picMk id="2" creationId="{055B376D-2DB4-4AE4-B99A-65E781C7FDA1}"/>
          </ac:picMkLst>
        </pc:picChg>
        <pc:picChg chg="add del mod">
          <ac:chgData name="dhondup tsering" userId="425dcc2034446b72" providerId="LiveId" clId="{ABA5146B-AC3F-4D7D-8528-B49C202197F2}" dt="2021-07-29T05:02:03.652" v="7"/>
          <ac:picMkLst>
            <pc:docMk/>
            <pc:sldMk cId="525752733" sldId="258"/>
            <ac:picMk id="3" creationId="{ACCC18CE-49FA-41D4-BD20-6B28199FF0FA}"/>
          </ac:picMkLst>
        </pc:picChg>
        <pc:picChg chg="add del mod">
          <ac:chgData name="dhondup tsering" userId="425dcc2034446b72" providerId="LiveId" clId="{ABA5146B-AC3F-4D7D-8528-B49C202197F2}" dt="2021-07-29T05:02:27.063" v="8"/>
          <ac:picMkLst>
            <pc:docMk/>
            <pc:sldMk cId="525752733" sldId="258"/>
            <ac:picMk id="5" creationId="{5262DF03-394D-4456-9DA9-35AA04ADE0CE}"/>
          </ac:picMkLst>
        </pc:picChg>
        <pc:picChg chg="add mod">
          <ac:chgData name="dhondup tsering" userId="425dcc2034446b72" providerId="LiveId" clId="{ABA5146B-AC3F-4D7D-8528-B49C202197F2}" dt="2021-07-29T05:02:27.063" v="8"/>
          <ac:picMkLst>
            <pc:docMk/>
            <pc:sldMk cId="525752733" sldId="258"/>
            <ac:picMk id="7" creationId="{12813989-2524-4799-BFAD-6057BD6A9A17}"/>
          </ac:picMkLst>
        </pc:picChg>
      </pc:sldChg>
      <pc:sldChg chg="addSp delSp modSp">
        <pc:chgData name="dhondup tsering" userId="425dcc2034446b72" providerId="LiveId" clId="{ABA5146B-AC3F-4D7D-8528-B49C202197F2}" dt="2021-07-29T05:03:57.345" v="10"/>
        <pc:sldMkLst>
          <pc:docMk/>
          <pc:sldMk cId="3459794170" sldId="259"/>
        </pc:sldMkLst>
        <pc:picChg chg="add del mod">
          <ac:chgData name="dhondup tsering" userId="425dcc2034446b72" providerId="LiveId" clId="{ABA5146B-AC3F-4D7D-8528-B49C202197F2}" dt="2021-07-29T05:03:57.345" v="10"/>
          <ac:picMkLst>
            <pc:docMk/>
            <pc:sldMk cId="3459794170" sldId="259"/>
            <ac:picMk id="2" creationId="{123779A7-141A-428F-91AE-D9792BE17D3E}"/>
          </ac:picMkLst>
        </pc:picChg>
        <pc:picChg chg="add mod">
          <ac:chgData name="dhondup tsering" userId="425dcc2034446b72" providerId="LiveId" clId="{ABA5146B-AC3F-4D7D-8528-B49C202197F2}" dt="2021-07-29T05:03:57.345" v="10"/>
          <ac:picMkLst>
            <pc:docMk/>
            <pc:sldMk cId="3459794170" sldId="259"/>
            <ac:picMk id="3" creationId="{66D8A0C7-017E-4289-8177-9850DF03C5DB}"/>
          </ac:picMkLst>
        </pc:picChg>
      </pc:sldChg>
      <pc:sldChg chg="addSp modSp">
        <pc:chgData name="dhondup tsering" userId="425dcc2034446b72" providerId="LiveId" clId="{ABA5146B-AC3F-4D7D-8528-B49C202197F2}" dt="2021-07-29T05:04:52.600" v="11"/>
        <pc:sldMkLst>
          <pc:docMk/>
          <pc:sldMk cId="1204998267" sldId="260"/>
        </pc:sldMkLst>
        <pc:picChg chg="add mod">
          <ac:chgData name="dhondup tsering" userId="425dcc2034446b72" providerId="LiveId" clId="{ABA5146B-AC3F-4D7D-8528-B49C202197F2}" dt="2021-07-29T05:04:52.600" v="11"/>
          <ac:picMkLst>
            <pc:docMk/>
            <pc:sldMk cId="1204998267" sldId="260"/>
            <ac:picMk id="2" creationId="{47926451-4125-43F1-AE2D-74BA1C045719}"/>
          </ac:picMkLst>
        </pc:picChg>
      </pc:sldChg>
      <pc:sldChg chg="addSp delSp modSp">
        <pc:chgData name="dhondup tsering" userId="425dcc2034446b72" providerId="LiveId" clId="{ABA5146B-AC3F-4D7D-8528-B49C202197F2}" dt="2021-07-29T05:07:01.369" v="13"/>
        <pc:sldMkLst>
          <pc:docMk/>
          <pc:sldMk cId="3728152200" sldId="261"/>
        </pc:sldMkLst>
        <pc:picChg chg="add del mod">
          <ac:chgData name="dhondup tsering" userId="425dcc2034446b72" providerId="LiveId" clId="{ABA5146B-AC3F-4D7D-8528-B49C202197F2}" dt="2021-07-29T05:07:01.369" v="13"/>
          <ac:picMkLst>
            <pc:docMk/>
            <pc:sldMk cId="3728152200" sldId="261"/>
            <ac:picMk id="2" creationId="{8F521F2F-84E5-49C5-82D7-3812AD23AE86}"/>
          </ac:picMkLst>
        </pc:picChg>
        <pc:picChg chg="add mod">
          <ac:chgData name="dhondup tsering" userId="425dcc2034446b72" providerId="LiveId" clId="{ABA5146B-AC3F-4D7D-8528-B49C202197F2}" dt="2021-07-29T05:07:01.369" v="13"/>
          <ac:picMkLst>
            <pc:docMk/>
            <pc:sldMk cId="3728152200" sldId="261"/>
            <ac:picMk id="3" creationId="{3EDD6C7F-3A24-48C7-99BC-1DB2F12A3517}"/>
          </ac:picMkLst>
        </pc:picChg>
      </pc:sldChg>
      <pc:sldChg chg="addSp delSp modSp">
        <pc:chgData name="dhondup tsering" userId="425dcc2034446b72" providerId="LiveId" clId="{ABA5146B-AC3F-4D7D-8528-B49C202197F2}" dt="2021-07-29T05:11:10.929" v="18"/>
        <pc:sldMkLst>
          <pc:docMk/>
          <pc:sldMk cId="3350226380" sldId="262"/>
        </pc:sldMkLst>
        <pc:picChg chg="add del mod">
          <ac:chgData name="dhondup tsering" userId="425dcc2034446b72" providerId="LiveId" clId="{ABA5146B-AC3F-4D7D-8528-B49C202197F2}" dt="2021-07-29T05:10:31.652" v="16"/>
          <ac:picMkLst>
            <pc:docMk/>
            <pc:sldMk cId="3350226380" sldId="262"/>
            <ac:picMk id="2" creationId="{65B72C50-E33F-49DF-86C4-8D54BB80BF43}"/>
          </ac:picMkLst>
        </pc:picChg>
        <pc:picChg chg="add del mod">
          <ac:chgData name="dhondup tsering" userId="425dcc2034446b72" providerId="LiveId" clId="{ABA5146B-AC3F-4D7D-8528-B49C202197F2}" dt="2021-07-29T05:10:49.055" v="17"/>
          <ac:picMkLst>
            <pc:docMk/>
            <pc:sldMk cId="3350226380" sldId="262"/>
            <ac:picMk id="3" creationId="{E3AC133C-AF6A-4241-AF12-DD6DBBC9C9F0}"/>
          </ac:picMkLst>
        </pc:picChg>
        <pc:picChg chg="add del mod">
          <ac:chgData name="dhondup tsering" userId="425dcc2034446b72" providerId="LiveId" clId="{ABA5146B-AC3F-4D7D-8528-B49C202197F2}" dt="2021-07-29T05:11:10.929" v="18"/>
          <ac:picMkLst>
            <pc:docMk/>
            <pc:sldMk cId="3350226380" sldId="262"/>
            <ac:picMk id="5" creationId="{7BF1DB81-45F7-4145-852E-FCAAD631CBB3}"/>
          </ac:picMkLst>
        </pc:picChg>
        <pc:picChg chg="add mod">
          <ac:chgData name="dhondup tsering" userId="425dcc2034446b72" providerId="LiveId" clId="{ABA5146B-AC3F-4D7D-8528-B49C202197F2}" dt="2021-07-29T05:11:10.929" v="18"/>
          <ac:picMkLst>
            <pc:docMk/>
            <pc:sldMk cId="3350226380" sldId="262"/>
            <ac:picMk id="7" creationId="{1D572DD2-74D8-4CEB-8FBC-91874B482BD9}"/>
          </ac:picMkLst>
        </pc:picChg>
      </pc:sldChg>
      <pc:sldChg chg="addSp modSp">
        <pc:chgData name="dhondup tsering" userId="425dcc2034446b72" providerId="LiveId" clId="{ABA5146B-AC3F-4D7D-8528-B49C202197F2}" dt="2021-07-29T05:08:13.119" v="14"/>
        <pc:sldMkLst>
          <pc:docMk/>
          <pc:sldMk cId="814010234" sldId="263"/>
        </pc:sldMkLst>
        <pc:picChg chg="add mod">
          <ac:chgData name="dhondup tsering" userId="425dcc2034446b72" providerId="LiveId" clId="{ABA5146B-AC3F-4D7D-8528-B49C202197F2}" dt="2021-07-29T05:08:13.119" v="14"/>
          <ac:picMkLst>
            <pc:docMk/>
            <pc:sldMk cId="814010234" sldId="263"/>
            <ac:picMk id="2" creationId="{9D36843E-8854-4407-B7B1-E576FEE3E7C9}"/>
          </ac:picMkLst>
        </pc:picChg>
      </pc:sldChg>
      <pc:sldChg chg="addSp delSp modSp">
        <pc:chgData name="dhondup tsering" userId="425dcc2034446b72" providerId="LiveId" clId="{ABA5146B-AC3F-4D7D-8528-B49C202197F2}" dt="2021-07-29T05:13:18.369" v="23"/>
        <pc:sldMkLst>
          <pc:docMk/>
          <pc:sldMk cId="302978315" sldId="264"/>
        </pc:sldMkLst>
        <pc:picChg chg="add del mod">
          <ac:chgData name="dhondup tsering" userId="425dcc2034446b72" providerId="LiveId" clId="{ABA5146B-AC3F-4D7D-8528-B49C202197F2}" dt="2021-07-29T05:12:45.359" v="20"/>
          <ac:picMkLst>
            <pc:docMk/>
            <pc:sldMk cId="302978315" sldId="264"/>
            <ac:picMk id="2" creationId="{F99585F3-5D9B-4063-AF96-71B547276F89}"/>
          </ac:picMkLst>
        </pc:picChg>
        <pc:picChg chg="add del mod">
          <ac:chgData name="dhondup tsering" userId="425dcc2034446b72" providerId="LiveId" clId="{ABA5146B-AC3F-4D7D-8528-B49C202197F2}" dt="2021-07-29T05:12:54.079" v="21"/>
          <ac:picMkLst>
            <pc:docMk/>
            <pc:sldMk cId="302978315" sldId="264"/>
            <ac:picMk id="3" creationId="{2EB50543-05B1-41EB-87A9-A266201CACB2}"/>
          </ac:picMkLst>
        </pc:picChg>
        <pc:picChg chg="add del mod">
          <ac:chgData name="dhondup tsering" userId="425dcc2034446b72" providerId="LiveId" clId="{ABA5146B-AC3F-4D7D-8528-B49C202197F2}" dt="2021-07-29T05:13:06.411" v="22"/>
          <ac:picMkLst>
            <pc:docMk/>
            <pc:sldMk cId="302978315" sldId="264"/>
            <ac:picMk id="5" creationId="{98861BE1-B652-4446-8A49-EAD96AC92322}"/>
          </ac:picMkLst>
        </pc:picChg>
        <pc:picChg chg="add del mod">
          <ac:chgData name="dhondup tsering" userId="425dcc2034446b72" providerId="LiveId" clId="{ABA5146B-AC3F-4D7D-8528-B49C202197F2}" dt="2021-07-29T05:13:18.369" v="23"/>
          <ac:picMkLst>
            <pc:docMk/>
            <pc:sldMk cId="302978315" sldId="264"/>
            <ac:picMk id="7" creationId="{C4849AA4-24CD-420C-8289-B486DA4FB391}"/>
          </ac:picMkLst>
        </pc:picChg>
        <pc:picChg chg="add mod">
          <ac:chgData name="dhondup tsering" userId="425dcc2034446b72" providerId="LiveId" clId="{ABA5146B-AC3F-4D7D-8528-B49C202197F2}" dt="2021-07-29T05:13:18.369" v="23"/>
          <ac:picMkLst>
            <pc:docMk/>
            <pc:sldMk cId="302978315" sldId="264"/>
            <ac:picMk id="8" creationId="{890787E7-4845-4BD0-A733-CCB09315F50F}"/>
          </ac:picMkLst>
        </pc:picChg>
      </pc:sldChg>
      <pc:sldChg chg="addSp delSp modSp">
        <pc:chgData name="dhondup tsering" userId="425dcc2034446b72" providerId="LiveId" clId="{ABA5146B-AC3F-4D7D-8528-B49C202197F2}" dt="2021-07-29T05:15:22.582" v="26"/>
        <pc:sldMkLst>
          <pc:docMk/>
          <pc:sldMk cId="891345644" sldId="265"/>
        </pc:sldMkLst>
        <pc:picChg chg="add del mod">
          <ac:chgData name="dhondup tsering" userId="425dcc2034446b72" providerId="LiveId" clId="{ABA5146B-AC3F-4D7D-8528-B49C202197F2}" dt="2021-07-29T05:14:27.904" v="25"/>
          <ac:picMkLst>
            <pc:docMk/>
            <pc:sldMk cId="891345644" sldId="265"/>
            <ac:picMk id="2" creationId="{C077B89A-7C2B-4B9D-859C-86D8714EE1DF}"/>
          </ac:picMkLst>
        </pc:picChg>
        <pc:picChg chg="add del mod">
          <ac:chgData name="dhondup tsering" userId="425dcc2034446b72" providerId="LiveId" clId="{ABA5146B-AC3F-4D7D-8528-B49C202197F2}" dt="2021-07-29T05:15:22.582" v="26"/>
          <ac:picMkLst>
            <pc:docMk/>
            <pc:sldMk cId="891345644" sldId="265"/>
            <ac:picMk id="3" creationId="{FC660A41-08FC-488E-AFD2-3B6A4C0EC758}"/>
          </ac:picMkLst>
        </pc:picChg>
        <pc:picChg chg="add mod">
          <ac:chgData name="dhondup tsering" userId="425dcc2034446b72" providerId="LiveId" clId="{ABA5146B-AC3F-4D7D-8528-B49C202197F2}" dt="2021-07-29T05:15:22.582" v="26"/>
          <ac:picMkLst>
            <pc:docMk/>
            <pc:sldMk cId="891345644" sldId="265"/>
            <ac:picMk id="5" creationId="{BA165C37-9DF4-4D45-97BC-C8EB28E62BD1}"/>
          </ac:picMkLst>
        </pc:picChg>
      </pc:sldChg>
      <pc:sldChg chg="addSp delSp modSp">
        <pc:chgData name="dhondup tsering" userId="425dcc2034446b72" providerId="LiveId" clId="{ABA5146B-AC3F-4D7D-8528-B49C202197F2}" dt="2021-07-29T05:17:19.367" v="28"/>
        <pc:sldMkLst>
          <pc:docMk/>
          <pc:sldMk cId="3955896480" sldId="266"/>
        </pc:sldMkLst>
        <pc:picChg chg="add del mod">
          <ac:chgData name="dhondup tsering" userId="425dcc2034446b72" providerId="LiveId" clId="{ABA5146B-AC3F-4D7D-8528-B49C202197F2}" dt="2021-07-29T05:17:19.367" v="28"/>
          <ac:picMkLst>
            <pc:docMk/>
            <pc:sldMk cId="3955896480" sldId="266"/>
            <ac:picMk id="2" creationId="{D39E96CF-9431-4F6D-B9BB-0D53F30B3883}"/>
          </ac:picMkLst>
        </pc:picChg>
        <pc:picChg chg="add mod">
          <ac:chgData name="dhondup tsering" userId="425dcc2034446b72" providerId="LiveId" clId="{ABA5146B-AC3F-4D7D-8528-B49C202197F2}" dt="2021-07-29T05:17:19.367" v="28"/>
          <ac:picMkLst>
            <pc:docMk/>
            <pc:sldMk cId="3955896480" sldId="266"/>
            <ac:picMk id="3" creationId="{8597A712-899B-4B2A-91F5-089F8BF0DF88}"/>
          </ac:picMkLst>
        </pc:picChg>
      </pc:sldChg>
      <pc:sldChg chg="addSp delSp modSp">
        <pc:chgData name="dhondup tsering" userId="425dcc2034446b72" providerId="LiveId" clId="{ABA5146B-AC3F-4D7D-8528-B49C202197F2}" dt="2021-07-29T05:19:24.487" v="32"/>
        <pc:sldMkLst>
          <pc:docMk/>
          <pc:sldMk cId="1786802927" sldId="267"/>
        </pc:sldMkLst>
        <pc:picChg chg="add del mod">
          <ac:chgData name="dhondup tsering" userId="425dcc2034446b72" providerId="LiveId" clId="{ABA5146B-AC3F-4D7D-8528-B49C202197F2}" dt="2021-07-29T05:18:44.014" v="30"/>
          <ac:picMkLst>
            <pc:docMk/>
            <pc:sldMk cId="1786802927" sldId="267"/>
            <ac:picMk id="2" creationId="{8CE451C6-4BDD-4F4C-8FDA-2562ACEFBE7C}"/>
          </ac:picMkLst>
        </pc:picChg>
        <pc:picChg chg="add del mod">
          <ac:chgData name="dhondup tsering" userId="425dcc2034446b72" providerId="LiveId" clId="{ABA5146B-AC3F-4D7D-8528-B49C202197F2}" dt="2021-07-29T05:19:13.611" v="31"/>
          <ac:picMkLst>
            <pc:docMk/>
            <pc:sldMk cId="1786802927" sldId="267"/>
            <ac:picMk id="3" creationId="{46EC846A-D530-4083-8EBA-53CF726BEEC8}"/>
          </ac:picMkLst>
        </pc:picChg>
        <pc:picChg chg="add del mod">
          <ac:chgData name="dhondup tsering" userId="425dcc2034446b72" providerId="LiveId" clId="{ABA5146B-AC3F-4D7D-8528-B49C202197F2}" dt="2021-07-29T05:19:24.487" v="32"/>
          <ac:picMkLst>
            <pc:docMk/>
            <pc:sldMk cId="1786802927" sldId="267"/>
            <ac:picMk id="5" creationId="{56C6A5B6-13EC-45EA-A984-5BB1DF078B20}"/>
          </ac:picMkLst>
        </pc:picChg>
        <pc:picChg chg="add mod">
          <ac:chgData name="dhondup tsering" userId="425dcc2034446b72" providerId="LiveId" clId="{ABA5146B-AC3F-4D7D-8528-B49C202197F2}" dt="2021-07-29T05:19:24.487" v="32"/>
          <ac:picMkLst>
            <pc:docMk/>
            <pc:sldMk cId="1786802927" sldId="267"/>
            <ac:picMk id="7" creationId="{6B515751-FCFF-440F-9A3A-23561C631662}"/>
          </ac:picMkLst>
        </pc:picChg>
      </pc:sldChg>
      <pc:sldChg chg="addSp delSp modSp">
        <pc:chgData name="dhondup tsering" userId="425dcc2034446b72" providerId="LiveId" clId="{ABA5146B-AC3F-4D7D-8528-B49C202197F2}" dt="2021-07-29T05:23:49.536" v="39"/>
        <pc:sldMkLst>
          <pc:docMk/>
          <pc:sldMk cId="4053000739" sldId="268"/>
        </pc:sldMkLst>
        <pc:picChg chg="add del mod">
          <ac:chgData name="dhondup tsering" userId="425dcc2034446b72" providerId="LiveId" clId="{ABA5146B-AC3F-4D7D-8528-B49C202197F2}" dt="2021-07-29T05:22:08.559" v="34"/>
          <ac:picMkLst>
            <pc:docMk/>
            <pc:sldMk cId="4053000739" sldId="268"/>
            <ac:picMk id="2" creationId="{16F5E88D-09CC-476E-A0AB-7045970BF209}"/>
          </ac:picMkLst>
        </pc:picChg>
        <pc:picChg chg="add del mod">
          <ac:chgData name="dhondup tsering" userId="425dcc2034446b72" providerId="LiveId" clId="{ABA5146B-AC3F-4D7D-8528-B49C202197F2}" dt="2021-07-29T05:22:45.442" v="35"/>
          <ac:picMkLst>
            <pc:docMk/>
            <pc:sldMk cId="4053000739" sldId="268"/>
            <ac:picMk id="3" creationId="{D5D78678-558B-4AB8-953E-D57FEE676E83}"/>
          </ac:picMkLst>
        </pc:picChg>
        <pc:picChg chg="add del mod">
          <ac:chgData name="dhondup tsering" userId="425dcc2034446b72" providerId="LiveId" clId="{ABA5146B-AC3F-4D7D-8528-B49C202197F2}" dt="2021-07-29T05:22:57.945" v="36"/>
          <ac:picMkLst>
            <pc:docMk/>
            <pc:sldMk cId="4053000739" sldId="268"/>
            <ac:picMk id="5" creationId="{4B7F42B0-D429-4B68-BE5C-BF87F653E4F6}"/>
          </ac:picMkLst>
        </pc:picChg>
        <pc:picChg chg="add del mod">
          <ac:chgData name="dhondup tsering" userId="425dcc2034446b72" providerId="LiveId" clId="{ABA5146B-AC3F-4D7D-8528-B49C202197F2}" dt="2021-07-29T05:23:08.351" v="37"/>
          <ac:picMkLst>
            <pc:docMk/>
            <pc:sldMk cId="4053000739" sldId="268"/>
            <ac:picMk id="7" creationId="{65606EE8-D4F9-4D2D-9A5C-5E05A3C88988}"/>
          </ac:picMkLst>
        </pc:picChg>
        <pc:picChg chg="add del mod">
          <ac:chgData name="dhondup tsering" userId="425dcc2034446b72" providerId="LiveId" clId="{ABA5146B-AC3F-4D7D-8528-B49C202197F2}" dt="2021-07-29T05:23:24.505" v="38"/>
          <ac:picMkLst>
            <pc:docMk/>
            <pc:sldMk cId="4053000739" sldId="268"/>
            <ac:picMk id="8" creationId="{DB0D2E63-C5DF-4192-9DBD-13B76208CD11}"/>
          </ac:picMkLst>
        </pc:picChg>
        <pc:picChg chg="add del mod">
          <ac:chgData name="dhondup tsering" userId="425dcc2034446b72" providerId="LiveId" clId="{ABA5146B-AC3F-4D7D-8528-B49C202197F2}" dt="2021-07-29T05:23:49.536" v="39"/>
          <ac:picMkLst>
            <pc:docMk/>
            <pc:sldMk cId="4053000739" sldId="268"/>
            <ac:picMk id="9" creationId="{8276F223-9090-46C2-AE35-F57ECDCBF14B}"/>
          </ac:picMkLst>
        </pc:picChg>
        <pc:picChg chg="add mod">
          <ac:chgData name="dhondup tsering" userId="425dcc2034446b72" providerId="LiveId" clId="{ABA5146B-AC3F-4D7D-8528-B49C202197F2}" dt="2021-07-29T05:23:49.536" v="39"/>
          <ac:picMkLst>
            <pc:docMk/>
            <pc:sldMk cId="4053000739" sldId="268"/>
            <ac:picMk id="10" creationId="{AEA13BDB-86EA-4176-95AD-C70C0B57B137}"/>
          </ac:picMkLst>
        </pc:picChg>
      </pc:sldChg>
      <pc:sldChg chg="addSp delSp modSp">
        <pc:chgData name="dhondup tsering" userId="425dcc2034446b72" providerId="LiveId" clId="{ABA5146B-AC3F-4D7D-8528-B49C202197F2}" dt="2021-07-29T05:25:47.273" v="43"/>
        <pc:sldMkLst>
          <pc:docMk/>
          <pc:sldMk cId="3097559617" sldId="269"/>
        </pc:sldMkLst>
        <pc:picChg chg="add del mod">
          <ac:chgData name="dhondup tsering" userId="425dcc2034446b72" providerId="LiveId" clId="{ABA5146B-AC3F-4D7D-8528-B49C202197F2}" dt="2021-07-29T05:25:08.766" v="41"/>
          <ac:picMkLst>
            <pc:docMk/>
            <pc:sldMk cId="3097559617" sldId="269"/>
            <ac:picMk id="2" creationId="{67097678-444C-4535-B049-933502A12279}"/>
          </ac:picMkLst>
        </pc:picChg>
        <pc:picChg chg="add del mod">
          <ac:chgData name="dhondup tsering" userId="425dcc2034446b72" providerId="LiveId" clId="{ABA5146B-AC3F-4D7D-8528-B49C202197F2}" dt="2021-07-29T05:25:25.421" v="42"/>
          <ac:picMkLst>
            <pc:docMk/>
            <pc:sldMk cId="3097559617" sldId="269"/>
            <ac:picMk id="3" creationId="{85BF87F6-BD2A-4A9E-9084-87B810447D9E}"/>
          </ac:picMkLst>
        </pc:picChg>
        <pc:picChg chg="add del mod">
          <ac:chgData name="dhondup tsering" userId="425dcc2034446b72" providerId="LiveId" clId="{ABA5146B-AC3F-4D7D-8528-B49C202197F2}" dt="2021-07-29T05:25:47.273" v="43"/>
          <ac:picMkLst>
            <pc:docMk/>
            <pc:sldMk cId="3097559617" sldId="269"/>
            <ac:picMk id="5" creationId="{24B83628-2FC4-47DE-8A0C-A4B02A2509EB}"/>
          </ac:picMkLst>
        </pc:picChg>
        <pc:picChg chg="add mod">
          <ac:chgData name="dhondup tsering" userId="425dcc2034446b72" providerId="LiveId" clId="{ABA5146B-AC3F-4D7D-8528-B49C202197F2}" dt="2021-07-29T05:25:47.273" v="43"/>
          <ac:picMkLst>
            <pc:docMk/>
            <pc:sldMk cId="3097559617" sldId="269"/>
            <ac:picMk id="7" creationId="{AF93862C-5A86-4407-A6B0-2D2A5275FC55}"/>
          </ac:picMkLst>
        </pc:picChg>
      </pc:sldChg>
      <pc:sldChg chg="addSp modSp">
        <pc:chgData name="dhondup tsering" userId="425dcc2034446b72" providerId="LiveId" clId="{ABA5146B-AC3F-4D7D-8528-B49C202197F2}" dt="2021-07-29T05:28:00.732" v="44"/>
        <pc:sldMkLst>
          <pc:docMk/>
          <pc:sldMk cId="415415560" sldId="270"/>
        </pc:sldMkLst>
        <pc:picChg chg="add mod">
          <ac:chgData name="dhondup tsering" userId="425dcc2034446b72" providerId="LiveId" clId="{ABA5146B-AC3F-4D7D-8528-B49C202197F2}" dt="2021-07-29T05:28:00.732" v="44"/>
          <ac:picMkLst>
            <pc:docMk/>
            <pc:sldMk cId="415415560" sldId="270"/>
            <ac:picMk id="2" creationId="{D6C7D311-02E8-48F3-9604-19B007DC4ABF}"/>
          </ac:picMkLst>
        </pc:picChg>
      </pc:sldChg>
      <pc:sldChg chg="addSp delSp modSp">
        <pc:chgData name="dhondup tsering" userId="425dcc2034446b72" providerId="LiveId" clId="{ABA5146B-AC3F-4D7D-8528-B49C202197F2}" dt="2021-07-29T05:29:47.066" v="46"/>
        <pc:sldMkLst>
          <pc:docMk/>
          <pc:sldMk cId="4138472140" sldId="271"/>
        </pc:sldMkLst>
        <pc:picChg chg="add del mod">
          <ac:chgData name="dhondup tsering" userId="425dcc2034446b72" providerId="LiveId" clId="{ABA5146B-AC3F-4D7D-8528-B49C202197F2}" dt="2021-07-29T05:29:47.066" v="46"/>
          <ac:picMkLst>
            <pc:docMk/>
            <pc:sldMk cId="4138472140" sldId="271"/>
            <ac:picMk id="2" creationId="{E5ABBABC-9E06-4FD2-B5F0-0D85A7840386}"/>
          </ac:picMkLst>
        </pc:picChg>
        <pc:picChg chg="add mod">
          <ac:chgData name="dhondup tsering" userId="425dcc2034446b72" providerId="LiveId" clId="{ABA5146B-AC3F-4D7D-8528-B49C202197F2}" dt="2021-07-29T05:29:47.066" v="46"/>
          <ac:picMkLst>
            <pc:docMk/>
            <pc:sldMk cId="4138472140" sldId="271"/>
            <ac:picMk id="3" creationId="{C9CD8939-C2AF-4982-B62E-313FFE0CAE76}"/>
          </ac:picMkLst>
        </pc:picChg>
      </pc:sldChg>
      <pc:sldChg chg="addSp delSp modSp">
        <pc:chgData name="dhondup tsering" userId="425dcc2034446b72" providerId="LiveId" clId="{ABA5146B-AC3F-4D7D-8528-B49C202197F2}" dt="2021-07-29T05:31:09.239" v="48"/>
        <pc:sldMkLst>
          <pc:docMk/>
          <pc:sldMk cId="3074633053" sldId="272"/>
        </pc:sldMkLst>
        <pc:picChg chg="add del mod">
          <ac:chgData name="dhondup tsering" userId="425dcc2034446b72" providerId="LiveId" clId="{ABA5146B-AC3F-4D7D-8528-B49C202197F2}" dt="2021-07-29T05:31:09.239" v="48"/>
          <ac:picMkLst>
            <pc:docMk/>
            <pc:sldMk cId="3074633053" sldId="272"/>
            <ac:picMk id="2" creationId="{344C6D94-D911-421D-A3F4-B35A271EF88A}"/>
          </ac:picMkLst>
        </pc:picChg>
        <pc:picChg chg="add mod">
          <ac:chgData name="dhondup tsering" userId="425dcc2034446b72" providerId="LiveId" clId="{ABA5146B-AC3F-4D7D-8528-B49C202197F2}" dt="2021-07-29T05:31:09.239" v="48"/>
          <ac:picMkLst>
            <pc:docMk/>
            <pc:sldMk cId="3074633053" sldId="272"/>
            <ac:picMk id="3" creationId="{F8B7C95B-D268-4B52-A517-CE5DE2A06950}"/>
          </ac:picMkLst>
        </pc:picChg>
      </pc:sldChg>
      <pc:sldChg chg="addSp delSp modSp">
        <pc:chgData name="dhondup tsering" userId="425dcc2034446b72" providerId="LiveId" clId="{ABA5146B-AC3F-4D7D-8528-B49C202197F2}" dt="2021-07-29T05:38:13.163" v="54"/>
        <pc:sldMkLst>
          <pc:docMk/>
          <pc:sldMk cId="1780628248" sldId="273"/>
        </pc:sldMkLst>
        <pc:picChg chg="add del mod">
          <ac:chgData name="dhondup tsering" userId="425dcc2034446b72" providerId="LiveId" clId="{ABA5146B-AC3F-4D7D-8528-B49C202197F2}" dt="2021-07-29T05:36:47.500" v="50"/>
          <ac:picMkLst>
            <pc:docMk/>
            <pc:sldMk cId="1780628248" sldId="273"/>
            <ac:picMk id="2" creationId="{B5FA548C-6067-44A5-B248-90FAF64FE8A4}"/>
          </ac:picMkLst>
        </pc:picChg>
        <pc:picChg chg="add del mod">
          <ac:chgData name="dhondup tsering" userId="425dcc2034446b72" providerId="LiveId" clId="{ABA5146B-AC3F-4D7D-8528-B49C202197F2}" dt="2021-07-29T05:37:00.329" v="51"/>
          <ac:picMkLst>
            <pc:docMk/>
            <pc:sldMk cId="1780628248" sldId="273"/>
            <ac:picMk id="3" creationId="{D114761A-92A1-4FA2-AB6F-4A0D9D1CDDAF}"/>
          </ac:picMkLst>
        </pc:picChg>
        <pc:picChg chg="add del mod">
          <ac:chgData name="dhondup tsering" userId="425dcc2034446b72" providerId="LiveId" clId="{ABA5146B-AC3F-4D7D-8528-B49C202197F2}" dt="2021-07-29T05:37:23.781" v="52"/>
          <ac:picMkLst>
            <pc:docMk/>
            <pc:sldMk cId="1780628248" sldId="273"/>
            <ac:picMk id="5" creationId="{B54EECAC-CDD8-425C-8F2A-1ED4826D28CF}"/>
          </ac:picMkLst>
        </pc:picChg>
        <pc:picChg chg="add del mod">
          <ac:chgData name="dhondup tsering" userId="425dcc2034446b72" providerId="LiveId" clId="{ABA5146B-AC3F-4D7D-8528-B49C202197F2}" dt="2021-07-29T05:37:40.938" v="53"/>
          <ac:picMkLst>
            <pc:docMk/>
            <pc:sldMk cId="1780628248" sldId="273"/>
            <ac:picMk id="7" creationId="{3A846D95-57C3-441A-A585-6AE0112F7C8C}"/>
          </ac:picMkLst>
        </pc:picChg>
        <pc:picChg chg="add del mod">
          <ac:chgData name="dhondup tsering" userId="425dcc2034446b72" providerId="LiveId" clId="{ABA5146B-AC3F-4D7D-8528-B49C202197F2}" dt="2021-07-29T05:38:13.163" v="54"/>
          <ac:picMkLst>
            <pc:docMk/>
            <pc:sldMk cId="1780628248" sldId="273"/>
            <ac:picMk id="8" creationId="{9B465DD3-AC97-4C7E-9CAD-A2B7482297A3}"/>
          </ac:picMkLst>
        </pc:picChg>
        <pc:picChg chg="add mod">
          <ac:chgData name="dhondup tsering" userId="425dcc2034446b72" providerId="LiveId" clId="{ABA5146B-AC3F-4D7D-8528-B49C202197F2}" dt="2021-07-29T05:38:13.163" v="54"/>
          <ac:picMkLst>
            <pc:docMk/>
            <pc:sldMk cId="1780628248" sldId="273"/>
            <ac:picMk id="9" creationId="{E0182D2D-2EDD-40D9-9239-E5369E8755B6}"/>
          </ac:picMkLst>
        </pc:picChg>
      </pc:sldChg>
    </pc:docChg>
  </pc:docChgLst>
  <pc:docChgLst>
    <pc:chgData name="Leonie Smith" userId="fed1330f33f5650e" providerId="LiveId" clId="{55E32D89-4AB3-4D5D-BBAF-A45A37118531}"/>
    <pc:docChg chg="custSel modSld">
      <pc:chgData name="Leonie Smith" userId="fed1330f33f5650e" providerId="LiveId" clId="{55E32D89-4AB3-4D5D-BBAF-A45A37118531}" dt="2023-10-17T07:15:07.788" v="191" actId="20577"/>
      <pc:docMkLst>
        <pc:docMk/>
      </pc:docMkLst>
      <pc:sldChg chg="addSp delSp modSp mod modTransition modAnim">
        <pc:chgData name="Leonie Smith" userId="fed1330f33f5650e" providerId="LiveId" clId="{55E32D89-4AB3-4D5D-BBAF-A45A37118531}" dt="2023-09-20T07:11:10.345" v="11"/>
        <pc:sldMkLst>
          <pc:docMk/>
          <pc:sldMk cId="3348757415" sldId="256"/>
        </pc:sldMkLst>
        <pc:picChg chg="del">
          <ac:chgData name="Leonie Smith" userId="fed1330f33f5650e" providerId="LiveId" clId="{55E32D89-4AB3-4D5D-BBAF-A45A37118531}" dt="2023-09-20T07:10:47.354" v="7"/>
          <ac:picMkLst>
            <pc:docMk/>
            <pc:sldMk cId="3348757415" sldId="256"/>
            <ac:picMk id="2" creationId="{2A12B6F3-F938-4F77-BAEF-B283BC298CF9}"/>
          </ac:picMkLst>
        </pc:picChg>
        <pc:picChg chg="add del mod">
          <ac:chgData name="Leonie Smith" userId="fed1330f33f5650e" providerId="LiveId" clId="{55E32D89-4AB3-4D5D-BBAF-A45A37118531}" dt="2023-09-20T07:10:56.361" v="8"/>
          <ac:picMkLst>
            <pc:docMk/>
            <pc:sldMk cId="3348757415" sldId="256"/>
            <ac:picMk id="9" creationId="{70A2C91B-2289-124C-A274-C31EC667D1E8}"/>
          </ac:picMkLst>
        </pc:picChg>
        <pc:picChg chg="add del mod">
          <ac:chgData name="Leonie Smith" userId="fed1330f33f5650e" providerId="LiveId" clId="{55E32D89-4AB3-4D5D-BBAF-A45A37118531}" dt="2023-09-20T07:11:03.861" v="10"/>
          <ac:picMkLst>
            <pc:docMk/>
            <pc:sldMk cId="3348757415" sldId="256"/>
            <ac:picMk id="10" creationId="{624DAF56-0B60-7A33-CE2F-14B653FDA7A5}"/>
          </ac:picMkLst>
        </pc:picChg>
        <pc:picChg chg="add del mod ord">
          <ac:chgData name="Leonie Smith" userId="fed1330f33f5650e" providerId="LiveId" clId="{55E32D89-4AB3-4D5D-BBAF-A45A37118531}" dt="2023-09-20T07:11:10.345" v="11"/>
          <ac:picMkLst>
            <pc:docMk/>
            <pc:sldMk cId="3348757415" sldId="256"/>
            <ac:picMk id="13" creationId="{EF3A3B93-F0EA-153A-7F1C-36AFD10F508F}"/>
          </ac:picMkLst>
        </pc:picChg>
        <pc:picChg chg="add mod">
          <ac:chgData name="Leonie Smith" userId="fed1330f33f5650e" providerId="LiveId" clId="{55E32D89-4AB3-4D5D-BBAF-A45A37118531}" dt="2023-09-20T07:11:10.345" v="11"/>
          <ac:picMkLst>
            <pc:docMk/>
            <pc:sldMk cId="3348757415" sldId="256"/>
            <ac:picMk id="14" creationId="{234874AC-C322-03B6-EDD8-7B68EDE0DEF1}"/>
          </ac:picMkLst>
        </pc:picChg>
      </pc:sldChg>
      <pc:sldChg chg="addSp delSp modSp mod modTransition modAnim">
        <pc:chgData name="Leonie Smith" userId="fed1330f33f5650e" providerId="LiveId" clId="{55E32D89-4AB3-4D5D-BBAF-A45A37118531}" dt="2023-09-21T07:00:05.520" v="167"/>
        <pc:sldMkLst>
          <pc:docMk/>
          <pc:sldMk cId="1018574621" sldId="257"/>
        </pc:sldMkLst>
        <pc:picChg chg="add del mod ord">
          <ac:chgData name="Leonie Smith" userId="fed1330f33f5650e" providerId="LiveId" clId="{55E32D89-4AB3-4D5D-BBAF-A45A37118531}" dt="2023-09-21T06:58:52.385" v="155"/>
          <ac:picMkLst>
            <pc:docMk/>
            <pc:sldMk cId="1018574621" sldId="257"/>
            <ac:picMk id="7" creationId="{C0ED6FEF-B9C5-B04B-26EF-DC6E11126594}"/>
          </ac:picMkLst>
        </pc:picChg>
        <pc:picChg chg="add del mod">
          <ac:chgData name="Leonie Smith" userId="fed1330f33f5650e" providerId="LiveId" clId="{55E32D89-4AB3-4D5D-BBAF-A45A37118531}" dt="2023-09-21T06:58:56.828" v="157"/>
          <ac:picMkLst>
            <pc:docMk/>
            <pc:sldMk cId="1018574621" sldId="257"/>
            <ac:picMk id="8" creationId="{5DA461C4-A2EA-8625-18E8-F8DCC5815503}"/>
          </ac:picMkLst>
        </pc:picChg>
        <pc:picChg chg="add del mod">
          <ac:chgData name="Leonie Smith" userId="fed1330f33f5650e" providerId="LiveId" clId="{55E32D89-4AB3-4D5D-BBAF-A45A37118531}" dt="2023-09-20T07:12:48.925" v="14"/>
          <ac:picMkLst>
            <pc:docMk/>
            <pc:sldMk cId="1018574621" sldId="257"/>
            <ac:picMk id="9" creationId="{1C72F200-9D91-F6D7-F9F5-E2EDC8651675}"/>
          </ac:picMkLst>
        </pc:picChg>
        <pc:picChg chg="del">
          <ac:chgData name="Leonie Smith" userId="fed1330f33f5650e" providerId="LiveId" clId="{55E32D89-4AB3-4D5D-BBAF-A45A37118531}" dt="2023-09-20T07:12:34.524" v="13"/>
          <ac:picMkLst>
            <pc:docMk/>
            <pc:sldMk cId="1018574621" sldId="257"/>
            <ac:picMk id="10" creationId="{BCC2697F-2DE4-4FFF-A7A1-12F7DCC4336E}"/>
          </ac:picMkLst>
        </pc:picChg>
        <pc:picChg chg="add del mod">
          <ac:chgData name="Leonie Smith" userId="fed1330f33f5650e" providerId="LiveId" clId="{55E32D89-4AB3-4D5D-BBAF-A45A37118531}" dt="2023-09-20T07:13:03.221" v="16"/>
          <ac:picMkLst>
            <pc:docMk/>
            <pc:sldMk cId="1018574621" sldId="257"/>
            <ac:picMk id="11" creationId="{1B5188DE-98A1-0FA8-EC30-AB1D4EAD30B0}"/>
          </ac:picMkLst>
        </pc:picChg>
        <pc:picChg chg="add del mod ord">
          <ac:chgData name="Leonie Smith" userId="fed1330f33f5650e" providerId="LiveId" clId="{55E32D89-4AB3-4D5D-BBAF-A45A37118531}" dt="2023-09-21T06:59:06.384" v="158"/>
          <ac:picMkLst>
            <pc:docMk/>
            <pc:sldMk cId="1018574621" sldId="257"/>
            <ac:picMk id="11" creationId="{609FDB9F-EDDD-AB5D-4242-62525D9547D7}"/>
          </ac:picMkLst>
        </pc:picChg>
        <pc:picChg chg="add del mod">
          <ac:chgData name="Leonie Smith" userId="fed1330f33f5650e" providerId="LiveId" clId="{55E32D89-4AB3-4D5D-BBAF-A45A37118531}" dt="2023-09-21T06:59:24.800" v="160"/>
          <ac:picMkLst>
            <pc:docMk/>
            <pc:sldMk cId="1018574621" sldId="257"/>
            <ac:picMk id="12" creationId="{2C9D5512-7731-8462-1502-9CDC08EE4197}"/>
          </ac:picMkLst>
        </pc:picChg>
        <pc:picChg chg="add del mod ord">
          <ac:chgData name="Leonie Smith" userId="fed1330f33f5650e" providerId="LiveId" clId="{55E32D89-4AB3-4D5D-BBAF-A45A37118531}" dt="2023-09-20T07:13:15.597" v="17"/>
          <ac:picMkLst>
            <pc:docMk/>
            <pc:sldMk cId="1018574621" sldId="257"/>
            <ac:picMk id="14" creationId="{3072694C-C7BD-AC28-AB77-28B2C9D54127}"/>
          </ac:picMkLst>
        </pc:picChg>
        <pc:picChg chg="add del mod ord">
          <ac:chgData name="Leonie Smith" userId="fed1330f33f5650e" providerId="LiveId" clId="{55E32D89-4AB3-4D5D-BBAF-A45A37118531}" dt="2023-09-21T06:59:37.489" v="161"/>
          <ac:picMkLst>
            <pc:docMk/>
            <pc:sldMk cId="1018574621" sldId="257"/>
            <ac:picMk id="15" creationId="{1D30F7DF-AC1C-3E43-137B-CDCA35C5872B}"/>
          </ac:picMkLst>
        </pc:picChg>
        <pc:picChg chg="add del mod">
          <ac:chgData name="Leonie Smith" userId="fed1330f33f5650e" providerId="LiveId" clId="{55E32D89-4AB3-4D5D-BBAF-A45A37118531}" dt="2023-09-20T07:13:58.874" v="19"/>
          <ac:picMkLst>
            <pc:docMk/>
            <pc:sldMk cId="1018574621" sldId="257"/>
            <ac:picMk id="15" creationId="{43AD709E-33A3-A9CD-096E-43FE7C7ADAAD}"/>
          </ac:picMkLst>
        </pc:picChg>
        <pc:picChg chg="add del mod">
          <ac:chgData name="Leonie Smith" userId="fed1330f33f5650e" providerId="LiveId" clId="{55E32D89-4AB3-4D5D-BBAF-A45A37118531}" dt="2023-09-21T06:59:42.920" v="163"/>
          <ac:picMkLst>
            <pc:docMk/>
            <pc:sldMk cId="1018574621" sldId="257"/>
            <ac:picMk id="16" creationId="{DEFC321A-526B-3C9B-3EC9-BFDDB955FB84}"/>
          </ac:picMkLst>
        </pc:picChg>
        <pc:picChg chg="add del mod ord">
          <ac:chgData name="Leonie Smith" userId="fed1330f33f5650e" providerId="LiveId" clId="{55E32D89-4AB3-4D5D-BBAF-A45A37118531}" dt="2023-09-21T06:59:51.142" v="164"/>
          <ac:picMkLst>
            <pc:docMk/>
            <pc:sldMk cId="1018574621" sldId="257"/>
            <ac:picMk id="19" creationId="{CC67415D-0BFE-8D54-5680-61CD647FB998}"/>
          </ac:picMkLst>
        </pc:picChg>
        <pc:picChg chg="add del mod ord">
          <ac:chgData name="Leonie Smith" userId="fed1330f33f5650e" providerId="LiveId" clId="{55E32D89-4AB3-4D5D-BBAF-A45A37118531}" dt="2023-09-20T07:14:10.299" v="20"/>
          <ac:picMkLst>
            <pc:docMk/>
            <pc:sldMk cId="1018574621" sldId="257"/>
            <ac:picMk id="20" creationId="{B1554F6C-FA4D-E1D4-DA6B-49F6BA94818C}"/>
          </ac:picMkLst>
        </pc:picChg>
        <pc:picChg chg="add del mod">
          <ac:chgData name="Leonie Smith" userId="fed1330f33f5650e" providerId="LiveId" clId="{55E32D89-4AB3-4D5D-BBAF-A45A37118531}" dt="2023-09-21T06:59:54.767" v="166"/>
          <ac:picMkLst>
            <pc:docMk/>
            <pc:sldMk cId="1018574621" sldId="257"/>
            <ac:picMk id="20" creationId="{E8E41F8B-07C6-44B5-B7AA-65FB730A96C0}"/>
          </ac:picMkLst>
        </pc:picChg>
        <pc:picChg chg="add del mod">
          <ac:chgData name="Leonie Smith" userId="fed1330f33f5650e" providerId="LiveId" clId="{55E32D89-4AB3-4D5D-BBAF-A45A37118531}" dt="2023-09-20T07:14:34.334" v="22"/>
          <ac:picMkLst>
            <pc:docMk/>
            <pc:sldMk cId="1018574621" sldId="257"/>
            <ac:picMk id="21" creationId="{8A7433D4-157D-ACC4-9C7C-AA81BB92DF6D}"/>
          </ac:picMkLst>
        </pc:picChg>
        <pc:picChg chg="add del mod ord">
          <ac:chgData name="Leonie Smith" userId="fed1330f33f5650e" providerId="LiveId" clId="{55E32D89-4AB3-4D5D-BBAF-A45A37118531}" dt="2023-09-21T07:00:05.520" v="167"/>
          <ac:picMkLst>
            <pc:docMk/>
            <pc:sldMk cId="1018574621" sldId="257"/>
            <ac:picMk id="23" creationId="{4C798979-040A-4B53-1098-DD6DFC1F4B3B}"/>
          </ac:picMkLst>
        </pc:picChg>
        <pc:picChg chg="add mod">
          <ac:chgData name="Leonie Smith" userId="fed1330f33f5650e" providerId="LiveId" clId="{55E32D89-4AB3-4D5D-BBAF-A45A37118531}" dt="2023-09-21T07:00:05.520" v="167"/>
          <ac:picMkLst>
            <pc:docMk/>
            <pc:sldMk cId="1018574621" sldId="257"/>
            <ac:picMk id="24" creationId="{25A52121-5488-FA9A-9708-670D54C0C6E8}"/>
          </ac:picMkLst>
        </pc:picChg>
        <pc:picChg chg="add del mod ord">
          <ac:chgData name="Leonie Smith" userId="fed1330f33f5650e" providerId="LiveId" clId="{55E32D89-4AB3-4D5D-BBAF-A45A37118531}" dt="2023-09-20T07:14:43.700" v="23"/>
          <ac:picMkLst>
            <pc:docMk/>
            <pc:sldMk cId="1018574621" sldId="257"/>
            <ac:picMk id="26" creationId="{BC18D8BF-8749-3014-0FD4-B9E696F64B37}"/>
          </ac:picMkLst>
        </pc:picChg>
        <pc:picChg chg="add del mod">
          <ac:chgData name="Leonie Smith" userId="fed1330f33f5650e" providerId="LiveId" clId="{55E32D89-4AB3-4D5D-BBAF-A45A37118531}" dt="2023-09-20T07:14:48.746" v="25"/>
          <ac:picMkLst>
            <pc:docMk/>
            <pc:sldMk cId="1018574621" sldId="257"/>
            <ac:picMk id="27" creationId="{A20CE7A3-8D19-E523-541B-FE79C228871C}"/>
          </ac:picMkLst>
        </pc:picChg>
        <pc:picChg chg="add del mod ord">
          <ac:chgData name="Leonie Smith" userId="fed1330f33f5650e" providerId="LiveId" clId="{55E32D89-4AB3-4D5D-BBAF-A45A37118531}" dt="2023-09-20T07:14:59.905" v="26"/>
          <ac:picMkLst>
            <pc:docMk/>
            <pc:sldMk cId="1018574621" sldId="257"/>
            <ac:picMk id="30" creationId="{D9942657-34FB-171E-3A33-553638CA20DC}"/>
          </ac:picMkLst>
        </pc:picChg>
        <pc:picChg chg="add del mod">
          <ac:chgData name="Leonie Smith" userId="fed1330f33f5650e" providerId="LiveId" clId="{55E32D89-4AB3-4D5D-BBAF-A45A37118531}" dt="2023-09-20T07:15:10.514" v="28"/>
          <ac:picMkLst>
            <pc:docMk/>
            <pc:sldMk cId="1018574621" sldId="257"/>
            <ac:picMk id="31" creationId="{5AEBD81E-A05F-5C45-3A34-C1FE673B9EA1}"/>
          </ac:picMkLst>
        </pc:picChg>
        <pc:picChg chg="add del mod ord">
          <ac:chgData name="Leonie Smith" userId="fed1330f33f5650e" providerId="LiveId" clId="{55E32D89-4AB3-4D5D-BBAF-A45A37118531}" dt="2023-09-20T07:15:22.572" v="29"/>
          <ac:picMkLst>
            <pc:docMk/>
            <pc:sldMk cId="1018574621" sldId="257"/>
            <ac:picMk id="34" creationId="{28DD936F-92DB-6E9A-C6B8-BA70C08BC3CA}"/>
          </ac:picMkLst>
        </pc:picChg>
        <pc:picChg chg="add del mod">
          <ac:chgData name="Leonie Smith" userId="fed1330f33f5650e" providerId="LiveId" clId="{55E32D89-4AB3-4D5D-BBAF-A45A37118531}" dt="2023-09-21T06:58:45.066" v="154"/>
          <ac:picMkLst>
            <pc:docMk/>
            <pc:sldMk cId="1018574621" sldId="257"/>
            <ac:picMk id="35" creationId="{D354F40F-CDC6-91A9-E1AD-E4D99E225E89}"/>
          </ac:picMkLst>
        </pc:picChg>
      </pc:sldChg>
      <pc:sldChg chg="addSp delSp modSp mod modTransition modAnim">
        <pc:chgData name="Leonie Smith" userId="fed1330f33f5650e" providerId="LiveId" clId="{55E32D89-4AB3-4D5D-BBAF-A45A37118531}" dt="2023-09-21T07:01:15.207" v="173"/>
        <pc:sldMkLst>
          <pc:docMk/>
          <pc:sldMk cId="525752733" sldId="258"/>
        </pc:sldMkLst>
        <pc:picChg chg="add del mod ord">
          <ac:chgData name="Leonie Smith" userId="fed1330f33f5650e" providerId="LiveId" clId="{55E32D89-4AB3-4D5D-BBAF-A45A37118531}" dt="2023-09-21T07:00:55.900" v="170"/>
          <ac:picMkLst>
            <pc:docMk/>
            <pc:sldMk cId="525752733" sldId="258"/>
            <ac:picMk id="7" creationId="{67388DB0-CBA1-8516-2949-7496FBAD0E58}"/>
          </ac:picMkLst>
        </pc:picChg>
        <pc:picChg chg="del">
          <ac:chgData name="Leonie Smith" userId="fed1330f33f5650e" providerId="LiveId" clId="{55E32D89-4AB3-4D5D-BBAF-A45A37118531}" dt="2023-09-20T07:16:31.376" v="31"/>
          <ac:picMkLst>
            <pc:docMk/>
            <pc:sldMk cId="525752733" sldId="258"/>
            <ac:picMk id="8" creationId="{85F90449-D654-44F6-9A44-0FAB22077126}"/>
          </ac:picMkLst>
        </pc:picChg>
        <pc:picChg chg="add del mod">
          <ac:chgData name="Leonie Smith" userId="fed1330f33f5650e" providerId="LiveId" clId="{55E32D89-4AB3-4D5D-BBAF-A45A37118531}" dt="2023-09-21T07:01:00.274" v="172"/>
          <ac:picMkLst>
            <pc:docMk/>
            <pc:sldMk cId="525752733" sldId="258"/>
            <ac:picMk id="8" creationId="{95B8F506-B41E-58A4-D2E4-14CEE39101ED}"/>
          </ac:picMkLst>
        </pc:picChg>
        <pc:picChg chg="add del mod">
          <ac:chgData name="Leonie Smith" userId="fed1330f33f5650e" providerId="LiveId" clId="{55E32D89-4AB3-4D5D-BBAF-A45A37118531}" dt="2023-09-20T07:16:47.488" v="32"/>
          <ac:picMkLst>
            <pc:docMk/>
            <pc:sldMk cId="525752733" sldId="258"/>
            <ac:picMk id="9" creationId="{D2974338-3D34-AE4D-0912-BABD7F54D6D1}"/>
          </ac:picMkLst>
        </pc:picChg>
        <pc:picChg chg="add del mod">
          <ac:chgData name="Leonie Smith" userId="fed1330f33f5650e" providerId="LiveId" clId="{55E32D89-4AB3-4D5D-BBAF-A45A37118531}" dt="2023-09-21T07:00:49.745" v="169"/>
          <ac:picMkLst>
            <pc:docMk/>
            <pc:sldMk cId="525752733" sldId="258"/>
            <ac:picMk id="10" creationId="{A539A491-03B1-377A-72C4-22C84779C39E}"/>
          </ac:picMkLst>
        </pc:picChg>
        <pc:picChg chg="add del mod ord">
          <ac:chgData name="Leonie Smith" userId="fed1330f33f5650e" providerId="LiveId" clId="{55E32D89-4AB3-4D5D-BBAF-A45A37118531}" dt="2023-09-21T07:01:15.207" v="173"/>
          <ac:picMkLst>
            <pc:docMk/>
            <pc:sldMk cId="525752733" sldId="258"/>
            <ac:picMk id="12" creationId="{549A04A4-1382-9328-E006-42784DA94273}"/>
          </ac:picMkLst>
        </pc:picChg>
        <pc:picChg chg="add mod">
          <ac:chgData name="Leonie Smith" userId="fed1330f33f5650e" providerId="LiveId" clId="{55E32D89-4AB3-4D5D-BBAF-A45A37118531}" dt="2023-09-21T07:01:15.207" v="173"/>
          <ac:picMkLst>
            <pc:docMk/>
            <pc:sldMk cId="525752733" sldId="258"/>
            <ac:picMk id="13" creationId="{6F42ED3D-615A-1306-BFB8-912FF24E4050}"/>
          </ac:picMkLst>
        </pc:picChg>
      </pc:sldChg>
      <pc:sldChg chg="addSp delSp modSp mod modTransition modAnim">
        <pc:chgData name="Leonie Smith" userId="fed1330f33f5650e" providerId="LiveId" clId="{55E32D89-4AB3-4D5D-BBAF-A45A37118531}" dt="2023-09-20T07:20:10.432" v="38"/>
        <pc:sldMkLst>
          <pc:docMk/>
          <pc:sldMk cId="3459794170" sldId="259"/>
        </pc:sldMkLst>
        <pc:picChg chg="del">
          <ac:chgData name="Leonie Smith" userId="fed1330f33f5650e" providerId="LiveId" clId="{55E32D89-4AB3-4D5D-BBAF-A45A37118531}" dt="2023-09-20T07:18:13.754" v="34"/>
          <ac:picMkLst>
            <pc:docMk/>
            <pc:sldMk cId="3459794170" sldId="259"/>
            <ac:picMk id="5" creationId="{D465A6BF-434C-4020-86A4-C85F65BBF84F}"/>
          </ac:picMkLst>
        </pc:picChg>
        <pc:picChg chg="add del mod">
          <ac:chgData name="Leonie Smith" userId="fed1330f33f5650e" providerId="LiveId" clId="{55E32D89-4AB3-4D5D-BBAF-A45A37118531}" dt="2023-09-20T07:18:27.385" v="35"/>
          <ac:picMkLst>
            <pc:docMk/>
            <pc:sldMk cId="3459794170" sldId="259"/>
            <ac:picMk id="10" creationId="{307A8F6E-76D4-C894-F13F-C693FB77382A}"/>
          </ac:picMkLst>
        </pc:picChg>
        <pc:picChg chg="add del mod">
          <ac:chgData name="Leonie Smith" userId="fed1330f33f5650e" providerId="LiveId" clId="{55E32D89-4AB3-4D5D-BBAF-A45A37118531}" dt="2023-09-20T07:19:56.486" v="37"/>
          <ac:picMkLst>
            <pc:docMk/>
            <pc:sldMk cId="3459794170" sldId="259"/>
            <ac:picMk id="11" creationId="{A9687142-A95B-C580-6144-A8BA29D4C340}"/>
          </ac:picMkLst>
        </pc:picChg>
        <pc:picChg chg="add del mod ord">
          <ac:chgData name="Leonie Smith" userId="fed1330f33f5650e" providerId="LiveId" clId="{55E32D89-4AB3-4D5D-BBAF-A45A37118531}" dt="2023-09-20T07:20:10.432" v="38"/>
          <ac:picMkLst>
            <pc:docMk/>
            <pc:sldMk cId="3459794170" sldId="259"/>
            <ac:picMk id="14" creationId="{CBA5EFA5-E0CD-BB02-9412-1A86A541A311}"/>
          </ac:picMkLst>
        </pc:picChg>
        <pc:picChg chg="add mod">
          <ac:chgData name="Leonie Smith" userId="fed1330f33f5650e" providerId="LiveId" clId="{55E32D89-4AB3-4D5D-BBAF-A45A37118531}" dt="2023-09-20T07:20:10.432" v="38"/>
          <ac:picMkLst>
            <pc:docMk/>
            <pc:sldMk cId="3459794170" sldId="259"/>
            <ac:picMk id="15" creationId="{AAF7CBFD-BD30-0C0F-3C9D-EF8AB11431E4}"/>
          </ac:picMkLst>
        </pc:picChg>
      </pc:sldChg>
      <pc:sldChg chg="addSp delSp modSp mod modTransition modAnim">
        <pc:chgData name="Leonie Smith" userId="fed1330f33f5650e" providerId="LiveId" clId="{55E32D89-4AB3-4D5D-BBAF-A45A37118531}" dt="2023-09-20T07:21:16.627" v="41"/>
        <pc:sldMkLst>
          <pc:docMk/>
          <pc:sldMk cId="1204998267" sldId="260"/>
        </pc:sldMkLst>
        <pc:picChg chg="del">
          <ac:chgData name="Leonie Smith" userId="fed1330f33f5650e" providerId="LiveId" clId="{55E32D89-4AB3-4D5D-BBAF-A45A37118531}" dt="2023-09-20T07:21:01.141" v="40"/>
          <ac:picMkLst>
            <pc:docMk/>
            <pc:sldMk cId="1204998267" sldId="260"/>
            <ac:picMk id="7" creationId="{0B4B9E14-DAB6-432C-A0A2-0C827CE86B5E}"/>
          </ac:picMkLst>
        </pc:picChg>
        <pc:picChg chg="add del mod">
          <ac:chgData name="Leonie Smith" userId="fed1330f33f5650e" providerId="LiveId" clId="{55E32D89-4AB3-4D5D-BBAF-A45A37118531}" dt="2023-09-20T07:21:16.627" v="41"/>
          <ac:picMkLst>
            <pc:docMk/>
            <pc:sldMk cId="1204998267" sldId="260"/>
            <ac:picMk id="10" creationId="{49B56141-1D27-37A3-2B03-6758DCA42831}"/>
          </ac:picMkLst>
        </pc:picChg>
        <pc:picChg chg="add mod">
          <ac:chgData name="Leonie Smith" userId="fed1330f33f5650e" providerId="LiveId" clId="{55E32D89-4AB3-4D5D-BBAF-A45A37118531}" dt="2023-09-20T07:21:16.627" v="41"/>
          <ac:picMkLst>
            <pc:docMk/>
            <pc:sldMk cId="1204998267" sldId="260"/>
            <ac:picMk id="11" creationId="{DFF4BBFF-CCDA-C605-62E2-A2F541A0ED9E}"/>
          </ac:picMkLst>
        </pc:picChg>
      </pc:sldChg>
      <pc:sldChg chg="addSp delSp modSp mod modTransition modAnim">
        <pc:chgData name="Leonie Smith" userId="fed1330f33f5650e" providerId="LiveId" clId="{55E32D89-4AB3-4D5D-BBAF-A45A37118531}" dt="2023-09-21T07:02:46.837" v="176"/>
        <pc:sldMkLst>
          <pc:docMk/>
          <pc:sldMk cId="3728152200" sldId="261"/>
        </pc:sldMkLst>
        <pc:picChg chg="add del mod ord">
          <ac:chgData name="Leonie Smith" userId="fed1330f33f5650e" providerId="LiveId" clId="{55E32D89-4AB3-4D5D-BBAF-A45A37118531}" dt="2023-09-21T07:02:46.837" v="176"/>
          <ac:picMkLst>
            <pc:docMk/>
            <pc:sldMk cId="3728152200" sldId="261"/>
            <ac:picMk id="7" creationId="{B4C62AF5-5764-5F3C-875B-8CACF028CF98}"/>
          </ac:picMkLst>
        </pc:picChg>
        <pc:picChg chg="add mod">
          <ac:chgData name="Leonie Smith" userId="fed1330f33f5650e" providerId="LiveId" clId="{55E32D89-4AB3-4D5D-BBAF-A45A37118531}" dt="2023-09-21T07:02:46.837" v="176"/>
          <ac:picMkLst>
            <pc:docMk/>
            <pc:sldMk cId="3728152200" sldId="261"/>
            <ac:picMk id="8" creationId="{5377697C-CFB5-F597-80D7-40FD9B570627}"/>
          </ac:picMkLst>
        </pc:picChg>
        <pc:picChg chg="del">
          <ac:chgData name="Leonie Smith" userId="fed1330f33f5650e" providerId="LiveId" clId="{55E32D89-4AB3-4D5D-BBAF-A45A37118531}" dt="2023-09-20T07:22:05.255" v="43"/>
          <ac:picMkLst>
            <pc:docMk/>
            <pc:sldMk cId="3728152200" sldId="261"/>
            <ac:picMk id="9" creationId="{3D89E6B6-D9CD-4842-BCC0-C61B26022C8D}"/>
          </ac:picMkLst>
        </pc:picChg>
        <pc:picChg chg="add del mod">
          <ac:chgData name="Leonie Smith" userId="fed1330f33f5650e" providerId="LiveId" clId="{55E32D89-4AB3-4D5D-BBAF-A45A37118531}" dt="2023-09-20T07:22:23.289" v="44"/>
          <ac:picMkLst>
            <pc:docMk/>
            <pc:sldMk cId="3728152200" sldId="261"/>
            <ac:picMk id="10" creationId="{9B4B9DDC-C90E-79CE-11DB-CA506156A580}"/>
          </ac:picMkLst>
        </pc:picChg>
        <pc:picChg chg="add del mod">
          <ac:chgData name="Leonie Smith" userId="fed1330f33f5650e" providerId="LiveId" clId="{55E32D89-4AB3-4D5D-BBAF-A45A37118531}" dt="2023-09-21T07:02:29.393" v="175"/>
          <ac:picMkLst>
            <pc:docMk/>
            <pc:sldMk cId="3728152200" sldId="261"/>
            <ac:picMk id="11" creationId="{848428F2-E8B2-620F-74DF-1E5F7D943608}"/>
          </ac:picMkLst>
        </pc:picChg>
      </pc:sldChg>
      <pc:sldChg chg="addSp delSp modSp mod modTransition modAnim">
        <pc:chgData name="Leonie Smith" userId="fed1330f33f5650e" providerId="LiveId" clId="{55E32D89-4AB3-4D5D-BBAF-A45A37118531}" dt="2023-09-21T07:03:56.634" v="179"/>
        <pc:sldMkLst>
          <pc:docMk/>
          <pc:sldMk cId="3350226380" sldId="262"/>
        </pc:sldMkLst>
        <pc:picChg chg="add del mod ord">
          <ac:chgData name="Leonie Smith" userId="fed1330f33f5650e" providerId="LiveId" clId="{55E32D89-4AB3-4D5D-BBAF-A45A37118531}" dt="2023-09-21T07:03:56.634" v="179"/>
          <ac:picMkLst>
            <pc:docMk/>
            <pc:sldMk cId="3350226380" sldId="262"/>
            <ac:picMk id="7" creationId="{0B7606CD-20A6-F657-B11E-533591FB9F0C}"/>
          </ac:picMkLst>
        </pc:picChg>
        <pc:picChg chg="del">
          <ac:chgData name="Leonie Smith" userId="fed1330f33f5650e" providerId="LiveId" clId="{55E32D89-4AB3-4D5D-BBAF-A45A37118531}" dt="2023-09-20T07:24:43.943" v="49"/>
          <ac:picMkLst>
            <pc:docMk/>
            <pc:sldMk cId="3350226380" sldId="262"/>
            <ac:picMk id="8" creationId="{55F0B156-A843-421D-88CB-08B27D0D1B8B}"/>
          </ac:picMkLst>
        </pc:picChg>
        <pc:picChg chg="add mod">
          <ac:chgData name="Leonie Smith" userId="fed1330f33f5650e" providerId="LiveId" clId="{55E32D89-4AB3-4D5D-BBAF-A45A37118531}" dt="2023-09-21T07:03:56.634" v="179"/>
          <ac:picMkLst>
            <pc:docMk/>
            <pc:sldMk cId="3350226380" sldId="262"/>
            <ac:picMk id="8" creationId="{DC982382-DE7F-BDD5-2A5C-01DCEBF1B473}"/>
          </ac:picMkLst>
        </pc:picChg>
        <pc:picChg chg="add del mod">
          <ac:chgData name="Leonie Smith" userId="fed1330f33f5650e" providerId="LiveId" clId="{55E32D89-4AB3-4D5D-BBAF-A45A37118531}" dt="2023-09-20T07:24:56.512" v="50"/>
          <ac:picMkLst>
            <pc:docMk/>
            <pc:sldMk cId="3350226380" sldId="262"/>
            <ac:picMk id="10" creationId="{787702A0-58B9-47B2-52E4-DFCC342E53FC}"/>
          </ac:picMkLst>
        </pc:picChg>
        <pc:picChg chg="add del mod">
          <ac:chgData name="Leonie Smith" userId="fed1330f33f5650e" providerId="LiveId" clId="{55E32D89-4AB3-4D5D-BBAF-A45A37118531}" dt="2023-09-20T07:25:05.776" v="52"/>
          <ac:picMkLst>
            <pc:docMk/>
            <pc:sldMk cId="3350226380" sldId="262"/>
            <ac:picMk id="11" creationId="{6DEC0A3C-446E-46D2-E550-26719E07FF3C}"/>
          </ac:picMkLst>
        </pc:picChg>
        <pc:picChg chg="add del mod ord">
          <ac:chgData name="Leonie Smith" userId="fed1330f33f5650e" providerId="LiveId" clId="{55E32D89-4AB3-4D5D-BBAF-A45A37118531}" dt="2023-09-20T07:25:21.367" v="53"/>
          <ac:picMkLst>
            <pc:docMk/>
            <pc:sldMk cId="3350226380" sldId="262"/>
            <ac:picMk id="14" creationId="{F169222D-E796-4006-2B2D-E19D6AC4914D}"/>
          </ac:picMkLst>
        </pc:picChg>
        <pc:picChg chg="add del mod">
          <ac:chgData name="Leonie Smith" userId="fed1330f33f5650e" providerId="LiveId" clId="{55E32D89-4AB3-4D5D-BBAF-A45A37118531}" dt="2023-09-20T07:25:47.453" v="55"/>
          <ac:picMkLst>
            <pc:docMk/>
            <pc:sldMk cId="3350226380" sldId="262"/>
            <ac:picMk id="15" creationId="{2C5F361B-F1B3-678A-4170-ED52CC95301A}"/>
          </ac:picMkLst>
        </pc:picChg>
        <pc:picChg chg="add del mod ord">
          <ac:chgData name="Leonie Smith" userId="fed1330f33f5650e" providerId="LiveId" clId="{55E32D89-4AB3-4D5D-BBAF-A45A37118531}" dt="2023-09-20T07:26:03.006" v="56"/>
          <ac:picMkLst>
            <pc:docMk/>
            <pc:sldMk cId="3350226380" sldId="262"/>
            <ac:picMk id="20" creationId="{1E9EAE40-63F4-1D96-98B8-06FAA8389F8F}"/>
          </ac:picMkLst>
        </pc:picChg>
        <pc:picChg chg="add del mod">
          <ac:chgData name="Leonie Smith" userId="fed1330f33f5650e" providerId="LiveId" clId="{55E32D89-4AB3-4D5D-BBAF-A45A37118531}" dt="2023-09-21T07:03:41.932" v="178"/>
          <ac:picMkLst>
            <pc:docMk/>
            <pc:sldMk cId="3350226380" sldId="262"/>
            <ac:picMk id="21" creationId="{A872212F-B10B-3EA8-DDC7-618809C4545A}"/>
          </ac:picMkLst>
        </pc:picChg>
      </pc:sldChg>
      <pc:sldChg chg="addSp delSp modSp mod modTransition modAnim">
        <pc:chgData name="Leonie Smith" userId="fed1330f33f5650e" providerId="LiveId" clId="{55E32D89-4AB3-4D5D-BBAF-A45A37118531}" dt="2023-09-20T07:23:20.490" v="47"/>
        <pc:sldMkLst>
          <pc:docMk/>
          <pc:sldMk cId="814010234" sldId="263"/>
        </pc:sldMkLst>
        <pc:picChg chg="del">
          <ac:chgData name="Leonie Smith" userId="fed1330f33f5650e" providerId="LiveId" clId="{55E32D89-4AB3-4D5D-BBAF-A45A37118531}" dt="2023-09-20T07:23:07.710" v="46"/>
          <ac:picMkLst>
            <pc:docMk/>
            <pc:sldMk cId="814010234" sldId="263"/>
            <ac:picMk id="3" creationId="{BFC27C45-E326-4C06-AA43-397773D7A555}"/>
          </ac:picMkLst>
        </pc:picChg>
        <pc:picChg chg="add del mod">
          <ac:chgData name="Leonie Smith" userId="fed1330f33f5650e" providerId="LiveId" clId="{55E32D89-4AB3-4D5D-BBAF-A45A37118531}" dt="2023-09-20T07:23:20.490" v="47"/>
          <ac:picMkLst>
            <pc:docMk/>
            <pc:sldMk cId="814010234" sldId="263"/>
            <ac:picMk id="10" creationId="{CC27D8AF-D7C4-1C8A-98A2-0A03AE90AD0A}"/>
          </ac:picMkLst>
        </pc:picChg>
        <pc:picChg chg="add mod">
          <ac:chgData name="Leonie Smith" userId="fed1330f33f5650e" providerId="LiveId" clId="{55E32D89-4AB3-4D5D-BBAF-A45A37118531}" dt="2023-09-20T07:23:20.490" v="47"/>
          <ac:picMkLst>
            <pc:docMk/>
            <pc:sldMk cId="814010234" sldId="263"/>
            <ac:picMk id="11" creationId="{B176266A-1474-2BE3-98BD-A492627474C5}"/>
          </ac:picMkLst>
        </pc:picChg>
      </pc:sldChg>
      <pc:sldChg chg="addSp delSp modSp mod modTransition modAnim">
        <pc:chgData name="Leonie Smith" userId="fed1330f33f5650e" providerId="LiveId" clId="{55E32D89-4AB3-4D5D-BBAF-A45A37118531}" dt="2023-09-20T07:30:28.011" v="83"/>
        <pc:sldMkLst>
          <pc:docMk/>
          <pc:sldMk cId="302978315" sldId="264"/>
        </pc:sldMkLst>
        <pc:picChg chg="del">
          <ac:chgData name="Leonie Smith" userId="fed1330f33f5650e" providerId="LiveId" clId="{55E32D89-4AB3-4D5D-BBAF-A45A37118531}" dt="2023-09-20T07:26:58.877" v="58"/>
          <ac:picMkLst>
            <pc:docMk/>
            <pc:sldMk cId="302978315" sldId="264"/>
            <ac:picMk id="9" creationId="{F1830015-DB7B-4BAD-AB1A-1B7CC553B6E9}"/>
          </ac:picMkLst>
        </pc:picChg>
        <pc:picChg chg="add del mod">
          <ac:chgData name="Leonie Smith" userId="fed1330f33f5650e" providerId="LiveId" clId="{55E32D89-4AB3-4D5D-BBAF-A45A37118531}" dt="2023-09-20T07:27:11.696" v="59"/>
          <ac:picMkLst>
            <pc:docMk/>
            <pc:sldMk cId="302978315" sldId="264"/>
            <ac:picMk id="10" creationId="{95338782-BCD6-2D53-C31B-6CC035A1B6C6}"/>
          </ac:picMkLst>
        </pc:picChg>
        <pc:picChg chg="add del mod">
          <ac:chgData name="Leonie Smith" userId="fed1330f33f5650e" providerId="LiveId" clId="{55E32D89-4AB3-4D5D-BBAF-A45A37118531}" dt="2023-09-20T07:27:15.648" v="61"/>
          <ac:picMkLst>
            <pc:docMk/>
            <pc:sldMk cId="302978315" sldId="264"/>
            <ac:picMk id="11" creationId="{6EFDF7AC-5525-B42F-A5F0-28AAF1267A4B}"/>
          </ac:picMkLst>
        </pc:picChg>
        <pc:picChg chg="add del mod ord">
          <ac:chgData name="Leonie Smith" userId="fed1330f33f5650e" providerId="LiveId" clId="{55E32D89-4AB3-4D5D-BBAF-A45A37118531}" dt="2023-09-20T07:27:25.743" v="62"/>
          <ac:picMkLst>
            <pc:docMk/>
            <pc:sldMk cId="302978315" sldId="264"/>
            <ac:picMk id="14" creationId="{FD6FB036-F0A8-CB43-1182-A68662F828DD}"/>
          </ac:picMkLst>
        </pc:picChg>
        <pc:picChg chg="add del mod">
          <ac:chgData name="Leonie Smith" userId="fed1330f33f5650e" providerId="LiveId" clId="{55E32D89-4AB3-4D5D-BBAF-A45A37118531}" dt="2023-09-20T07:28:13.872" v="64"/>
          <ac:picMkLst>
            <pc:docMk/>
            <pc:sldMk cId="302978315" sldId="264"/>
            <ac:picMk id="15" creationId="{05855B69-F92D-D670-5974-D8B31452B149}"/>
          </ac:picMkLst>
        </pc:picChg>
        <pc:picChg chg="add del mod ord">
          <ac:chgData name="Leonie Smith" userId="fed1330f33f5650e" providerId="LiveId" clId="{55E32D89-4AB3-4D5D-BBAF-A45A37118531}" dt="2023-09-20T07:28:24.336" v="65"/>
          <ac:picMkLst>
            <pc:docMk/>
            <pc:sldMk cId="302978315" sldId="264"/>
            <ac:picMk id="20" creationId="{E9FDDDEB-F7D3-3C72-74B8-5ACE32707CF2}"/>
          </ac:picMkLst>
        </pc:picChg>
        <pc:picChg chg="add del mod">
          <ac:chgData name="Leonie Smith" userId="fed1330f33f5650e" providerId="LiveId" clId="{55E32D89-4AB3-4D5D-BBAF-A45A37118531}" dt="2023-09-20T07:28:47.098" v="67"/>
          <ac:picMkLst>
            <pc:docMk/>
            <pc:sldMk cId="302978315" sldId="264"/>
            <ac:picMk id="21" creationId="{92E44567-2E16-B6F8-8010-BDCE6BE99451}"/>
          </ac:picMkLst>
        </pc:picChg>
        <pc:picChg chg="add del mod ord">
          <ac:chgData name="Leonie Smith" userId="fed1330f33f5650e" providerId="LiveId" clId="{55E32D89-4AB3-4D5D-BBAF-A45A37118531}" dt="2023-09-20T07:28:56.278" v="68"/>
          <ac:picMkLst>
            <pc:docMk/>
            <pc:sldMk cId="302978315" sldId="264"/>
            <ac:picMk id="26" creationId="{16858F5A-D19B-E749-D1DE-D0A2414F91CC}"/>
          </ac:picMkLst>
        </pc:picChg>
        <pc:picChg chg="add del mod">
          <ac:chgData name="Leonie Smith" userId="fed1330f33f5650e" providerId="LiveId" clId="{55E32D89-4AB3-4D5D-BBAF-A45A37118531}" dt="2023-09-20T07:29:17.963" v="70"/>
          <ac:picMkLst>
            <pc:docMk/>
            <pc:sldMk cId="302978315" sldId="264"/>
            <ac:picMk id="27" creationId="{E7A44E5B-B2C5-4607-1D84-AC8C4B8DC51B}"/>
          </ac:picMkLst>
        </pc:picChg>
        <pc:picChg chg="add del mod ord">
          <ac:chgData name="Leonie Smith" userId="fed1330f33f5650e" providerId="LiveId" clId="{55E32D89-4AB3-4D5D-BBAF-A45A37118531}" dt="2023-09-20T07:29:24.963" v="71"/>
          <ac:picMkLst>
            <pc:docMk/>
            <pc:sldMk cId="302978315" sldId="264"/>
            <ac:picMk id="30" creationId="{1DE9414E-68EF-3533-1AF8-82A2D2A2AAE4}"/>
          </ac:picMkLst>
        </pc:picChg>
        <pc:picChg chg="add del mod">
          <ac:chgData name="Leonie Smith" userId="fed1330f33f5650e" providerId="LiveId" clId="{55E32D89-4AB3-4D5D-BBAF-A45A37118531}" dt="2023-09-20T07:29:29.744" v="73"/>
          <ac:picMkLst>
            <pc:docMk/>
            <pc:sldMk cId="302978315" sldId="264"/>
            <ac:picMk id="31" creationId="{B29C8B2D-F273-F618-0FCB-FF716FDB0DC2}"/>
          </ac:picMkLst>
        </pc:picChg>
        <pc:picChg chg="add del mod ord">
          <ac:chgData name="Leonie Smith" userId="fed1330f33f5650e" providerId="LiveId" clId="{55E32D89-4AB3-4D5D-BBAF-A45A37118531}" dt="2023-09-20T07:29:40.102" v="74"/>
          <ac:picMkLst>
            <pc:docMk/>
            <pc:sldMk cId="302978315" sldId="264"/>
            <ac:picMk id="34" creationId="{D185494B-79B9-9161-502A-1D1E96F58739}"/>
          </ac:picMkLst>
        </pc:picChg>
        <pc:picChg chg="add del mod">
          <ac:chgData name="Leonie Smith" userId="fed1330f33f5650e" providerId="LiveId" clId="{55E32D89-4AB3-4D5D-BBAF-A45A37118531}" dt="2023-09-20T07:29:45.242" v="76"/>
          <ac:picMkLst>
            <pc:docMk/>
            <pc:sldMk cId="302978315" sldId="264"/>
            <ac:picMk id="35" creationId="{7C01991D-98AD-B76D-CBA9-14970973E10A}"/>
          </ac:picMkLst>
        </pc:picChg>
        <pc:picChg chg="add del mod ord">
          <ac:chgData name="Leonie Smith" userId="fed1330f33f5650e" providerId="LiveId" clId="{55E32D89-4AB3-4D5D-BBAF-A45A37118531}" dt="2023-09-20T07:29:53.748" v="77"/>
          <ac:picMkLst>
            <pc:docMk/>
            <pc:sldMk cId="302978315" sldId="264"/>
            <ac:picMk id="37" creationId="{4F05654A-2463-4D69-B269-08B2F9DFB52E}"/>
          </ac:picMkLst>
        </pc:picChg>
        <pc:picChg chg="add del mod">
          <ac:chgData name="Leonie Smith" userId="fed1330f33f5650e" providerId="LiveId" clId="{55E32D89-4AB3-4D5D-BBAF-A45A37118531}" dt="2023-09-20T07:30:01.342" v="79"/>
          <ac:picMkLst>
            <pc:docMk/>
            <pc:sldMk cId="302978315" sldId="264"/>
            <ac:picMk id="38" creationId="{6561835A-8F28-42B2-58DC-75C0AD280598}"/>
          </ac:picMkLst>
        </pc:picChg>
        <pc:picChg chg="add del mod ord">
          <ac:chgData name="Leonie Smith" userId="fed1330f33f5650e" providerId="LiveId" clId="{55E32D89-4AB3-4D5D-BBAF-A45A37118531}" dt="2023-09-20T07:30:10.884" v="80"/>
          <ac:picMkLst>
            <pc:docMk/>
            <pc:sldMk cId="302978315" sldId="264"/>
            <ac:picMk id="41" creationId="{E583CBE9-49E3-29AC-1F3A-548C1C66A257}"/>
          </ac:picMkLst>
        </pc:picChg>
        <pc:picChg chg="add del mod">
          <ac:chgData name="Leonie Smith" userId="fed1330f33f5650e" providerId="LiveId" clId="{55E32D89-4AB3-4D5D-BBAF-A45A37118531}" dt="2023-09-20T07:30:16.242" v="82"/>
          <ac:picMkLst>
            <pc:docMk/>
            <pc:sldMk cId="302978315" sldId="264"/>
            <ac:picMk id="42" creationId="{D22BD467-44E3-BCD3-77E2-583042888F06}"/>
          </ac:picMkLst>
        </pc:picChg>
        <pc:picChg chg="add del mod ord">
          <ac:chgData name="Leonie Smith" userId="fed1330f33f5650e" providerId="LiveId" clId="{55E32D89-4AB3-4D5D-BBAF-A45A37118531}" dt="2023-09-20T07:30:28.011" v="83"/>
          <ac:picMkLst>
            <pc:docMk/>
            <pc:sldMk cId="302978315" sldId="264"/>
            <ac:picMk id="45" creationId="{1CA7800E-25D4-ADFC-4E41-09577E7EBE11}"/>
          </ac:picMkLst>
        </pc:picChg>
        <pc:picChg chg="add mod">
          <ac:chgData name="Leonie Smith" userId="fed1330f33f5650e" providerId="LiveId" clId="{55E32D89-4AB3-4D5D-BBAF-A45A37118531}" dt="2023-09-20T07:30:28.011" v="83"/>
          <ac:picMkLst>
            <pc:docMk/>
            <pc:sldMk cId="302978315" sldId="264"/>
            <ac:picMk id="46" creationId="{BA3EB592-01B2-85C5-2E7C-CDBE992CE65D}"/>
          </ac:picMkLst>
        </pc:picChg>
      </pc:sldChg>
      <pc:sldChg chg="addSp delSp modSp mod modTransition modAnim">
        <pc:chgData name="Leonie Smith" userId="fed1330f33f5650e" providerId="LiveId" clId="{55E32D89-4AB3-4D5D-BBAF-A45A37118531}" dt="2023-09-20T07:32:28.517" v="89"/>
        <pc:sldMkLst>
          <pc:docMk/>
          <pc:sldMk cId="891345644" sldId="265"/>
        </pc:sldMkLst>
        <pc:picChg chg="del">
          <ac:chgData name="Leonie Smith" userId="fed1330f33f5650e" providerId="LiveId" clId="{55E32D89-4AB3-4D5D-BBAF-A45A37118531}" dt="2023-09-20T07:31:21.194" v="85"/>
          <ac:picMkLst>
            <pc:docMk/>
            <pc:sldMk cId="891345644" sldId="265"/>
            <ac:picMk id="5" creationId="{BA165C37-9DF4-4D45-97BC-C8EB28E62BD1}"/>
          </ac:picMkLst>
        </pc:picChg>
        <pc:picChg chg="add del mod">
          <ac:chgData name="Leonie Smith" userId="fed1330f33f5650e" providerId="LiveId" clId="{55E32D89-4AB3-4D5D-BBAF-A45A37118531}" dt="2023-09-20T07:31:34.849" v="86"/>
          <ac:picMkLst>
            <pc:docMk/>
            <pc:sldMk cId="891345644" sldId="265"/>
            <ac:picMk id="9" creationId="{8F367A4F-406E-63A1-40F5-68B0B5EBDF00}"/>
          </ac:picMkLst>
        </pc:picChg>
        <pc:picChg chg="add del mod">
          <ac:chgData name="Leonie Smith" userId="fed1330f33f5650e" providerId="LiveId" clId="{55E32D89-4AB3-4D5D-BBAF-A45A37118531}" dt="2023-09-20T07:32:14.754" v="88"/>
          <ac:picMkLst>
            <pc:docMk/>
            <pc:sldMk cId="891345644" sldId="265"/>
            <ac:picMk id="10" creationId="{B7F2AA61-1D9B-53BC-80C9-C876456CBADF}"/>
          </ac:picMkLst>
        </pc:picChg>
        <pc:picChg chg="add del mod ord">
          <ac:chgData name="Leonie Smith" userId="fed1330f33f5650e" providerId="LiveId" clId="{55E32D89-4AB3-4D5D-BBAF-A45A37118531}" dt="2023-09-20T07:32:28.517" v="89"/>
          <ac:picMkLst>
            <pc:docMk/>
            <pc:sldMk cId="891345644" sldId="265"/>
            <ac:picMk id="15" creationId="{E159D757-2592-0757-EE94-C9A0A71B9A54}"/>
          </ac:picMkLst>
        </pc:picChg>
        <pc:picChg chg="add mod">
          <ac:chgData name="Leonie Smith" userId="fed1330f33f5650e" providerId="LiveId" clId="{55E32D89-4AB3-4D5D-BBAF-A45A37118531}" dt="2023-09-20T07:32:28.517" v="89"/>
          <ac:picMkLst>
            <pc:docMk/>
            <pc:sldMk cId="891345644" sldId="265"/>
            <ac:picMk id="16" creationId="{6AB99EFE-C098-B071-7689-BD1361D38FF7}"/>
          </ac:picMkLst>
        </pc:picChg>
      </pc:sldChg>
      <pc:sldChg chg="addSp delSp modSp mod modTransition modAnim">
        <pc:chgData name="Leonie Smith" userId="fed1330f33f5650e" providerId="LiveId" clId="{55E32D89-4AB3-4D5D-BBAF-A45A37118531}" dt="2023-09-20T07:35:40.309" v="101"/>
        <pc:sldMkLst>
          <pc:docMk/>
          <pc:sldMk cId="3955896480" sldId="266"/>
        </pc:sldMkLst>
        <pc:picChg chg="del">
          <ac:chgData name="Leonie Smith" userId="fed1330f33f5650e" providerId="LiveId" clId="{55E32D89-4AB3-4D5D-BBAF-A45A37118531}" dt="2023-09-20T07:34:17.192" v="91"/>
          <ac:picMkLst>
            <pc:docMk/>
            <pc:sldMk cId="3955896480" sldId="266"/>
            <ac:picMk id="3" creationId="{8597A712-899B-4B2A-91F5-089F8BF0DF88}"/>
          </ac:picMkLst>
        </pc:picChg>
        <pc:picChg chg="add del mod">
          <ac:chgData name="Leonie Smith" userId="fed1330f33f5650e" providerId="LiveId" clId="{55E32D89-4AB3-4D5D-BBAF-A45A37118531}" dt="2023-09-20T07:34:30.439" v="92"/>
          <ac:picMkLst>
            <pc:docMk/>
            <pc:sldMk cId="3955896480" sldId="266"/>
            <ac:picMk id="10" creationId="{0D03ECB5-E5E4-A142-7E8D-8DC559B4EB55}"/>
          </ac:picMkLst>
        </pc:picChg>
        <pc:picChg chg="add del mod">
          <ac:chgData name="Leonie Smith" userId="fed1330f33f5650e" providerId="LiveId" clId="{55E32D89-4AB3-4D5D-BBAF-A45A37118531}" dt="2023-09-20T07:34:49.625" v="94"/>
          <ac:picMkLst>
            <pc:docMk/>
            <pc:sldMk cId="3955896480" sldId="266"/>
            <ac:picMk id="11" creationId="{A921FCAE-DBAB-7541-D785-E9A6BBF3939B}"/>
          </ac:picMkLst>
        </pc:picChg>
        <pc:picChg chg="add del mod ord">
          <ac:chgData name="Leonie Smith" userId="fed1330f33f5650e" providerId="LiveId" clId="{55E32D89-4AB3-4D5D-BBAF-A45A37118531}" dt="2023-09-20T07:34:59.106" v="95"/>
          <ac:picMkLst>
            <pc:docMk/>
            <pc:sldMk cId="3955896480" sldId="266"/>
            <ac:picMk id="14" creationId="{DCFA6636-81AF-9863-9096-BB7010F58F4F}"/>
          </ac:picMkLst>
        </pc:picChg>
        <pc:picChg chg="add del mod">
          <ac:chgData name="Leonie Smith" userId="fed1330f33f5650e" providerId="LiveId" clId="{55E32D89-4AB3-4D5D-BBAF-A45A37118531}" dt="2023-09-20T07:35:06.605" v="97"/>
          <ac:picMkLst>
            <pc:docMk/>
            <pc:sldMk cId="3955896480" sldId="266"/>
            <ac:picMk id="15" creationId="{8212368E-0F66-1945-36A8-E78D96D8F20B}"/>
          </ac:picMkLst>
        </pc:picChg>
        <pc:picChg chg="add del mod ord">
          <ac:chgData name="Leonie Smith" userId="fed1330f33f5650e" providerId="LiveId" clId="{55E32D89-4AB3-4D5D-BBAF-A45A37118531}" dt="2023-09-20T07:35:21.184" v="98"/>
          <ac:picMkLst>
            <pc:docMk/>
            <pc:sldMk cId="3955896480" sldId="266"/>
            <ac:picMk id="18" creationId="{01651372-9B7E-26B6-8B97-6083524F22E8}"/>
          </ac:picMkLst>
        </pc:picChg>
        <pc:picChg chg="add del mod">
          <ac:chgData name="Leonie Smith" userId="fed1330f33f5650e" providerId="LiveId" clId="{55E32D89-4AB3-4D5D-BBAF-A45A37118531}" dt="2023-09-20T07:35:26.513" v="100"/>
          <ac:picMkLst>
            <pc:docMk/>
            <pc:sldMk cId="3955896480" sldId="266"/>
            <ac:picMk id="19" creationId="{BADE4602-86CD-903D-913A-C9B2E30A4D45}"/>
          </ac:picMkLst>
        </pc:picChg>
        <pc:picChg chg="add del mod ord">
          <ac:chgData name="Leonie Smith" userId="fed1330f33f5650e" providerId="LiveId" clId="{55E32D89-4AB3-4D5D-BBAF-A45A37118531}" dt="2023-09-20T07:35:40.309" v="101"/>
          <ac:picMkLst>
            <pc:docMk/>
            <pc:sldMk cId="3955896480" sldId="266"/>
            <ac:picMk id="22" creationId="{4C26F1E8-B6B4-06C9-3689-9D41FB8CA1E5}"/>
          </ac:picMkLst>
        </pc:picChg>
        <pc:picChg chg="add mod">
          <ac:chgData name="Leonie Smith" userId="fed1330f33f5650e" providerId="LiveId" clId="{55E32D89-4AB3-4D5D-BBAF-A45A37118531}" dt="2023-09-20T07:35:40.309" v="101"/>
          <ac:picMkLst>
            <pc:docMk/>
            <pc:sldMk cId="3955896480" sldId="266"/>
            <ac:picMk id="23" creationId="{CAD9116E-B0C3-D0FA-951C-0C6A425DBBF5}"/>
          </ac:picMkLst>
        </pc:picChg>
      </pc:sldChg>
      <pc:sldChg chg="addSp delSp modSp mod modTransition modAnim">
        <pc:chgData name="Leonie Smith" userId="fed1330f33f5650e" providerId="LiveId" clId="{55E32D89-4AB3-4D5D-BBAF-A45A37118531}" dt="2023-09-20T07:37:18.930" v="107"/>
        <pc:sldMkLst>
          <pc:docMk/>
          <pc:sldMk cId="1786802927" sldId="267"/>
        </pc:sldMkLst>
        <pc:picChg chg="del">
          <ac:chgData name="Leonie Smith" userId="fed1330f33f5650e" providerId="LiveId" clId="{55E32D89-4AB3-4D5D-BBAF-A45A37118531}" dt="2023-09-20T07:36:50.035" v="103"/>
          <ac:picMkLst>
            <pc:docMk/>
            <pc:sldMk cId="1786802927" sldId="267"/>
            <ac:picMk id="7" creationId="{6B515751-FCFF-440F-9A3A-23561C631662}"/>
          </ac:picMkLst>
        </pc:picChg>
        <pc:picChg chg="add del mod">
          <ac:chgData name="Leonie Smith" userId="fed1330f33f5650e" providerId="LiveId" clId="{55E32D89-4AB3-4D5D-BBAF-A45A37118531}" dt="2023-09-20T07:36:58.386" v="104"/>
          <ac:picMkLst>
            <pc:docMk/>
            <pc:sldMk cId="1786802927" sldId="267"/>
            <ac:picMk id="10" creationId="{B27A886C-CED3-5410-13F7-F6C70F86349A}"/>
          </ac:picMkLst>
        </pc:picChg>
        <pc:picChg chg="add del mod">
          <ac:chgData name="Leonie Smith" userId="fed1330f33f5650e" providerId="LiveId" clId="{55E32D89-4AB3-4D5D-BBAF-A45A37118531}" dt="2023-09-20T07:37:09.683" v="106"/>
          <ac:picMkLst>
            <pc:docMk/>
            <pc:sldMk cId="1786802927" sldId="267"/>
            <ac:picMk id="11" creationId="{F94467C7-5B78-6907-027F-2EA4B34357E9}"/>
          </ac:picMkLst>
        </pc:picChg>
        <pc:picChg chg="add del mod ord">
          <ac:chgData name="Leonie Smith" userId="fed1330f33f5650e" providerId="LiveId" clId="{55E32D89-4AB3-4D5D-BBAF-A45A37118531}" dt="2023-09-20T07:37:18.930" v="107"/>
          <ac:picMkLst>
            <pc:docMk/>
            <pc:sldMk cId="1786802927" sldId="267"/>
            <ac:picMk id="14" creationId="{856EC74E-B611-C322-38F3-D737E31AE23E}"/>
          </ac:picMkLst>
        </pc:picChg>
        <pc:picChg chg="add mod">
          <ac:chgData name="Leonie Smith" userId="fed1330f33f5650e" providerId="LiveId" clId="{55E32D89-4AB3-4D5D-BBAF-A45A37118531}" dt="2023-09-20T07:37:18.930" v="107"/>
          <ac:picMkLst>
            <pc:docMk/>
            <pc:sldMk cId="1786802927" sldId="267"/>
            <ac:picMk id="15" creationId="{F7F5FDE6-D9A4-105B-7DEF-D55C93CDA4D2}"/>
          </ac:picMkLst>
        </pc:picChg>
      </pc:sldChg>
      <pc:sldChg chg="addSp delSp modSp mod modTransition modAnim">
        <pc:chgData name="Leonie Smith" userId="fed1330f33f5650e" providerId="LiveId" clId="{55E32D89-4AB3-4D5D-BBAF-A45A37118531}" dt="2023-09-20T07:55:02.917" v="152"/>
        <pc:sldMkLst>
          <pc:docMk/>
          <pc:sldMk cId="4053000739" sldId="268"/>
        </pc:sldMkLst>
        <pc:picChg chg="del">
          <ac:chgData name="Leonie Smith" userId="fed1330f33f5650e" providerId="LiveId" clId="{55E32D89-4AB3-4D5D-BBAF-A45A37118531}" dt="2023-09-20T07:38:08.291" v="109"/>
          <ac:picMkLst>
            <pc:docMk/>
            <pc:sldMk cId="4053000739" sldId="268"/>
            <ac:picMk id="5" creationId="{EE1F672E-BE98-4051-BB76-48C61E9AB9B8}"/>
          </ac:picMkLst>
        </pc:picChg>
        <pc:picChg chg="add del mod">
          <ac:chgData name="Leonie Smith" userId="fed1330f33f5650e" providerId="LiveId" clId="{55E32D89-4AB3-4D5D-BBAF-A45A37118531}" dt="2023-09-20T07:38:27.775" v="110"/>
          <ac:picMkLst>
            <pc:docMk/>
            <pc:sldMk cId="4053000739" sldId="268"/>
            <ac:picMk id="10" creationId="{3192F1BB-AB46-6DDA-2F81-7BD85E8C7AEA}"/>
          </ac:picMkLst>
        </pc:picChg>
        <pc:picChg chg="add del mod">
          <ac:chgData name="Leonie Smith" userId="fed1330f33f5650e" providerId="LiveId" clId="{55E32D89-4AB3-4D5D-BBAF-A45A37118531}" dt="2023-09-20T07:39:16.761" v="112"/>
          <ac:picMkLst>
            <pc:docMk/>
            <pc:sldMk cId="4053000739" sldId="268"/>
            <ac:picMk id="11" creationId="{8D6BD987-F39B-468D-F2FD-940A9E5DDD3F}"/>
          </ac:picMkLst>
        </pc:picChg>
        <pc:picChg chg="add del mod ord">
          <ac:chgData name="Leonie Smith" userId="fed1330f33f5650e" providerId="LiveId" clId="{55E32D89-4AB3-4D5D-BBAF-A45A37118531}" dt="2023-09-20T07:39:35.439" v="113"/>
          <ac:picMkLst>
            <pc:docMk/>
            <pc:sldMk cId="4053000739" sldId="268"/>
            <ac:picMk id="16" creationId="{84800D68-C960-3C0D-5C3B-EF26CE5EC682}"/>
          </ac:picMkLst>
        </pc:picChg>
        <pc:picChg chg="add del mod">
          <ac:chgData name="Leonie Smith" userId="fed1330f33f5650e" providerId="LiveId" clId="{55E32D89-4AB3-4D5D-BBAF-A45A37118531}" dt="2023-09-20T07:40:28.625" v="115"/>
          <ac:picMkLst>
            <pc:docMk/>
            <pc:sldMk cId="4053000739" sldId="268"/>
            <ac:picMk id="17" creationId="{3CCA2449-BB7A-EC0A-28A6-0CA6CC3E80FC}"/>
          </ac:picMkLst>
        </pc:picChg>
        <pc:picChg chg="add del mod ord">
          <ac:chgData name="Leonie Smith" userId="fed1330f33f5650e" providerId="LiveId" clId="{55E32D89-4AB3-4D5D-BBAF-A45A37118531}" dt="2023-09-20T07:40:45.966" v="116"/>
          <ac:picMkLst>
            <pc:docMk/>
            <pc:sldMk cId="4053000739" sldId="268"/>
            <ac:picMk id="24" creationId="{B1DB09E2-2400-DB0F-B485-910E51DD23F6}"/>
          </ac:picMkLst>
        </pc:picChg>
        <pc:picChg chg="add del mod">
          <ac:chgData name="Leonie Smith" userId="fed1330f33f5650e" providerId="LiveId" clId="{55E32D89-4AB3-4D5D-BBAF-A45A37118531}" dt="2023-09-20T07:54:20.226" v="148"/>
          <ac:picMkLst>
            <pc:docMk/>
            <pc:sldMk cId="4053000739" sldId="268"/>
            <ac:picMk id="25" creationId="{C5192F82-2361-ECD6-1B81-26726D3B1B61}"/>
          </ac:picMkLst>
        </pc:picChg>
        <pc:picChg chg="add del mod ord">
          <ac:chgData name="Leonie Smith" userId="fed1330f33f5650e" providerId="LiveId" clId="{55E32D89-4AB3-4D5D-BBAF-A45A37118531}" dt="2023-09-20T07:54:39.195" v="149"/>
          <ac:picMkLst>
            <pc:docMk/>
            <pc:sldMk cId="4053000739" sldId="268"/>
            <ac:picMk id="34" creationId="{535ABD3E-0F3F-379E-808E-18EBEBCD40D8}"/>
          </ac:picMkLst>
        </pc:picChg>
        <pc:picChg chg="add del mod">
          <ac:chgData name="Leonie Smith" userId="fed1330f33f5650e" providerId="LiveId" clId="{55E32D89-4AB3-4D5D-BBAF-A45A37118531}" dt="2023-09-20T07:54:44.929" v="151"/>
          <ac:picMkLst>
            <pc:docMk/>
            <pc:sldMk cId="4053000739" sldId="268"/>
            <ac:picMk id="35" creationId="{D2A9E959-B347-31F0-33AD-04A1CEBC2CC6}"/>
          </ac:picMkLst>
        </pc:picChg>
        <pc:picChg chg="add del mod ord">
          <ac:chgData name="Leonie Smith" userId="fed1330f33f5650e" providerId="LiveId" clId="{55E32D89-4AB3-4D5D-BBAF-A45A37118531}" dt="2023-09-20T07:55:02.917" v="152"/>
          <ac:picMkLst>
            <pc:docMk/>
            <pc:sldMk cId="4053000739" sldId="268"/>
            <ac:picMk id="38" creationId="{586F1C2A-3C77-E864-CB4F-A9AC1FC067E6}"/>
          </ac:picMkLst>
        </pc:picChg>
        <pc:picChg chg="add mod">
          <ac:chgData name="Leonie Smith" userId="fed1330f33f5650e" providerId="LiveId" clId="{55E32D89-4AB3-4D5D-BBAF-A45A37118531}" dt="2023-09-20T07:55:02.917" v="152"/>
          <ac:picMkLst>
            <pc:docMk/>
            <pc:sldMk cId="4053000739" sldId="268"/>
            <ac:picMk id="39" creationId="{9C39948D-8771-6214-9AD1-07E569802C50}"/>
          </ac:picMkLst>
        </pc:picChg>
      </pc:sldChg>
      <pc:sldChg chg="addSp delSp modSp mod modTransition modAnim">
        <pc:chgData name="Leonie Smith" userId="fed1330f33f5650e" providerId="LiveId" clId="{55E32D89-4AB3-4D5D-BBAF-A45A37118531}" dt="2023-09-21T07:05:40.504" v="182"/>
        <pc:sldMkLst>
          <pc:docMk/>
          <pc:sldMk cId="3097559617" sldId="269"/>
        </pc:sldMkLst>
        <pc:picChg chg="add del mod ord">
          <ac:chgData name="Leonie Smith" userId="fed1330f33f5650e" providerId="LiveId" clId="{55E32D89-4AB3-4D5D-BBAF-A45A37118531}" dt="2023-09-21T07:05:40.504" v="182"/>
          <ac:picMkLst>
            <pc:docMk/>
            <pc:sldMk cId="3097559617" sldId="269"/>
            <ac:picMk id="7" creationId="{10B90A22-CE2E-9128-9ECC-DDD4504AC85A}"/>
          </ac:picMkLst>
        </pc:picChg>
        <pc:picChg chg="add mod">
          <ac:chgData name="Leonie Smith" userId="fed1330f33f5650e" providerId="LiveId" clId="{55E32D89-4AB3-4D5D-BBAF-A45A37118531}" dt="2023-09-21T07:05:40.504" v="182"/>
          <ac:picMkLst>
            <pc:docMk/>
            <pc:sldMk cId="3097559617" sldId="269"/>
            <ac:picMk id="8" creationId="{9FE659E1-9C87-BDC4-BAC5-62E47ADD8106}"/>
          </ac:picMkLst>
        </pc:picChg>
        <pc:picChg chg="del">
          <ac:chgData name="Leonie Smith" userId="fed1330f33f5650e" providerId="LiveId" clId="{55E32D89-4AB3-4D5D-BBAF-A45A37118531}" dt="2023-09-20T07:41:46.553" v="118"/>
          <ac:picMkLst>
            <pc:docMk/>
            <pc:sldMk cId="3097559617" sldId="269"/>
            <ac:picMk id="9" creationId="{1222DEEE-3432-4DCD-A7B8-60BF5DBEDD02}"/>
          </ac:picMkLst>
        </pc:picChg>
        <pc:picChg chg="add del mod">
          <ac:chgData name="Leonie Smith" userId="fed1330f33f5650e" providerId="LiveId" clId="{55E32D89-4AB3-4D5D-BBAF-A45A37118531}" dt="2023-09-20T07:42:00.495" v="119"/>
          <ac:picMkLst>
            <pc:docMk/>
            <pc:sldMk cId="3097559617" sldId="269"/>
            <ac:picMk id="10" creationId="{CED7274F-F6CD-6C66-5575-07265A482FF5}"/>
          </ac:picMkLst>
        </pc:picChg>
        <pc:picChg chg="add del mod">
          <ac:chgData name="Leonie Smith" userId="fed1330f33f5650e" providerId="LiveId" clId="{55E32D89-4AB3-4D5D-BBAF-A45A37118531}" dt="2023-09-21T07:05:25.141" v="181"/>
          <ac:picMkLst>
            <pc:docMk/>
            <pc:sldMk cId="3097559617" sldId="269"/>
            <ac:picMk id="11" creationId="{D6EB6BE6-171F-24D2-1A6D-E6F81A06A8E1}"/>
          </ac:picMkLst>
        </pc:picChg>
      </pc:sldChg>
      <pc:sldChg chg="addSp delSp modSp mod modTransition modAnim">
        <pc:chgData name="Leonie Smith" userId="fed1330f33f5650e" providerId="LiveId" clId="{55E32D89-4AB3-4D5D-BBAF-A45A37118531}" dt="2023-09-21T07:06:57.931" v="185"/>
        <pc:sldMkLst>
          <pc:docMk/>
          <pc:sldMk cId="415415560" sldId="270"/>
        </pc:sldMkLst>
        <pc:picChg chg="add del mod ord">
          <ac:chgData name="Leonie Smith" userId="fed1330f33f5650e" providerId="LiveId" clId="{55E32D89-4AB3-4D5D-BBAF-A45A37118531}" dt="2023-09-21T07:06:57.931" v="185"/>
          <ac:picMkLst>
            <pc:docMk/>
            <pc:sldMk cId="415415560" sldId="270"/>
            <ac:picMk id="7" creationId="{44A20C00-FC99-6F71-7876-B19B284FD3F8}"/>
          </ac:picMkLst>
        </pc:picChg>
        <pc:picChg chg="del">
          <ac:chgData name="Leonie Smith" userId="fed1330f33f5650e" providerId="LiveId" clId="{55E32D89-4AB3-4D5D-BBAF-A45A37118531}" dt="2023-09-20T07:43:02.944" v="121"/>
          <ac:picMkLst>
            <pc:docMk/>
            <pc:sldMk cId="415415560" sldId="270"/>
            <ac:picMk id="8" creationId="{A71A6DE0-466F-41F9-908F-265A8968C015}"/>
          </ac:picMkLst>
        </pc:picChg>
        <pc:picChg chg="add mod">
          <ac:chgData name="Leonie Smith" userId="fed1330f33f5650e" providerId="LiveId" clId="{55E32D89-4AB3-4D5D-BBAF-A45A37118531}" dt="2023-09-21T07:06:57.931" v="185"/>
          <ac:picMkLst>
            <pc:docMk/>
            <pc:sldMk cId="415415560" sldId="270"/>
            <ac:picMk id="8" creationId="{F72CA82E-2C8F-462B-2A20-D12D790F64D4}"/>
          </ac:picMkLst>
        </pc:picChg>
        <pc:picChg chg="add del mod">
          <ac:chgData name="Leonie Smith" userId="fed1330f33f5650e" providerId="LiveId" clId="{55E32D89-4AB3-4D5D-BBAF-A45A37118531}" dt="2023-09-20T07:43:10.669" v="122"/>
          <ac:picMkLst>
            <pc:docMk/>
            <pc:sldMk cId="415415560" sldId="270"/>
            <ac:picMk id="10" creationId="{773F1C08-ACCA-A704-A65A-79DC65B54492}"/>
          </ac:picMkLst>
        </pc:picChg>
        <pc:picChg chg="add del mod">
          <ac:chgData name="Leonie Smith" userId="fed1330f33f5650e" providerId="LiveId" clId="{55E32D89-4AB3-4D5D-BBAF-A45A37118531}" dt="2023-09-20T07:43:20.434" v="124"/>
          <ac:picMkLst>
            <pc:docMk/>
            <pc:sldMk cId="415415560" sldId="270"/>
            <ac:picMk id="11" creationId="{C80F7E4F-9B4C-BBE5-685C-6BB30F03521B}"/>
          </ac:picMkLst>
        </pc:picChg>
        <pc:picChg chg="add del mod ord">
          <ac:chgData name="Leonie Smith" userId="fed1330f33f5650e" providerId="LiveId" clId="{55E32D89-4AB3-4D5D-BBAF-A45A37118531}" dt="2023-09-20T07:43:34.813" v="125"/>
          <ac:picMkLst>
            <pc:docMk/>
            <pc:sldMk cId="415415560" sldId="270"/>
            <ac:picMk id="14" creationId="{D32F37EB-83AD-326A-BFB0-565CFDB8E2F9}"/>
          </ac:picMkLst>
        </pc:picChg>
        <pc:picChg chg="add del mod">
          <ac:chgData name="Leonie Smith" userId="fed1330f33f5650e" providerId="LiveId" clId="{55E32D89-4AB3-4D5D-BBAF-A45A37118531}" dt="2023-09-20T07:43:55.784" v="127"/>
          <ac:picMkLst>
            <pc:docMk/>
            <pc:sldMk cId="415415560" sldId="270"/>
            <ac:picMk id="15" creationId="{9E8CE468-2C3C-84F9-5551-436D699AE9AD}"/>
          </ac:picMkLst>
        </pc:picChg>
        <pc:picChg chg="add del mod ord">
          <ac:chgData name="Leonie Smith" userId="fed1330f33f5650e" providerId="LiveId" clId="{55E32D89-4AB3-4D5D-BBAF-A45A37118531}" dt="2023-09-20T07:44:04.009" v="128"/>
          <ac:picMkLst>
            <pc:docMk/>
            <pc:sldMk cId="415415560" sldId="270"/>
            <ac:picMk id="20" creationId="{346212ED-92EE-E5B8-1F5B-8D0DA3C60F0A}"/>
          </ac:picMkLst>
        </pc:picChg>
        <pc:picChg chg="add del mod">
          <ac:chgData name="Leonie Smith" userId="fed1330f33f5650e" providerId="LiveId" clId="{55E32D89-4AB3-4D5D-BBAF-A45A37118531}" dt="2023-09-20T07:44:07.727" v="130"/>
          <ac:picMkLst>
            <pc:docMk/>
            <pc:sldMk cId="415415560" sldId="270"/>
            <ac:picMk id="21" creationId="{B17FE1C5-F15E-DA4B-8A7A-BC20B90CAB45}"/>
          </ac:picMkLst>
        </pc:picChg>
        <pc:picChg chg="add del mod ord">
          <ac:chgData name="Leonie Smith" userId="fed1330f33f5650e" providerId="LiveId" clId="{55E32D89-4AB3-4D5D-BBAF-A45A37118531}" dt="2023-09-20T07:44:21.827" v="131"/>
          <ac:picMkLst>
            <pc:docMk/>
            <pc:sldMk cId="415415560" sldId="270"/>
            <ac:picMk id="24" creationId="{92AC3C08-3FDA-7BED-FE80-14BFE6EDA6FC}"/>
          </ac:picMkLst>
        </pc:picChg>
        <pc:picChg chg="add del mod">
          <ac:chgData name="Leonie Smith" userId="fed1330f33f5650e" providerId="LiveId" clId="{55E32D89-4AB3-4D5D-BBAF-A45A37118531}" dt="2023-09-21T07:06:43.588" v="184"/>
          <ac:picMkLst>
            <pc:docMk/>
            <pc:sldMk cId="415415560" sldId="270"/>
            <ac:picMk id="25" creationId="{2B54753B-C72E-3481-8837-C0C12EEB6186}"/>
          </ac:picMkLst>
        </pc:picChg>
      </pc:sldChg>
      <pc:sldChg chg="addSp delSp modSp mod modTransition modAnim">
        <pc:chgData name="Leonie Smith" userId="fed1330f33f5650e" providerId="LiveId" clId="{55E32D89-4AB3-4D5D-BBAF-A45A37118531}" dt="2023-09-20T07:46:07.412" v="137"/>
        <pc:sldMkLst>
          <pc:docMk/>
          <pc:sldMk cId="4138472140" sldId="271"/>
        </pc:sldMkLst>
        <pc:picChg chg="del">
          <ac:chgData name="Leonie Smith" userId="fed1330f33f5650e" providerId="LiveId" clId="{55E32D89-4AB3-4D5D-BBAF-A45A37118531}" dt="2023-09-20T07:44:57.495" v="133"/>
          <ac:picMkLst>
            <pc:docMk/>
            <pc:sldMk cId="4138472140" sldId="271"/>
            <ac:picMk id="2" creationId="{8BBEC978-18B5-4C30-8939-DA860B7FF032}"/>
          </ac:picMkLst>
        </pc:picChg>
        <pc:picChg chg="add del mod">
          <ac:chgData name="Leonie Smith" userId="fed1330f33f5650e" providerId="LiveId" clId="{55E32D89-4AB3-4D5D-BBAF-A45A37118531}" dt="2023-09-20T07:45:11.307" v="134"/>
          <ac:picMkLst>
            <pc:docMk/>
            <pc:sldMk cId="4138472140" sldId="271"/>
            <ac:picMk id="10" creationId="{1E3EE4D9-A70B-F56B-92A7-62078FB0983E}"/>
          </ac:picMkLst>
        </pc:picChg>
        <pc:picChg chg="add del mod">
          <ac:chgData name="Leonie Smith" userId="fed1330f33f5650e" providerId="LiveId" clId="{55E32D89-4AB3-4D5D-BBAF-A45A37118531}" dt="2023-09-20T07:45:53.275" v="136"/>
          <ac:picMkLst>
            <pc:docMk/>
            <pc:sldMk cId="4138472140" sldId="271"/>
            <ac:picMk id="11" creationId="{837A921A-B09C-27EF-4771-3033F170670E}"/>
          </ac:picMkLst>
        </pc:picChg>
        <pc:picChg chg="add del mod ord">
          <ac:chgData name="Leonie Smith" userId="fed1330f33f5650e" providerId="LiveId" clId="{55E32D89-4AB3-4D5D-BBAF-A45A37118531}" dt="2023-09-20T07:46:07.412" v="137"/>
          <ac:picMkLst>
            <pc:docMk/>
            <pc:sldMk cId="4138472140" sldId="271"/>
            <ac:picMk id="16" creationId="{A24ED84F-400B-7F69-951C-41E79F852C21}"/>
          </ac:picMkLst>
        </pc:picChg>
        <pc:picChg chg="add mod">
          <ac:chgData name="Leonie Smith" userId="fed1330f33f5650e" providerId="LiveId" clId="{55E32D89-4AB3-4D5D-BBAF-A45A37118531}" dt="2023-09-20T07:46:07.412" v="137"/>
          <ac:picMkLst>
            <pc:docMk/>
            <pc:sldMk cId="4138472140" sldId="271"/>
            <ac:picMk id="17" creationId="{CD019054-6E66-2FC1-13BF-7B0B35450DD3}"/>
          </ac:picMkLst>
        </pc:picChg>
      </pc:sldChg>
      <pc:sldChg chg="addSp delSp modSp mod modTransition modAnim">
        <pc:chgData name="Leonie Smith" userId="fed1330f33f5650e" providerId="LiveId" clId="{55E32D89-4AB3-4D5D-BBAF-A45A37118531}" dt="2023-09-20T07:47:47.835" v="143"/>
        <pc:sldMkLst>
          <pc:docMk/>
          <pc:sldMk cId="3074633053" sldId="272"/>
        </pc:sldMkLst>
        <pc:picChg chg="del">
          <ac:chgData name="Leonie Smith" userId="fed1330f33f5650e" providerId="LiveId" clId="{55E32D89-4AB3-4D5D-BBAF-A45A37118531}" dt="2023-09-20T07:46:49.318" v="139"/>
          <ac:picMkLst>
            <pc:docMk/>
            <pc:sldMk cId="3074633053" sldId="272"/>
            <ac:picMk id="3" creationId="{F8B7C95B-D268-4B52-A517-CE5DE2A06950}"/>
          </ac:picMkLst>
        </pc:picChg>
        <pc:picChg chg="add del mod">
          <ac:chgData name="Leonie Smith" userId="fed1330f33f5650e" providerId="LiveId" clId="{55E32D89-4AB3-4D5D-BBAF-A45A37118531}" dt="2023-09-20T07:47:04.679" v="140"/>
          <ac:picMkLst>
            <pc:docMk/>
            <pc:sldMk cId="3074633053" sldId="272"/>
            <ac:picMk id="10" creationId="{7E968137-47D5-B160-2B77-677DE7CF2B65}"/>
          </ac:picMkLst>
        </pc:picChg>
        <pc:picChg chg="add del mod">
          <ac:chgData name="Leonie Smith" userId="fed1330f33f5650e" providerId="LiveId" clId="{55E32D89-4AB3-4D5D-BBAF-A45A37118531}" dt="2023-09-20T07:47:32.456" v="142"/>
          <ac:picMkLst>
            <pc:docMk/>
            <pc:sldMk cId="3074633053" sldId="272"/>
            <ac:picMk id="11" creationId="{61DBF1FC-00BB-1AFD-892A-112AB988B56F}"/>
          </ac:picMkLst>
        </pc:picChg>
        <pc:picChg chg="add del mod ord">
          <ac:chgData name="Leonie Smith" userId="fed1330f33f5650e" providerId="LiveId" clId="{55E32D89-4AB3-4D5D-BBAF-A45A37118531}" dt="2023-09-20T07:47:47.835" v="143"/>
          <ac:picMkLst>
            <pc:docMk/>
            <pc:sldMk cId="3074633053" sldId="272"/>
            <ac:picMk id="16" creationId="{43B674DE-2AB4-898F-0279-E68E52C3DB4B}"/>
          </ac:picMkLst>
        </pc:picChg>
        <pc:picChg chg="add mod">
          <ac:chgData name="Leonie Smith" userId="fed1330f33f5650e" providerId="LiveId" clId="{55E32D89-4AB3-4D5D-BBAF-A45A37118531}" dt="2023-09-20T07:47:47.835" v="143"/>
          <ac:picMkLst>
            <pc:docMk/>
            <pc:sldMk cId="3074633053" sldId="272"/>
            <ac:picMk id="17" creationId="{407B77D5-7918-4297-0B0B-DAE75E9DBCBB}"/>
          </ac:picMkLst>
        </pc:picChg>
      </pc:sldChg>
      <pc:sldChg chg="addSp delSp modSp mod modTransition modAnim">
        <pc:chgData name="Leonie Smith" userId="fed1330f33f5650e" providerId="LiveId" clId="{55E32D89-4AB3-4D5D-BBAF-A45A37118531}" dt="2023-09-20T07:48:56.597" v="146"/>
        <pc:sldMkLst>
          <pc:docMk/>
          <pc:sldMk cId="1780628248" sldId="273"/>
        </pc:sldMkLst>
        <pc:picChg chg="del">
          <ac:chgData name="Leonie Smith" userId="fed1330f33f5650e" providerId="LiveId" clId="{55E32D89-4AB3-4D5D-BBAF-A45A37118531}" dt="2023-09-20T07:48:36.613" v="145"/>
          <ac:picMkLst>
            <pc:docMk/>
            <pc:sldMk cId="1780628248" sldId="273"/>
            <ac:picMk id="9" creationId="{E0182D2D-2EDD-40D9-9239-E5369E8755B6}"/>
          </ac:picMkLst>
        </pc:picChg>
        <pc:picChg chg="add del mod">
          <ac:chgData name="Leonie Smith" userId="fed1330f33f5650e" providerId="LiveId" clId="{55E32D89-4AB3-4D5D-BBAF-A45A37118531}" dt="2023-09-20T07:48:56.597" v="146"/>
          <ac:picMkLst>
            <pc:docMk/>
            <pc:sldMk cId="1780628248" sldId="273"/>
            <ac:picMk id="10" creationId="{FFDB2926-1882-CEAD-4C74-68DB40A5820A}"/>
          </ac:picMkLst>
        </pc:picChg>
        <pc:picChg chg="add mod">
          <ac:chgData name="Leonie Smith" userId="fed1330f33f5650e" providerId="LiveId" clId="{55E32D89-4AB3-4D5D-BBAF-A45A37118531}" dt="2023-09-20T07:48:56.597" v="146"/>
          <ac:picMkLst>
            <pc:docMk/>
            <pc:sldMk cId="1780628248" sldId="273"/>
            <ac:picMk id="11" creationId="{7D37BBCE-1234-0E38-5D16-ACE4E605948C}"/>
          </ac:picMkLst>
        </pc:picChg>
      </pc:sldChg>
      <pc:sldChg chg="addSp delSp modSp mod modTransition modAnim modNotesTx">
        <pc:chgData name="Leonie Smith" userId="fed1330f33f5650e" providerId="LiveId" clId="{55E32D89-4AB3-4D5D-BBAF-A45A37118531}" dt="2023-10-17T07:15:07.788" v="191" actId="20577"/>
        <pc:sldMkLst>
          <pc:docMk/>
          <pc:sldMk cId="1648855218" sldId="274"/>
        </pc:sldMkLst>
        <pc:picChg chg="del">
          <ac:chgData name="Leonie Smith" userId="fed1330f33f5650e" providerId="LiveId" clId="{55E32D89-4AB3-4D5D-BBAF-A45A37118531}" dt="2023-09-20T07:09:46.616" v="1"/>
          <ac:picMkLst>
            <pc:docMk/>
            <pc:sldMk cId="1648855218" sldId="274"/>
            <ac:picMk id="5" creationId="{46EDC07F-E17E-45B0-B096-D9FC11B3575F}"/>
          </ac:picMkLst>
        </pc:picChg>
        <pc:picChg chg="add del mod">
          <ac:chgData name="Leonie Smith" userId="fed1330f33f5650e" providerId="LiveId" clId="{55E32D89-4AB3-4D5D-BBAF-A45A37118531}" dt="2023-09-20T07:09:53.333" v="2"/>
          <ac:picMkLst>
            <pc:docMk/>
            <pc:sldMk cId="1648855218" sldId="274"/>
            <ac:picMk id="8" creationId="{DFB830E8-1A1F-A354-382B-8426A2993024}"/>
          </ac:picMkLst>
        </pc:picChg>
        <pc:picChg chg="add del mod">
          <ac:chgData name="Leonie Smith" userId="fed1330f33f5650e" providerId="LiveId" clId="{55E32D89-4AB3-4D5D-BBAF-A45A37118531}" dt="2023-09-20T07:10:00.021" v="4"/>
          <ac:picMkLst>
            <pc:docMk/>
            <pc:sldMk cId="1648855218" sldId="274"/>
            <ac:picMk id="9" creationId="{15206FD0-013A-2A8C-7B80-8637EF08F1BE}"/>
          </ac:picMkLst>
        </pc:picChg>
        <pc:picChg chg="add del mod ord">
          <ac:chgData name="Leonie Smith" userId="fed1330f33f5650e" providerId="LiveId" clId="{55E32D89-4AB3-4D5D-BBAF-A45A37118531}" dt="2023-09-20T07:10:06.188" v="5"/>
          <ac:picMkLst>
            <pc:docMk/>
            <pc:sldMk cId="1648855218" sldId="274"/>
            <ac:picMk id="12" creationId="{25AD63AF-16B8-F6CA-2302-5C5BEA6CA721}"/>
          </ac:picMkLst>
        </pc:picChg>
        <pc:picChg chg="add mod">
          <ac:chgData name="Leonie Smith" userId="fed1330f33f5650e" providerId="LiveId" clId="{55E32D89-4AB3-4D5D-BBAF-A45A37118531}" dt="2023-09-20T07:10:06.188" v="5"/>
          <ac:picMkLst>
            <pc:docMk/>
            <pc:sldMk cId="1648855218" sldId="274"/>
            <ac:picMk id="13" creationId="{A1EEA76E-7CAF-F5D5-AC49-67E74E4E76EF}"/>
          </ac:picMkLst>
        </pc:picChg>
      </pc:sldChg>
    </pc:docChg>
  </pc:docChgLst>
  <pc:docChgLst>
    <pc:chgData name="Alfred Smith" userId="3c60a3631c0db8ad" providerId="LiveId" clId="{4DCA5336-EA66-4AB5-AEE9-79A1FA2B03FD}"/>
    <pc:docChg chg="undo custSel modSld">
      <pc:chgData name="Alfred Smith" userId="3c60a3631c0db8ad" providerId="LiveId" clId="{4DCA5336-EA66-4AB5-AEE9-79A1FA2B03FD}" dt="2024-06-24T13:40:47.302" v="59" actId="404"/>
      <pc:docMkLst>
        <pc:docMk/>
      </pc:docMkLst>
      <pc:sldChg chg="modSp mod">
        <pc:chgData name="Alfred Smith" userId="3c60a3631c0db8ad" providerId="LiveId" clId="{4DCA5336-EA66-4AB5-AEE9-79A1FA2B03FD}" dt="2024-06-24T13:36:19.455" v="33"/>
        <pc:sldMkLst>
          <pc:docMk/>
          <pc:sldMk cId="1018574621" sldId="257"/>
        </pc:sldMkLst>
        <pc:spChg chg="mod">
          <ac:chgData name="Alfred Smith" userId="3c60a3631c0db8ad" providerId="LiveId" clId="{4DCA5336-EA66-4AB5-AEE9-79A1FA2B03FD}" dt="2024-06-24T13:31:43.743" v="12"/>
          <ac:spMkLst>
            <pc:docMk/>
            <pc:sldMk cId="1018574621" sldId="257"/>
            <ac:spMk id="4" creationId="{9A13E2D8-2F59-44C1-B1D2-79C300C26DD4}"/>
          </ac:spMkLst>
        </pc:spChg>
        <pc:spChg chg="mod">
          <ac:chgData name="Alfred Smith" userId="3c60a3631c0db8ad" providerId="LiveId" clId="{4DCA5336-EA66-4AB5-AEE9-79A1FA2B03FD}" dt="2024-06-24T13:36:19.455" v="33"/>
          <ac:spMkLst>
            <pc:docMk/>
            <pc:sldMk cId="1018574621" sldId="257"/>
            <ac:spMk id="6" creationId="{416C064E-628E-47C0-A712-DB178FE9901E}"/>
          </ac:spMkLst>
        </pc:spChg>
      </pc:sldChg>
      <pc:sldChg chg="modSp mod">
        <pc:chgData name="Alfred Smith" userId="3c60a3631c0db8ad" providerId="LiveId" clId="{4DCA5336-EA66-4AB5-AEE9-79A1FA2B03FD}" dt="2024-06-24T13:36:30.815" v="34"/>
        <pc:sldMkLst>
          <pc:docMk/>
          <pc:sldMk cId="525752733" sldId="258"/>
        </pc:sldMkLst>
        <pc:spChg chg="mod">
          <ac:chgData name="Alfred Smith" userId="3c60a3631c0db8ad" providerId="LiveId" clId="{4DCA5336-EA66-4AB5-AEE9-79A1FA2B03FD}" dt="2024-06-24T13:31:59.494" v="13"/>
          <ac:spMkLst>
            <pc:docMk/>
            <pc:sldMk cId="525752733" sldId="258"/>
            <ac:spMk id="4" creationId="{9A13E2D8-2F59-44C1-B1D2-79C300C26DD4}"/>
          </ac:spMkLst>
        </pc:spChg>
        <pc:spChg chg="mod">
          <ac:chgData name="Alfred Smith" userId="3c60a3631c0db8ad" providerId="LiveId" clId="{4DCA5336-EA66-4AB5-AEE9-79A1FA2B03FD}" dt="2024-06-24T13:36:30.815" v="34"/>
          <ac:spMkLst>
            <pc:docMk/>
            <pc:sldMk cId="525752733" sldId="258"/>
            <ac:spMk id="6" creationId="{416C064E-628E-47C0-A712-DB178FE9901E}"/>
          </ac:spMkLst>
        </pc:spChg>
      </pc:sldChg>
      <pc:sldChg chg="modSp mod">
        <pc:chgData name="Alfred Smith" userId="3c60a3631c0db8ad" providerId="LiveId" clId="{4DCA5336-EA66-4AB5-AEE9-79A1FA2B03FD}" dt="2024-06-24T13:36:51.404" v="36" actId="404"/>
        <pc:sldMkLst>
          <pc:docMk/>
          <pc:sldMk cId="3459794170" sldId="259"/>
        </pc:sldMkLst>
        <pc:spChg chg="mod">
          <ac:chgData name="Alfred Smith" userId="3c60a3631c0db8ad" providerId="LiveId" clId="{4DCA5336-EA66-4AB5-AEE9-79A1FA2B03FD}" dt="2024-06-24T13:32:12.686" v="15" actId="6549"/>
          <ac:spMkLst>
            <pc:docMk/>
            <pc:sldMk cId="3459794170" sldId="259"/>
            <ac:spMk id="4" creationId="{9A13E2D8-2F59-44C1-B1D2-79C300C26DD4}"/>
          </ac:spMkLst>
        </pc:spChg>
        <pc:spChg chg="mod">
          <ac:chgData name="Alfred Smith" userId="3c60a3631c0db8ad" providerId="LiveId" clId="{4DCA5336-EA66-4AB5-AEE9-79A1FA2B03FD}" dt="2024-06-24T13:36:51.404" v="36" actId="404"/>
          <ac:spMkLst>
            <pc:docMk/>
            <pc:sldMk cId="3459794170" sldId="259"/>
            <ac:spMk id="6" creationId="{416C064E-628E-47C0-A712-DB178FE9901E}"/>
          </ac:spMkLst>
        </pc:spChg>
      </pc:sldChg>
      <pc:sldChg chg="modSp mod">
        <pc:chgData name="Alfred Smith" userId="3c60a3631c0db8ad" providerId="LiveId" clId="{4DCA5336-EA66-4AB5-AEE9-79A1FA2B03FD}" dt="2024-06-24T13:37:11.046" v="37"/>
        <pc:sldMkLst>
          <pc:docMk/>
          <pc:sldMk cId="1204998267" sldId="260"/>
        </pc:sldMkLst>
        <pc:spChg chg="mod">
          <ac:chgData name="Alfred Smith" userId="3c60a3631c0db8ad" providerId="LiveId" clId="{4DCA5336-EA66-4AB5-AEE9-79A1FA2B03FD}" dt="2024-06-24T13:32:22.845" v="16"/>
          <ac:spMkLst>
            <pc:docMk/>
            <pc:sldMk cId="1204998267" sldId="260"/>
            <ac:spMk id="4" creationId="{9A13E2D8-2F59-44C1-B1D2-79C300C26DD4}"/>
          </ac:spMkLst>
        </pc:spChg>
        <pc:spChg chg="mod">
          <ac:chgData name="Alfred Smith" userId="3c60a3631c0db8ad" providerId="LiveId" clId="{4DCA5336-EA66-4AB5-AEE9-79A1FA2B03FD}" dt="2024-06-24T13:37:11.046" v="37"/>
          <ac:spMkLst>
            <pc:docMk/>
            <pc:sldMk cId="1204998267" sldId="260"/>
            <ac:spMk id="6" creationId="{416C064E-628E-47C0-A712-DB178FE9901E}"/>
          </ac:spMkLst>
        </pc:spChg>
      </pc:sldChg>
      <pc:sldChg chg="modSp mod">
        <pc:chgData name="Alfred Smith" userId="3c60a3631c0db8ad" providerId="LiveId" clId="{4DCA5336-EA66-4AB5-AEE9-79A1FA2B03FD}" dt="2024-06-24T13:37:21.163" v="38"/>
        <pc:sldMkLst>
          <pc:docMk/>
          <pc:sldMk cId="3728152200" sldId="261"/>
        </pc:sldMkLst>
        <pc:spChg chg="mod">
          <ac:chgData name="Alfred Smith" userId="3c60a3631c0db8ad" providerId="LiveId" clId="{4DCA5336-EA66-4AB5-AEE9-79A1FA2B03FD}" dt="2024-06-24T13:32:36.861" v="17"/>
          <ac:spMkLst>
            <pc:docMk/>
            <pc:sldMk cId="3728152200" sldId="261"/>
            <ac:spMk id="4" creationId="{9A13E2D8-2F59-44C1-B1D2-79C300C26DD4}"/>
          </ac:spMkLst>
        </pc:spChg>
        <pc:spChg chg="mod">
          <ac:chgData name="Alfred Smith" userId="3c60a3631c0db8ad" providerId="LiveId" clId="{4DCA5336-EA66-4AB5-AEE9-79A1FA2B03FD}" dt="2024-06-24T13:37:21.163" v="38"/>
          <ac:spMkLst>
            <pc:docMk/>
            <pc:sldMk cId="3728152200" sldId="261"/>
            <ac:spMk id="6" creationId="{416C064E-628E-47C0-A712-DB178FE9901E}"/>
          </ac:spMkLst>
        </pc:spChg>
      </pc:sldChg>
      <pc:sldChg chg="modSp mod">
        <pc:chgData name="Alfred Smith" userId="3c60a3631c0db8ad" providerId="LiveId" clId="{4DCA5336-EA66-4AB5-AEE9-79A1FA2B03FD}" dt="2024-06-24T13:38:15.520" v="46"/>
        <pc:sldMkLst>
          <pc:docMk/>
          <pc:sldMk cId="3350226380" sldId="262"/>
        </pc:sldMkLst>
        <pc:spChg chg="mod">
          <ac:chgData name="Alfred Smith" userId="3c60a3631c0db8ad" providerId="LiveId" clId="{4DCA5336-EA66-4AB5-AEE9-79A1FA2B03FD}" dt="2024-06-24T13:33:12.015" v="20"/>
          <ac:spMkLst>
            <pc:docMk/>
            <pc:sldMk cId="3350226380" sldId="262"/>
            <ac:spMk id="4" creationId="{9A13E2D8-2F59-44C1-B1D2-79C300C26DD4}"/>
          </ac:spMkLst>
        </pc:spChg>
        <pc:spChg chg="mod">
          <ac:chgData name="Alfred Smith" userId="3c60a3631c0db8ad" providerId="LiveId" clId="{4DCA5336-EA66-4AB5-AEE9-79A1FA2B03FD}" dt="2024-06-24T13:38:15.520" v="46"/>
          <ac:spMkLst>
            <pc:docMk/>
            <pc:sldMk cId="3350226380" sldId="262"/>
            <ac:spMk id="6" creationId="{416C064E-628E-47C0-A712-DB178FE9901E}"/>
          </ac:spMkLst>
        </pc:spChg>
      </pc:sldChg>
      <pc:sldChg chg="modSp mod">
        <pc:chgData name="Alfred Smith" userId="3c60a3631c0db8ad" providerId="LiveId" clId="{4DCA5336-EA66-4AB5-AEE9-79A1FA2B03FD}" dt="2024-06-24T13:38:02.347" v="45"/>
        <pc:sldMkLst>
          <pc:docMk/>
          <pc:sldMk cId="814010234" sldId="263"/>
        </pc:sldMkLst>
        <pc:spChg chg="mod">
          <ac:chgData name="Alfred Smith" userId="3c60a3631c0db8ad" providerId="LiveId" clId="{4DCA5336-EA66-4AB5-AEE9-79A1FA2B03FD}" dt="2024-06-24T13:32:51.955" v="19" actId="6549"/>
          <ac:spMkLst>
            <pc:docMk/>
            <pc:sldMk cId="814010234" sldId="263"/>
            <ac:spMk id="4" creationId="{9A13E2D8-2F59-44C1-B1D2-79C300C26DD4}"/>
          </ac:spMkLst>
        </pc:spChg>
        <pc:spChg chg="mod">
          <ac:chgData name="Alfred Smith" userId="3c60a3631c0db8ad" providerId="LiveId" clId="{4DCA5336-EA66-4AB5-AEE9-79A1FA2B03FD}" dt="2024-06-24T13:38:02.347" v="45"/>
          <ac:spMkLst>
            <pc:docMk/>
            <pc:sldMk cId="814010234" sldId="263"/>
            <ac:spMk id="6" creationId="{416C064E-628E-47C0-A712-DB178FE9901E}"/>
          </ac:spMkLst>
        </pc:spChg>
      </pc:sldChg>
      <pc:sldChg chg="modSp mod">
        <pc:chgData name="Alfred Smith" userId="3c60a3631c0db8ad" providerId="LiveId" clId="{4DCA5336-EA66-4AB5-AEE9-79A1FA2B03FD}" dt="2024-06-24T13:38:46.405" v="49"/>
        <pc:sldMkLst>
          <pc:docMk/>
          <pc:sldMk cId="302978315" sldId="264"/>
        </pc:sldMkLst>
        <pc:spChg chg="mod">
          <ac:chgData name="Alfred Smith" userId="3c60a3631c0db8ad" providerId="LiveId" clId="{4DCA5336-EA66-4AB5-AEE9-79A1FA2B03FD}" dt="2024-06-24T13:34:04.735" v="23" actId="20577"/>
          <ac:spMkLst>
            <pc:docMk/>
            <pc:sldMk cId="302978315" sldId="264"/>
            <ac:spMk id="4" creationId="{9A13E2D8-2F59-44C1-B1D2-79C300C26DD4}"/>
          </ac:spMkLst>
        </pc:spChg>
        <pc:spChg chg="mod">
          <ac:chgData name="Alfred Smith" userId="3c60a3631c0db8ad" providerId="LiveId" clId="{4DCA5336-EA66-4AB5-AEE9-79A1FA2B03FD}" dt="2024-06-24T13:38:46.405" v="49"/>
          <ac:spMkLst>
            <pc:docMk/>
            <pc:sldMk cId="302978315" sldId="264"/>
            <ac:spMk id="6" creationId="{416C064E-628E-47C0-A712-DB178FE9901E}"/>
          </ac:spMkLst>
        </pc:spChg>
      </pc:sldChg>
      <pc:sldChg chg="modSp mod">
        <pc:chgData name="Alfred Smith" userId="3c60a3631c0db8ad" providerId="LiveId" clId="{4DCA5336-EA66-4AB5-AEE9-79A1FA2B03FD}" dt="2024-06-24T13:38:59" v="50"/>
        <pc:sldMkLst>
          <pc:docMk/>
          <pc:sldMk cId="891345644" sldId="265"/>
        </pc:sldMkLst>
        <pc:spChg chg="mod">
          <ac:chgData name="Alfred Smith" userId="3c60a3631c0db8ad" providerId="LiveId" clId="{4DCA5336-EA66-4AB5-AEE9-79A1FA2B03FD}" dt="2024-06-24T13:34:18.539" v="24"/>
          <ac:spMkLst>
            <pc:docMk/>
            <pc:sldMk cId="891345644" sldId="265"/>
            <ac:spMk id="4" creationId="{9A13E2D8-2F59-44C1-B1D2-79C300C26DD4}"/>
          </ac:spMkLst>
        </pc:spChg>
        <pc:spChg chg="mod">
          <ac:chgData name="Alfred Smith" userId="3c60a3631c0db8ad" providerId="LiveId" clId="{4DCA5336-EA66-4AB5-AEE9-79A1FA2B03FD}" dt="2024-06-24T13:38:59" v="50"/>
          <ac:spMkLst>
            <pc:docMk/>
            <pc:sldMk cId="891345644" sldId="265"/>
            <ac:spMk id="6" creationId="{416C064E-628E-47C0-A712-DB178FE9901E}"/>
          </ac:spMkLst>
        </pc:spChg>
      </pc:sldChg>
      <pc:sldChg chg="modSp mod">
        <pc:chgData name="Alfred Smith" userId="3c60a3631c0db8ad" providerId="LiveId" clId="{4DCA5336-EA66-4AB5-AEE9-79A1FA2B03FD}" dt="2024-06-24T13:39:12.141" v="51"/>
        <pc:sldMkLst>
          <pc:docMk/>
          <pc:sldMk cId="3955896480" sldId="266"/>
        </pc:sldMkLst>
        <pc:spChg chg="mod">
          <ac:chgData name="Alfred Smith" userId="3c60a3631c0db8ad" providerId="LiveId" clId="{4DCA5336-EA66-4AB5-AEE9-79A1FA2B03FD}" dt="2024-06-24T13:34:36.169" v="25"/>
          <ac:spMkLst>
            <pc:docMk/>
            <pc:sldMk cId="3955896480" sldId="266"/>
            <ac:spMk id="4" creationId="{9A13E2D8-2F59-44C1-B1D2-79C300C26DD4}"/>
          </ac:spMkLst>
        </pc:spChg>
        <pc:spChg chg="mod">
          <ac:chgData name="Alfred Smith" userId="3c60a3631c0db8ad" providerId="LiveId" clId="{4DCA5336-EA66-4AB5-AEE9-79A1FA2B03FD}" dt="2024-06-24T13:39:12.141" v="51"/>
          <ac:spMkLst>
            <pc:docMk/>
            <pc:sldMk cId="3955896480" sldId="266"/>
            <ac:spMk id="6" creationId="{416C064E-628E-47C0-A712-DB178FE9901E}"/>
          </ac:spMkLst>
        </pc:spChg>
      </pc:sldChg>
      <pc:sldChg chg="modSp mod">
        <pc:chgData name="Alfred Smith" userId="3c60a3631c0db8ad" providerId="LiveId" clId="{4DCA5336-EA66-4AB5-AEE9-79A1FA2B03FD}" dt="2024-06-24T13:39:23.076" v="52"/>
        <pc:sldMkLst>
          <pc:docMk/>
          <pc:sldMk cId="1786802927" sldId="267"/>
        </pc:sldMkLst>
        <pc:spChg chg="mod">
          <ac:chgData name="Alfred Smith" userId="3c60a3631c0db8ad" providerId="LiveId" clId="{4DCA5336-EA66-4AB5-AEE9-79A1FA2B03FD}" dt="2024-06-24T13:34:46.212" v="26"/>
          <ac:spMkLst>
            <pc:docMk/>
            <pc:sldMk cId="1786802927" sldId="267"/>
            <ac:spMk id="4" creationId="{9A13E2D8-2F59-44C1-B1D2-79C300C26DD4}"/>
          </ac:spMkLst>
        </pc:spChg>
        <pc:spChg chg="mod">
          <ac:chgData name="Alfred Smith" userId="3c60a3631c0db8ad" providerId="LiveId" clId="{4DCA5336-EA66-4AB5-AEE9-79A1FA2B03FD}" dt="2024-06-24T13:39:23.076" v="52"/>
          <ac:spMkLst>
            <pc:docMk/>
            <pc:sldMk cId="1786802927" sldId="267"/>
            <ac:spMk id="6" creationId="{416C064E-628E-47C0-A712-DB178FE9901E}"/>
          </ac:spMkLst>
        </pc:spChg>
      </pc:sldChg>
      <pc:sldChg chg="modSp mod">
        <pc:chgData name="Alfred Smith" userId="3c60a3631c0db8ad" providerId="LiveId" clId="{4DCA5336-EA66-4AB5-AEE9-79A1FA2B03FD}" dt="2024-06-24T13:39:35.945" v="53"/>
        <pc:sldMkLst>
          <pc:docMk/>
          <pc:sldMk cId="4053000739" sldId="268"/>
        </pc:sldMkLst>
        <pc:spChg chg="mod">
          <ac:chgData name="Alfred Smith" userId="3c60a3631c0db8ad" providerId="LiveId" clId="{4DCA5336-EA66-4AB5-AEE9-79A1FA2B03FD}" dt="2024-06-24T13:34:57.555" v="27"/>
          <ac:spMkLst>
            <pc:docMk/>
            <pc:sldMk cId="4053000739" sldId="268"/>
            <ac:spMk id="4" creationId="{9A13E2D8-2F59-44C1-B1D2-79C300C26DD4}"/>
          </ac:spMkLst>
        </pc:spChg>
        <pc:spChg chg="mod">
          <ac:chgData name="Alfred Smith" userId="3c60a3631c0db8ad" providerId="LiveId" clId="{4DCA5336-EA66-4AB5-AEE9-79A1FA2B03FD}" dt="2024-06-24T13:39:35.945" v="53"/>
          <ac:spMkLst>
            <pc:docMk/>
            <pc:sldMk cId="4053000739" sldId="268"/>
            <ac:spMk id="6" creationId="{416C064E-628E-47C0-A712-DB178FE9901E}"/>
          </ac:spMkLst>
        </pc:spChg>
      </pc:sldChg>
      <pc:sldChg chg="modSp mod">
        <pc:chgData name="Alfred Smith" userId="3c60a3631c0db8ad" providerId="LiveId" clId="{4DCA5336-EA66-4AB5-AEE9-79A1FA2B03FD}" dt="2024-06-24T13:39:46.168" v="54"/>
        <pc:sldMkLst>
          <pc:docMk/>
          <pc:sldMk cId="3097559617" sldId="269"/>
        </pc:sldMkLst>
        <pc:spChg chg="mod">
          <ac:chgData name="Alfred Smith" userId="3c60a3631c0db8ad" providerId="LiveId" clId="{4DCA5336-EA66-4AB5-AEE9-79A1FA2B03FD}" dt="2024-06-24T13:35:13.824" v="28"/>
          <ac:spMkLst>
            <pc:docMk/>
            <pc:sldMk cId="3097559617" sldId="269"/>
            <ac:spMk id="4" creationId="{9A13E2D8-2F59-44C1-B1D2-79C300C26DD4}"/>
          </ac:spMkLst>
        </pc:spChg>
        <pc:spChg chg="mod">
          <ac:chgData name="Alfred Smith" userId="3c60a3631c0db8ad" providerId="LiveId" clId="{4DCA5336-EA66-4AB5-AEE9-79A1FA2B03FD}" dt="2024-06-24T13:39:46.168" v="54"/>
          <ac:spMkLst>
            <pc:docMk/>
            <pc:sldMk cId="3097559617" sldId="269"/>
            <ac:spMk id="6" creationId="{416C064E-628E-47C0-A712-DB178FE9901E}"/>
          </ac:spMkLst>
        </pc:spChg>
      </pc:sldChg>
      <pc:sldChg chg="modSp mod">
        <pc:chgData name="Alfred Smith" userId="3c60a3631c0db8ad" providerId="LiveId" clId="{4DCA5336-EA66-4AB5-AEE9-79A1FA2B03FD}" dt="2024-06-24T13:40:00.728" v="55"/>
        <pc:sldMkLst>
          <pc:docMk/>
          <pc:sldMk cId="415415560" sldId="270"/>
        </pc:sldMkLst>
        <pc:spChg chg="mod">
          <ac:chgData name="Alfred Smith" userId="3c60a3631c0db8ad" providerId="LiveId" clId="{4DCA5336-EA66-4AB5-AEE9-79A1FA2B03FD}" dt="2024-06-24T13:35:24.947" v="29"/>
          <ac:spMkLst>
            <pc:docMk/>
            <pc:sldMk cId="415415560" sldId="270"/>
            <ac:spMk id="4" creationId="{9A13E2D8-2F59-44C1-B1D2-79C300C26DD4}"/>
          </ac:spMkLst>
        </pc:spChg>
        <pc:spChg chg="mod">
          <ac:chgData name="Alfred Smith" userId="3c60a3631c0db8ad" providerId="LiveId" clId="{4DCA5336-EA66-4AB5-AEE9-79A1FA2B03FD}" dt="2024-06-24T13:40:00.728" v="55"/>
          <ac:spMkLst>
            <pc:docMk/>
            <pc:sldMk cId="415415560" sldId="270"/>
            <ac:spMk id="6" creationId="{416C064E-628E-47C0-A712-DB178FE9901E}"/>
          </ac:spMkLst>
        </pc:spChg>
      </pc:sldChg>
      <pc:sldChg chg="modSp mod">
        <pc:chgData name="Alfred Smith" userId="3c60a3631c0db8ad" providerId="LiveId" clId="{4DCA5336-EA66-4AB5-AEE9-79A1FA2B03FD}" dt="2024-06-24T13:40:20.658" v="56"/>
        <pc:sldMkLst>
          <pc:docMk/>
          <pc:sldMk cId="4138472140" sldId="271"/>
        </pc:sldMkLst>
        <pc:spChg chg="mod">
          <ac:chgData name="Alfred Smith" userId="3c60a3631c0db8ad" providerId="LiveId" clId="{4DCA5336-EA66-4AB5-AEE9-79A1FA2B03FD}" dt="2024-06-24T13:35:37.532" v="30"/>
          <ac:spMkLst>
            <pc:docMk/>
            <pc:sldMk cId="4138472140" sldId="271"/>
            <ac:spMk id="4" creationId="{9A13E2D8-2F59-44C1-B1D2-79C300C26DD4}"/>
          </ac:spMkLst>
        </pc:spChg>
        <pc:spChg chg="mod">
          <ac:chgData name="Alfred Smith" userId="3c60a3631c0db8ad" providerId="LiveId" clId="{4DCA5336-EA66-4AB5-AEE9-79A1FA2B03FD}" dt="2024-06-24T13:40:20.658" v="56"/>
          <ac:spMkLst>
            <pc:docMk/>
            <pc:sldMk cId="4138472140" sldId="271"/>
            <ac:spMk id="6" creationId="{416C064E-628E-47C0-A712-DB178FE9901E}"/>
          </ac:spMkLst>
        </pc:spChg>
      </pc:sldChg>
      <pc:sldChg chg="modSp mod">
        <pc:chgData name="Alfred Smith" userId="3c60a3631c0db8ad" providerId="LiveId" clId="{4DCA5336-EA66-4AB5-AEE9-79A1FA2B03FD}" dt="2024-06-24T13:40:33.608" v="57"/>
        <pc:sldMkLst>
          <pc:docMk/>
          <pc:sldMk cId="3074633053" sldId="272"/>
        </pc:sldMkLst>
        <pc:spChg chg="mod">
          <ac:chgData name="Alfred Smith" userId="3c60a3631c0db8ad" providerId="LiveId" clId="{4DCA5336-EA66-4AB5-AEE9-79A1FA2B03FD}" dt="2024-06-24T13:35:46.756" v="31"/>
          <ac:spMkLst>
            <pc:docMk/>
            <pc:sldMk cId="3074633053" sldId="272"/>
            <ac:spMk id="4" creationId="{9A13E2D8-2F59-44C1-B1D2-79C300C26DD4}"/>
          </ac:spMkLst>
        </pc:spChg>
        <pc:spChg chg="mod">
          <ac:chgData name="Alfred Smith" userId="3c60a3631c0db8ad" providerId="LiveId" clId="{4DCA5336-EA66-4AB5-AEE9-79A1FA2B03FD}" dt="2024-06-24T13:40:33.608" v="57"/>
          <ac:spMkLst>
            <pc:docMk/>
            <pc:sldMk cId="3074633053" sldId="272"/>
            <ac:spMk id="6" creationId="{416C064E-628E-47C0-A712-DB178FE9901E}"/>
          </ac:spMkLst>
        </pc:spChg>
      </pc:sldChg>
      <pc:sldChg chg="modSp mod">
        <pc:chgData name="Alfred Smith" userId="3c60a3631c0db8ad" providerId="LiveId" clId="{4DCA5336-EA66-4AB5-AEE9-79A1FA2B03FD}" dt="2024-06-24T13:40:47.302" v="59" actId="404"/>
        <pc:sldMkLst>
          <pc:docMk/>
          <pc:sldMk cId="1780628248" sldId="273"/>
        </pc:sldMkLst>
        <pc:spChg chg="mod">
          <ac:chgData name="Alfred Smith" userId="3c60a3631c0db8ad" providerId="LiveId" clId="{4DCA5336-EA66-4AB5-AEE9-79A1FA2B03FD}" dt="2024-06-24T13:35:57.798" v="32"/>
          <ac:spMkLst>
            <pc:docMk/>
            <pc:sldMk cId="1780628248" sldId="273"/>
            <ac:spMk id="4" creationId="{9A13E2D8-2F59-44C1-B1D2-79C300C26DD4}"/>
          </ac:spMkLst>
        </pc:spChg>
        <pc:spChg chg="mod">
          <ac:chgData name="Alfred Smith" userId="3c60a3631c0db8ad" providerId="LiveId" clId="{4DCA5336-EA66-4AB5-AEE9-79A1FA2B03FD}" dt="2024-06-24T13:40:47.302" v="59" actId="404"/>
          <ac:spMkLst>
            <pc:docMk/>
            <pc:sldMk cId="1780628248" sldId="273"/>
            <ac:spMk id="6" creationId="{416C064E-628E-47C0-A712-DB178FE9901E}"/>
          </ac:spMkLst>
        </pc:spChg>
      </pc:sldChg>
      <pc:sldChg chg="addSp modSp">
        <pc:chgData name="Alfred Smith" userId="3c60a3631c0db8ad" providerId="LiveId" clId="{4DCA5336-EA66-4AB5-AEE9-79A1FA2B03FD}" dt="2024-06-24T13:16:43.936" v="1"/>
        <pc:sldMkLst>
          <pc:docMk/>
          <pc:sldMk cId="1648855218" sldId="274"/>
        </pc:sldMkLst>
        <pc:spChg chg="add mod">
          <ac:chgData name="Alfred Smith" userId="3c60a3631c0db8ad" providerId="LiveId" clId="{4DCA5336-EA66-4AB5-AEE9-79A1FA2B03FD}" dt="2024-06-24T13:12:43.874" v="0"/>
          <ac:spMkLst>
            <pc:docMk/>
            <pc:sldMk cId="1648855218" sldId="274"/>
            <ac:spMk id="3" creationId="{0CA39710-5DB9-0A20-D312-A014589AB904}"/>
          </ac:spMkLst>
        </pc:spChg>
        <pc:spChg chg="add mod">
          <ac:chgData name="Alfred Smith" userId="3c60a3631c0db8ad" providerId="LiveId" clId="{4DCA5336-EA66-4AB5-AEE9-79A1FA2B03FD}" dt="2024-06-24T13:16:43.936" v="1"/>
          <ac:spMkLst>
            <pc:docMk/>
            <pc:sldMk cId="1648855218" sldId="274"/>
            <ac:spMk id="4" creationId="{44FED91C-D35E-9A14-6F07-A6322750DA5C}"/>
          </ac:spMkLst>
        </pc:spChg>
      </pc:sldChg>
      <pc:sldChg chg="modSp mod">
        <pc:chgData name="Alfred Smith" userId="3c60a3631c0db8ad" providerId="LiveId" clId="{4DCA5336-EA66-4AB5-AEE9-79A1FA2B03FD}" dt="2024-06-24T13:30:29.434" v="5" actId="2711"/>
        <pc:sldMkLst>
          <pc:docMk/>
          <pc:sldMk cId="3892447380" sldId="275"/>
        </pc:sldMkLst>
        <pc:spChg chg="mod">
          <ac:chgData name="Alfred Smith" userId="3c60a3631c0db8ad" providerId="LiveId" clId="{4DCA5336-EA66-4AB5-AEE9-79A1FA2B03FD}" dt="2024-06-24T13:30:29.434" v="5" actId="2711"/>
          <ac:spMkLst>
            <pc:docMk/>
            <pc:sldMk cId="3892447380" sldId="275"/>
            <ac:spMk id="4" creationId="{2025183E-E562-45C9-8F1E-FB4A9BAA914C}"/>
          </ac:spMkLst>
        </pc:spChg>
      </pc:sldChg>
      <pc:sldChg chg="addSp modSp mod">
        <pc:chgData name="Alfred Smith" userId="3c60a3631c0db8ad" providerId="LiveId" clId="{4DCA5336-EA66-4AB5-AEE9-79A1FA2B03FD}" dt="2024-06-24T13:30:39.585" v="7" actId="20577"/>
        <pc:sldMkLst>
          <pc:docMk/>
          <pc:sldMk cId="1221055811" sldId="276"/>
        </pc:sldMkLst>
        <pc:spChg chg="add mod">
          <ac:chgData name="Alfred Smith" userId="3c60a3631c0db8ad" providerId="LiveId" clId="{4DCA5336-EA66-4AB5-AEE9-79A1FA2B03FD}" dt="2024-06-24T13:16:47.970" v="2"/>
          <ac:spMkLst>
            <pc:docMk/>
            <pc:sldMk cId="1221055811" sldId="276"/>
            <ac:spMk id="2" creationId="{E07DC404-ED44-F6CF-9FEB-6D8D67BBC1C0}"/>
          </ac:spMkLst>
        </pc:spChg>
        <pc:spChg chg="mod">
          <ac:chgData name="Alfred Smith" userId="3c60a3631c0db8ad" providerId="LiveId" clId="{4DCA5336-EA66-4AB5-AEE9-79A1FA2B03FD}" dt="2024-06-24T13:30:39.585" v="7" actId="20577"/>
          <ac:spMkLst>
            <pc:docMk/>
            <pc:sldMk cId="1221055811" sldId="276"/>
            <ac:spMk id="4" creationId="{9EB34B5C-79BC-4830-B4AF-64AD60E0689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50FFC-6653-4EDB-9618-321D74A9856F}" type="datetimeFigureOut">
              <a:rPr lang="en-IN" smtClean="0"/>
              <a:t>24-06-2024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68C85-C086-4D83-A65F-44BB331768BC}" type="slidenum">
              <a:rPr lang="en-IN" smtClean="0"/>
              <a:t>‹#›</a:t>
            </a:fld>
            <a:endParaRPr lang="en-IN"/>
          </a:p>
        </p:txBody>
      </p:sp>
    </p:spTree>
    <p:extLst>
      <p:ext uri="{BB962C8B-B14F-4D97-AF65-F5344CB8AC3E}">
        <p14:creationId xmlns:p14="http://schemas.microsoft.com/office/powerpoint/2010/main" val="3521203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 </a:t>
            </a:r>
            <a:r>
              <a:rPr lang="en-IN"/>
              <a:t>kham</a:t>
            </a:r>
          </a:p>
        </p:txBody>
      </p:sp>
      <p:sp>
        <p:nvSpPr>
          <p:cNvPr id="4" name="Slide Number Placeholder 3"/>
          <p:cNvSpPr>
            <a:spLocks noGrp="1"/>
          </p:cNvSpPr>
          <p:nvPr>
            <p:ph type="sldNum" sz="quarter" idx="5"/>
          </p:nvPr>
        </p:nvSpPr>
        <p:spPr/>
        <p:txBody>
          <a:bodyPr/>
          <a:lstStyle/>
          <a:p>
            <a:fld id="{13F68C85-C086-4D83-A65F-44BB331768BC}" type="slidenum">
              <a:rPr lang="en-IN" smtClean="0"/>
              <a:t>1</a:t>
            </a:fld>
            <a:endParaRPr lang="en-IN"/>
          </a:p>
        </p:txBody>
      </p:sp>
    </p:spTree>
    <p:extLst>
      <p:ext uri="{BB962C8B-B14F-4D97-AF65-F5344CB8AC3E}">
        <p14:creationId xmlns:p14="http://schemas.microsoft.com/office/powerpoint/2010/main" val="393503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13F68C85-C086-4D83-A65F-44BB331768BC}" type="slidenum">
              <a:rPr lang="en-IN" smtClean="0"/>
              <a:t>3</a:t>
            </a:fld>
            <a:endParaRPr lang="en-IN"/>
          </a:p>
        </p:txBody>
      </p:sp>
    </p:spTree>
    <p:extLst>
      <p:ext uri="{BB962C8B-B14F-4D97-AF65-F5344CB8AC3E}">
        <p14:creationId xmlns:p14="http://schemas.microsoft.com/office/powerpoint/2010/main" val="3457934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E4B7-288F-410C-91F2-9AB8404AE95B}"/>
              </a:ext>
            </a:extLst>
          </p:cNvPr>
          <p:cNvSpPr>
            <a:spLocks noGrp="1"/>
          </p:cNvSpPr>
          <p:nvPr>
            <p:ph type="title"/>
          </p:nvPr>
        </p:nvSpPr>
        <p:spPr/>
        <p:txBody>
          <a:bodyPr/>
          <a:lstStyle/>
          <a:p>
            <a:r>
              <a:rPr lang="en-IN" dirty="0"/>
              <a:t>8-2</a:t>
            </a:r>
          </a:p>
        </p:txBody>
      </p:sp>
      <p:pic>
        <p:nvPicPr>
          <p:cNvPr id="13" name="Audio 12">
            <a:hlinkClick r:id="" action="ppaction://media"/>
            <a:extLst>
              <a:ext uri="{FF2B5EF4-FFF2-40B4-BE49-F238E27FC236}">
                <a16:creationId xmlns:a16="http://schemas.microsoft.com/office/drawing/2014/main" id="{A1EEA76E-7CAF-F5D5-AC49-67E74E4E76E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3" name="Content Placeholder 2">
            <a:extLst>
              <a:ext uri="{FF2B5EF4-FFF2-40B4-BE49-F238E27FC236}">
                <a16:creationId xmlns:a16="http://schemas.microsoft.com/office/drawing/2014/main" id="{0CA39710-5DB9-0A20-D312-A014589AB90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1648855218"/>
      </p:ext>
    </p:extLst>
  </p:cSld>
  <p:clrMapOvr>
    <a:masterClrMapping/>
  </p:clrMapOvr>
  <mc:AlternateContent xmlns:mc="http://schemas.openxmlformats.org/markup-compatibility/2006" xmlns:p14="http://schemas.microsoft.com/office/powerpoint/2010/main">
    <mc:Choice Requires="p14">
      <p:transition spd="slow" p14:dur="2000" advTm="2882"/>
    </mc:Choice>
    <mc:Fallback xmlns="">
      <p:transition spd="slow" advTm="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D7AB6-6550-47AB-8395-D1ED35DDD57B}"/>
              </a:ext>
            </a:extLst>
          </p:cNvPr>
          <p:cNvPicPr>
            <a:picLocks noChangeAspect="1"/>
          </p:cNvPicPr>
          <p:nvPr/>
        </p:nvPicPr>
        <p:blipFill>
          <a:blip r:embed="rId2"/>
          <a:stretch>
            <a:fillRect/>
          </a:stretch>
        </p:blipFill>
        <p:spPr>
          <a:xfrm>
            <a:off x="1" y="-354889"/>
            <a:ext cx="12192000" cy="7212890"/>
          </a:xfrm>
          <a:prstGeom prst="rect">
            <a:avLst/>
          </a:prstGeom>
        </p:spPr>
      </p:pic>
      <p:sp>
        <p:nvSpPr>
          <p:cNvPr id="4" name="TextBox 3">
            <a:extLst>
              <a:ext uri="{FF2B5EF4-FFF2-40B4-BE49-F238E27FC236}">
                <a16:creationId xmlns:a16="http://schemas.microsoft.com/office/drawing/2014/main" id="{FD37669D-80F7-4541-B791-A392D12CA01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1:17</a:t>
            </a:r>
            <a:endParaRPr lang="bo-CN" sz="2000" b="1" cap="all" dirty="0">
              <a:solidFill>
                <a:schemeClr val="bg1"/>
              </a:solidFill>
              <a:latin typeface="ArialMT"/>
            </a:endParaRPr>
          </a:p>
        </p:txBody>
      </p:sp>
    </p:spTree>
    <p:extLst>
      <p:ext uri="{BB962C8B-B14F-4D97-AF65-F5344CB8AC3E}">
        <p14:creationId xmlns:p14="http://schemas.microsoft.com/office/powerpoint/2010/main" val="2939729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So the king of Egypt summoned the midwives and asked them, “Why have you done this? Why have you let the boys live?”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ཨེ་ཅིབ་ཀྱི་རྒྱལ་པོས་སྐྱེ་གཡོག་མ་རྣམས་བོས་ནས་འདི་ལྟར་དྲིས་པ་སྟེ། ཁྱོད་ཅག་གིས་བུ་རྣམས་ཀྱི་སྲོག་བསྐྱབས་པ་ཅི་ཡིན་ནམ་ཞེས་པ་ན། </a:t>
            </a:r>
            <a:endParaRPr lang="en-ZA" dirty="0"/>
          </a:p>
        </p:txBody>
      </p:sp>
      <p:pic>
        <p:nvPicPr>
          <p:cNvPr id="11" name="Audio 10">
            <a:hlinkClick r:id="" action="ppaction://media"/>
            <a:extLst>
              <a:ext uri="{FF2B5EF4-FFF2-40B4-BE49-F238E27FC236}">
                <a16:creationId xmlns:a16="http://schemas.microsoft.com/office/drawing/2014/main" id="{DFF4BBFF-CCDA-C605-62E2-A2F541A0ED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2285"/>
    </mc:Choice>
    <mc:Fallback xmlns="">
      <p:transition spd="slow" advTm="12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04B2D-F817-4A09-B781-4604DD914C1E}"/>
              </a:ext>
            </a:extLst>
          </p:cNvPr>
          <p:cNvPicPr>
            <a:picLocks noChangeAspect="1"/>
          </p:cNvPicPr>
          <p:nvPr/>
        </p:nvPicPr>
        <p:blipFill>
          <a:blip r:embed="rId2"/>
          <a:stretch>
            <a:fillRect/>
          </a:stretch>
        </p:blipFill>
        <p:spPr>
          <a:xfrm>
            <a:off x="0" y="0"/>
            <a:ext cx="12192000" cy="6911474"/>
          </a:xfrm>
          <a:prstGeom prst="rect">
            <a:avLst/>
          </a:prstGeom>
        </p:spPr>
      </p:pic>
      <p:sp>
        <p:nvSpPr>
          <p:cNvPr id="4" name="TextBox 3">
            <a:extLst>
              <a:ext uri="{FF2B5EF4-FFF2-40B4-BE49-F238E27FC236}">
                <a16:creationId xmlns:a16="http://schemas.microsoft.com/office/drawing/2014/main" id="{7A24F282-F639-42D6-B494-28A7BF22B1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1:18</a:t>
            </a:r>
            <a:endParaRPr lang="bo-CN" sz="2000" b="1" cap="all" dirty="0">
              <a:solidFill>
                <a:schemeClr val="bg1"/>
              </a:solidFill>
              <a:latin typeface="ArialMT"/>
            </a:endParaRPr>
          </a:p>
        </p:txBody>
      </p:sp>
    </p:spTree>
    <p:extLst>
      <p:ext uri="{BB962C8B-B14F-4D97-AF65-F5344CB8AC3E}">
        <p14:creationId xmlns:p14="http://schemas.microsoft.com/office/powerpoint/2010/main" val="2909491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The midwives answered Pharaoh, “The Hebrew women are not like the Egyptian women, for they are vigorous and give birth before a midwife arrives.”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19</a:t>
            </a:r>
            <a:r>
              <a:rPr lang="bo-CN" sz="5400" b="0" i="0" dirty="0">
                <a:solidFill>
                  <a:srgbClr val="121212"/>
                </a:solidFill>
                <a:effectLst/>
                <a:highlight>
                  <a:srgbClr val="FFFFFF"/>
                </a:highlight>
                <a:latin typeface="Inter"/>
              </a:rPr>
              <a:t>སྐྱེ་གཡོག་མ་རྣམས་ཀྱིས་ཕཱར་ཨོལ་ལ། ཨིབ་རི་པའི་བུད་མེད་དང་ཨེ་ཅིབ་ཀྱི་བུད་མེད་རྣམས་མི་འདྲ་སྟེ། ཨིབ་རི་པའི་བུད་མེད་ཀྱི་ལུས་སྟོབས་ཆེ་བས་སྐྱེ་གཡོག་མ་ད་དུང་མ་སླེབས་གོང་དུ་བཙས་ཚར་ཞེས་ཞུས་སོ། ། </a:t>
            </a:r>
            <a:endParaRPr lang="en-ZA" dirty="0"/>
          </a:p>
        </p:txBody>
      </p:sp>
      <p:pic>
        <p:nvPicPr>
          <p:cNvPr id="8" name="Audio 7">
            <a:hlinkClick r:id="" action="ppaction://media"/>
            <a:extLst>
              <a:ext uri="{FF2B5EF4-FFF2-40B4-BE49-F238E27FC236}">
                <a16:creationId xmlns:a16="http://schemas.microsoft.com/office/drawing/2014/main" id="{5377697C-CFB5-F597-80D7-40FD9B5706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4150"/>
    </mc:Choice>
    <mc:Fallback xmlns="">
      <p:transition spd="slow" advTm="1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56023-4EE9-4AF9-96E6-59A806DDB480}"/>
              </a:ext>
            </a:extLst>
          </p:cNvPr>
          <p:cNvPicPr>
            <a:picLocks noChangeAspect="1"/>
          </p:cNvPicPr>
          <p:nvPr/>
        </p:nvPicPr>
        <p:blipFill>
          <a:blip r:embed="rId2"/>
          <a:stretch>
            <a:fillRect/>
          </a:stretch>
        </p:blipFill>
        <p:spPr>
          <a:xfrm>
            <a:off x="0" y="-851647"/>
            <a:ext cx="12192000" cy="7709647"/>
          </a:xfrm>
          <a:prstGeom prst="rect">
            <a:avLst/>
          </a:prstGeom>
        </p:spPr>
      </p:pic>
      <p:sp>
        <p:nvSpPr>
          <p:cNvPr id="4" name="TextBox 3">
            <a:extLst>
              <a:ext uri="{FF2B5EF4-FFF2-40B4-BE49-F238E27FC236}">
                <a16:creationId xmlns:a16="http://schemas.microsoft.com/office/drawing/2014/main" id="{F1BB746B-5E6B-411A-A89A-B1F5430C0D5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1:19</a:t>
            </a:r>
            <a:endParaRPr lang="bo-CN" sz="2000" b="1" cap="all" dirty="0">
              <a:solidFill>
                <a:schemeClr val="bg1"/>
              </a:solidFill>
              <a:latin typeface="ArialMT"/>
            </a:endParaRPr>
          </a:p>
        </p:txBody>
      </p:sp>
    </p:spTree>
    <p:extLst>
      <p:ext uri="{BB962C8B-B14F-4D97-AF65-F5344CB8AC3E}">
        <p14:creationId xmlns:p14="http://schemas.microsoft.com/office/powerpoint/2010/main" val="3908741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So God was good to the midwives, and the people multiplied and became even more numerous.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དེའི་ཕྱིར། དཀོན་མཆོག་གིས་སྐྱེ་གཡོག་མ་རྣམས་ལ་བཀའ་དྲིན་མཛད་པ་དང་། ཡེས་ར་ཨེལ་གྱི་མི་རྣམས་ཀྱང་འཕེལ་ཞིང་ཤིན་ཏུ་དར་བར་གྱུར།</a:t>
            </a:r>
            <a:endParaRPr lang="en-ZA" dirty="0"/>
          </a:p>
        </p:txBody>
      </p:sp>
      <p:pic>
        <p:nvPicPr>
          <p:cNvPr id="11" name="Audio 10">
            <a:hlinkClick r:id="" action="ppaction://media"/>
            <a:extLst>
              <a:ext uri="{FF2B5EF4-FFF2-40B4-BE49-F238E27FC236}">
                <a16:creationId xmlns:a16="http://schemas.microsoft.com/office/drawing/2014/main" id="{B176266A-1474-2BE3-98BD-A492627474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9393"/>
    </mc:Choice>
    <mc:Fallback xmlns="">
      <p:transition spd="slow" advTm="9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4302-431D-497E-9DDF-2ED45DB7EB62}"/>
              </a:ext>
            </a:extLst>
          </p:cNvPr>
          <p:cNvPicPr>
            <a:picLocks noChangeAspect="1"/>
          </p:cNvPicPr>
          <p:nvPr/>
        </p:nvPicPr>
        <p:blipFill>
          <a:blip r:embed="rId2"/>
          <a:stretch>
            <a:fillRect/>
          </a:stretch>
        </p:blipFill>
        <p:spPr>
          <a:xfrm>
            <a:off x="-1" y="0"/>
            <a:ext cx="12241315" cy="6858000"/>
          </a:xfrm>
          <a:prstGeom prst="rect">
            <a:avLst/>
          </a:prstGeom>
        </p:spPr>
      </p:pic>
      <p:sp>
        <p:nvSpPr>
          <p:cNvPr id="4" name="TextBox 3">
            <a:extLst>
              <a:ext uri="{FF2B5EF4-FFF2-40B4-BE49-F238E27FC236}">
                <a16:creationId xmlns:a16="http://schemas.microsoft.com/office/drawing/2014/main" id="{62F14956-0479-4404-A1A5-CEB49172E1B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1:20</a:t>
            </a:r>
            <a:endParaRPr lang="bo-CN" sz="2000" b="1" cap="all" dirty="0">
              <a:solidFill>
                <a:schemeClr val="bg1"/>
              </a:solidFill>
              <a:latin typeface="ArialMT"/>
            </a:endParaRPr>
          </a:p>
        </p:txBody>
      </p:sp>
    </p:spTree>
    <p:extLst>
      <p:ext uri="{BB962C8B-B14F-4D97-AF65-F5344CB8AC3E}">
        <p14:creationId xmlns:p14="http://schemas.microsoft.com/office/powerpoint/2010/main" val="2892124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Then Pharaoh commanded all his people: “Every son born to the Hebrews  you must throw into the Nile, but every daughter you may allow to live.”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22</a:t>
            </a:r>
            <a:r>
              <a:rPr lang="bo-CN" sz="5400" b="0" i="0" dirty="0">
                <a:solidFill>
                  <a:srgbClr val="121212"/>
                </a:solidFill>
                <a:effectLst/>
                <a:highlight>
                  <a:srgbClr val="FFFFFF"/>
                </a:highlight>
                <a:latin typeface="Inter"/>
              </a:rPr>
              <a:t>དེ་ནས་ཕཱར་ཨོལ་གྱིས་རང་གི་འབངས་མི་རྣམས་ལ་འདི་ལྟར། ཨིབ་རི་པའི་བུ་གསར་སྐྱེས་རེ་རེ་ནཱ་ཡོལ་གཙང་པོར་གཡུགས་དང་། བུ་མོ་རྣམས་འཚོ་རུ་ཆུག་ཅེས་བཀའ་བབས་སོ། །</a:t>
            </a:r>
            <a:endParaRPr lang="en-ZA" dirty="0"/>
          </a:p>
        </p:txBody>
      </p:sp>
      <p:pic>
        <p:nvPicPr>
          <p:cNvPr id="8" name="Audio 7">
            <a:hlinkClick r:id="" action="ppaction://media"/>
            <a:extLst>
              <a:ext uri="{FF2B5EF4-FFF2-40B4-BE49-F238E27FC236}">
                <a16:creationId xmlns:a16="http://schemas.microsoft.com/office/drawing/2014/main" id="{DC982382-DE7F-BDD5-2A5C-01DCEBF1B4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1442"/>
    </mc:Choice>
    <mc:Fallback xmlns="">
      <p:transition spd="slow" advTm="1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B495E-66EA-462C-8433-B8FE36542B6B}"/>
              </a:ext>
            </a:extLst>
          </p:cNvPr>
          <p:cNvPicPr>
            <a:picLocks noChangeAspect="1"/>
          </p:cNvPicPr>
          <p:nvPr/>
        </p:nvPicPr>
        <p:blipFill>
          <a:blip r:embed="rId2"/>
          <a:stretch>
            <a:fillRect/>
          </a:stretch>
        </p:blipFill>
        <p:spPr>
          <a:xfrm>
            <a:off x="-304481" y="0"/>
            <a:ext cx="12496481" cy="6858000"/>
          </a:xfrm>
          <a:prstGeom prst="rect">
            <a:avLst/>
          </a:prstGeom>
        </p:spPr>
      </p:pic>
      <p:sp>
        <p:nvSpPr>
          <p:cNvPr id="4" name="TextBox 3">
            <a:extLst>
              <a:ext uri="{FF2B5EF4-FFF2-40B4-BE49-F238E27FC236}">
                <a16:creationId xmlns:a16="http://schemas.microsoft.com/office/drawing/2014/main" id="{3E1B4EE8-50A7-45C0-83D8-2A628C5B3E7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1:22</a:t>
            </a:r>
            <a:endParaRPr lang="bo-CN" sz="2000" b="1" cap="all" dirty="0">
              <a:solidFill>
                <a:schemeClr val="bg1"/>
              </a:solidFill>
              <a:latin typeface="ArialMT"/>
            </a:endParaRPr>
          </a:p>
        </p:txBody>
      </p:sp>
    </p:spTree>
    <p:extLst>
      <p:ext uri="{BB962C8B-B14F-4D97-AF65-F5344CB8AC3E}">
        <p14:creationId xmlns:p14="http://schemas.microsoft.com/office/powerpoint/2010/main" val="148526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Now a man of the house of Levi married a daughter of Levi,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IN" sz="6000" dirty="0">
                <a:solidFill>
                  <a:srgbClr val="777777"/>
                </a:solidFill>
                <a:latin typeface="Arial" panose="020B0604020202020204" pitchFamily="34" charset="0"/>
              </a:rPr>
              <a:t>2:</a:t>
            </a:r>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དེ་ཡང་ལེ་ཝིའི་རྒྱུད་ཀྱི་མི་ཞིག་སོང་ནས་ཚོ་པ་དེའི་བུ་མོ་ཞིག་ཆུང་མར་བླངས་པ་དང་།</a:t>
            </a:r>
            <a:endParaRPr lang="en-ZA" dirty="0"/>
          </a:p>
        </p:txBody>
      </p:sp>
      <p:pic>
        <p:nvPicPr>
          <p:cNvPr id="46" name="Audio 45">
            <a:hlinkClick r:id="" action="ppaction://media"/>
            <a:extLst>
              <a:ext uri="{FF2B5EF4-FFF2-40B4-BE49-F238E27FC236}">
                <a16:creationId xmlns:a16="http://schemas.microsoft.com/office/drawing/2014/main" id="{BA3EB592-01B2-85C5-2E7C-CDBE992CE6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8456"/>
    </mc:Choice>
    <mc:Fallback xmlns="">
      <p:transition spd="slow" advTm="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BE119-2A95-4131-95B5-635EC9D90745}"/>
              </a:ext>
            </a:extLst>
          </p:cNvPr>
          <p:cNvPicPr>
            <a:picLocks noChangeAspect="1"/>
          </p:cNvPicPr>
          <p:nvPr/>
        </p:nvPicPr>
        <p:blipFill>
          <a:blip r:embed="rId2"/>
          <a:stretch>
            <a:fillRect/>
          </a:stretch>
        </p:blipFill>
        <p:spPr>
          <a:xfrm>
            <a:off x="-602308" y="0"/>
            <a:ext cx="12794308" cy="6851073"/>
          </a:xfrm>
          <a:prstGeom prst="rect">
            <a:avLst/>
          </a:prstGeom>
        </p:spPr>
      </p:pic>
      <p:sp>
        <p:nvSpPr>
          <p:cNvPr id="4" name="TextBox 3">
            <a:extLst>
              <a:ext uri="{FF2B5EF4-FFF2-40B4-BE49-F238E27FC236}">
                <a16:creationId xmlns:a16="http://schemas.microsoft.com/office/drawing/2014/main" id="{2025183E-E562-45C9-8F1E-FB4A9BAA914C}"/>
              </a:ext>
            </a:extLst>
          </p:cNvPr>
          <p:cNvSpPr txBox="1"/>
          <p:nvPr/>
        </p:nvSpPr>
        <p:spPr>
          <a:xfrm>
            <a:off x="601196" y="740650"/>
            <a:ext cx="3162924" cy="2031325"/>
          </a:xfrm>
          <a:prstGeom prst="rect">
            <a:avLst/>
          </a:prstGeom>
          <a:noFill/>
        </p:spPr>
        <p:txBody>
          <a:bodyPr wrap="square" rtlCol="0">
            <a:spAutoFit/>
          </a:bodyPr>
          <a:lstStyle/>
          <a:p>
            <a:pPr algn="ctr"/>
            <a:r>
              <a:rPr lang="bo-CN" sz="5400" b="1" cap="all" dirty="0">
                <a:solidFill>
                  <a:schemeClr val="bg1"/>
                </a:solidFill>
                <a:latin typeface="ArialMT"/>
              </a:rPr>
              <a:t>སྡེབ་ཐོན </a:t>
            </a:r>
            <a:r>
              <a:rPr lang="en-IN" sz="5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r>
              <a:rPr lang="en-IN" sz="5400" b="1" cap="all" dirty="0">
                <a:solidFill>
                  <a:schemeClr val="bg1"/>
                </a:solidFill>
                <a:latin typeface="ArialMT"/>
              </a:rPr>
              <a:t>,</a:t>
            </a:r>
            <a:r>
              <a:rPr lang="bo-CN" sz="5400" b="1" cap="all" dirty="0">
                <a:solidFill>
                  <a:schemeClr val="bg1"/>
                </a:solidFill>
                <a:latin typeface="ArialMT"/>
              </a:rPr>
              <a:t>2</a:t>
            </a:r>
          </a:p>
          <a:p>
            <a:r>
              <a:rPr lang="bo-CN" sz="5400" b="1" dirty="0">
                <a:solidFill>
                  <a:schemeClr val="bg1"/>
                </a:solidFill>
                <a:latin typeface="Arial" panose="020B0604020202020204" pitchFamily="34" charset="0"/>
              </a:rPr>
              <a:t>མོ་ཤེ་སྐྱེས་པ།</a:t>
            </a:r>
          </a:p>
          <a:p>
            <a:endParaRPr lang="en-IN" dirty="0"/>
          </a:p>
        </p:txBody>
      </p:sp>
    </p:spTree>
    <p:extLst>
      <p:ext uri="{BB962C8B-B14F-4D97-AF65-F5344CB8AC3E}">
        <p14:creationId xmlns:p14="http://schemas.microsoft.com/office/powerpoint/2010/main" val="3892447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CFDDC-DBC3-49CA-BACC-4BBA30E1DC2D}"/>
              </a:ext>
            </a:extLst>
          </p:cNvPr>
          <p:cNvPicPr>
            <a:picLocks noChangeAspect="1"/>
          </p:cNvPicPr>
          <p:nvPr/>
        </p:nvPicPr>
        <p:blipFill>
          <a:blip r:embed="rId2"/>
          <a:stretch>
            <a:fillRect/>
          </a:stretch>
        </p:blipFill>
        <p:spPr>
          <a:xfrm>
            <a:off x="0" y="0"/>
            <a:ext cx="12456826" cy="7037616"/>
          </a:xfrm>
          <a:prstGeom prst="rect">
            <a:avLst/>
          </a:prstGeom>
        </p:spPr>
      </p:pic>
      <p:sp>
        <p:nvSpPr>
          <p:cNvPr id="4" name="TextBox 3">
            <a:extLst>
              <a:ext uri="{FF2B5EF4-FFF2-40B4-BE49-F238E27FC236}">
                <a16:creationId xmlns:a16="http://schemas.microsoft.com/office/drawing/2014/main" id="{062E7597-89DC-48A3-B98C-A3FCAD778A1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2:1</a:t>
            </a:r>
            <a:endParaRPr lang="bo-CN" sz="2000" b="1" cap="all" dirty="0">
              <a:solidFill>
                <a:schemeClr val="bg1"/>
              </a:solidFill>
              <a:latin typeface="ArialMT"/>
            </a:endParaRPr>
          </a:p>
        </p:txBody>
      </p:sp>
    </p:spTree>
    <p:extLst>
      <p:ext uri="{BB962C8B-B14F-4D97-AF65-F5344CB8AC3E}">
        <p14:creationId xmlns:p14="http://schemas.microsoft.com/office/powerpoint/2010/main" val="1943080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she conceived and gave birth to a son. When she saw that he was a beautiful child, she hid him for three months.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བུ་མོ་དེ་མངལ་དང་ལྡན་པར་གྱུར་ནས་བུ་ཞིག་སྐྱེས་ཤིང་། རང་གི་ཕྲུ་གུ་མཛེས་ཤིང་ལྟ་ན་སྡུག་པ་མཐོང་ནས་ཟླ་བ་གསུམ་ལ་སྦས་ནས་བཞག </a:t>
            </a:r>
            <a:endParaRPr lang="en-ZA" dirty="0"/>
          </a:p>
        </p:txBody>
      </p:sp>
      <p:pic>
        <p:nvPicPr>
          <p:cNvPr id="16" name="Audio 15">
            <a:hlinkClick r:id="" action="ppaction://media"/>
            <a:extLst>
              <a:ext uri="{FF2B5EF4-FFF2-40B4-BE49-F238E27FC236}">
                <a16:creationId xmlns:a16="http://schemas.microsoft.com/office/drawing/2014/main" id="{6AB99EFE-C098-B071-7689-BD1361D38F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0281"/>
    </mc:Choice>
    <mc:Fallback xmlns="">
      <p:transition spd="slow" advTm="1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29EB8-3C20-4E73-9ADD-EBEFA5BF54F3}"/>
              </a:ext>
            </a:extLst>
          </p:cNvPr>
          <p:cNvPicPr>
            <a:picLocks noChangeAspect="1"/>
          </p:cNvPicPr>
          <p:nvPr/>
        </p:nvPicPr>
        <p:blipFill>
          <a:blip r:embed="rId2"/>
          <a:stretch>
            <a:fillRect/>
          </a:stretch>
        </p:blipFill>
        <p:spPr>
          <a:xfrm>
            <a:off x="0" y="0"/>
            <a:ext cx="12192000" cy="8408276"/>
          </a:xfrm>
          <a:prstGeom prst="rect">
            <a:avLst/>
          </a:prstGeom>
        </p:spPr>
      </p:pic>
      <p:sp>
        <p:nvSpPr>
          <p:cNvPr id="4" name="TextBox 3">
            <a:extLst>
              <a:ext uri="{FF2B5EF4-FFF2-40B4-BE49-F238E27FC236}">
                <a16:creationId xmlns:a16="http://schemas.microsoft.com/office/drawing/2014/main" id="{5E41F2BA-3442-47A0-832E-E5B3C497FE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2:2</a:t>
            </a:r>
            <a:endParaRPr lang="bo-CN" sz="2000" b="1" cap="all" dirty="0">
              <a:solidFill>
                <a:schemeClr val="bg1"/>
              </a:solidFill>
              <a:latin typeface="ArialMT"/>
            </a:endParaRPr>
          </a:p>
        </p:txBody>
      </p:sp>
    </p:spTree>
    <p:extLst>
      <p:ext uri="{BB962C8B-B14F-4D97-AF65-F5344CB8AC3E}">
        <p14:creationId xmlns:p14="http://schemas.microsoft.com/office/powerpoint/2010/main" val="623565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a:t>
            </a:r>
            <a:r>
              <a:rPr lang="en-US" sz="3200" b="0" i="0" dirty="0">
                <a:solidFill>
                  <a:srgbClr val="121212"/>
                </a:solidFill>
                <a:effectLst/>
                <a:highlight>
                  <a:srgbClr val="FFFFFF"/>
                </a:highlight>
                <a:latin typeface="Inter"/>
              </a:rPr>
              <a:t>But when she could no longer hide him, she got him a papyrus basket  and coated it with tar and pitch. Then she placed the child in the basket and set it among the reeds along the bank of the Nile.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ཕྱིས་སུ་སྦས་ཐབས་མ་བྱུང་བས་ཁོ་མོས་པ་པི་རཱའི་གཟེབ་ཅིག་བླངས་ཏེ་རྒྱ་སྐྱེགས་དང་ཐང་ཆུ་བསྐུས་ཤིང་། ཕྲུ་གུ་དེའི་ནང་དུ་བཞག་ནས་ནཱ་ཡོལ་གཙང་པོ་འགྲམ་གྱི་འདམ་རྩྭའི་གསེབ་ཏུ་བཞག་པ་དང་། </a:t>
            </a:r>
            <a:endParaRPr lang="en-ZA" dirty="0"/>
          </a:p>
        </p:txBody>
      </p:sp>
      <p:pic>
        <p:nvPicPr>
          <p:cNvPr id="23" name="Audio 22">
            <a:hlinkClick r:id="" action="ppaction://media"/>
            <a:extLst>
              <a:ext uri="{FF2B5EF4-FFF2-40B4-BE49-F238E27FC236}">
                <a16:creationId xmlns:a16="http://schemas.microsoft.com/office/drawing/2014/main" id="{CAD9116E-B0C3-D0FA-951C-0C6A425DBB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0488"/>
    </mc:Choice>
    <mc:Fallback xmlns="">
      <p:transition spd="slow" advTm="10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DC52B-75ED-4C60-962E-00AF5CFAF0B5}"/>
              </a:ext>
            </a:extLst>
          </p:cNvPr>
          <p:cNvPicPr>
            <a:picLocks noChangeAspect="1"/>
          </p:cNvPicPr>
          <p:nvPr/>
        </p:nvPicPr>
        <p:blipFill>
          <a:blip r:embed="rId2"/>
          <a:stretch>
            <a:fillRect/>
          </a:stretch>
        </p:blipFill>
        <p:spPr>
          <a:xfrm>
            <a:off x="0" y="-324723"/>
            <a:ext cx="12192000" cy="7182723"/>
          </a:xfrm>
          <a:prstGeom prst="rect">
            <a:avLst/>
          </a:prstGeom>
        </p:spPr>
      </p:pic>
      <p:sp>
        <p:nvSpPr>
          <p:cNvPr id="4" name="TextBox 3">
            <a:extLst>
              <a:ext uri="{FF2B5EF4-FFF2-40B4-BE49-F238E27FC236}">
                <a16:creationId xmlns:a16="http://schemas.microsoft.com/office/drawing/2014/main" id="{AFE2BC74-E2A0-4725-A032-5C957022FB8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2:3</a:t>
            </a:r>
            <a:endParaRPr lang="bo-CN" sz="2000" b="1" cap="all" dirty="0">
              <a:solidFill>
                <a:schemeClr val="bg1"/>
              </a:solidFill>
              <a:latin typeface="ArialMT"/>
            </a:endParaRPr>
          </a:p>
        </p:txBody>
      </p:sp>
    </p:spTree>
    <p:extLst>
      <p:ext uri="{BB962C8B-B14F-4D97-AF65-F5344CB8AC3E}">
        <p14:creationId xmlns:p14="http://schemas.microsoft.com/office/powerpoint/2010/main" val="3309871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And his sister stood at a distance to see what would happen to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བུ་དེའི་གཅེན་མོས་ཁོ་ལ་ཅི་ཞིག་འབྱུང་བར་བལྟ་བའི་ཕྱིར་རྒྱང་རིང་དུ་ལངས་བསྡད་དོ། །</a:t>
            </a:r>
            <a:endParaRPr lang="en-ZA" dirty="0"/>
          </a:p>
        </p:txBody>
      </p:sp>
      <p:pic>
        <p:nvPicPr>
          <p:cNvPr id="15" name="Audio 14">
            <a:hlinkClick r:id="" action="ppaction://media"/>
            <a:extLst>
              <a:ext uri="{FF2B5EF4-FFF2-40B4-BE49-F238E27FC236}">
                <a16:creationId xmlns:a16="http://schemas.microsoft.com/office/drawing/2014/main" id="{F7F5FDE6-D9A4-105B-7DEF-D55C93CDA4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5821"/>
    </mc:Choice>
    <mc:Fallback xmlns="">
      <p:transition spd="slow" advTm="5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2DAE6-3A67-4AD2-A543-26E5F794CCDE}"/>
              </a:ext>
            </a:extLst>
          </p:cNvPr>
          <p:cNvPicPr>
            <a:picLocks noChangeAspect="1"/>
          </p:cNvPicPr>
          <p:nvPr/>
        </p:nvPicPr>
        <p:blipFill>
          <a:blip r:embed="rId2"/>
          <a:stretch>
            <a:fillRect/>
          </a:stretch>
        </p:blipFill>
        <p:spPr>
          <a:xfrm>
            <a:off x="-1038615" y="0"/>
            <a:ext cx="13230616" cy="6858000"/>
          </a:xfrm>
          <a:prstGeom prst="rect">
            <a:avLst/>
          </a:prstGeom>
        </p:spPr>
      </p:pic>
      <p:sp>
        <p:nvSpPr>
          <p:cNvPr id="4" name="TextBox 3">
            <a:extLst>
              <a:ext uri="{FF2B5EF4-FFF2-40B4-BE49-F238E27FC236}">
                <a16:creationId xmlns:a16="http://schemas.microsoft.com/office/drawing/2014/main" id="{E30B4C31-9E4B-463B-B685-160D9D2D86A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2:4</a:t>
            </a:r>
            <a:endParaRPr lang="bo-CN" sz="2000" b="1" cap="all" dirty="0">
              <a:solidFill>
                <a:schemeClr val="bg1"/>
              </a:solidFill>
              <a:latin typeface="ArialMT"/>
            </a:endParaRPr>
          </a:p>
        </p:txBody>
      </p:sp>
    </p:spTree>
    <p:extLst>
      <p:ext uri="{BB962C8B-B14F-4D97-AF65-F5344CB8AC3E}">
        <p14:creationId xmlns:p14="http://schemas.microsoft.com/office/powerpoint/2010/main" val="3849014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a:t>
            </a:r>
            <a:r>
              <a:rPr lang="en-US" sz="3600" b="0" i="0" dirty="0">
                <a:solidFill>
                  <a:srgbClr val="121212"/>
                </a:solidFill>
                <a:effectLst/>
                <a:highlight>
                  <a:srgbClr val="FFFFFF"/>
                </a:highlight>
                <a:latin typeface="Inter"/>
              </a:rPr>
              <a:t>Soon the daughter of Pharaoh went down to bathe in the Nile, and her attendants were walking along the riverbank. And when she saw the basket among the reeds, she sent her maidservant to retrieve it.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5</a:t>
            </a:r>
            <a:r>
              <a:rPr lang="bo-CN" sz="4800" b="0" i="0" dirty="0">
                <a:solidFill>
                  <a:srgbClr val="121212"/>
                </a:solidFill>
                <a:effectLst/>
                <a:highlight>
                  <a:srgbClr val="FFFFFF"/>
                </a:highlight>
                <a:latin typeface="Inter"/>
              </a:rPr>
              <a:t>དེ་ནས་ཕཱར་ཨོལ་གྱི་སྲས་མོ་ནཱ་ཡོལ་གཙང་པོའི་འགྲམ་ལ་ཁྲུས་བྱེད་དུ་འོངས་པ་དང་། ཁོ་མོའི་གཡོག་མོ་རྣམས་ཆུ་ཁར་སོང་བ་ལ། སྲས་མོས་འདམ་རྩྭའི་གསེབ་ལ་ཡོད་པའི་གཟེབ་དེ་མཐོང་ནས་གཡོག་མོ་ཞིག་ལེན་དུ་བཏང་། </a:t>
            </a:r>
            <a:endParaRPr lang="en-ZA" dirty="0"/>
          </a:p>
        </p:txBody>
      </p:sp>
      <p:pic>
        <p:nvPicPr>
          <p:cNvPr id="39" name="Audio 38">
            <a:hlinkClick r:id="" action="ppaction://media"/>
            <a:extLst>
              <a:ext uri="{FF2B5EF4-FFF2-40B4-BE49-F238E27FC236}">
                <a16:creationId xmlns:a16="http://schemas.microsoft.com/office/drawing/2014/main" id="{9C39948D-8771-6214-9AD1-07E569802C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14684"/>
    </mc:Choice>
    <mc:Fallback xmlns="">
      <p:transition spd="slow" advTm="14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D2408-5593-4855-9407-ACA3BF63E1DD}"/>
              </a:ext>
            </a:extLst>
          </p:cNvPr>
          <p:cNvPicPr>
            <a:picLocks noChangeAspect="1"/>
          </p:cNvPicPr>
          <p:nvPr/>
        </p:nvPicPr>
        <p:blipFill>
          <a:blip r:embed="rId2"/>
          <a:stretch>
            <a:fillRect/>
          </a:stretch>
        </p:blipFill>
        <p:spPr>
          <a:xfrm>
            <a:off x="-1" y="0"/>
            <a:ext cx="12318191" cy="6858000"/>
          </a:xfrm>
          <a:prstGeom prst="rect">
            <a:avLst/>
          </a:prstGeom>
        </p:spPr>
      </p:pic>
      <p:sp>
        <p:nvSpPr>
          <p:cNvPr id="4" name="TextBox 3">
            <a:extLst>
              <a:ext uri="{FF2B5EF4-FFF2-40B4-BE49-F238E27FC236}">
                <a16:creationId xmlns:a16="http://schemas.microsoft.com/office/drawing/2014/main" id="{E85A30BC-09C1-4746-9DB1-0CFE5F5DE57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2:5</a:t>
            </a:r>
            <a:endParaRPr lang="bo-CN" sz="2000" b="1" cap="all" dirty="0">
              <a:solidFill>
                <a:schemeClr val="bg1"/>
              </a:solidFill>
              <a:latin typeface="ArialMT"/>
            </a:endParaRPr>
          </a:p>
        </p:txBody>
      </p:sp>
    </p:spTree>
    <p:extLst>
      <p:ext uri="{BB962C8B-B14F-4D97-AF65-F5344CB8AC3E}">
        <p14:creationId xmlns:p14="http://schemas.microsoft.com/office/powerpoint/2010/main" val="2986718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When she opened it, she saw the child, and behold, the little boy was crying. So she had compassion on him and said, “This is one of the Hebrew children.”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ཁོ་མོས་གཟེབ་ཀྱི་ཁ་ཕྱེས་པ་ན་བུ་ཞིག་ཡོད་པ་མཐོང་ཞིང་། ལྟོས་དང་། བུ་དེ་ངུ་བཞིན་ཡོད་པར་སྙིང་རྗེ་སྐྱེས་ཏེ་འདི་ལྟར་སྨྲས་པ། འདི་ནི་ཨིབ་རི་པའི་ཕྲུ་གུ་ཞིག་ཡིན་འདུག་ཅེས་པའོ། </a:t>
            </a:r>
            <a:endParaRPr lang="en-ZA" dirty="0"/>
          </a:p>
        </p:txBody>
      </p:sp>
      <p:pic>
        <p:nvPicPr>
          <p:cNvPr id="8" name="Audio 7">
            <a:hlinkClick r:id="" action="ppaction://media"/>
            <a:extLst>
              <a:ext uri="{FF2B5EF4-FFF2-40B4-BE49-F238E27FC236}">
                <a16:creationId xmlns:a16="http://schemas.microsoft.com/office/drawing/2014/main" id="{9FE659E1-9C87-BDC4-BAC5-62E47ADD81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12083"/>
    </mc:Choice>
    <mc:Fallback xmlns="">
      <p:transition spd="slow" advTm="12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2) Baby Moses – Ex 1:15 – 2:10 (Right Top)</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cap="all" dirty="0">
                <a:solidFill>
                  <a:srgbClr val="444444"/>
                </a:solidFill>
                <a:latin typeface="ArialMT"/>
              </a:rPr>
              <a:t>སྡེབ་ཐོན 2</a:t>
            </a:r>
          </a:p>
          <a:p>
            <a:r>
              <a:rPr lang="bo-CN" sz="6000" b="1" dirty="0">
                <a:solidFill>
                  <a:srgbClr val="444444"/>
                </a:solidFill>
                <a:latin typeface="Arial" panose="020B0604020202020204" pitchFamily="34" charset="0"/>
              </a:rPr>
              <a:t>མོ་ཤེ་སྐྱེས་པ།</a:t>
            </a:r>
          </a:p>
          <a:p>
            <a:endParaRPr lang="en-ZA" dirty="0"/>
          </a:p>
        </p:txBody>
      </p:sp>
      <p:pic>
        <p:nvPicPr>
          <p:cNvPr id="14" name="Audio 13">
            <a:hlinkClick r:id="" action="ppaction://media"/>
            <a:extLst>
              <a:ext uri="{FF2B5EF4-FFF2-40B4-BE49-F238E27FC236}">
                <a16:creationId xmlns:a16="http://schemas.microsoft.com/office/drawing/2014/main" id="{234874AC-C322-03B6-EDD8-7B68EDE0DE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171"/>
    </mc:Choice>
    <mc:Fallback xmlns="">
      <p:transition spd="slow" advTm="3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37CCE0-6DC3-4C99-8458-34443E7E6709}"/>
              </a:ext>
            </a:extLst>
          </p:cNvPr>
          <p:cNvPicPr>
            <a:picLocks noChangeAspect="1"/>
          </p:cNvPicPr>
          <p:nvPr/>
        </p:nvPicPr>
        <p:blipFill>
          <a:blip r:embed="rId2"/>
          <a:stretch>
            <a:fillRect/>
          </a:stretch>
        </p:blipFill>
        <p:spPr>
          <a:xfrm>
            <a:off x="0" y="0"/>
            <a:ext cx="14091958" cy="6858000"/>
          </a:xfrm>
          <a:prstGeom prst="rect">
            <a:avLst/>
          </a:prstGeom>
        </p:spPr>
      </p:pic>
      <p:sp>
        <p:nvSpPr>
          <p:cNvPr id="4" name="TextBox 3">
            <a:extLst>
              <a:ext uri="{FF2B5EF4-FFF2-40B4-BE49-F238E27FC236}">
                <a16:creationId xmlns:a16="http://schemas.microsoft.com/office/drawing/2014/main" id="{26E21465-FE99-4D16-B5F7-E63E581EAFE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2:6</a:t>
            </a:r>
            <a:endParaRPr lang="bo-CN" sz="2000" b="1" cap="all" dirty="0">
              <a:solidFill>
                <a:schemeClr val="bg1"/>
              </a:solidFill>
              <a:latin typeface="ArialMT"/>
            </a:endParaRPr>
          </a:p>
        </p:txBody>
      </p:sp>
    </p:spTree>
    <p:extLst>
      <p:ext uri="{BB962C8B-B14F-4D97-AF65-F5344CB8AC3E}">
        <p14:creationId xmlns:p14="http://schemas.microsoft.com/office/powerpoint/2010/main" val="3282116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Then his sister said to Pharaoh’s daughter, “Shall I go and call one of the Hebrew women to nurse the child for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སྐབས་དེར། ཕྲུ་གུའི་གཅེན་མོས་ཕཱར་ཨོལ་གྱི་སྲས་མོ་ལ། ང་རང་སོང་སྟེ་ཁྱེད་ལ་ཨིབ་རི་པའི་བུད་མེད་རྣམས་ལས་ཉེ་བའི་མ་མ་ཞིག་བོས་ཏེ་བུ་འདིར་ནུ་མ་བསྣུན་པར་བྱའམ་ཞེས་ཞུས་པ་ལ།</a:t>
            </a:r>
            <a:endParaRPr lang="en-ZA" dirty="0"/>
          </a:p>
        </p:txBody>
      </p:sp>
      <p:pic>
        <p:nvPicPr>
          <p:cNvPr id="8" name="Audio 7">
            <a:hlinkClick r:id="" action="ppaction://media"/>
            <a:extLst>
              <a:ext uri="{FF2B5EF4-FFF2-40B4-BE49-F238E27FC236}">
                <a16:creationId xmlns:a16="http://schemas.microsoft.com/office/drawing/2014/main" id="{F72CA82E-2C8F-462B-2A20-D12D790F64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415560"/>
      </p:ext>
    </p:extLst>
  </p:cSld>
  <p:clrMapOvr>
    <a:masterClrMapping/>
  </p:clrMapOvr>
  <mc:AlternateContent xmlns:mc="http://schemas.openxmlformats.org/markup-compatibility/2006" xmlns:p14="http://schemas.microsoft.com/office/powerpoint/2010/main">
    <mc:Choice Requires="p14">
      <p:transition spd="slow" p14:dur="2000" advTm="11067"/>
    </mc:Choice>
    <mc:Fallback xmlns="">
      <p:transition spd="slow" advTm="11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ABEC41-5EE6-40D6-BFE7-7100021DFBB7}"/>
              </a:ext>
            </a:extLst>
          </p:cNvPr>
          <p:cNvPicPr>
            <a:picLocks noChangeAspect="1"/>
          </p:cNvPicPr>
          <p:nvPr/>
        </p:nvPicPr>
        <p:blipFill>
          <a:blip r:embed="rId2"/>
          <a:stretch>
            <a:fillRect/>
          </a:stretch>
        </p:blipFill>
        <p:spPr>
          <a:xfrm>
            <a:off x="-329784" y="-32196"/>
            <a:ext cx="12521784" cy="6890197"/>
          </a:xfrm>
          <a:prstGeom prst="rect">
            <a:avLst/>
          </a:prstGeom>
        </p:spPr>
      </p:pic>
      <p:sp>
        <p:nvSpPr>
          <p:cNvPr id="4" name="TextBox 3">
            <a:extLst>
              <a:ext uri="{FF2B5EF4-FFF2-40B4-BE49-F238E27FC236}">
                <a16:creationId xmlns:a16="http://schemas.microsoft.com/office/drawing/2014/main" id="{0338664D-FD11-40DA-86F4-F3DF2FCC6EB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2:7</a:t>
            </a:r>
            <a:endParaRPr lang="bo-CN" sz="2000" b="1" cap="all" dirty="0">
              <a:solidFill>
                <a:schemeClr val="bg1"/>
              </a:solidFill>
              <a:latin typeface="ArialMT"/>
            </a:endParaRPr>
          </a:p>
        </p:txBody>
      </p:sp>
    </p:spTree>
    <p:extLst>
      <p:ext uri="{BB962C8B-B14F-4D97-AF65-F5344CB8AC3E}">
        <p14:creationId xmlns:p14="http://schemas.microsoft.com/office/powerpoint/2010/main" val="4153042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“Go ahead,” Pharaoh’s daughter told her. And the girl went and called the boy’s mother.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8</a:t>
            </a:r>
            <a:r>
              <a:rPr lang="bo-CN" sz="6000" b="0" i="0" dirty="0">
                <a:solidFill>
                  <a:srgbClr val="121212"/>
                </a:solidFill>
                <a:effectLst/>
                <a:highlight>
                  <a:srgbClr val="FFFFFF"/>
                </a:highlight>
                <a:latin typeface="Inter"/>
              </a:rPr>
              <a:t>ཕཱར་ཨོལ་གྱི་སྲས་མོས་ཁྱོད་སོང་ཞིག་ཅེས་བཀའ་གནང་བ་དང་། བུ་མོ་སོང་ནས་ཕྲུ་གུའི་ཨ་མ་བོས་ཡོང་ཞིང་།</a:t>
            </a:r>
            <a:endParaRPr lang="en-ZA" dirty="0"/>
          </a:p>
        </p:txBody>
      </p:sp>
      <p:pic>
        <p:nvPicPr>
          <p:cNvPr id="17" name="Audio 16">
            <a:hlinkClick r:id="" action="ppaction://media"/>
            <a:extLst>
              <a:ext uri="{FF2B5EF4-FFF2-40B4-BE49-F238E27FC236}">
                <a16:creationId xmlns:a16="http://schemas.microsoft.com/office/drawing/2014/main" id="{CD019054-6E66-2FC1-13BF-7B0B35450D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38472140"/>
      </p:ext>
    </p:extLst>
  </p:cSld>
  <p:clrMapOvr>
    <a:masterClrMapping/>
  </p:clrMapOvr>
  <mc:AlternateContent xmlns:mc="http://schemas.openxmlformats.org/markup-compatibility/2006" xmlns:p14="http://schemas.microsoft.com/office/powerpoint/2010/main">
    <mc:Choice Requires="p14">
      <p:transition spd="slow" p14:dur="2000" advTm="10848"/>
    </mc:Choice>
    <mc:Fallback xmlns="">
      <p:transition spd="slow" advTm="1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A8D2E8-2F18-4BDB-B6C4-FFAE15AF5A52}"/>
              </a:ext>
            </a:extLst>
          </p:cNvPr>
          <p:cNvPicPr>
            <a:picLocks noChangeAspect="1"/>
          </p:cNvPicPr>
          <p:nvPr/>
        </p:nvPicPr>
        <p:blipFill>
          <a:blip r:embed="rId2"/>
          <a:stretch>
            <a:fillRect/>
          </a:stretch>
        </p:blipFill>
        <p:spPr>
          <a:xfrm>
            <a:off x="1" y="-402403"/>
            <a:ext cx="12192000" cy="7260404"/>
          </a:xfrm>
          <a:prstGeom prst="rect">
            <a:avLst/>
          </a:prstGeom>
        </p:spPr>
      </p:pic>
      <p:sp>
        <p:nvSpPr>
          <p:cNvPr id="4" name="TextBox 3">
            <a:extLst>
              <a:ext uri="{FF2B5EF4-FFF2-40B4-BE49-F238E27FC236}">
                <a16:creationId xmlns:a16="http://schemas.microsoft.com/office/drawing/2014/main" id="{26F95204-53F8-45F0-B66B-E318CADAE21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2:8</a:t>
            </a:r>
            <a:endParaRPr lang="bo-CN" sz="2000" b="1" cap="all" dirty="0">
              <a:solidFill>
                <a:schemeClr val="bg1"/>
              </a:solidFill>
              <a:latin typeface="ArialMT"/>
            </a:endParaRPr>
          </a:p>
        </p:txBody>
      </p:sp>
    </p:spTree>
    <p:extLst>
      <p:ext uri="{BB962C8B-B14F-4D97-AF65-F5344CB8AC3E}">
        <p14:creationId xmlns:p14="http://schemas.microsoft.com/office/powerpoint/2010/main" val="915719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Pharaoh’s daughter said to her, “Take this child and nurse him for me, and I will pay your wages.” So the woman took the boy and nursed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ཕཱར་ཨོལ་གྱི་སྲས་མོས་ཁོ་མོར། ཁྱོད་ཀྱིས་ཕྲུ་གུ་འདི་ཁྱེར་སོང་སྟེ་བདག་གི་དོན་དུ་ཁོ་ལ་ནུ་མ་སྣུན་དང་། ངས་ཁྱོད་ལ་གླ་ཆ་སྟེར་ཞེས་སྨྲས་པ་ན། ཁོ་མོས་ཕྲུ་གུ་ཁྱེར་ནས་ནུ་མ་བསྣུན། </a:t>
            </a:r>
            <a:endParaRPr lang="en-ZA" dirty="0"/>
          </a:p>
        </p:txBody>
      </p:sp>
      <p:pic>
        <p:nvPicPr>
          <p:cNvPr id="17" name="Audio 16">
            <a:hlinkClick r:id="" action="ppaction://media"/>
            <a:extLst>
              <a:ext uri="{FF2B5EF4-FFF2-40B4-BE49-F238E27FC236}">
                <a16:creationId xmlns:a16="http://schemas.microsoft.com/office/drawing/2014/main" id="{407B77D5-7918-4297-0B0B-DAE75E9DBC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4633053"/>
      </p:ext>
    </p:extLst>
  </p:cSld>
  <p:clrMapOvr>
    <a:masterClrMapping/>
  </p:clrMapOvr>
  <mc:AlternateContent xmlns:mc="http://schemas.openxmlformats.org/markup-compatibility/2006" xmlns:p14="http://schemas.microsoft.com/office/powerpoint/2010/main">
    <mc:Choice Requires="p14">
      <p:transition spd="slow" p14:dur="2000" advTm="12072"/>
    </mc:Choice>
    <mc:Fallback xmlns="">
      <p:transition spd="slow" advTm="1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5B2A2-FFCB-462B-AD23-965CD177F826}"/>
              </a:ext>
            </a:extLst>
          </p:cNvPr>
          <p:cNvPicPr>
            <a:picLocks noChangeAspect="1"/>
          </p:cNvPicPr>
          <p:nvPr/>
        </p:nvPicPr>
        <p:blipFill>
          <a:blip r:embed="rId2"/>
          <a:stretch>
            <a:fillRect/>
          </a:stretch>
        </p:blipFill>
        <p:spPr>
          <a:xfrm>
            <a:off x="0" y="0"/>
            <a:ext cx="12653920" cy="6858000"/>
          </a:xfrm>
          <a:prstGeom prst="rect">
            <a:avLst/>
          </a:prstGeom>
        </p:spPr>
      </p:pic>
      <p:sp>
        <p:nvSpPr>
          <p:cNvPr id="4" name="TextBox 3">
            <a:extLst>
              <a:ext uri="{FF2B5EF4-FFF2-40B4-BE49-F238E27FC236}">
                <a16:creationId xmlns:a16="http://schemas.microsoft.com/office/drawing/2014/main" id="{22C4EEC1-A91F-43B5-B8D1-BD329DBFC84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2:9</a:t>
            </a:r>
            <a:endParaRPr lang="bo-CN" sz="2000" b="1" cap="all" dirty="0">
              <a:solidFill>
                <a:schemeClr val="bg1"/>
              </a:solidFill>
              <a:latin typeface="ArialMT"/>
            </a:endParaRPr>
          </a:p>
        </p:txBody>
      </p:sp>
    </p:spTree>
    <p:extLst>
      <p:ext uri="{BB962C8B-B14F-4D97-AF65-F5344CB8AC3E}">
        <p14:creationId xmlns:p14="http://schemas.microsoft.com/office/powerpoint/2010/main" val="884142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When the child had grown older, she brought him to Pharaoh’s daughter, and he became her son. She named him Moses  and explained, “I drew him out of the water.”</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དེ་ནས་ཕྲུ་གུ་ནར་སོན་པ་ན་བུད་མེད་ཀྱིས་བུ་དེ་ཕཱར་ཨོལ་གྱི་སྲས་མོའི་རྩར་ཁྲིད་ནས་དེའི་གསོས་བུར་གྱུར་ཅིང་། སྲས་མོས་བྱིས་པའི་མིང་ལ་མོ་ཤེ་ཞེས་བཏགས་པ་སྟེ། བདག་གིས་ཁོ་རང་ཆུ་ལས་བླངས་པའི་ཕྱིར་ཡིན་ཞེས་སྨྲས་སོ། །</a:t>
            </a:r>
            <a:endParaRPr lang="en-ZA" sz="1600" dirty="0"/>
          </a:p>
        </p:txBody>
      </p:sp>
      <p:pic>
        <p:nvPicPr>
          <p:cNvPr id="11" name="Audio 10">
            <a:hlinkClick r:id="" action="ppaction://media"/>
            <a:extLst>
              <a:ext uri="{FF2B5EF4-FFF2-40B4-BE49-F238E27FC236}">
                <a16:creationId xmlns:a16="http://schemas.microsoft.com/office/drawing/2014/main" id="{7D37BBCE-1234-0E38-5D16-ACE4E60594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0628248"/>
      </p:ext>
    </p:extLst>
  </p:cSld>
  <p:clrMapOvr>
    <a:masterClrMapping/>
  </p:clrMapOvr>
  <mc:AlternateContent xmlns:mc="http://schemas.openxmlformats.org/markup-compatibility/2006" xmlns:p14="http://schemas.microsoft.com/office/powerpoint/2010/main">
    <mc:Choice Requires="p14">
      <p:transition spd="slow" p14:dur="2000" advTm="16537"/>
    </mc:Choice>
    <mc:Fallback xmlns="">
      <p:transition spd="slow" advTm="1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DD72A-1FC2-40E4-8CDE-635E6F56CBAF}"/>
              </a:ext>
            </a:extLst>
          </p:cNvPr>
          <p:cNvPicPr>
            <a:picLocks noChangeAspect="1"/>
          </p:cNvPicPr>
          <p:nvPr/>
        </p:nvPicPr>
        <p:blipFill>
          <a:blip r:embed="rId2"/>
          <a:stretch>
            <a:fillRect/>
          </a:stretch>
        </p:blipFill>
        <p:spPr>
          <a:xfrm>
            <a:off x="0" y="-670633"/>
            <a:ext cx="12192000" cy="7528633"/>
          </a:xfrm>
          <a:prstGeom prst="rect">
            <a:avLst/>
          </a:prstGeom>
        </p:spPr>
      </p:pic>
      <p:sp>
        <p:nvSpPr>
          <p:cNvPr id="4" name="TextBox 3">
            <a:extLst>
              <a:ext uri="{FF2B5EF4-FFF2-40B4-BE49-F238E27FC236}">
                <a16:creationId xmlns:a16="http://schemas.microsoft.com/office/drawing/2014/main" id="{368A6339-98E5-4937-963C-4933FB8A987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a:solidFill>
                  <a:schemeClr val="bg1"/>
                </a:solidFill>
                <a:latin typeface="ArialMT"/>
              </a:rPr>
              <a:t>2:10</a:t>
            </a:r>
            <a:endParaRPr lang="bo-CN" sz="2000" b="1" cap="all" dirty="0">
              <a:solidFill>
                <a:schemeClr val="bg1"/>
              </a:solidFill>
              <a:latin typeface="ArialMT"/>
            </a:endParaRPr>
          </a:p>
        </p:txBody>
      </p:sp>
    </p:spTree>
    <p:extLst>
      <p:ext uri="{BB962C8B-B14F-4D97-AF65-F5344CB8AC3E}">
        <p14:creationId xmlns:p14="http://schemas.microsoft.com/office/powerpoint/2010/main" val="294860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3130C-EA92-4E6B-8AF8-63BE712456E6}"/>
              </a:ext>
            </a:extLst>
          </p:cNvPr>
          <p:cNvPicPr>
            <a:picLocks noChangeAspect="1"/>
          </p:cNvPicPr>
          <p:nvPr/>
        </p:nvPicPr>
        <p:blipFill>
          <a:blip r:embed="rId2"/>
          <a:stretch>
            <a:fillRect/>
          </a:stretch>
        </p:blipFill>
        <p:spPr>
          <a:xfrm>
            <a:off x="-615244" y="0"/>
            <a:ext cx="12807244" cy="6858000"/>
          </a:xfrm>
          <a:prstGeom prst="rect">
            <a:avLst/>
          </a:prstGeom>
        </p:spPr>
      </p:pic>
      <p:sp>
        <p:nvSpPr>
          <p:cNvPr id="4" name="TextBox 3">
            <a:extLst>
              <a:ext uri="{FF2B5EF4-FFF2-40B4-BE49-F238E27FC236}">
                <a16:creationId xmlns:a16="http://schemas.microsoft.com/office/drawing/2014/main" id="{9EB34B5C-79BC-4830-B4AF-64AD60E06898}"/>
              </a:ext>
            </a:extLst>
          </p:cNvPr>
          <p:cNvSpPr txBox="1"/>
          <p:nvPr/>
        </p:nvSpPr>
        <p:spPr>
          <a:xfrm>
            <a:off x="601196" y="740650"/>
            <a:ext cx="3162924" cy="2031325"/>
          </a:xfrm>
          <a:prstGeom prst="rect">
            <a:avLst/>
          </a:prstGeom>
          <a:noFill/>
        </p:spPr>
        <p:txBody>
          <a:bodyPr wrap="square" rtlCol="0">
            <a:spAutoFit/>
          </a:bodyPr>
          <a:lstStyle/>
          <a:p>
            <a:pPr algn="ctr"/>
            <a:r>
              <a:rPr lang="bo-CN" sz="5400" b="1" cap="all" dirty="0">
                <a:solidFill>
                  <a:schemeClr val="bg1"/>
                </a:solidFill>
                <a:latin typeface="ArialMT"/>
              </a:rPr>
              <a:t>སྡེབ་ཐོན </a:t>
            </a:r>
            <a:r>
              <a:rPr lang="en-IN" sz="5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r>
              <a:rPr lang="bo-CN" sz="5400" b="1" cap="all" dirty="0">
                <a:solidFill>
                  <a:schemeClr val="bg1"/>
                </a:solidFill>
                <a:latin typeface="ArialMT"/>
              </a:rPr>
              <a:t>2</a:t>
            </a:r>
          </a:p>
          <a:p>
            <a:r>
              <a:rPr lang="bo-CN" sz="5400" b="1" dirty="0">
                <a:solidFill>
                  <a:schemeClr val="bg1"/>
                </a:solidFill>
                <a:latin typeface="Arial" panose="020B0604020202020204" pitchFamily="34" charset="0"/>
              </a:rPr>
              <a:t>མོ་ཤེ་སྐྱེས་པ།</a:t>
            </a:r>
          </a:p>
          <a:p>
            <a:endParaRPr lang="en-IN" dirty="0"/>
          </a:p>
        </p:txBody>
      </p:sp>
      <p:sp>
        <p:nvSpPr>
          <p:cNvPr id="2" name="TextBox 2">
            <a:extLst>
              <a:ext uri="{FF2B5EF4-FFF2-40B4-BE49-F238E27FC236}">
                <a16:creationId xmlns:a16="http://schemas.microsoft.com/office/drawing/2014/main" id="{E07DC404-ED44-F6CF-9FEB-6D8D67BBC1C0}"/>
              </a:ext>
            </a:extLst>
          </p:cNvPr>
          <p:cNvSpPr txBox="1"/>
          <p:nvPr/>
        </p:nvSpPr>
        <p:spPr>
          <a:xfrm>
            <a:off x="388874" y="640365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21055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1:</a:t>
            </a:r>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Then the king of Egypt said to the Hebrew midwives, whose names were Shiphrah and Puah,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IN" sz="6600" dirty="0">
                <a:solidFill>
                  <a:srgbClr val="777777"/>
                </a:solidFill>
                <a:latin typeface="Arial" panose="020B0604020202020204" pitchFamily="34" charset="0"/>
              </a:rPr>
              <a:t>1:</a:t>
            </a:r>
            <a:r>
              <a:rPr lang="bo-CN" sz="6600" b="0" i="0" dirty="0">
                <a:solidFill>
                  <a:srgbClr val="777A7B"/>
                </a:solidFill>
                <a:effectLst/>
                <a:highlight>
                  <a:srgbClr val="FFFFFF"/>
                </a:highlight>
                <a:latin typeface="Inter"/>
              </a:rPr>
              <a:t>15</a:t>
            </a:r>
            <a:r>
              <a:rPr lang="bo-CN" sz="6600" b="0" i="0" dirty="0">
                <a:solidFill>
                  <a:srgbClr val="121212"/>
                </a:solidFill>
                <a:effectLst/>
                <a:highlight>
                  <a:srgbClr val="FFFFFF"/>
                </a:highlight>
                <a:latin typeface="Inter"/>
              </a:rPr>
              <a:t>དེ་ནས་ཨེ་ཅིབ་ཀྱི་རྒྱལ་པོས་ཨིབ་རི་པའི་སྐྱེ་གཡོག་མ་ཤིབ་རཱ་དང་ཕུ་ཨ་བྱ་བ་གཉིས་ལ་འདི་ལྟར། </a:t>
            </a:r>
            <a:endParaRPr lang="en-ZA" dirty="0"/>
          </a:p>
        </p:txBody>
      </p:sp>
      <p:pic>
        <p:nvPicPr>
          <p:cNvPr id="24" name="Audio 23">
            <a:hlinkClick r:id="" action="ppaction://media"/>
            <a:extLst>
              <a:ext uri="{FF2B5EF4-FFF2-40B4-BE49-F238E27FC236}">
                <a16:creationId xmlns:a16="http://schemas.microsoft.com/office/drawing/2014/main" id="{25A52121-5488-FA9A-9708-670D54C0C6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7452"/>
    </mc:Choice>
    <mc:Fallback xmlns="">
      <p:transition spd="slow" advTm="7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C2EC10-D5A4-4A07-8143-EA0762599C9D}"/>
              </a:ext>
            </a:extLst>
          </p:cNvPr>
          <p:cNvPicPr>
            <a:picLocks noChangeAspect="1"/>
          </p:cNvPicPr>
          <p:nvPr/>
        </p:nvPicPr>
        <p:blipFill>
          <a:blip r:embed="rId2"/>
          <a:stretch>
            <a:fillRect/>
          </a:stretch>
        </p:blipFill>
        <p:spPr>
          <a:xfrm>
            <a:off x="0" y="-1049312"/>
            <a:ext cx="12801600" cy="8022175"/>
          </a:xfrm>
          <a:prstGeom prst="rect">
            <a:avLst/>
          </a:prstGeom>
        </p:spPr>
      </p:pic>
      <p:sp>
        <p:nvSpPr>
          <p:cNvPr id="8" name="TextBox 7">
            <a:extLst>
              <a:ext uri="{FF2B5EF4-FFF2-40B4-BE49-F238E27FC236}">
                <a16:creationId xmlns:a16="http://schemas.microsoft.com/office/drawing/2014/main" id="{7AD7DBCF-10C7-4B4D-8225-5A3ACC45762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1:15</a:t>
            </a:r>
            <a:endParaRPr lang="bo-CN" sz="2000" b="1" cap="all" dirty="0">
              <a:solidFill>
                <a:schemeClr val="bg1"/>
              </a:solidFill>
              <a:latin typeface="ArialMT"/>
            </a:endParaRPr>
          </a:p>
        </p:txBody>
      </p:sp>
    </p:spTree>
    <p:extLst>
      <p:ext uri="{BB962C8B-B14F-4D97-AF65-F5344CB8AC3E}">
        <p14:creationId xmlns:p14="http://schemas.microsoft.com/office/powerpoint/2010/main" val="187663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“When you help the Hebrew women give birth, observe them on the birthstools. If the child is a son, kill him; but if it is a daughter, let her live.”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ཁྱོད་ཅག་གིས་ཨིབ་རི་པའི་བུད་མེད་རྣམས་ལ་སྐྱེ་གཡོག་བྱེད་པའི་སྐབས་སུ་ཁོ་མོ་ཚོས་བཙའ་ཁྲིའི་སྟེང་ཕྲུ་གུ་བཙའ་དུས་ལྟོས་དང་། བུ་ཡིན་ན་སོད་ཅིག བུ་མོ་ཡིན་ན་འཚོ་བས་ཆོག་ཅེས་བཀའ་བསྒོས། </a:t>
            </a:r>
            <a:endParaRPr lang="en-ZA" dirty="0"/>
          </a:p>
        </p:txBody>
      </p:sp>
      <p:pic>
        <p:nvPicPr>
          <p:cNvPr id="13" name="Audio 12">
            <a:hlinkClick r:id="" action="ppaction://media"/>
            <a:extLst>
              <a:ext uri="{FF2B5EF4-FFF2-40B4-BE49-F238E27FC236}">
                <a16:creationId xmlns:a16="http://schemas.microsoft.com/office/drawing/2014/main" id="{6F42ED3D-615A-1306-BFB8-912FF24E40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1646"/>
    </mc:Choice>
    <mc:Fallback xmlns="">
      <p:transition spd="slow" advTm="1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C8204-A891-4F34-AE79-E6598D6C4AD6}"/>
              </a:ext>
            </a:extLst>
          </p:cNvPr>
          <p:cNvPicPr>
            <a:picLocks noChangeAspect="1"/>
          </p:cNvPicPr>
          <p:nvPr/>
        </p:nvPicPr>
        <p:blipFill>
          <a:blip r:embed="rId2"/>
          <a:stretch>
            <a:fillRect/>
          </a:stretch>
        </p:blipFill>
        <p:spPr>
          <a:xfrm>
            <a:off x="0" y="-469362"/>
            <a:ext cx="12192000" cy="7327362"/>
          </a:xfrm>
          <a:prstGeom prst="rect">
            <a:avLst/>
          </a:prstGeom>
        </p:spPr>
      </p:pic>
      <p:sp>
        <p:nvSpPr>
          <p:cNvPr id="6" name="TextBox 5">
            <a:extLst>
              <a:ext uri="{FF2B5EF4-FFF2-40B4-BE49-F238E27FC236}">
                <a16:creationId xmlns:a16="http://schemas.microsoft.com/office/drawing/2014/main" id="{2072423F-CD8B-43DC-9BF8-860CC067FAC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1:16</a:t>
            </a:r>
            <a:endParaRPr lang="bo-CN" sz="2000" b="1" cap="all" dirty="0">
              <a:solidFill>
                <a:schemeClr val="bg1"/>
              </a:solidFill>
              <a:latin typeface="ArialMT"/>
            </a:endParaRPr>
          </a:p>
        </p:txBody>
      </p:sp>
    </p:spTree>
    <p:extLst>
      <p:ext uri="{BB962C8B-B14F-4D97-AF65-F5344CB8AC3E}">
        <p14:creationId xmlns:p14="http://schemas.microsoft.com/office/powerpoint/2010/main" val="296595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 midwives, however, feared God and did not do as the king of Egypt had instructed; they let the boys live.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འོན་ཀྱང་སྐྱེ་གཡོག་མ་རྣམས་དཀོན་མཆོག་ལ་གུས་ཤིང་འཇིགས་པས། ཨེ་ཅིབ་ཀྱི་རྒྱལ་པོས་གནང་བའི་བཀའ་བཞིན་དུ་མ་བྱས་པར་བུ་རྣམས་ཀྱི་སྲོག་བསྐྱབས་པ་དང་།</a:t>
            </a:r>
            <a:endParaRPr lang="en-ZA" sz="1600" dirty="0"/>
          </a:p>
        </p:txBody>
      </p:sp>
      <p:pic>
        <p:nvPicPr>
          <p:cNvPr id="15" name="Audio 14">
            <a:hlinkClick r:id="" action="ppaction://media"/>
            <a:extLst>
              <a:ext uri="{FF2B5EF4-FFF2-40B4-BE49-F238E27FC236}">
                <a16:creationId xmlns:a16="http://schemas.microsoft.com/office/drawing/2014/main" id="{AAF7CBFD-BD30-0C0F-3C9D-EF8AB11431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0631"/>
    </mc:Choice>
    <mc:Fallback xmlns="">
      <p:transition spd="slow" advTm="10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1406</Words>
  <Application>Microsoft Office PowerPoint</Application>
  <PresentationFormat>Widescreen</PresentationFormat>
  <Paragraphs>73</Paragraphs>
  <Slides>38</Slides>
  <Notes>2</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Inter</vt:lpstr>
      <vt:lpstr>Microsoft Himalaya</vt:lpstr>
      <vt:lpstr>PT Serif</vt:lpstr>
      <vt:lpstr>Symbol</vt:lpstr>
      <vt:lpstr>Times New Roman</vt:lpstr>
      <vt:lpstr>TimesNewRomanPSMT</vt:lpstr>
      <vt:lpstr>Office Theme</vt:lpstr>
      <vt:lpstr>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2024-06-24T13:40:52Z</dcterms:modified>
</cp:coreProperties>
</file>