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56" r:id="rId4"/>
    <p:sldId id="262" r:id="rId5"/>
    <p:sldId id="257" r:id="rId6"/>
    <p:sldId id="265" r:id="rId7"/>
    <p:sldId id="258" r:id="rId8"/>
    <p:sldId id="266" r:id="rId9"/>
    <p:sldId id="259" r:id="rId10"/>
    <p:sldId id="267" r:id="rId11"/>
    <p:sldId id="260" r:id="rId12"/>
    <p:sldId id="268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E0F4B6-82FB-4AED-ACD8-FD8C72BB55E8}" v="2" dt="2024-06-24T13:16:39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37" autoAdjust="0"/>
    <p:restoredTop sz="84252" autoAdjust="0"/>
  </p:normalViewPr>
  <p:slideViewPr>
    <p:cSldViewPr snapToGrid="0">
      <p:cViewPr varScale="1">
        <p:scale>
          <a:sx n="98" d="100"/>
          <a:sy n="98" d="100"/>
        </p:scale>
        <p:origin x="7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F0F07A7D-D78C-4A3A-9AC9-8CA0FCDB13F7}"/>
    <pc:docChg chg="undo custSel modSld">
      <pc:chgData name="Leonie Smith" userId="fed1330f33f5650e" providerId="LiveId" clId="{F0F07A7D-D78C-4A3A-9AC9-8CA0FCDB13F7}" dt="2022-02-13T11:02:09.854" v="24" actId="21"/>
      <pc:docMkLst>
        <pc:docMk/>
      </pc:docMkLst>
      <pc:sldChg chg="addSp delSp mod addAnim delAnim modNotesTx">
        <pc:chgData name="Leonie Smith" userId="fed1330f33f5650e" providerId="LiveId" clId="{F0F07A7D-D78C-4A3A-9AC9-8CA0FCDB13F7}" dt="2022-02-13T11:02:08.103" v="22" actId="21"/>
        <pc:sldMkLst>
          <pc:docMk/>
          <pc:sldMk cId="3348757415" sldId="256"/>
        </pc:sldMkLst>
        <pc:picChg chg="add del">
          <ac:chgData name="Leonie Smith" userId="fed1330f33f5650e" providerId="LiveId" clId="{F0F07A7D-D78C-4A3A-9AC9-8CA0FCDB13F7}" dt="2022-02-13T11:02:08.103" v="22" actId="21"/>
          <ac:picMkLst>
            <pc:docMk/>
            <pc:sldMk cId="3348757415" sldId="256"/>
            <ac:picMk id="3" creationId="{8B214EA4-064B-400D-A735-EAA3383B9189}"/>
          </ac:picMkLst>
        </pc:picChg>
      </pc:sldChg>
      <pc:sldChg chg="addSp delSp mod addAnim delAnim">
        <pc:chgData name="Leonie Smith" userId="fed1330f33f5650e" providerId="LiveId" clId="{F0F07A7D-D78C-4A3A-9AC9-8CA0FCDB13F7}" dt="2022-02-13T11:02:06.533" v="20" actId="21"/>
        <pc:sldMkLst>
          <pc:docMk/>
          <pc:sldMk cId="1018574621" sldId="257"/>
        </pc:sldMkLst>
        <pc:picChg chg="add del">
          <ac:chgData name="Leonie Smith" userId="fed1330f33f5650e" providerId="LiveId" clId="{F0F07A7D-D78C-4A3A-9AC9-8CA0FCDB13F7}" dt="2022-02-13T11:02:06.533" v="20" actId="21"/>
          <ac:picMkLst>
            <pc:docMk/>
            <pc:sldMk cId="1018574621" sldId="257"/>
            <ac:picMk id="10" creationId="{2AF71302-06CF-455B-A944-63E3615E69FA}"/>
          </ac:picMkLst>
        </pc:picChg>
      </pc:sldChg>
      <pc:sldChg chg="addSp delSp mod addAnim delAnim">
        <pc:chgData name="Leonie Smith" userId="fed1330f33f5650e" providerId="LiveId" clId="{F0F07A7D-D78C-4A3A-9AC9-8CA0FCDB13F7}" dt="2022-02-13T11:02:04.748" v="18" actId="21"/>
        <pc:sldMkLst>
          <pc:docMk/>
          <pc:sldMk cId="525752733" sldId="258"/>
        </pc:sldMkLst>
        <pc:picChg chg="add del">
          <ac:chgData name="Leonie Smith" userId="fed1330f33f5650e" providerId="LiveId" clId="{F0F07A7D-D78C-4A3A-9AC9-8CA0FCDB13F7}" dt="2022-02-13T11:02:04.748" v="18" actId="21"/>
          <ac:picMkLst>
            <pc:docMk/>
            <pc:sldMk cId="525752733" sldId="258"/>
            <ac:picMk id="7" creationId="{8D6C5B50-5D44-46D4-96E8-2640D6CF2291}"/>
          </ac:picMkLst>
        </pc:picChg>
      </pc:sldChg>
      <pc:sldChg chg="addSp delSp mod addAnim delAnim">
        <pc:chgData name="Leonie Smith" userId="fed1330f33f5650e" providerId="LiveId" clId="{F0F07A7D-D78C-4A3A-9AC9-8CA0FCDB13F7}" dt="2022-02-13T11:02:01.961" v="16" actId="21"/>
        <pc:sldMkLst>
          <pc:docMk/>
          <pc:sldMk cId="3459794170" sldId="259"/>
        </pc:sldMkLst>
        <pc:picChg chg="add del">
          <ac:chgData name="Leonie Smith" userId="fed1330f33f5650e" providerId="LiveId" clId="{F0F07A7D-D78C-4A3A-9AC9-8CA0FCDB13F7}" dt="2022-02-13T11:02:01.961" v="16" actId="21"/>
          <ac:picMkLst>
            <pc:docMk/>
            <pc:sldMk cId="3459794170" sldId="259"/>
            <ac:picMk id="8" creationId="{5EF5D68D-F031-4246-9E3F-90066A524DAD}"/>
          </ac:picMkLst>
        </pc:picChg>
      </pc:sldChg>
      <pc:sldChg chg="addSp delSp mod addAnim delAnim">
        <pc:chgData name="Leonie Smith" userId="fed1330f33f5650e" providerId="LiveId" clId="{F0F07A7D-D78C-4A3A-9AC9-8CA0FCDB13F7}" dt="2022-02-13T11:01:56.986" v="14" actId="21"/>
        <pc:sldMkLst>
          <pc:docMk/>
          <pc:sldMk cId="1204998267" sldId="260"/>
        </pc:sldMkLst>
        <pc:picChg chg="add del">
          <ac:chgData name="Leonie Smith" userId="fed1330f33f5650e" providerId="LiveId" clId="{F0F07A7D-D78C-4A3A-9AC9-8CA0FCDB13F7}" dt="2022-02-13T11:01:56.986" v="14" actId="21"/>
          <ac:picMkLst>
            <pc:docMk/>
            <pc:sldMk cId="1204998267" sldId="260"/>
            <ac:picMk id="7" creationId="{78799A86-62B0-437E-841A-A087A7B7EF97}"/>
          </ac:picMkLst>
        </pc:picChg>
      </pc:sldChg>
      <pc:sldChg chg="addSp delSp modSp modAnim">
        <pc:chgData name="Leonie Smith" userId="fed1330f33f5650e" providerId="LiveId" clId="{F0F07A7D-D78C-4A3A-9AC9-8CA0FCDB13F7}" dt="2022-02-13T11:02:07.380" v="21"/>
        <pc:sldMkLst>
          <pc:docMk/>
          <pc:sldMk cId="1078581818" sldId="262"/>
        </pc:sldMkLst>
        <pc:picChg chg="add del mod">
          <ac:chgData name="Leonie Smith" userId="fed1330f33f5650e" providerId="LiveId" clId="{F0F07A7D-D78C-4A3A-9AC9-8CA0FCDB13F7}" dt="2022-02-13T11:02:07.380" v="21"/>
          <ac:picMkLst>
            <pc:docMk/>
            <pc:sldMk cId="1078581818" sldId="262"/>
            <ac:picMk id="4" creationId="{0E6A4C0F-5B4F-41A7-8277-E42757FB0D51}"/>
          </ac:picMkLst>
        </pc:picChg>
      </pc:sldChg>
      <pc:sldChg chg="addSp delSp mod addAnim delAnim">
        <pc:chgData name="Leonie Smith" userId="fed1330f33f5650e" providerId="LiveId" clId="{F0F07A7D-D78C-4A3A-9AC9-8CA0FCDB13F7}" dt="2022-02-13T11:02:09.854" v="24" actId="21"/>
        <pc:sldMkLst>
          <pc:docMk/>
          <pc:sldMk cId="3178567771" sldId="263"/>
        </pc:sldMkLst>
        <pc:picChg chg="add del">
          <ac:chgData name="Leonie Smith" userId="fed1330f33f5650e" providerId="LiveId" clId="{F0F07A7D-D78C-4A3A-9AC9-8CA0FCDB13F7}" dt="2022-02-13T11:02:09.854" v="24" actId="21"/>
          <ac:picMkLst>
            <pc:docMk/>
            <pc:sldMk cId="3178567771" sldId="263"/>
            <ac:picMk id="4" creationId="{91547393-8F96-4CC2-ACCF-BB4B81886B9D}"/>
          </ac:picMkLst>
        </pc:picChg>
      </pc:sldChg>
      <pc:sldChg chg="addSp delSp modSp modAnim">
        <pc:chgData name="Leonie Smith" userId="fed1330f33f5650e" providerId="LiveId" clId="{F0F07A7D-D78C-4A3A-9AC9-8CA0FCDB13F7}" dt="2022-02-13T11:02:09.001" v="23"/>
        <pc:sldMkLst>
          <pc:docMk/>
          <pc:sldMk cId="1236082328" sldId="264"/>
        </pc:sldMkLst>
        <pc:picChg chg="add del mod">
          <ac:chgData name="Leonie Smith" userId="fed1330f33f5650e" providerId="LiveId" clId="{F0F07A7D-D78C-4A3A-9AC9-8CA0FCDB13F7}" dt="2022-02-13T11:02:09.001" v="23"/>
          <ac:picMkLst>
            <pc:docMk/>
            <pc:sldMk cId="1236082328" sldId="264"/>
            <ac:picMk id="5" creationId="{47868639-B14A-480D-AC53-70F818A3ECEA}"/>
          </ac:picMkLst>
        </pc:picChg>
      </pc:sldChg>
      <pc:sldChg chg="addSp delSp modSp modAnim">
        <pc:chgData name="Leonie Smith" userId="fed1330f33f5650e" providerId="LiveId" clId="{F0F07A7D-D78C-4A3A-9AC9-8CA0FCDB13F7}" dt="2022-02-13T11:02:05.648" v="19"/>
        <pc:sldMkLst>
          <pc:docMk/>
          <pc:sldMk cId="714797417" sldId="265"/>
        </pc:sldMkLst>
        <pc:picChg chg="add del mod">
          <ac:chgData name="Leonie Smith" userId="fed1330f33f5650e" providerId="LiveId" clId="{F0F07A7D-D78C-4A3A-9AC9-8CA0FCDB13F7}" dt="2022-02-13T11:02:05.648" v="19"/>
          <ac:picMkLst>
            <pc:docMk/>
            <pc:sldMk cId="714797417" sldId="265"/>
            <ac:picMk id="3" creationId="{143C49D9-C6AB-474B-8C0D-787755AA9A6B}"/>
          </ac:picMkLst>
        </pc:picChg>
      </pc:sldChg>
      <pc:sldChg chg="addSp delSp modSp modAnim">
        <pc:chgData name="Leonie Smith" userId="fed1330f33f5650e" providerId="LiveId" clId="{F0F07A7D-D78C-4A3A-9AC9-8CA0FCDB13F7}" dt="2022-02-13T11:02:03.289" v="17"/>
        <pc:sldMkLst>
          <pc:docMk/>
          <pc:sldMk cId="3477795090" sldId="266"/>
        </pc:sldMkLst>
        <pc:picChg chg="add del mod">
          <ac:chgData name="Leonie Smith" userId="fed1330f33f5650e" providerId="LiveId" clId="{F0F07A7D-D78C-4A3A-9AC9-8CA0FCDB13F7}" dt="2022-02-13T11:02:03.289" v="17"/>
          <ac:picMkLst>
            <pc:docMk/>
            <pc:sldMk cId="3477795090" sldId="266"/>
            <ac:picMk id="4" creationId="{1A0155CF-07A6-44DA-A734-1789F36E629F}"/>
          </ac:picMkLst>
        </pc:picChg>
      </pc:sldChg>
      <pc:sldChg chg="addSp delSp modSp modAnim">
        <pc:chgData name="Leonie Smith" userId="fed1330f33f5650e" providerId="LiveId" clId="{F0F07A7D-D78C-4A3A-9AC9-8CA0FCDB13F7}" dt="2022-02-13T11:01:59.537" v="15"/>
        <pc:sldMkLst>
          <pc:docMk/>
          <pc:sldMk cId="3719051777" sldId="267"/>
        </pc:sldMkLst>
        <pc:picChg chg="add del mod">
          <ac:chgData name="Leonie Smith" userId="fed1330f33f5650e" providerId="LiveId" clId="{F0F07A7D-D78C-4A3A-9AC9-8CA0FCDB13F7}" dt="2022-02-13T11:01:59.537" v="15"/>
          <ac:picMkLst>
            <pc:docMk/>
            <pc:sldMk cId="3719051777" sldId="267"/>
            <ac:picMk id="4" creationId="{3135129F-1AB3-4015-97FF-C78A2F0700BE}"/>
          </ac:picMkLst>
        </pc:picChg>
      </pc:sldChg>
      <pc:sldChg chg="addSp delSp modSp modAnim">
        <pc:chgData name="Leonie Smith" userId="fed1330f33f5650e" providerId="LiveId" clId="{F0F07A7D-D78C-4A3A-9AC9-8CA0FCDB13F7}" dt="2022-02-13T11:01:52.870" v="13"/>
        <pc:sldMkLst>
          <pc:docMk/>
          <pc:sldMk cId="2431590987" sldId="268"/>
        </pc:sldMkLst>
        <pc:picChg chg="add del mod">
          <ac:chgData name="Leonie Smith" userId="fed1330f33f5650e" providerId="LiveId" clId="{F0F07A7D-D78C-4A3A-9AC9-8CA0FCDB13F7}" dt="2022-02-13T11:01:52.870" v="13"/>
          <ac:picMkLst>
            <pc:docMk/>
            <pc:sldMk cId="2431590987" sldId="268"/>
            <ac:picMk id="4" creationId="{0D0FAA29-8021-4D12-85F1-B2365E34D91C}"/>
          </ac:picMkLst>
        </pc:picChg>
      </pc:sldChg>
    </pc:docChg>
  </pc:docChgLst>
  <pc:docChgLst>
    <pc:chgData name="Alfred Smith" userId="3c60a3631c0db8ad" providerId="LiveId" clId="{03E0F4B6-82FB-4AED-ACD8-FD8C72BB55E8}"/>
    <pc:docChg chg="undo custSel modSld">
      <pc:chgData name="Alfred Smith" userId="3c60a3631c0db8ad" providerId="LiveId" clId="{03E0F4B6-82FB-4AED-ACD8-FD8C72BB55E8}" dt="2024-06-24T13:47:08.130" v="21"/>
      <pc:docMkLst>
        <pc:docMk/>
      </pc:docMkLst>
      <pc:sldChg chg="modSp mod">
        <pc:chgData name="Alfred Smith" userId="3c60a3631c0db8ad" providerId="LiveId" clId="{03E0F4B6-82FB-4AED-ACD8-FD8C72BB55E8}" dt="2024-06-24T13:43:06.933" v="17" actId="404"/>
        <pc:sldMkLst>
          <pc:docMk/>
          <pc:sldMk cId="1018574621" sldId="257"/>
        </pc:sldMkLst>
        <pc:spChg chg="mod">
          <ac:chgData name="Alfred Smith" userId="3c60a3631c0db8ad" providerId="LiveId" clId="{03E0F4B6-82FB-4AED-ACD8-FD8C72BB55E8}" dt="2024-06-24T13:42:59.776" v="15"/>
          <ac:spMkLst>
            <pc:docMk/>
            <pc:sldMk cId="1018574621" sldId="257"/>
            <ac:spMk id="4" creationId="{9A13E2D8-2F59-44C1-B1D2-79C300C26DD4}"/>
          </ac:spMkLst>
        </pc:spChg>
        <pc:spChg chg="mod">
          <ac:chgData name="Alfred Smith" userId="3c60a3631c0db8ad" providerId="LiveId" clId="{03E0F4B6-82FB-4AED-ACD8-FD8C72BB55E8}" dt="2024-06-24T13:43:06.933" v="17" actId="404"/>
          <ac:spMkLst>
            <pc:docMk/>
            <pc:sldMk cId="1018574621" sldId="257"/>
            <ac:spMk id="6" creationId="{416C064E-628E-47C0-A712-DB178FE9901E}"/>
          </ac:spMkLst>
        </pc:spChg>
      </pc:sldChg>
      <pc:sldChg chg="modSp mod">
        <pc:chgData name="Alfred Smith" userId="3c60a3631c0db8ad" providerId="LiveId" clId="{03E0F4B6-82FB-4AED-ACD8-FD8C72BB55E8}" dt="2024-06-24T13:43:16.869" v="18"/>
        <pc:sldMkLst>
          <pc:docMk/>
          <pc:sldMk cId="525752733" sldId="258"/>
        </pc:sldMkLst>
        <pc:spChg chg="mod">
          <ac:chgData name="Alfred Smith" userId="3c60a3631c0db8ad" providerId="LiveId" clId="{03E0F4B6-82FB-4AED-ACD8-FD8C72BB55E8}" dt="2024-06-24T13:41:44.397" v="8"/>
          <ac:spMkLst>
            <pc:docMk/>
            <pc:sldMk cId="525752733" sldId="258"/>
            <ac:spMk id="4" creationId="{9A13E2D8-2F59-44C1-B1D2-79C300C26DD4}"/>
          </ac:spMkLst>
        </pc:spChg>
        <pc:spChg chg="mod">
          <ac:chgData name="Alfred Smith" userId="3c60a3631c0db8ad" providerId="LiveId" clId="{03E0F4B6-82FB-4AED-ACD8-FD8C72BB55E8}" dt="2024-06-24T13:43:16.869" v="18"/>
          <ac:spMkLst>
            <pc:docMk/>
            <pc:sldMk cId="525752733" sldId="258"/>
            <ac:spMk id="6" creationId="{416C064E-628E-47C0-A712-DB178FE9901E}"/>
          </ac:spMkLst>
        </pc:spChg>
      </pc:sldChg>
      <pc:sldChg chg="modSp mod">
        <pc:chgData name="Alfred Smith" userId="3c60a3631c0db8ad" providerId="LiveId" clId="{03E0F4B6-82FB-4AED-ACD8-FD8C72BB55E8}" dt="2024-06-24T13:43:26.805" v="19"/>
        <pc:sldMkLst>
          <pc:docMk/>
          <pc:sldMk cId="3459794170" sldId="259"/>
        </pc:sldMkLst>
        <pc:spChg chg="mod">
          <ac:chgData name="Alfred Smith" userId="3c60a3631c0db8ad" providerId="LiveId" clId="{03E0F4B6-82FB-4AED-ACD8-FD8C72BB55E8}" dt="2024-06-24T13:41:54.449" v="9"/>
          <ac:spMkLst>
            <pc:docMk/>
            <pc:sldMk cId="3459794170" sldId="259"/>
            <ac:spMk id="4" creationId="{9A13E2D8-2F59-44C1-B1D2-79C300C26DD4}"/>
          </ac:spMkLst>
        </pc:spChg>
        <pc:spChg chg="mod">
          <ac:chgData name="Alfred Smith" userId="3c60a3631c0db8ad" providerId="LiveId" clId="{03E0F4B6-82FB-4AED-ACD8-FD8C72BB55E8}" dt="2024-06-24T13:43:26.805" v="19"/>
          <ac:spMkLst>
            <pc:docMk/>
            <pc:sldMk cId="3459794170" sldId="259"/>
            <ac:spMk id="6" creationId="{416C064E-628E-47C0-A712-DB178FE9901E}"/>
          </ac:spMkLst>
        </pc:spChg>
      </pc:sldChg>
      <pc:sldChg chg="modSp mod">
        <pc:chgData name="Alfred Smith" userId="3c60a3631c0db8ad" providerId="LiveId" clId="{03E0F4B6-82FB-4AED-ACD8-FD8C72BB55E8}" dt="2024-06-24T13:43:35.530" v="20"/>
        <pc:sldMkLst>
          <pc:docMk/>
          <pc:sldMk cId="1204998267" sldId="260"/>
        </pc:sldMkLst>
        <pc:spChg chg="mod">
          <ac:chgData name="Alfred Smith" userId="3c60a3631c0db8ad" providerId="LiveId" clId="{03E0F4B6-82FB-4AED-ACD8-FD8C72BB55E8}" dt="2024-06-24T13:42:26.516" v="12"/>
          <ac:spMkLst>
            <pc:docMk/>
            <pc:sldMk cId="1204998267" sldId="260"/>
            <ac:spMk id="4" creationId="{9A13E2D8-2F59-44C1-B1D2-79C300C26DD4}"/>
          </ac:spMkLst>
        </pc:spChg>
        <pc:spChg chg="mod">
          <ac:chgData name="Alfred Smith" userId="3c60a3631c0db8ad" providerId="LiveId" clId="{03E0F4B6-82FB-4AED-ACD8-FD8C72BB55E8}" dt="2024-06-24T13:43:35.530" v="20"/>
          <ac:spMkLst>
            <pc:docMk/>
            <pc:sldMk cId="1204998267" sldId="260"/>
            <ac:spMk id="6" creationId="{416C064E-628E-47C0-A712-DB178FE9901E}"/>
          </ac:spMkLst>
        </pc:spChg>
      </pc:sldChg>
      <pc:sldChg chg="modSp mod">
        <pc:chgData name="Alfred Smith" userId="3c60a3631c0db8ad" providerId="LiveId" clId="{03E0F4B6-82FB-4AED-ACD8-FD8C72BB55E8}" dt="2024-06-24T13:47:08.130" v="21"/>
        <pc:sldMkLst>
          <pc:docMk/>
          <pc:sldMk cId="3728152200" sldId="261"/>
        </pc:sldMkLst>
        <pc:spChg chg="mod">
          <ac:chgData name="Alfred Smith" userId="3c60a3631c0db8ad" providerId="LiveId" clId="{03E0F4B6-82FB-4AED-ACD8-FD8C72BB55E8}" dt="2024-06-24T13:42:36.071" v="13"/>
          <ac:spMkLst>
            <pc:docMk/>
            <pc:sldMk cId="3728152200" sldId="261"/>
            <ac:spMk id="4" creationId="{9A13E2D8-2F59-44C1-B1D2-79C300C26DD4}"/>
          </ac:spMkLst>
        </pc:spChg>
        <pc:spChg chg="mod">
          <ac:chgData name="Alfred Smith" userId="3c60a3631c0db8ad" providerId="LiveId" clId="{03E0F4B6-82FB-4AED-ACD8-FD8C72BB55E8}" dt="2024-06-24T13:47:08.130" v="21"/>
          <ac:spMkLst>
            <pc:docMk/>
            <pc:sldMk cId="3728152200" sldId="261"/>
            <ac:spMk id="6" creationId="{416C064E-628E-47C0-A712-DB178FE9901E}"/>
          </ac:spMkLst>
        </pc:spChg>
      </pc:sldChg>
      <pc:sldChg chg="addSp modSp">
        <pc:chgData name="Alfred Smith" userId="3c60a3631c0db8ad" providerId="LiveId" clId="{03E0F4B6-82FB-4AED-ACD8-FD8C72BB55E8}" dt="2024-06-24T13:16:39.222" v="6"/>
        <pc:sldMkLst>
          <pc:docMk/>
          <pc:sldMk cId="1078581818" sldId="262"/>
        </pc:sldMkLst>
        <pc:spChg chg="add mod">
          <ac:chgData name="Alfred Smith" userId="3c60a3631c0db8ad" providerId="LiveId" clId="{03E0F4B6-82FB-4AED-ACD8-FD8C72BB55E8}" dt="2024-06-24T13:16:39.222" v="6"/>
          <ac:spMkLst>
            <pc:docMk/>
            <pc:sldMk cId="1078581818" sldId="262"/>
            <ac:spMk id="4" creationId="{A69C5024-EAA0-BC81-8566-B88B4AD1EE24}"/>
          </ac:spMkLst>
        </pc:spChg>
      </pc:sldChg>
      <pc:sldChg chg="addSp delSp modSp mod">
        <pc:chgData name="Alfred Smith" userId="3c60a3631c0db8ad" providerId="LiveId" clId="{03E0F4B6-82FB-4AED-ACD8-FD8C72BB55E8}" dt="2024-06-24T13:13:01.392" v="5"/>
        <pc:sldMkLst>
          <pc:docMk/>
          <pc:sldMk cId="3178567771" sldId="263"/>
        </pc:sldMkLst>
        <pc:spChg chg="del">
          <ac:chgData name="Alfred Smith" userId="3c60a3631c0db8ad" providerId="LiveId" clId="{03E0F4B6-82FB-4AED-ACD8-FD8C72BB55E8}" dt="2024-06-24T13:13:00.689" v="4" actId="478"/>
          <ac:spMkLst>
            <pc:docMk/>
            <pc:sldMk cId="3178567771" sldId="263"/>
            <ac:spMk id="3" creationId="{6AF1BDC2-3707-4354-926A-1BC3EC9C9B1E}"/>
          </ac:spMkLst>
        </pc:spChg>
        <pc:spChg chg="add mod">
          <ac:chgData name="Alfred Smith" userId="3c60a3631c0db8ad" providerId="LiveId" clId="{03E0F4B6-82FB-4AED-ACD8-FD8C72BB55E8}" dt="2024-06-24T13:13:01.392" v="5"/>
          <ac:spMkLst>
            <pc:docMk/>
            <pc:sldMk cId="3178567771" sldId="263"/>
            <ac:spMk id="4" creationId="{0C962E4E-2AC7-02CB-2763-60678941EB18}"/>
          </ac:spMkLst>
        </pc:spChg>
      </pc:sldChg>
      <pc:sldChg chg="modSp mod">
        <pc:chgData name="Alfred Smith" userId="3c60a3631c0db8ad" providerId="LiveId" clId="{03E0F4B6-82FB-4AED-ACD8-FD8C72BB55E8}" dt="2024-06-24T07:54:09.911" v="3" actId="20577"/>
        <pc:sldMkLst>
          <pc:docMk/>
          <pc:sldMk cId="1236082328" sldId="264"/>
        </pc:sldMkLst>
        <pc:spChg chg="mod">
          <ac:chgData name="Alfred Smith" userId="3c60a3631c0db8ad" providerId="LiveId" clId="{03E0F4B6-82FB-4AED-ACD8-FD8C72BB55E8}" dt="2024-06-24T07:54:09.911" v="3" actId="20577"/>
          <ac:spMkLst>
            <pc:docMk/>
            <pc:sldMk cId="1236082328" sldId="264"/>
            <ac:spMk id="4" creationId="{FAFD04FA-6963-4213-BF82-55A5434FA48F}"/>
          </ac:spMkLst>
        </pc:spChg>
      </pc:sldChg>
    </pc:docChg>
  </pc:docChgLst>
  <pc:docChgLst>
    <pc:chgData name="Leonie Smith" userId="fed1330f33f5650e" providerId="LiveId" clId="{3E42410A-F627-413A-9A45-2F3480907B96}"/>
    <pc:docChg chg="modSld">
      <pc:chgData name="Leonie Smith" userId="fed1330f33f5650e" providerId="LiveId" clId="{3E42410A-F627-413A-9A45-2F3480907B96}" dt="2023-09-04T07:59:59.362" v="27" actId="113"/>
      <pc:docMkLst>
        <pc:docMk/>
      </pc:docMkLst>
      <pc:sldChg chg="modSp mod">
        <pc:chgData name="Leonie Smith" userId="fed1330f33f5650e" providerId="LiveId" clId="{3E42410A-F627-413A-9A45-2F3480907B96}" dt="2023-09-04T07:59:22.180" v="22" actId="113"/>
        <pc:sldMkLst>
          <pc:docMk/>
          <pc:sldMk cId="3348757415" sldId="256"/>
        </pc:sldMkLst>
        <pc:spChg chg="mod">
          <ac:chgData name="Leonie Smith" userId="fed1330f33f5650e" providerId="LiveId" clId="{3E42410A-F627-413A-9A45-2F3480907B96}" dt="2023-09-04T07:59:22.180" v="22" actId="113"/>
          <ac:spMkLst>
            <pc:docMk/>
            <pc:sldMk cId="3348757415" sldId="256"/>
            <ac:spMk id="6" creationId="{416C064E-628E-47C0-A712-DB178FE9901E}"/>
          </ac:spMkLst>
        </pc:spChg>
      </pc:sldChg>
      <pc:sldChg chg="modSp mod">
        <pc:chgData name="Leonie Smith" userId="fed1330f33f5650e" providerId="LiveId" clId="{3E42410A-F627-413A-9A45-2F3480907B96}" dt="2023-09-04T07:58:33.535" v="20" actId="20577"/>
        <pc:sldMkLst>
          <pc:docMk/>
          <pc:sldMk cId="525752733" sldId="258"/>
        </pc:sldMkLst>
        <pc:spChg chg="mod">
          <ac:chgData name="Leonie Smith" userId="fed1330f33f5650e" providerId="LiveId" clId="{3E42410A-F627-413A-9A45-2F3480907B96}" dt="2023-09-04T07:58:33.535" v="20" actId="20577"/>
          <ac:spMkLst>
            <pc:docMk/>
            <pc:sldMk cId="525752733" sldId="258"/>
            <ac:spMk id="4" creationId="{9A13E2D8-2F59-44C1-B1D2-79C300C26DD4}"/>
          </ac:spMkLst>
        </pc:spChg>
      </pc:sldChg>
      <pc:sldChg chg="modSp mod">
        <pc:chgData name="Leonie Smith" userId="fed1330f33f5650e" providerId="LiveId" clId="{3E42410A-F627-413A-9A45-2F3480907B96}" dt="2023-09-04T07:59:59.362" v="27" actId="113"/>
        <pc:sldMkLst>
          <pc:docMk/>
          <pc:sldMk cId="1078581818" sldId="262"/>
        </pc:sldMkLst>
        <pc:spChg chg="mod">
          <ac:chgData name="Leonie Smith" userId="fed1330f33f5650e" providerId="LiveId" clId="{3E42410A-F627-413A-9A45-2F3480907B96}" dt="2023-09-04T07:59:59.362" v="27" actId="113"/>
          <ac:spMkLst>
            <pc:docMk/>
            <pc:sldMk cId="1078581818" sldId="262"/>
            <ac:spMk id="3" creationId="{3A68610A-C4EC-480E-B39A-3AD5E87CB0E7}"/>
          </ac:spMkLst>
        </pc:spChg>
      </pc:sldChg>
      <pc:sldChg chg="modSp mod">
        <pc:chgData name="Leonie Smith" userId="fed1330f33f5650e" providerId="LiveId" clId="{3E42410A-F627-413A-9A45-2F3480907B96}" dt="2023-09-04T07:59:36.126" v="24" actId="207"/>
        <pc:sldMkLst>
          <pc:docMk/>
          <pc:sldMk cId="1236082328" sldId="264"/>
        </pc:sldMkLst>
        <pc:spChg chg="mod">
          <ac:chgData name="Leonie Smith" userId="fed1330f33f5650e" providerId="LiveId" clId="{3E42410A-F627-413A-9A45-2F3480907B96}" dt="2023-09-04T07:59:36.126" v="24" actId="207"/>
          <ac:spMkLst>
            <pc:docMk/>
            <pc:sldMk cId="1236082328" sldId="264"/>
            <ac:spMk id="4" creationId="{FAFD04FA-6963-4213-BF82-55A5434FA48F}"/>
          </ac:spMkLst>
        </pc:spChg>
      </pc:sldChg>
    </pc:docChg>
  </pc:docChgLst>
  <pc:docChgLst>
    <pc:chgData name="Leonie Smith" userId="fed1330f33f5650e" providerId="LiveId" clId="{6C40E868-4E95-4C62-91A1-C609D5CC7A29}"/>
    <pc:docChg chg="modSld">
      <pc:chgData name="Leonie Smith" userId="fed1330f33f5650e" providerId="LiveId" clId="{6C40E868-4E95-4C62-91A1-C609D5CC7A29}" dt="2023-10-17T08:40:28.782" v="99"/>
      <pc:docMkLst>
        <pc:docMk/>
      </pc:docMkLst>
      <pc:sldChg chg="addSp delSp modSp mod modTransition modAnim">
        <pc:chgData name="Leonie Smith" userId="fed1330f33f5650e" providerId="LiveId" clId="{6C40E868-4E95-4C62-91A1-C609D5CC7A29}" dt="2023-10-17T07:36:36.066" v="55"/>
        <pc:sldMkLst>
          <pc:docMk/>
          <pc:sldMk cId="3348757415" sldId="256"/>
        </pc:sldMkLst>
        <pc:picChg chg="del">
          <ac:chgData name="Leonie Smith" userId="fed1330f33f5650e" providerId="LiveId" clId="{6C40E868-4E95-4C62-91A1-C609D5CC7A29}" dt="2023-10-17T07:28:43.969" v="10"/>
          <ac:picMkLst>
            <pc:docMk/>
            <pc:sldMk cId="3348757415" sldId="256"/>
            <ac:picMk id="3" creationId="{8B214EA4-064B-400D-A735-EAA3383B9189}"/>
          </ac:picMkLst>
        </pc:picChg>
        <pc:picChg chg="add del mod">
          <ac:chgData name="Leonie Smith" userId="fed1330f33f5650e" providerId="LiveId" clId="{6C40E868-4E95-4C62-91A1-C609D5CC7A29}" dt="2023-10-17T07:28:51.087" v="11"/>
          <ac:picMkLst>
            <pc:docMk/>
            <pc:sldMk cId="3348757415" sldId="256"/>
            <ac:picMk id="9" creationId="{E1FE738E-24D5-D91A-16B0-69F0E5F2139C}"/>
          </ac:picMkLst>
        </pc:picChg>
        <pc:picChg chg="add del mod">
          <ac:chgData name="Leonie Smith" userId="fed1330f33f5650e" providerId="LiveId" clId="{6C40E868-4E95-4C62-91A1-C609D5CC7A29}" dt="2023-10-17T07:28:59.540" v="13"/>
          <ac:picMkLst>
            <pc:docMk/>
            <pc:sldMk cId="3348757415" sldId="256"/>
            <ac:picMk id="10" creationId="{EFAD6913-FFB3-64DF-7DF2-559FB383C4C6}"/>
          </ac:picMkLst>
        </pc:picChg>
        <pc:picChg chg="add del mod ord">
          <ac:chgData name="Leonie Smith" userId="fed1330f33f5650e" providerId="LiveId" clId="{6C40E868-4E95-4C62-91A1-C609D5CC7A29}" dt="2023-10-17T07:29:06.133" v="14"/>
          <ac:picMkLst>
            <pc:docMk/>
            <pc:sldMk cId="3348757415" sldId="256"/>
            <ac:picMk id="13" creationId="{3579FB57-52DE-1B27-B027-C4DF9996820B}"/>
          </ac:picMkLst>
        </pc:picChg>
        <pc:picChg chg="add del mod">
          <ac:chgData name="Leonie Smith" userId="fed1330f33f5650e" providerId="LiveId" clId="{6C40E868-4E95-4C62-91A1-C609D5CC7A29}" dt="2023-10-17T07:34:47.110" v="47"/>
          <ac:picMkLst>
            <pc:docMk/>
            <pc:sldMk cId="3348757415" sldId="256"/>
            <ac:picMk id="14" creationId="{DF5829BA-3C9D-B275-FD33-A427D5FAEA26}"/>
          </ac:picMkLst>
        </pc:picChg>
        <pc:picChg chg="add del mod ord">
          <ac:chgData name="Leonie Smith" userId="fed1330f33f5650e" providerId="LiveId" clId="{6C40E868-4E95-4C62-91A1-C609D5CC7A29}" dt="2023-10-17T07:36:09.932" v="52"/>
          <ac:picMkLst>
            <pc:docMk/>
            <pc:sldMk cId="3348757415" sldId="256"/>
            <ac:picMk id="18" creationId="{402E3232-19B8-87FC-5812-59CBB9F97DF4}"/>
          </ac:picMkLst>
        </pc:picChg>
        <pc:picChg chg="add del mod">
          <ac:chgData name="Leonie Smith" userId="fed1330f33f5650e" providerId="LiveId" clId="{6C40E868-4E95-4C62-91A1-C609D5CC7A29}" dt="2023-10-17T07:36:29.263" v="54"/>
          <ac:picMkLst>
            <pc:docMk/>
            <pc:sldMk cId="3348757415" sldId="256"/>
            <ac:picMk id="19" creationId="{7854827F-6130-7941-7A30-D8FC7E94B387}"/>
          </ac:picMkLst>
        </pc:picChg>
        <pc:picChg chg="add del mod ord">
          <ac:chgData name="Leonie Smith" userId="fed1330f33f5650e" providerId="LiveId" clId="{6C40E868-4E95-4C62-91A1-C609D5CC7A29}" dt="2023-10-17T07:36:36.066" v="55"/>
          <ac:picMkLst>
            <pc:docMk/>
            <pc:sldMk cId="3348757415" sldId="256"/>
            <ac:picMk id="24" creationId="{14DDE4FC-91C8-BD46-C1A6-41591BBC890F}"/>
          </ac:picMkLst>
        </pc:picChg>
        <pc:picChg chg="add mod">
          <ac:chgData name="Leonie Smith" userId="fed1330f33f5650e" providerId="LiveId" clId="{6C40E868-4E95-4C62-91A1-C609D5CC7A29}" dt="2023-10-17T07:36:36.066" v="55"/>
          <ac:picMkLst>
            <pc:docMk/>
            <pc:sldMk cId="3348757415" sldId="256"/>
            <ac:picMk id="25" creationId="{F291A27A-C5C5-1FFB-5888-9AE2E72E1D02}"/>
          </ac:picMkLst>
        </pc:picChg>
      </pc:sldChg>
      <pc:sldChg chg="addSp delSp modSp mod modTransition modAnim">
        <pc:chgData name="Leonie Smith" userId="fed1330f33f5650e" providerId="LiveId" clId="{6C40E868-4E95-4C62-91A1-C609D5CC7A29}" dt="2023-10-17T07:37:37.221" v="59"/>
        <pc:sldMkLst>
          <pc:docMk/>
          <pc:sldMk cId="1018574621" sldId="257"/>
        </pc:sldMkLst>
        <pc:picChg chg="add del mod">
          <ac:chgData name="Leonie Smith" userId="fed1330f33f5650e" providerId="LiveId" clId="{6C40E868-4E95-4C62-91A1-C609D5CC7A29}" dt="2023-10-17T07:29:58.358" v="17"/>
          <ac:picMkLst>
            <pc:docMk/>
            <pc:sldMk cId="1018574621" sldId="257"/>
            <ac:picMk id="8" creationId="{BEAC6FD8-B770-DC27-A046-BE7E05E8B74F}"/>
          </ac:picMkLst>
        </pc:picChg>
        <pc:picChg chg="add del mod">
          <ac:chgData name="Leonie Smith" userId="fed1330f33f5650e" providerId="LiveId" clId="{6C40E868-4E95-4C62-91A1-C609D5CC7A29}" dt="2023-10-17T07:34:47.110" v="47"/>
          <ac:picMkLst>
            <pc:docMk/>
            <pc:sldMk cId="1018574621" sldId="257"/>
            <ac:picMk id="9" creationId="{F7A72651-64FA-87AD-7931-B83B144B11F5}"/>
          </ac:picMkLst>
        </pc:picChg>
        <pc:picChg chg="del">
          <ac:chgData name="Leonie Smith" userId="fed1330f33f5650e" providerId="LiveId" clId="{6C40E868-4E95-4C62-91A1-C609D5CC7A29}" dt="2023-10-17T07:29:40.115" v="16"/>
          <ac:picMkLst>
            <pc:docMk/>
            <pc:sldMk cId="1018574621" sldId="257"/>
            <ac:picMk id="10" creationId="{2AF71302-06CF-455B-A944-63E3615E69FA}"/>
          </ac:picMkLst>
        </pc:picChg>
        <pc:picChg chg="add del mod ord">
          <ac:chgData name="Leonie Smith" userId="fed1330f33f5650e" providerId="LiveId" clId="{6C40E868-4E95-4C62-91A1-C609D5CC7A29}" dt="2023-10-17T07:37:12.888" v="56"/>
          <ac:picMkLst>
            <pc:docMk/>
            <pc:sldMk cId="1018574621" sldId="257"/>
            <ac:picMk id="14" creationId="{6220C111-DE06-99AE-208A-B2167868E03F}"/>
          </ac:picMkLst>
        </pc:picChg>
        <pc:picChg chg="add del mod">
          <ac:chgData name="Leonie Smith" userId="fed1330f33f5650e" providerId="LiveId" clId="{6C40E868-4E95-4C62-91A1-C609D5CC7A29}" dt="2023-10-17T07:37:18.683" v="58"/>
          <ac:picMkLst>
            <pc:docMk/>
            <pc:sldMk cId="1018574621" sldId="257"/>
            <ac:picMk id="15" creationId="{C05027E5-2A47-19D6-B0EA-A8772CB1B37C}"/>
          </ac:picMkLst>
        </pc:picChg>
        <pc:picChg chg="add del mod ord">
          <ac:chgData name="Leonie Smith" userId="fed1330f33f5650e" providerId="LiveId" clId="{6C40E868-4E95-4C62-91A1-C609D5CC7A29}" dt="2023-10-17T07:37:37.221" v="59"/>
          <ac:picMkLst>
            <pc:docMk/>
            <pc:sldMk cId="1018574621" sldId="257"/>
            <ac:picMk id="18" creationId="{238710AE-13DC-912F-651F-071059E97C37}"/>
          </ac:picMkLst>
        </pc:picChg>
        <pc:picChg chg="add mod">
          <ac:chgData name="Leonie Smith" userId="fed1330f33f5650e" providerId="LiveId" clId="{6C40E868-4E95-4C62-91A1-C609D5CC7A29}" dt="2023-10-17T07:37:37.221" v="59"/>
          <ac:picMkLst>
            <pc:docMk/>
            <pc:sldMk cId="1018574621" sldId="257"/>
            <ac:picMk id="19" creationId="{5DF185B8-6ECB-DFD8-8777-D7826CA1FDBC}"/>
          </ac:picMkLst>
        </pc:picChg>
      </pc:sldChg>
      <pc:sldChg chg="addSp delSp modSp mod modTransition modAnim">
        <pc:chgData name="Leonie Smith" userId="fed1330f33f5650e" providerId="LiveId" clId="{6C40E868-4E95-4C62-91A1-C609D5CC7A29}" dt="2023-10-17T07:38:22.468" v="60"/>
        <pc:sldMkLst>
          <pc:docMk/>
          <pc:sldMk cId="525752733" sldId="258"/>
        </pc:sldMkLst>
        <pc:picChg chg="del">
          <ac:chgData name="Leonie Smith" userId="fed1330f33f5650e" providerId="LiveId" clId="{6C40E868-4E95-4C62-91A1-C609D5CC7A29}" dt="2023-10-17T07:30:24.944" v="19"/>
          <ac:picMkLst>
            <pc:docMk/>
            <pc:sldMk cId="525752733" sldId="258"/>
            <ac:picMk id="7" creationId="{8D6C5B50-5D44-46D4-96E8-2640D6CF2291}"/>
          </ac:picMkLst>
        </pc:picChg>
        <pc:picChg chg="add del mod">
          <ac:chgData name="Leonie Smith" userId="fed1330f33f5650e" providerId="LiveId" clId="{6C40E868-4E95-4C62-91A1-C609D5CC7A29}" dt="2023-10-17T07:30:38.346" v="20"/>
          <ac:picMkLst>
            <pc:docMk/>
            <pc:sldMk cId="525752733" sldId="258"/>
            <ac:picMk id="9" creationId="{764D0B77-CF77-D6D5-A074-214DBCABB828}"/>
          </ac:picMkLst>
        </pc:picChg>
        <pc:picChg chg="add del mod">
          <ac:chgData name="Leonie Smith" userId="fed1330f33f5650e" providerId="LiveId" clId="{6C40E868-4E95-4C62-91A1-C609D5CC7A29}" dt="2023-10-17T07:30:42.876" v="22"/>
          <ac:picMkLst>
            <pc:docMk/>
            <pc:sldMk cId="525752733" sldId="258"/>
            <ac:picMk id="10" creationId="{435EEBE7-7AAC-FA61-B762-FDF4B341F509}"/>
          </ac:picMkLst>
        </pc:picChg>
        <pc:picChg chg="add del mod ord">
          <ac:chgData name="Leonie Smith" userId="fed1330f33f5650e" providerId="LiveId" clId="{6C40E868-4E95-4C62-91A1-C609D5CC7A29}" dt="2023-10-17T07:30:54.758" v="23"/>
          <ac:picMkLst>
            <pc:docMk/>
            <pc:sldMk cId="525752733" sldId="258"/>
            <ac:picMk id="13" creationId="{3017C05D-91E3-101A-7D7D-E30B5FE6977B}"/>
          </ac:picMkLst>
        </pc:picChg>
        <pc:picChg chg="add del mod">
          <ac:chgData name="Leonie Smith" userId="fed1330f33f5650e" providerId="LiveId" clId="{6C40E868-4E95-4C62-91A1-C609D5CC7A29}" dt="2023-10-17T07:34:47.110" v="47"/>
          <ac:picMkLst>
            <pc:docMk/>
            <pc:sldMk cId="525752733" sldId="258"/>
            <ac:picMk id="14" creationId="{56422D86-F033-2D53-42FA-953D62CE9F7F}"/>
          </ac:picMkLst>
        </pc:picChg>
        <pc:picChg chg="add del mod ord">
          <ac:chgData name="Leonie Smith" userId="fed1330f33f5650e" providerId="LiveId" clId="{6C40E868-4E95-4C62-91A1-C609D5CC7A29}" dt="2023-10-17T07:38:22.468" v="60"/>
          <ac:picMkLst>
            <pc:docMk/>
            <pc:sldMk cId="525752733" sldId="258"/>
            <ac:picMk id="18" creationId="{FA859D3F-EF77-CDC4-5DD6-D1514DAE88B9}"/>
          </ac:picMkLst>
        </pc:picChg>
        <pc:picChg chg="add mod">
          <ac:chgData name="Leonie Smith" userId="fed1330f33f5650e" providerId="LiveId" clId="{6C40E868-4E95-4C62-91A1-C609D5CC7A29}" dt="2023-10-17T07:38:22.468" v="60"/>
          <ac:picMkLst>
            <pc:docMk/>
            <pc:sldMk cId="525752733" sldId="258"/>
            <ac:picMk id="19" creationId="{E7F48CF4-C5D5-B6B1-525A-D34120AD2249}"/>
          </ac:picMkLst>
        </pc:picChg>
      </pc:sldChg>
      <pc:sldChg chg="addSp delSp modSp mod modTransition modAnim">
        <pc:chgData name="Leonie Smith" userId="fed1330f33f5650e" providerId="LiveId" clId="{6C40E868-4E95-4C62-91A1-C609D5CC7A29}" dt="2023-10-17T07:39:27.473" v="64"/>
        <pc:sldMkLst>
          <pc:docMk/>
          <pc:sldMk cId="3459794170" sldId="259"/>
        </pc:sldMkLst>
        <pc:picChg chg="del">
          <ac:chgData name="Leonie Smith" userId="fed1330f33f5650e" providerId="LiveId" clId="{6C40E868-4E95-4C62-91A1-C609D5CC7A29}" dt="2023-10-17T07:31:19.452" v="25"/>
          <ac:picMkLst>
            <pc:docMk/>
            <pc:sldMk cId="3459794170" sldId="259"/>
            <ac:picMk id="8" creationId="{5EF5D68D-F031-4246-9E3F-90066A524DAD}"/>
          </ac:picMkLst>
        </pc:picChg>
        <pc:picChg chg="add del mod">
          <ac:chgData name="Leonie Smith" userId="fed1330f33f5650e" providerId="LiveId" clId="{6C40E868-4E95-4C62-91A1-C609D5CC7A29}" dt="2023-10-17T07:31:36.650" v="26"/>
          <ac:picMkLst>
            <pc:docMk/>
            <pc:sldMk cId="3459794170" sldId="259"/>
            <ac:picMk id="10" creationId="{0578F340-F6ED-2A2A-44E4-FD31FF079279}"/>
          </ac:picMkLst>
        </pc:picChg>
        <pc:picChg chg="add del mod">
          <ac:chgData name="Leonie Smith" userId="fed1330f33f5650e" providerId="LiveId" clId="{6C40E868-4E95-4C62-91A1-C609D5CC7A29}" dt="2023-10-17T07:34:47.110" v="47"/>
          <ac:picMkLst>
            <pc:docMk/>
            <pc:sldMk cId="3459794170" sldId="259"/>
            <ac:picMk id="11" creationId="{A556EE3F-AEB2-B642-87AE-A699D51B33B2}"/>
          </ac:picMkLst>
        </pc:picChg>
        <pc:picChg chg="add del mod ord">
          <ac:chgData name="Leonie Smith" userId="fed1330f33f5650e" providerId="LiveId" clId="{6C40E868-4E95-4C62-91A1-C609D5CC7A29}" dt="2023-10-17T07:39:05.892" v="61"/>
          <ac:picMkLst>
            <pc:docMk/>
            <pc:sldMk cId="3459794170" sldId="259"/>
            <ac:picMk id="15" creationId="{369CD266-E43D-ED66-5D56-FF5E56D9AD93}"/>
          </ac:picMkLst>
        </pc:picChg>
        <pc:picChg chg="add del mod">
          <ac:chgData name="Leonie Smith" userId="fed1330f33f5650e" providerId="LiveId" clId="{6C40E868-4E95-4C62-91A1-C609D5CC7A29}" dt="2023-10-17T07:39:10.500" v="63"/>
          <ac:picMkLst>
            <pc:docMk/>
            <pc:sldMk cId="3459794170" sldId="259"/>
            <ac:picMk id="16" creationId="{213E58C2-86B7-4EFC-E75F-3C971EF829C4}"/>
          </ac:picMkLst>
        </pc:picChg>
        <pc:picChg chg="add del mod ord">
          <ac:chgData name="Leonie Smith" userId="fed1330f33f5650e" providerId="LiveId" clId="{6C40E868-4E95-4C62-91A1-C609D5CC7A29}" dt="2023-10-17T07:39:27.473" v="64"/>
          <ac:picMkLst>
            <pc:docMk/>
            <pc:sldMk cId="3459794170" sldId="259"/>
            <ac:picMk id="19" creationId="{5DA9B4FF-16A6-0170-0888-A760F08E520E}"/>
          </ac:picMkLst>
        </pc:picChg>
        <pc:picChg chg="add mod">
          <ac:chgData name="Leonie Smith" userId="fed1330f33f5650e" providerId="LiveId" clId="{6C40E868-4E95-4C62-91A1-C609D5CC7A29}" dt="2023-10-17T07:39:27.473" v="64"/>
          <ac:picMkLst>
            <pc:docMk/>
            <pc:sldMk cId="3459794170" sldId="259"/>
            <ac:picMk id="20" creationId="{50F429F9-EEE0-4119-E710-2AC5FC9DAC8E}"/>
          </ac:picMkLst>
        </pc:picChg>
      </pc:sldChg>
      <pc:sldChg chg="addSp delSp modSp mod modTransition modAnim">
        <pc:chgData name="Leonie Smith" userId="fed1330f33f5650e" providerId="LiveId" clId="{6C40E868-4E95-4C62-91A1-C609D5CC7A29}" dt="2023-10-17T08:37:16.017" v="84"/>
        <pc:sldMkLst>
          <pc:docMk/>
          <pc:sldMk cId="1204998267" sldId="260"/>
        </pc:sldMkLst>
        <pc:picChg chg="del">
          <ac:chgData name="Leonie Smith" userId="fed1330f33f5650e" providerId="LiveId" clId="{6C40E868-4E95-4C62-91A1-C609D5CC7A29}" dt="2023-10-17T07:32:01.168" v="28"/>
          <ac:picMkLst>
            <pc:docMk/>
            <pc:sldMk cId="1204998267" sldId="260"/>
            <ac:picMk id="7" creationId="{78799A86-62B0-437E-841A-A087A7B7EF97}"/>
          </ac:picMkLst>
        </pc:picChg>
        <pc:picChg chg="add del mod ord">
          <ac:chgData name="Leonie Smith" userId="fed1330f33f5650e" providerId="LiveId" clId="{6C40E868-4E95-4C62-91A1-C609D5CC7A29}" dt="2023-10-17T08:37:16.017" v="84"/>
          <ac:picMkLst>
            <pc:docMk/>
            <pc:sldMk cId="1204998267" sldId="260"/>
            <ac:picMk id="7" creationId="{8A152B76-7F47-5137-51E1-77E9BFC8E339}"/>
          </ac:picMkLst>
        </pc:picChg>
        <pc:picChg chg="add mod">
          <ac:chgData name="Leonie Smith" userId="fed1330f33f5650e" providerId="LiveId" clId="{6C40E868-4E95-4C62-91A1-C609D5CC7A29}" dt="2023-10-17T08:37:16.017" v="84"/>
          <ac:picMkLst>
            <pc:docMk/>
            <pc:sldMk cId="1204998267" sldId="260"/>
            <ac:picMk id="8" creationId="{A6AC1E0A-70C9-DAF7-D603-0FC29214A456}"/>
          </ac:picMkLst>
        </pc:picChg>
        <pc:picChg chg="add del mod">
          <ac:chgData name="Leonie Smith" userId="fed1330f33f5650e" providerId="LiveId" clId="{6C40E868-4E95-4C62-91A1-C609D5CC7A29}" dt="2023-10-17T07:32:09.899" v="29"/>
          <ac:picMkLst>
            <pc:docMk/>
            <pc:sldMk cId="1204998267" sldId="260"/>
            <ac:picMk id="9" creationId="{3C71F27F-8BD5-1DF2-16DB-BC0B9ABA2289}"/>
          </ac:picMkLst>
        </pc:picChg>
        <pc:picChg chg="add del mod">
          <ac:chgData name="Leonie Smith" userId="fed1330f33f5650e" providerId="LiveId" clId="{6C40E868-4E95-4C62-91A1-C609D5CC7A29}" dt="2023-10-17T07:32:16.505" v="31"/>
          <ac:picMkLst>
            <pc:docMk/>
            <pc:sldMk cId="1204998267" sldId="260"/>
            <ac:picMk id="10" creationId="{B69AC7D4-A833-9D50-4FC7-7D3BBBD69884}"/>
          </ac:picMkLst>
        </pc:picChg>
        <pc:picChg chg="add del mod ord">
          <ac:chgData name="Leonie Smith" userId="fed1330f33f5650e" providerId="LiveId" clId="{6C40E868-4E95-4C62-91A1-C609D5CC7A29}" dt="2023-10-17T07:32:40.582" v="32"/>
          <ac:picMkLst>
            <pc:docMk/>
            <pc:sldMk cId="1204998267" sldId="260"/>
            <ac:picMk id="13" creationId="{535AA9DA-2BCF-BE3E-64B7-A2EC354CCD67}"/>
          </ac:picMkLst>
        </pc:picChg>
        <pc:picChg chg="add del mod">
          <ac:chgData name="Leonie Smith" userId="fed1330f33f5650e" providerId="LiveId" clId="{6C40E868-4E95-4C62-91A1-C609D5CC7A29}" dt="2023-10-17T07:33:15.484" v="34"/>
          <ac:picMkLst>
            <pc:docMk/>
            <pc:sldMk cId="1204998267" sldId="260"/>
            <ac:picMk id="14" creationId="{CB89F52F-71BB-6DC4-F19A-863C88912016}"/>
          </ac:picMkLst>
        </pc:picChg>
        <pc:picChg chg="add del mod ord">
          <ac:chgData name="Leonie Smith" userId="fed1330f33f5650e" providerId="LiveId" clId="{6C40E868-4E95-4C62-91A1-C609D5CC7A29}" dt="2023-10-17T07:33:39.253" v="35"/>
          <ac:picMkLst>
            <pc:docMk/>
            <pc:sldMk cId="1204998267" sldId="260"/>
            <ac:picMk id="19" creationId="{B6315BD0-CCE3-067E-CA9E-CFF74E5ED1CB}"/>
          </ac:picMkLst>
        </pc:picChg>
        <pc:picChg chg="add del mod">
          <ac:chgData name="Leonie Smith" userId="fed1330f33f5650e" providerId="LiveId" clId="{6C40E868-4E95-4C62-91A1-C609D5CC7A29}" dt="2023-10-17T07:33:44.844" v="37"/>
          <ac:picMkLst>
            <pc:docMk/>
            <pc:sldMk cId="1204998267" sldId="260"/>
            <ac:picMk id="20" creationId="{F4919200-5447-1826-EE85-A05A5486803E}"/>
          </ac:picMkLst>
        </pc:picChg>
        <pc:picChg chg="add del mod ord">
          <ac:chgData name="Leonie Smith" userId="fed1330f33f5650e" providerId="LiveId" clId="{6C40E868-4E95-4C62-91A1-C609D5CC7A29}" dt="2023-10-17T07:34:08.541" v="38"/>
          <ac:picMkLst>
            <pc:docMk/>
            <pc:sldMk cId="1204998267" sldId="260"/>
            <ac:picMk id="23" creationId="{E67FA2C6-7CDC-A0F4-63E5-6F5C5F370267}"/>
          </ac:picMkLst>
        </pc:picChg>
        <pc:picChg chg="add del mod">
          <ac:chgData name="Leonie Smith" userId="fed1330f33f5650e" providerId="LiveId" clId="{6C40E868-4E95-4C62-91A1-C609D5CC7A29}" dt="2023-10-17T07:34:47.110" v="47"/>
          <ac:picMkLst>
            <pc:docMk/>
            <pc:sldMk cId="1204998267" sldId="260"/>
            <ac:picMk id="24" creationId="{9C58EB1F-7B8B-7055-5FC1-A7D8517E4F6A}"/>
          </ac:picMkLst>
        </pc:picChg>
        <pc:picChg chg="add del mod ord">
          <ac:chgData name="Leonie Smith" userId="fed1330f33f5650e" providerId="LiveId" clId="{6C40E868-4E95-4C62-91A1-C609D5CC7A29}" dt="2023-10-17T07:40:18.095" v="65"/>
          <ac:picMkLst>
            <pc:docMk/>
            <pc:sldMk cId="1204998267" sldId="260"/>
            <ac:picMk id="28" creationId="{186A43F7-B7CE-46D1-2C52-2CF2492EB6FE}"/>
          </ac:picMkLst>
        </pc:picChg>
        <pc:picChg chg="add del mod">
          <ac:chgData name="Leonie Smith" userId="fed1330f33f5650e" providerId="LiveId" clId="{6C40E868-4E95-4C62-91A1-C609D5CC7A29}" dt="2023-10-17T08:36:52.431" v="83"/>
          <ac:picMkLst>
            <pc:docMk/>
            <pc:sldMk cId="1204998267" sldId="260"/>
            <ac:picMk id="29" creationId="{51DD16BA-5185-681F-E687-FEABD0D5596F}"/>
          </ac:picMkLst>
        </pc:picChg>
      </pc:sldChg>
      <pc:sldChg chg="addSp delSp modSp mod modTransition modAnim">
        <pc:chgData name="Leonie Smith" userId="fed1330f33f5650e" providerId="LiveId" clId="{6C40E868-4E95-4C62-91A1-C609D5CC7A29}" dt="2023-10-17T08:40:28.782" v="99"/>
        <pc:sldMkLst>
          <pc:docMk/>
          <pc:sldMk cId="3728152200" sldId="261"/>
        </pc:sldMkLst>
        <pc:picChg chg="add del mod ord">
          <ac:chgData name="Leonie Smith" userId="fed1330f33f5650e" providerId="LiveId" clId="{6C40E868-4E95-4C62-91A1-C609D5CC7A29}" dt="2023-10-17T08:38:44.290" v="87"/>
          <ac:picMkLst>
            <pc:docMk/>
            <pc:sldMk cId="3728152200" sldId="261"/>
            <ac:picMk id="5" creationId="{2192F983-FAFD-2280-8975-BDDAA0967A2A}"/>
          </ac:picMkLst>
        </pc:picChg>
        <pc:picChg chg="add del mod">
          <ac:chgData name="Leonie Smith" userId="fed1330f33f5650e" providerId="LiveId" clId="{6C40E868-4E95-4C62-91A1-C609D5CC7A29}" dt="2023-10-17T08:38:57.617" v="89"/>
          <ac:picMkLst>
            <pc:docMk/>
            <pc:sldMk cId="3728152200" sldId="261"/>
            <ac:picMk id="7" creationId="{C9ED1C6D-5871-9E44-5D65-36D1EA0B846F}"/>
          </ac:picMkLst>
        </pc:picChg>
        <pc:picChg chg="del">
          <ac:chgData name="Leonie Smith" userId="fed1330f33f5650e" providerId="LiveId" clId="{6C40E868-4E95-4C62-91A1-C609D5CC7A29}" dt="2023-10-17T07:34:47.110" v="47"/>
          <ac:picMkLst>
            <pc:docMk/>
            <pc:sldMk cId="3728152200" sldId="261"/>
            <ac:picMk id="8" creationId="{51495D4F-2F16-44B4-9128-194686152FB1}"/>
          </ac:picMkLst>
        </pc:picChg>
        <pc:picChg chg="add del mod">
          <ac:chgData name="Leonie Smith" userId="fed1330f33f5650e" providerId="LiveId" clId="{6C40E868-4E95-4C62-91A1-C609D5CC7A29}" dt="2023-10-17T07:41:00.979" v="66"/>
          <ac:picMkLst>
            <pc:docMk/>
            <pc:sldMk cId="3728152200" sldId="261"/>
            <ac:picMk id="9" creationId="{1DB14EB1-FE8F-7324-560A-5405A6BDC161}"/>
          </ac:picMkLst>
        </pc:picChg>
        <pc:picChg chg="add del mod">
          <ac:chgData name="Leonie Smith" userId="fed1330f33f5650e" providerId="LiveId" clId="{6C40E868-4E95-4C62-91A1-C609D5CC7A29}" dt="2023-10-17T07:41:05.890" v="68"/>
          <ac:picMkLst>
            <pc:docMk/>
            <pc:sldMk cId="3728152200" sldId="261"/>
            <ac:picMk id="10" creationId="{23B8AADF-9F02-E25C-F3BE-3619CEA08ADB}"/>
          </ac:picMkLst>
        </pc:picChg>
        <pc:picChg chg="add del mod ord">
          <ac:chgData name="Leonie Smith" userId="fed1330f33f5650e" providerId="LiveId" clId="{6C40E868-4E95-4C62-91A1-C609D5CC7A29}" dt="2023-10-17T08:39:02.606" v="90"/>
          <ac:picMkLst>
            <pc:docMk/>
            <pc:sldMk cId="3728152200" sldId="261"/>
            <ac:picMk id="10" creationId="{2AD2A0A0-5A00-66A8-79B4-CD578154EE5B}"/>
          </ac:picMkLst>
        </pc:picChg>
        <pc:picChg chg="add del mod">
          <ac:chgData name="Leonie Smith" userId="fed1330f33f5650e" providerId="LiveId" clId="{6C40E868-4E95-4C62-91A1-C609D5CC7A29}" dt="2023-10-17T08:39:07.198" v="92"/>
          <ac:picMkLst>
            <pc:docMk/>
            <pc:sldMk cId="3728152200" sldId="261"/>
            <ac:picMk id="11" creationId="{206A5868-695E-0C2B-7619-B94AA076994E}"/>
          </ac:picMkLst>
        </pc:picChg>
        <pc:picChg chg="add del mod ord">
          <ac:chgData name="Leonie Smith" userId="fed1330f33f5650e" providerId="LiveId" clId="{6C40E868-4E95-4C62-91A1-C609D5CC7A29}" dt="2023-10-17T07:41:36.418" v="69"/>
          <ac:picMkLst>
            <pc:docMk/>
            <pc:sldMk cId="3728152200" sldId="261"/>
            <ac:picMk id="13" creationId="{55E43408-792E-561B-DE64-D7CB19214490}"/>
          </ac:picMkLst>
        </pc:picChg>
        <pc:picChg chg="add del mod ord">
          <ac:chgData name="Leonie Smith" userId="fed1330f33f5650e" providerId="LiveId" clId="{6C40E868-4E95-4C62-91A1-C609D5CC7A29}" dt="2023-10-17T08:39:27.250" v="93"/>
          <ac:picMkLst>
            <pc:docMk/>
            <pc:sldMk cId="3728152200" sldId="261"/>
            <ac:picMk id="14" creationId="{27431371-E9F4-5CA2-2DEA-0CF02D1C8F80}"/>
          </ac:picMkLst>
        </pc:picChg>
        <pc:picChg chg="add del mod">
          <ac:chgData name="Leonie Smith" userId="fed1330f33f5650e" providerId="LiveId" clId="{6C40E868-4E95-4C62-91A1-C609D5CC7A29}" dt="2023-10-17T07:44:52.761" v="71"/>
          <ac:picMkLst>
            <pc:docMk/>
            <pc:sldMk cId="3728152200" sldId="261"/>
            <ac:picMk id="14" creationId="{4D6EA599-0240-CC87-BCDD-E5DB57BD3C1B}"/>
          </ac:picMkLst>
        </pc:picChg>
        <pc:picChg chg="add del mod">
          <ac:chgData name="Leonie Smith" userId="fed1330f33f5650e" providerId="LiveId" clId="{6C40E868-4E95-4C62-91A1-C609D5CC7A29}" dt="2023-10-17T08:39:30.691" v="95"/>
          <ac:picMkLst>
            <pc:docMk/>
            <pc:sldMk cId="3728152200" sldId="261"/>
            <ac:picMk id="15" creationId="{61A70C0F-4D81-B162-7BB2-96D0E8234012}"/>
          </ac:picMkLst>
        </pc:picChg>
        <pc:picChg chg="add del mod ord">
          <ac:chgData name="Leonie Smith" userId="fed1330f33f5650e" providerId="LiveId" clId="{6C40E868-4E95-4C62-91A1-C609D5CC7A29}" dt="2023-10-17T08:39:57.770" v="96"/>
          <ac:picMkLst>
            <pc:docMk/>
            <pc:sldMk cId="3728152200" sldId="261"/>
            <ac:picMk id="18" creationId="{81B3F51D-5BAB-C59C-DF5A-A4D6F9CEDF2A}"/>
          </ac:picMkLst>
        </pc:picChg>
        <pc:picChg chg="add del mod">
          <ac:chgData name="Leonie Smith" userId="fed1330f33f5650e" providerId="LiveId" clId="{6C40E868-4E95-4C62-91A1-C609D5CC7A29}" dt="2023-10-17T08:40:05.095" v="98"/>
          <ac:picMkLst>
            <pc:docMk/>
            <pc:sldMk cId="3728152200" sldId="261"/>
            <ac:picMk id="19" creationId="{1E6042AA-CE73-A35C-BF0C-73C368B8B99E}"/>
          </ac:picMkLst>
        </pc:picChg>
        <pc:picChg chg="add del mod ord">
          <ac:chgData name="Leonie Smith" userId="fed1330f33f5650e" providerId="LiveId" clId="{6C40E868-4E95-4C62-91A1-C609D5CC7A29}" dt="2023-10-17T07:45:09.653" v="72"/>
          <ac:picMkLst>
            <pc:docMk/>
            <pc:sldMk cId="3728152200" sldId="261"/>
            <ac:picMk id="19" creationId="{CF622F34-37F2-CC69-8A71-0A02D8DE7F89}"/>
          </ac:picMkLst>
        </pc:picChg>
        <pc:picChg chg="add del mod">
          <ac:chgData name="Leonie Smith" userId="fed1330f33f5650e" providerId="LiveId" clId="{6C40E868-4E95-4C62-91A1-C609D5CC7A29}" dt="2023-10-17T07:45:36.055" v="74"/>
          <ac:picMkLst>
            <pc:docMk/>
            <pc:sldMk cId="3728152200" sldId="261"/>
            <ac:picMk id="20" creationId="{DDA5F726-EB84-F2B0-5C43-6A5694688801}"/>
          </ac:picMkLst>
        </pc:picChg>
        <pc:picChg chg="add del mod ord">
          <ac:chgData name="Leonie Smith" userId="fed1330f33f5650e" providerId="LiveId" clId="{6C40E868-4E95-4C62-91A1-C609D5CC7A29}" dt="2023-10-17T08:40:28.782" v="99"/>
          <ac:picMkLst>
            <pc:docMk/>
            <pc:sldMk cId="3728152200" sldId="261"/>
            <ac:picMk id="22" creationId="{037B9099-8062-BCA9-2EF9-1017DC2C874C}"/>
          </ac:picMkLst>
        </pc:picChg>
        <pc:picChg chg="add mod">
          <ac:chgData name="Leonie Smith" userId="fed1330f33f5650e" providerId="LiveId" clId="{6C40E868-4E95-4C62-91A1-C609D5CC7A29}" dt="2023-10-17T08:40:28.782" v="99"/>
          <ac:picMkLst>
            <pc:docMk/>
            <pc:sldMk cId="3728152200" sldId="261"/>
            <ac:picMk id="23" creationId="{9F089E51-179F-5F52-2A39-B07DF8735BED}"/>
          </ac:picMkLst>
        </pc:picChg>
        <pc:picChg chg="add del mod ord">
          <ac:chgData name="Leonie Smith" userId="fed1330f33f5650e" providerId="LiveId" clId="{6C40E868-4E95-4C62-91A1-C609D5CC7A29}" dt="2023-10-17T07:45:55.518" v="75"/>
          <ac:picMkLst>
            <pc:docMk/>
            <pc:sldMk cId="3728152200" sldId="261"/>
            <ac:picMk id="23" creationId="{DF059773-6C19-265D-74F9-A5D7C0163F20}"/>
          </ac:picMkLst>
        </pc:picChg>
        <pc:picChg chg="add del mod">
          <ac:chgData name="Leonie Smith" userId="fed1330f33f5650e" providerId="LiveId" clId="{6C40E868-4E95-4C62-91A1-C609D5CC7A29}" dt="2023-10-17T07:46:02.804" v="77"/>
          <ac:picMkLst>
            <pc:docMk/>
            <pc:sldMk cId="3728152200" sldId="261"/>
            <ac:picMk id="24" creationId="{EA560F1D-5634-6E46-A464-FB2A35E2A9CE}"/>
          </ac:picMkLst>
        </pc:picChg>
        <pc:picChg chg="add del mod ord">
          <ac:chgData name="Leonie Smith" userId="fed1330f33f5650e" providerId="LiveId" clId="{6C40E868-4E95-4C62-91A1-C609D5CC7A29}" dt="2023-10-17T07:46:27.555" v="78"/>
          <ac:picMkLst>
            <pc:docMk/>
            <pc:sldMk cId="3728152200" sldId="261"/>
            <ac:picMk id="27" creationId="{6437AA2E-340D-438D-BF16-9DFFCA7308C8}"/>
          </ac:picMkLst>
        </pc:picChg>
        <pc:picChg chg="add del mod">
          <ac:chgData name="Leonie Smith" userId="fed1330f33f5650e" providerId="LiveId" clId="{6C40E868-4E95-4C62-91A1-C609D5CC7A29}" dt="2023-10-17T07:46:52.464" v="80"/>
          <ac:picMkLst>
            <pc:docMk/>
            <pc:sldMk cId="3728152200" sldId="261"/>
            <ac:picMk id="28" creationId="{BCE2075D-04E8-A197-D132-7B42EC68D5DC}"/>
          </ac:picMkLst>
        </pc:picChg>
        <pc:picChg chg="add del mod ord">
          <ac:chgData name="Leonie Smith" userId="fed1330f33f5650e" providerId="LiveId" clId="{6C40E868-4E95-4C62-91A1-C609D5CC7A29}" dt="2023-10-17T07:47:16.384" v="81"/>
          <ac:picMkLst>
            <pc:docMk/>
            <pc:sldMk cId="3728152200" sldId="261"/>
            <ac:picMk id="32" creationId="{CA6472A6-5850-34DF-5C15-1B501A95356E}"/>
          </ac:picMkLst>
        </pc:picChg>
        <pc:picChg chg="add del mod">
          <ac:chgData name="Leonie Smith" userId="fed1330f33f5650e" providerId="LiveId" clId="{6C40E868-4E95-4C62-91A1-C609D5CC7A29}" dt="2023-10-17T08:38:19.442" v="86"/>
          <ac:picMkLst>
            <pc:docMk/>
            <pc:sldMk cId="3728152200" sldId="261"/>
            <ac:picMk id="33" creationId="{8A5ABFD9-A66D-3655-DDB1-2CA5EA5BDFD2}"/>
          </ac:picMkLst>
        </pc:picChg>
      </pc:sldChg>
      <pc:sldChg chg="modTransition">
        <pc:chgData name="Leonie Smith" userId="fed1330f33f5650e" providerId="LiveId" clId="{6C40E868-4E95-4C62-91A1-C609D5CC7A29}" dt="2023-10-17T07:34:47.110" v="47"/>
        <pc:sldMkLst>
          <pc:docMk/>
          <pc:sldMk cId="1078581818" sldId="262"/>
        </pc:sldMkLst>
      </pc:sldChg>
      <pc:sldChg chg="addSp delSp modSp mod modTransition modAnim">
        <pc:chgData name="Leonie Smith" userId="fed1330f33f5650e" providerId="LiveId" clId="{6C40E868-4E95-4C62-91A1-C609D5CC7A29}" dt="2023-10-17T07:35:07.875" v="51"/>
        <pc:sldMkLst>
          <pc:docMk/>
          <pc:sldMk cId="3178567771" sldId="263"/>
        </pc:sldMkLst>
        <pc:picChg chg="del">
          <ac:chgData name="Leonie Smith" userId="fed1330f33f5650e" providerId="LiveId" clId="{6C40E868-4E95-4C62-91A1-C609D5CC7A29}" dt="2023-10-17T07:26:47.122" v="1"/>
          <ac:picMkLst>
            <pc:docMk/>
            <pc:sldMk cId="3178567771" sldId="263"/>
            <ac:picMk id="4" creationId="{91547393-8F96-4CC2-ACCF-BB4B81886B9D}"/>
          </ac:picMkLst>
        </pc:picChg>
        <pc:picChg chg="add del mod">
          <ac:chgData name="Leonie Smith" userId="fed1330f33f5650e" providerId="LiveId" clId="{6C40E868-4E95-4C62-91A1-C609D5CC7A29}" dt="2023-10-17T07:26:54.291" v="2"/>
          <ac:picMkLst>
            <pc:docMk/>
            <pc:sldMk cId="3178567771" sldId="263"/>
            <ac:picMk id="11" creationId="{31D67770-8ECF-4C5C-01EB-B1AB607CF052}"/>
          </ac:picMkLst>
        </pc:picChg>
        <pc:picChg chg="add del mod">
          <ac:chgData name="Leonie Smith" userId="fed1330f33f5650e" providerId="LiveId" clId="{6C40E868-4E95-4C62-91A1-C609D5CC7A29}" dt="2023-10-17T07:27:37.587" v="4"/>
          <ac:picMkLst>
            <pc:docMk/>
            <pc:sldMk cId="3178567771" sldId="263"/>
            <ac:picMk id="12" creationId="{FD7803A3-4FC5-679F-7B0D-EB91C39308EF}"/>
          </ac:picMkLst>
        </pc:picChg>
        <pc:picChg chg="add del mod ord">
          <ac:chgData name="Leonie Smith" userId="fed1330f33f5650e" providerId="LiveId" clId="{6C40E868-4E95-4C62-91A1-C609D5CC7A29}" dt="2023-10-17T07:27:43.914" v="5"/>
          <ac:picMkLst>
            <pc:docMk/>
            <pc:sldMk cId="3178567771" sldId="263"/>
            <ac:picMk id="15" creationId="{550269AE-D833-52AE-4C7A-E211786E8910}"/>
          </ac:picMkLst>
        </pc:picChg>
        <pc:picChg chg="add del mod">
          <ac:chgData name="Leonie Smith" userId="fed1330f33f5650e" providerId="LiveId" clId="{6C40E868-4E95-4C62-91A1-C609D5CC7A29}" dt="2023-10-17T07:28:07.551" v="7"/>
          <ac:picMkLst>
            <pc:docMk/>
            <pc:sldMk cId="3178567771" sldId="263"/>
            <ac:picMk id="16" creationId="{60AE01CD-1E36-ABE9-009E-A62C74BFC451}"/>
          </ac:picMkLst>
        </pc:picChg>
        <pc:picChg chg="add del mod ord">
          <ac:chgData name="Leonie Smith" userId="fed1330f33f5650e" providerId="LiveId" clId="{6C40E868-4E95-4C62-91A1-C609D5CC7A29}" dt="2023-10-17T07:28:13.908" v="8"/>
          <ac:picMkLst>
            <pc:docMk/>
            <pc:sldMk cId="3178567771" sldId="263"/>
            <ac:picMk id="21" creationId="{A54B9CCD-8C3A-7D6B-FA68-7B363F0CCFDF}"/>
          </ac:picMkLst>
        </pc:picChg>
        <pc:picChg chg="add del mod">
          <ac:chgData name="Leonie Smith" userId="fed1330f33f5650e" providerId="LiveId" clId="{6C40E868-4E95-4C62-91A1-C609D5CC7A29}" dt="2023-10-17T07:34:47.110" v="47"/>
          <ac:picMkLst>
            <pc:docMk/>
            <pc:sldMk cId="3178567771" sldId="263"/>
            <ac:picMk id="22" creationId="{CC671014-55C8-B0B3-926B-7CFF11DBFA0E}"/>
          </ac:picMkLst>
        </pc:picChg>
        <pc:picChg chg="add del mod ord">
          <ac:chgData name="Leonie Smith" userId="fed1330f33f5650e" providerId="LiveId" clId="{6C40E868-4E95-4C62-91A1-C609D5CC7A29}" dt="2023-10-17T07:34:51.196" v="48"/>
          <ac:picMkLst>
            <pc:docMk/>
            <pc:sldMk cId="3178567771" sldId="263"/>
            <ac:picMk id="25" creationId="{C8D5465D-AC99-F7F0-9FCE-64DB663697CC}"/>
          </ac:picMkLst>
        </pc:picChg>
        <pc:picChg chg="add del mod">
          <ac:chgData name="Leonie Smith" userId="fed1330f33f5650e" providerId="LiveId" clId="{6C40E868-4E95-4C62-91A1-C609D5CC7A29}" dt="2023-10-17T07:35:01.907" v="50"/>
          <ac:picMkLst>
            <pc:docMk/>
            <pc:sldMk cId="3178567771" sldId="263"/>
            <ac:picMk id="26" creationId="{1D1DCE06-0740-C546-D3C8-620B48074786}"/>
          </ac:picMkLst>
        </pc:picChg>
        <pc:picChg chg="add del mod ord">
          <ac:chgData name="Leonie Smith" userId="fed1330f33f5650e" providerId="LiveId" clId="{6C40E868-4E95-4C62-91A1-C609D5CC7A29}" dt="2023-10-17T07:35:07.875" v="51"/>
          <ac:picMkLst>
            <pc:docMk/>
            <pc:sldMk cId="3178567771" sldId="263"/>
            <ac:picMk id="29" creationId="{7242317B-ABBB-7606-F837-02DE46DA60A7}"/>
          </ac:picMkLst>
        </pc:picChg>
        <pc:picChg chg="add mod">
          <ac:chgData name="Leonie Smith" userId="fed1330f33f5650e" providerId="LiveId" clId="{6C40E868-4E95-4C62-91A1-C609D5CC7A29}" dt="2023-10-17T07:35:07.875" v="51"/>
          <ac:picMkLst>
            <pc:docMk/>
            <pc:sldMk cId="3178567771" sldId="263"/>
            <ac:picMk id="30" creationId="{DDD4F97F-0A65-F039-E262-8BDF4815869B}"/>
          </ac:picMkLst>
        </pc:picChg>
      </pc:sldChg>
      <pc:sldChg chg="modTransition">
        <pc:chgData name="Leonie Smith" userId="fed1330f33f5650e" providerId="LiveId" clId="{6C40E868-4E95-4C62-91A1-C609D5CC7A29}" dt="2023-10-17T07:34:47.110" v="47"/>
        <pc:sldMkLst>
          <pc:docMk/>
          <pc:sldMk cId="1236082328" sldId="264"/>
        </pc:sldMkLst>
      </pc:sldChg>
      <pc:sldChg chg="modTransition">
        <pc:chgData name="Leonie Smith" userId="fed1330f33f5650e" providerId="LiveId" clId="{6C40E868-4E95-4C62-91A1-C609D5CC7A29}" dt="2023-10-17T07:34:47.110" v="47"/>
        <pc:sldMkLst>
          <pc:docMk/>
          <pc:sldMk cId="714797417" sldId="265"/>
        </pc:sldMkLst>
      </pc:sldChg>
      <pc:sldChg chg="modTransition">
        <pc:chgData name="Leonie Smith" userId="fed1330f33f5650e" providerId="LiveId" clId="{6C40E868-4E95-4C62-91A1-C609D5CC7A29}" dt="2023-10-17T07:34:47.110" v="47"/>
        <pc:sldMkLst>
          <pc:docMk/>
          <pc:sldMk cId="3477795090" sldId="266"/>
        </pc:sldMkLst>
      </pc:sldChg>
      <pc:sldChg chg="modTransition">
        <pc:chgData name="Leonie Smith" userId="fed1330f33f5650e" providerId="LiveId" clId="{6C40E868-4E95-4C62-91A1-C609D5CC7A29}" dt="2023-10-17T07:34:47.110" v="47"/>
        <pc:sldMkLst>
          <pc:docMk/>
          <pc:sldMk cId="3719051777" sldId="267"/>
        </pc:sldMkLst>
      </pc:sldChg>
      <pc:sldChg chg="modTransition">
        <pc:chgData name="Leonie Smith" userId="fed1330f33f5650e" providerId="LiveId" clId="{6C40E868-4E95-4C62-91A1-C609D5CC7A29}" dt="2023-10-17T07:34:47.110" v="47"/>
        <pc:sldMkLst>
          <pc:docMk/>
          <pc:sldMk cId="2431590987" sldId="268"/>
        </pc:sldMkLst>
      </pc:sldChg>
      <pc:sldChg chg="addSp modSp mod modTransition">
        <pc:chgData name="Leonie Smith" userId="fed1330f33f5650e" providerId="LiveId" clId="{6C40E868-4E95-4C62-91A1-C609D5CC7A29}" dt="2023-10-17T07:34:47.110" v="47"/>
        <pc:sldMkLst>
          <pc:docMk/>
          <pc:sldMk cId="2798836393" sldId="269"/>
        </pc:sldMkLst>
        <pc:picChg chg="add mod">
          <ac:chgData name="Leonie Smith" userId="fed1330f33f5650e" providerId="LiveId" clId="{6C40E868-4E95-4C62-91A1-C609D5CC7A29}" dt="2023-10-17T07:34:47.079" v="46" actId="34307"/>
          <ac:picMkLst>
            <pc:docMk/>
            <pc:sldMk cId="2798836393" sldId="269"/>
            <ac:picMk id="5" creationId="{9C8EFAD2-99D4-149D-DFD9-84C99178CDCE}"/>
          </ac:picMkLst>
        </pc:picChg>
      </pc:sldChg>
    </pc:docChg>
  </pc:docChgLst>
  <pc:docChgLst>
    <pc:chgData name="Leonie Smith" userId="fed1330f33f5650e" providerId="LiveId" clId="{7F77B05A-7D3B-4EC5-88FD-6FBB51961D86}"/>
    <pc:docChg chg="modSld">
      <pc:chgData name="Leonie Smith" userId="fed1330f33f5650e" providerId="LiveId" clId="{7F77B05A-7D3B-4EC5-88FD-6FBB51961D86}" dt="2023-01-17T14:30:09.462" v="4"/>
      <pc:docMkLst>
        <pc:docMk/>
      </pc:docMkLst>
      <pc:sldChg chg="addSp modSp">
        <pc:chgData name="Leonie Smith" userId="fed1330f33f5650e" providerId="LiveId" clId="{7F77B05A-7D3B-4EC5-88FD-6FBB51961D86}" dt="2023-01-17T14:29:31.783" v="0"/>
        <pc:sldMkLst>
          <pc:docMk/>
          <pc:sldMk cId="714797417" sldId="265"/>
        </pc:sldMkLst>
        <pc:spChg chg="add mod">
          <ac:chgData name="Leonie Smith" userId="fed1330f33f5650e" providerId="LiveId" clId="{7F77B05A-7D3B-4EC5-88FD-6FBB51961D86}" dt="2023-01-17T14:29:31.783" v="0"/>
          <ac:spMkLst>
            <pc:docMk/>
            <pc:sldMk cId="714797417" sldId="265"/>
            <ac:spMk id="2" creationId="{8E07C20B-9E6D-C012-1897-0CBDE7CDCA3C}"/>
          </ac:spMkLst>
        </pc:spChg>
      </pc:sldChg>
      <pc:sldChg chg="addSp modSp">
        <pc:chgData name="Leonie Smith" userId="fed1330f33f5650e" providerId="LiveId" clId="{7F77B05A-7D3B-4EC5-88FD-6FBB51961D86}" dt="2023-01-17T14:29:40.785" v="1"/>
        <pc:sldMkLst>
          <pc:docMk/>
          <pc:sldMk cId="3477795090" sldId="266"/>
        </pc:sldMkLst>
        <pc:spChg chg="add mod">
          <ac:chgData name="Leonie Smith" userId="fed1330f33f5650e" providerId="LiveId" clId="{7F77B05A-7D3B-4EC5-88FD-6FBB51961D86}" dt="2023-01-17T14:29:40.785" v="1"/>
          <ac:spMkLst>
            <pc:docMk/>
            <pc:sldMk cId="3477795090" sldId="266"/>
            <ac:spMk id="2" creationId="{DBF36E05-A955-DD39-64A8-103E0B9D36DD}"/>
          </ac:spMkLst>
        </pc:spChg>
      </pc:sldChg>
      <pc:sldChg chg="addSp modSp">
        <pc:chgData name="Leonie Smith" userId="fed1330f33f5650e" providerId="LiveId" clId="{7F77B05A-7D3B-4EC5-88FD-6FBB51961D86}" dt="2023-01-17T14:29:49.837" v="2"/>
        <pc:sldMkLst>
          <pc:docMk/>
          <pc:sldMk cId="3719051777" sldId="267"/>
        </pc:sldMkLst>
        <pc:spChg chg="add mod">
          <ac:chgData name="Leonie Smith" userId="fed1330f33f5650e" providerId="LiveId" clId="{7F77B05A-7D3B-4EC5-88FD-6FBB51961D86}" dt="2023-01-17T14:29:49.837" v="2"/>
          <ac:spMkLst>
            <pc:docMk/>
            <pc:sldMk cId="3719051777" sldId="267"/>
            <ac:spMk id="2" creationId="{03D4EA9F-7704-C1F1-298F-E2894147A481}"/>
          </ac:spMkLst>
        </pc:spChg>
      </pc:sldChg>
      <pc:sldChg chg="addSp modSp">
        <pc:chgData name="Leonie Smith" userId="fed1330f33f5650e" providerId="LiveId" clId="{7F77B05A-7D3B-4EC5-88FD-6FBB51961D86}" dt="2023-01-17T14:29:59.642" v="3"/>
        <pc:sldMkLst>
          <pc:docMk/>
          <pc:sldMk cId="2431590987" sldId="268"/>
        </pc:sldMkLst>
        <pc:spChg chg="add mod">
          <ac:chgData name="Leonie Smith" userId="fed1330f33f5650e" providerId="LiveId" clId="{7F77B05A-7D3B-4EC5-88FD-6FBB51961D86}" dt="2023-01-17T14:29:59.642" v="3"/>
          <ac:spMkLst>
            <pc:docMk/>
            <pc:sldMk cId="2431590987" sldId="268"/>
            <ac:spMk id="2" creationId="{B7231324-53FF-4FDF-13E4-AEC7298189F4}"/>
          </ac:spMkLst>
        </pc:spChg>
      </pc:sldChg>
      <pc:sldChg chg="addSp modSp">
        <pc:chgData name="Leonie Smith" userId="fed1330f33f5650e" providerId="LiveId" clId="{7F77B05A-7D3B-4EC5-88FD-6FBB51961D86}" dt="2023-01-17T14:30:09.462" v="4"/>
        <pc:sldMkLst>
          <pc:docMk/>
          <pc:sldMk cId="2798836393" sldId="269"/>
        </pc:sldMkLst>
        <pc:spChg chg="add mod">
          <ac:chgData name="Leonie Smith" userId="fed1330f33f5650e" providerId="LiveId" clId="{7F77B05A-7D3B-4EC5-88FD-6FBB51961D86}" dt="2023-01-17T14:30:09.462" v="4"/>
          <ac:spMkLst>
            <pc:docMk/>
            <pc:sldMk cId="2798836393" sldId="269"/>
            <ac:spMk id="2" creationId="{22B9330F-8770-C656-CB68-739CF590494F}"/>
          </ac:spMkLst>
        </pc:spChg>
      </pc:sldChg>
    </pc:docChg>
  </pc:docChgLst>
  <pc:docChgLst>
    <pc:chgData name="dhondup tsering" userId="425dcc2034446b72" providerId="LiveId" clId="{5EEFC451-57E6-42C1-A218-701175BD8056}"/>
    <pc:docChg chg="modSld">
      <pc:chgData name="dhondup tsering" userId="425dcc2034446b72" providerId="LiveId" clId="{5EEFC451-57E6-42C1-A218-701175BD8056}" dt="2021-07-29T06:05:00.018" v="31"/>
      <pc:docMkLst>
        <pc:docMk/>
      </pc:docMkLst>
      <pc:sldChg chg="addSp modSp">
        <pc:chgData name="dhondup tsering" userId="425dcc2034446b72" providerId="LiveId" clId="{5EEFC451-57E6-42C1-A218-701175BD8056}" dt="2021-07-29T05:43:55.681" v="0"/>
        <pc:sldMkLst>
          <pc:docMk/>
          <pc:sldMk cId="3348757415" sldId="256"/>
        </pc:sldMkLst>
        <pc:picChg chg="add mod">
          <ac:chgData name="dhondup tsering" userId="425dcc2034446b72" providerId="LiveId" clId="{5EEFC451-57E6-42C1-A218-701175BD8056}" dt="2021-07-29T05:43:55.681" v="0"/>
          <ac:picMkLst>
            <pc:docMk/>
            <pc:sldMk cId="3348757415" sldId="256"/>
            <ac:picMk id="2" creationId="{21BA2F7A-CB5B-444A-86EE-63A9116FB603}"/>
          </ac:picMkLst>
        </pc:picChg>
      </pc:sldChg>
      <pc:sldChg chg="addSp delSp modSp">
        <pc:chgData name="dhondup tsering" userId="425dcc2034446b72" providerId="LiveId" clId="{5EEFC451-57E6-42C1-A218-701175BD8056}" dt="2021-07-29T05:48:05.960" v="6"/>
        <pc:sldMkLst>
          <pc:docMk/>
          <pc:sldMk cId="1018574621" sldId="257"/>
        </pc:sldMkLst>
        <pc:picChg chg="add del mod">
          <ac:chgData name="dhondup tsering" userId="425dcc2034446b72" providerId="LiveId" clId="{5EEFC451-57E6-42C1-A218-701175BD8056}" dt="2021-07-29T05:46:57.331" v="2"/>
          <ac:picMkLst>
            <pc:docMk/>
            <pc:sldMk cId="1018574621" sldId="257"/>
            <ac:picMk id="2" creationId="{CE3E524B-24EC-4603-9AAB-A726E1541D64}"/>
          </ac:picMkLst>
        </pc:picChg>
        <pc:picChg chg="add del mod">
          <ac:chgData name="dhondup tsering" userId="425dcc2034446b72" providerId="LiveId" clId="{5EEFC451-57E6-42C1-A218-701175BD8056}" dt="2021-07-29T05:47:09.666" v="3"/>
          <ac:picMkLst>
            <pc:docMk/>
            <pc:sldMk cId="1018574621" sldId="257"/>
            <ac:picMk id="3" creationId="{CA83E418-EE91-4CE7-B329-E2BCA81F2032}"/>
          </ac:picMkLst>
        </pc:picChg>
        <pc:picChg chg="add del mod">
          <ac:chgData name="dhondup tsering" userId="425dcc2034446b72" providerId="LiveId" clId="{5EEFC451-57E6-42C1-A218-701175BD8056}" dt="2021-07-29T05:47:26.573" v="4"/>
          <ac:picMkLst>
            <pc:docMk/>
            <pc:sldMk cId="1018574621" sldId="257"/>
            <ac:picMk id="5" creationId="{ADF08470-00B9-4B54-BA16-2C724B552EFE}"/>
          </ac:picMkLst>
        </pc:picChg>
        <pc:picChg chg="add del mod">
          <ac:chgData name="dhondup tsering" userId="425dcc2034446b72" providerId="LiveId" clId="{5EEFC451-57E6-42C1-A218-701175BD8056}" dt="2021-07-29T05:47:45.987" v="5"/>
          <ac:picMkLst>
            <pc:docMk/>
            <pc:sldMk cId="1018574621" sldId="257"/>
            <ac:picMk id="7" creationId="{8A744EE7-154D-4587-81B5-4FBE77ADF1A0}"/>
          </ac:picMkLst>
        </pc:picChg>
        <pc:picChg chg="add del mod">
          <ac:chgData name="dhondup tsering" userId="425dcc2034446b72" providerId="LiveId" clId="{5EEFC451-57E6-42C1-A218-701175BD8056}" dt="2021-07-29T05:48:05.960" v="6"/>
          <ac:picMkLst>
            <pc:docMk/>
            <pc:sldMk cId="1018574621" sldId="257"/>
            <ac:picMk id="8" creationId="{E3E8E6F0-946B-41E1-AAE2-FF93CD4E9E13}"/>
          </ac:picMkLst>
        </pc:picChg>
        <pc:picChg chg="add mod">
          <ac:chgData name="dhondup tsering" userId="425dcc2034446b72" providerId="LiveId" clId="{5EEFC451-57E6-42C1-A218-701175BD8056}" dt="2021-07-29T05:48:05.960" v="6"/>
          <ac:picMkLst>
            <pc:docMk/>
            <pc:sldMk cId="1018574621" sldId="257"/>
            <ac:picMk id="9" creationId="{99AB0636-9586-4090-894F-00756A110689}"/>
          </ac:picMkLst>
        </pc:picChg>
      </pc:sldChg>
      <pc:sldChg chg="addSp delSp modSp">
        <pc:chgData name="dhondup tsering" userId="425dcc2034446b72" providerId="LiveId" clId="{5EEFC451-57E6-42C1-A218-701175BD8056}" dt="2021-07-29T05:49:59.898" v="10"/>
        <pc:sldMkLst>
          <pc:docMk/>
          <pc:sldMk cId="525752733" sldId="258"/>
        </pc:sldMkLst>
        <pc:picChg chg="add del mod">
          <ac:chgData name="dhondup tsering" userId="425dcc2034446b72" providerId="LiveId" clId="{5EEFC451-57E6-42C1-A218-701175BD8056}" dt="2021-07-29T05:49:20.080" v="8"/>
          <ac:picMkLst>
            <pc:docMk/>
            <pc:sldMk cId="525752733" sldId="258"/>
            <ac:picMk id="2" creationId="{DA0D4165-4B13-4E30-A1DE-5AFC5F2CF552}"/>
          </ac:picMkLst>
        </pc:picChg>
        <pc:picChg chg="add del mod">
          <ac:chgData name="dhondup tsering" userId="425dcc2034446b72" providerId="LiveId" clId="{5EEFC451-57E6-42C1-A218-701175BD8056}" dt="2021-07-29T05:49:37.775" v="9"/>
          <ac:picMkLst>
            <pc:docMk/>
            <pc:sldMk cId="525752733" sldId="258"/>
            <ac:picMk id="3" creationId="{DB31B6D9-2762-4814-A169-658174DD8BA2}"/>
          </ac:picMkLst>
        </pc:picChg>
        <pc:picChg chg="add del mod">
          <ac:chgData name="dhondup tsering" userId="425dcc2034446b72" providerId="LiveId" clId="{5EEFC451-57E6-42C1-A218-701175BD8056}" dt="2021-07-29T05:49:59.898" v="10"/>
          <ac:picMkLst>
            <pc:docMk/>
            <pc:sldMk cId="525752733" sldId="258"/>
            <ac:picMk id="5" creationId="{466B3148-CB06-42AA-9098-EB7DFF497A69}"/>
          </ac:picMkLst>
        </pc:picChg>
        <pc:picChg chg="add mod">
          <ac:chgData name="dhondup tsering" userId="425dcc2034446b72" providerId="LiveId" clId="{5EEFC451-57E6-42C1-A218-701175BD8056}" dt="2021-07-29T05:49:59.898" v="10"/>
          <ac:picMkLst>
            <pc:docMk/>
            <pc:sldMk cId="525752733" sldId="258"/>
            <ac:picMk id="7" creationId="{8D6C5B50-5D44-46D4-96E8-2640D6CF2291}"/>
          </ac:picMkLst>
        </pc:picChg>
      </pc:sldChg>
      <pc:sldChg chg="addSp delSp modSp">
        <pc:chgData name="dhondup tsering" userId="425dcc2034446b72" providerId="LiveId" clId="{5EEFC451-57E6-42C1-A218-701175BD8056}" dt="2021-07-29T05:52:42.091" v="13"/>
        <pc:sldMkLst>
          <pc:docMk/>
          <pc:sldMk cId="3459794170" sldId="259"/>
        </pc:sldMkLst>
        <pc:picChg chg="add del mod">
          <ac:chgData name="dhondup tsering" userId="425dcc2034446b72" providerId="LiveId" clId="{5EEFC451-57E6-42C1-A218-701175BD8056}" dt="2021-07-29T05:52:02.019" v="12"/>
          <ac:picMkLst>
            <pc:docMk/>
            <pc:sldMk cId="3459794170" sldId="259"/>
            <ac:picMk id="2" creationId="{38BC4EE2-4566-4606-BF5B-6653BFB7947C}"/>
          </ac:picMkLst>
        </pc:picChg>
        <pc:picChg chg="add del mod">
          <ac:chgData name="dhondup tsering" userId="425dcc2034446b72" providerId="LiveId" clId="{5EEFC451-57E6-42C1-A218-701175BD8056}" dt="2021-07-29T05:52:42.091" v="13"/>
          <ac:picMkLst>
            <pc:docMk/>
            <pc:sldMk cId="3459794170" sldId="259"/>
            <ac:picMk id="3" creationId="{93549A40-DDA3-46E4-AB1A-7A0F82A9286B}"/>
          </ac:picMkLst>
        </pc:picChg>
        <pc:picChg chg="add mod">
          <ac:chgData name="dhondup tsering" userId="425dcc2034446b72" providerId="LiveId" clId="{5EEFC451-57E6-42C1-A218-701175BD8056}" dt="2021-07-29T05:52:42.091" v="13"/>
          <ac:picMkLst>
            <pc:docMk/>
            <pc:sldMk cId="3459794170" sldId="259"/>
            <ac:picMk id="5" creationId="{D63F3DBD-667D-4C60-96F4-EC66EC490BAD}"/>
          </ac:picMkLst>
        </pc:picChg>
      </pc:sldChg>
      <pc:sldChg chg="addSp delSp modSp">
        <pc:chgData name="dhondup tsering" userId="425dcc2034446b72" providerId="LiveId" clId="{5EEFC451-57E6-42C1-A218-701175BD8056}" dt="2021-07-29T05:56:38.105" v="18"/>
        <pc:sldMkLst>
          <pc:docMk/>
          <pc:sldMk cId="1204998267" sldId="260"/>
        </pc:sldMkLst>
        <pc:picChg chg="add del mod">
          <ac:chgData name="dhondup tsering" userId="425dcc2034446b72" providerId="LiveId" clId="{5EEFC451-57E6-42C1-A218-701175BD8056}" dt="2021-07-29T05:55:17.210" v="15"/>
          <ac:picMkLst>
            <pc:docMk/>
            <pc:sldMk cId="1204998267" sldId="260"/>
            <ac:picMk id="2" creationId="{A926F906-555E-4B2A-8974-DEBC1981A7C5}"/>
          </ac:picMkLst>
        </pc:picChg>
        <pc:picChg chg="add del mod">
          <ac:chgData name="dhondup tsering" userId="425dcc2034446b72" providerId="LiveId" clId="{5EEFC451-57E6-42C1-A218-701175BD8056}" dt="2021-07-29T05:55:42.768" v="16"/>
          <ac:picMkLst>
            <pc:docMk/>
            <pc:sldMk cId="1204998267" sldId="260"/>
            <ac:picMk id="3" creationId="{9537717F-2A4F-4E3A-BA6C-F68B29D7A76F}"/>
          </ac:picMkLst>
        </pc:picChg>
        <pc:picChg chg="add del mod">
          <ac:chgData name="dhondup tsering" userId="425dcc2034446b72" providerId="LiveId" clId="{5EEFC451-57E6-42C1-A218-701175BD8056}" dt="2021-07-29T05:56:08.565" v="17"/>
          <ac:picMkLst>
            <pc:docMk/>
            <pc:sldMk cId="1204998267" sldId="260"/>
            <ac:picMk id="5" creationId="{1E992F30-CE8C-448A-8A30-A364E351EDF5}"/>
          </ac:picMkLst>
        </pc:picChg>
        <pc:picChg chg="add del mod">
          <ac:chgData name="dhondup tsering" userId="425dcc2034446b72" providerId="LiveId" clId="{5EEFC451-57E6-42C1-A218-701175BD8056}" dt="2021-07-29T05:56:38.105" v="18"/>
          <ac:picMkLst>
            <pc:docMk/>
            <pc:sldMk cId="1204998267" sldId="260"/>
            <ac:picMk id="7" creationId="{4244DB7B-BA15-4523-9560-D2BE33153851}"/>
          </ac:picMkLst>
        </pc:picChg>
        <pc:picChg chg="add mod">
          <ac:chgData name="dhondup tsering" userId="425dcc2034446b72" providerId="LiveId" clId="{5EEFC451-57E6-42C1-A218-701175BD8056}" dt="2021-07-29T05:56:38.105" v="18"/>
          <ac:picMkLst>
            <pc:docMk/>
            <pc:sldMk cId="1204998267" sldId="260"/>
            <ac:picMk id="8" creationId="{3D927440-1DAC-4C70-A57C-CD5075CC06C7}"/>
          </ac:picMkLst>
        </pc:picChg>
      </pc:sldChg>
      <pc:sldChg chg="addSp delSp modSp">
        <pc:chgData name="dhondup tsering" userId="425dcc2034446b72" providerId="LiveId" clId="{5EEFC451-57E6-42C1-A218-701175BD8056}" dt="2021-07-29T06:05:00.018" v="31"/>
        <pc:sldMkLst>
          <pc:docMk/>
          <pc:sldMk cId="3728152200" sldId="261"/>
        </pc:sldMkLst>
        <pc:picChg chg="add del mod">
          <ac:chgData name="dhondup tsering" userId="425dcc2034446b72" providerId="LiveId" clId="{5EEFC451-57E6-42C1-A218-701175BD8056}" dt="2021-07-29T06:00:26.948" v="20"/>
          <ac:picMkLst>
            <pc:docMk/>
            <pc:sldMk cId="3728152200" sldId="261"/>
            <ac:picMk id="2" creationId="{234343F5-8E87-48F0-8AC3-44E34428475D}"/>
          </ac:picMkLst>
        </pc:picChg>
        <pc:picChg chg="add del mod">
          <ac:chgData name="dhondup tsering" userId="425dcc2034446b72" providerId="LiveId" clId="{5EEFC451-57E6-42C1-A218-701175BD8056}" dt="2021-07-29T06:00:49.725" v="21"/>
          <ac:picMkLst>
            <pc:docMk/>
            <pc:sldMk cId="3728152200" sldId="261"/>
            <ac:picMk id="3" creationId="{2CF275FF-EBC8-4414-A7A7-01B0CE2622F9}"/>
          </ac:picMkLst>
        </pc:picChg>
        <pc:picChg chg="add del mod">
          <ac:chgData name="dhondup tsering" userId="425dcc2034446b72" providerId="LiveId" clId="{5EEFC451-57E6-42C1-A218-701175BD8056}" dt="2021-07-29T06:01:31.204" v="22"/>
          <ac:picMkLst>
            <pc:docMk/>
            <pc:sldMk cId="3728152200" sldId="261"/>
            <ac:picMk id="5" creationId="{4E5F097D-44CA-4CC9-8E07-3E87EE5604CD}"/>
          </ac:picMkLst>
        </pc:picChg>
        <pc:picChg chg="add del mod">
          <ac:chgData name="dhondup tsering" userId="425dcc2034446b72" providerId="LiveId" clId="{5EEFC451-57E6-42C1-A218-701175BD8056}" dt="2021-07-29T06:01:58.249" v="23"/>
          <ac:picMkLst>
            <pc:docMk/>
            <pc:sldMk cId="3728152200" sldId="261"/>
            <ac:picMk id="7" creationId="{C6BA9F27-612E-43D8-A5B8-EB93427ED863}"/>
          </ac:picMkLst>
        </pc:picChg>
        <pc:picChg chg="add del mod">
          <ac:chgData name="dhondup tsering" userId="425dcc2034446b72" providerId="LiveId" clId="{5EEFC451-57E6-42C1-A218-701175BD8056}" dt="2021-07-29T06:02:20.927" v="24"/>
          <ac:picMkLst>
            <pc:docMk/>
            <pc:sldMk cId="3728152200" sldId="261"/>
            <ac:picMk id="8" creationId="{5B8BADF1-52E8-4F96-A3E8-0F3209D5C39B}"/>
          </ac:picMkLst>
        </pc:picChg>
        <pc:picChg chg="add del mod">
          <ac:chgData name="dhondup tsering" userId="425dcc2034446b72" providerId="LiveId" clId="{5EEFC451-57E6-42C1-A218-701175BD8056}" dt="2021-07-29T06:02:45.048" v="25"/>
          <ac:picMkLst>
            <pc:docMk/>
            <pc:sldMk cId="3728152200" sldId="261"/>
            <ac:picMk id="9" creationId="{4F871D46-4F6B-497D-8BD1-E93603EE1A07}"/>
          </ac:picMkLst>
        </pc:picChg>
        <pc:picChg chg="add del mod">
          <ac:chgData name="dhondup tsering" userId="425dcc2034446b72" providerId="LiveId" clId="{5EEFC451-57E6-42C1-A218-701175BD8056}" dt="2021-07-29T06:03:02.406" v="26"/>
          <ac:picMkLst>
            <pc:docMk/>
            <pc:sldMk cId="3728152200" sldId="261"/>
            <ac:picMk id="10" creationId="{9B85BA96-75A5-4491-B6E6-258C236FF9F2}"/>
          </ac:picMkLst>
        </pc:picChg>
        <pc:picChg chg="add del mod">
          <ac:chgData name="dhondup tsering" userId="425dcc2034446b72" providerId="LiveId" clId="{5EEFC451-57E6-42C1-A218-701175BD8056}" dt="2021-07-29T06:03:26.149" v="27"/>
          <ac:picMkLst>
            <pc:docMk/>
            <pc:sldMk cId="3728152200" sldId="261"/>
            <ac:picMk id="11" creationId="{D3F342ED-3A96-4B24-B7A8-5EB6244716F7}"/>
          </ac:picMkLst>
        </pc:picChg>
        <pc:picChg chg="add del mod">
          <ac:chgData name="dhondup tsering" userId="425dcc2034446b72" providerId="LiveId" clId="{5EEFC451-57E6-42C1-A218-701175BD8056}" dt="2021-07-29T06:04:04.059" v="28"/>
          <ac:picMkLst>
            <pc:docMk/>
            <pc:sldMk cId="3728152200" sldId="261"/>
            <ac:picMk id="12" creationId="{BC0240F3-863A-45DD-9C96-50E2104AF392}"/>
          </ac:picMkLst>
        </pc:picChg>
        <pc:picChg chg="add del mod">
          <ac:chgData name="dhondup tsering" userId="425dcc2034446b72" providerId="LiveId" clId="{5EEFC451-57E6-42C1-A218-701175BD8056}" dt="2021-07-29T06:04:22.671" v="29"/>
          <ac:picMkLst>
            <pc:docMk/>
            <pc:sldMk cId="3728152200" sldId="261"/>
            <ac:picMk id="13" creationId="{C0A67A91-BCDF-4BC7-A3C3-563E0C166D8E}"/>
          </ac:picMkLst>
        </pc:picChg>
        <pc:picChg chg="add del mod">
          <ac:chgData name="dhondup tsering" userId="425dcc2034446b72" providerId="LiveId" clId="{5EEFC451-57E6-42C1-A218-701175BD8056}" dt="2021-07-29T06:04:43.486" v="30"/>
          <ac:picMkLst>
            <pc:docMk/>
            <pc:sldMk cId="3728152200" sldId="261"/>
            <ac:picMk id="14" creationId="{E609C9FF-0935-49E5-823B-DC169DE748D4}"/>
          </ac:picMkLst>
        </pc:picChg>
        <pc:picChg chg="add del mod">
          <ac:chgData name="dhondup tsering" userId="425dcc2034446b72" providerId="LiveId" clId="{5EEFC451-57E6-42C1-A218-701175BD8056}" dt="2021-07-29T06:05:00.018" v="31"/>
          <ac:picMkLst>
            <pc:docMk/>
            <pc:sldMk cId="3728152200" sldId="261"/>
            <ac:picMk id="15" creationId="{C056443A-FD99-48C6-A5CC-95210EAC127C}"/>
          </ac:picMkLst>
        </pc:picChg>
        <pc:picChg chg="add mod">
          <ac:chgData name="dhondup tsering" userId="425dcc2034446b72" providerId="LiveId" clId="{5EEFC451-57E6-42C1-A218-701175BD8056}" dt="2021-07-29T06:05:00.018" v="31"/>
          <ac:picMkLst>
            <pc:docMk/>
            <pc:sldMk cId="3728152200" sldId="261"/>
            <ac:picMk id="16" creationId="{466B069B-8A00-41BC-9414-57D9F08EC2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FF9C7-382E-4D5B-BF59-3964F176F2C4}" type="datetimeFigureOut">
              <a:rPr lang="en-IN" smtClean="0"/>
              <a:t>24-06-2024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7D319-DFC6-4826-8D9F-80B35F8F035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50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checked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D319-DFC6-4826-8D9F-80B35F8F035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711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First draft</a:t>
            </a:r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D319-DFC6-4826-8D9F-80B35F8F0351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2503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7D319-DFC6-4826-8D9F-80B35F8F0351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724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2024/06/24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AE3F-7499-4740-9D5A-96476BBB5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08-3</a:t>
            </a:r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DDD4F97F-0A65-F039-E262-8BDF481586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962E4E-2AC7-02CB-2763-60678941E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US" sz="1800" dirty="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85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6"/>
    </mc:Choice>
    <mc:Fallback xmlns="">
      <p:transition spd="slow" advTm="2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4DD70B-7F9C-4A11-8F9F-9713507AE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3128" y="1"/>
            <a:ext cx="124351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D4EA9F-7704-C1F1-298F-E2894147A481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2:13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19051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14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But the man replied, “Who made you ruler and judge over us? Are you planning to kill me as you killed the Egyptian?”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Then Moses was afraid and thought, “This thing I have done has surely become known.”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14</a:t>
            </a:r>
            <a:r>
              <a:rPr lang="bo-CN" sz="4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མི་དེ་ན་རེ། སུས་ཁྱོད་རང་ངེད་ཅག་གི་འགོ་དཔོན་ནམ་ཁྲིམས་དཔོན་དུ་བསྐོས་པ་ཡིན་ནམ། ཁྱོད་ཀྱིས་ཨེ་ཅིབ་པ་དེ་བཞིན་དུ་ང་རང་ཡང་གསོད་འདོད་དམ་ཞེས་སྨྲས་པས། མོ་ཤེ་འཇིགས་ནས་དོན་དེ་མི་གཞན་གྱིས་ཀྱང་དངོས་གནས་ཤེས་པ་འདྲ་སྙམ་མོ། །</a:t>
            </a:r>
            <a:endParaRPr lang="en-ZA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6AC1E0A-70C9-DAF7-D603-0FC29214A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15"/>
    </mc:Choice>
    <mc:Fallback xmlns="">
      <p:transition spd="slow" advTm="20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4E1EB9-5210-4C48-8B60-68BBA3F6E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869" y="1"/>
            <a:ext cx="1230187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231324-53FF-4FDF-13E4-AEC7298189F4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2:14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243159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15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When Pharaoh heard about this matter, he sought to kill Moses. But Moses fled from Pharaoh and settled in the land of Midian, where he sat down beside a well.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000" b="0" i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15</a:t>
            </a:r>
            <a:r>
              <a:rPr lang="bo-CN" sz="4000" b="0" i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དེ་ནས་ཕཱར་ཨོལ་གྱིས་དོན་དེ་ཐོས་ནས་མོ་ཤེ་གསོད་པར་བསམས་མོད། འོན་ཀྱང་མོ་ཤེ་ནི་ཕཱར་ཨོལ་ལས་བྲོས་ཏེ་མིད༌ཡཱན་ཡུལ་དུ་སོང་ནས་བསྡད་པ་དང་། </a:t>
            </a:r>
            <a:endParaRPr lang="en-ZA" dirty="0"/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9F089E51-179F-5F52-2A39-B07DF8735B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34"/>
    </mc:Choice>
    <mc:Fallback xmlns="">
      <p:transition spd="slow" advTm="20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E8C3AD-9651-47E5-9899-749EA355C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3413" y="0"/>
            <a:ext cx="1375541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B9330F-8770-C656-CB68-739CF590494F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2:15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9C8EFAD2-99D4-149D-DFD9-84C99178CDC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83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622D-F31A-4123-BEEC-CCC3558AA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1003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FD04FA-6963-4213-BF82-55A5434FA48F}"/>
              </a:ext>
            </a:extLst>
          </p:cNvPr>
          <p:cNvSpPr txBox="1"/>
          <p:nvPr/>
        </p:nvSpPr>
        <p:spPr>
          <a:xfrm>
            <a:off x="1814945" y="235527"/>
            <a:ext cx="40178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800" dirty="0">
                <a:solidFill>
                  <a:schemeClr val="bg1"/>
                </a:solidFill>
                <a:latin typeface="Arial" panose="020B0604020202020204" pitchFamily="34" charset="0"/>
              </a:rPr>
              <a:t>མོ་ཤེས་ཨི་ཇིབ་པ་ཞིག་བསད།</a:t>
            </a:r>
            <a:endParaRPr lang="en-ZA" sz="4800" dirty="0">
              <a:solidFill>
                <a:schemeClr val="bg1"/>
              </a:solidFill>
            </a:endParaRPr>
          </a:p>
          <a:p>
            <a:r>
              <a:rPr lang="bo-CN" sz="4800" b="1" i="0" cap="all" dirty="0">
                <a:solidFill>
                  <a:schemeClr val="bg1"/>
                </a:solidFill>
                <a:effectLst/>
                <a:latin typeface="ArialMT"/>
              </a:rPr>
              <a:t>2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608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ZA" sz="40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3) Moses kills an Egyptian – Ex 2:11-15 (Right 2nd</a:t>
            </a:r>
            <a:r>
              <a:rPr lang="en-ZA" sz="1800" dirty="0">
                <a:effectLst/>
                <a:latin typeface="TimesNewRomanPSMT"/>
                <a:ea typeface="Calibri" panose="020F0502020204030204" pitchFamily="34" charset="0"/>
                <a:cs typeface="TimesNewRomanPSMT"/>
              </a:rPr>
              <a:t>)</a:t>
            </a:r>
            <a:endParaRPr lang="en-Z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Microsoft Himalaya" panose="01010100010101010101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7200" b="1" dirty="0">
                <a:solidFill>
                  <a:srgbClr val="444444"/>
                </a:solidFill>
                <a:latin typeface="Arial" panose="020B0604020202020204" pitchFamily="34" charset="0"/>
              </a:rPr>
              <a:t>མོ་ཤེས་ཨི་ཇིབ་པ་ཞིག་བསད།</a:t>
            </a:r>
            <a:endParaRPr lang="en-ZA" sz="7200" b="1" dirty="0"/>
          </a:p>
          <a:p>
            <a:r>
              <a:rPr lang="bo-CN" sz="7200" b="1" i="0" cap="all" dirty="0">
                <a:solidFill>
                  <a:srgbClr val="444444"/>
                </a:solidFill>
                <a:effectLst/>
                <a:latin typeface="ArialMT"/>
              </a:rPr>
              <a:t>སྡེབ་ཐོན 2</a:t>
            </a:r>
          </a:p>
          <a:p>
            <a:endParaRPr lang="en-ZA" dirty="0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F291A27A-C5C5-1FFB-5888-9AE2E72E1D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3"/>
    </mc:Choice>
    <mc:Fallback xmlns="">
      <p:transition spd="slow" advTm="3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805CC3-4F4C-46A5-B7A9-106C310D7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41003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68610A-C4EC-480E-B39A-3AD5E87CB0E7}"/>
              </a:ext>
            </a:extLst>
          </p:cNvPr>
          <p:cNvSpPr txBox="1"/>
          <p:nvPr/>
        </p:nvSpPr>
        <p:spPr>
          <a:xfrm>
            <a:off x="1814945" y="235527"/>
            <a:ext cx="40178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800" b="1" dirty="0">
                <a:solidFill>
                  <a:schemeClr val="bg1"/>
                </a:solidFill>
                <a:latin typeface="Arial" panose="020B0604020202020204" pitchFamily="34" charset="0"/>
              </a:rPr>
              <a:t>མོ་ཤེས་ཨི་ཇིབ་པ་ཞིག་བསད།</a:t>
            </a:r>
            <a:endParaRPr lang="en-ZA" sz="4800" b="1" dirty="0">
              <a:solidFill>
                <a:schemeClr val="bg1"/>
              </a:solidFill>
            </a:endParaRPr>
          </a:p>
          <a:p>
            <a:r>
              <a:rPr lang="bo-CN" sz="4800" b="1" i="0" cap="all" dirty="0">
                <a:solidFill>
                  <a:schemeClr val="bg1"/>
                </a:solidFill>
                <a:effectLst/>
                <a:latin typeface="ArialMT"/>
              </a:rPr>
              <a:t>སྡེབ་ཐོན 2</a:t>
            </a:r>
          </a:p>
          <a:p>
            <a:endParaRPr lang="en-IN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A69C5024-EAA0-BC81-8566-B88B4AD1EE24}"/>
              </a:ext>
            </a:extLst>
          </p:cNvPr>
          <p:cNvSpPr txBox="1"/>
          <p:nvPr/>
        </p:nvSpPr>
        <p:spPr>
          <a:xfrm>
            <a:off x="388874" y="640365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8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11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One day, after Moses had grown up, he went out to his own people  and observed their hard labor. He saw an Egyptian beating a Hebrew, one of his own people.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11</a:t>
            </a:r>
            <a:r>
              <a:rPr lang="bo-CN" sz="48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དེའི་རྗེས་སུ་མོ་ཤེ་ལང་ཚོ་དར་ལ་བབས་པ་ན། ཕྱི་རོལ་ཏུ་རང་གི་སྤུན་ཟླ་རྣམས་ཀྱི་གམ་དུ་སོང་བ་དང་། དེ་དག་གིས་དཀའ་སྡུག་མྱོང་བཞིན་ཡོད་པ་མཐོང་ཞིང་། ཨེ་ཅིབ་པ་ཞིག་གིས་ཁོའི་སྤུན་ཟླ་ཨིབ་རི་པ་ཞིག་ལ་གཅར་རྡུང་བྱེད་པ་མཐོང་ནས།</a:t>
            </a:r>
            <a:endParaRPr lang="en-ZA" sz="1600" dirty="0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5DF185B8-6ECB-DFD8-8777-D7826CA1F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9"/>
    </mc:Choice>
    <mc:Fallback xmlns="">
      <p:transition spd="slow" advTm="15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23DC46-3071-4F32-A1BC-7264F22C7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5655" y="1"/>
            <a:ext cx="1251765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07C20B-9E6D-C012-1897-0CBDE7CDCA3C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2:11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714797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12</a:t>
            </a:r>
            <a:r>
              <a:rPr lang="en-US" sz="4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After looking this way and that and seeing no one, he struck down the Egyptian and hid his body in the sand.</a:t>
            </a:r>
            <a:endParaRPr lang="en-ZA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12</a:t>
            </a:r>
            <a:r>
              <a:rPr lang="bo-CN" sz="6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མོ་ཤེ་ཡིས་གཡས་གཡོན་ལ་བལྟས་ཤིང་སུ་ཡང་མ་མཐོང་བས། ཁོས་ཨེ་ཅིབ་པ་དེ་བསད་ནས་བྱེ་མའི་ནང་དུ་སྦས།</a:t>
            </a:r>
            <a:endParaRPr lang="en-ZA" dirty="0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E7F48CF4-C5D5-B6B1-525A-D34120AD2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1"/>
    </mc:Choice>
    <mc:Fallback xmlns="">
      <p:transition spd="slow" advTm="9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66AC21-5CC2-49B1-B0B8-22F9437DA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836" y="-16532"/>
            <a:ext cx="12302836" cy="68745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F36E05-A955-DD39-64A8-103E0B9D36DD}"/>
              </a:ext>
            </a:extLst>
          </p:cNvPr>
          <p:cNvSpPr txBox="1"/>
          <p:nvPr/>
        </p:nvSpPr>
        <p:spPr>
          <a:xfrm>
            <a:off x="0" y="0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3200" b="1" cap="all" dirty="0">
                <a:solidFill>
                  <a:schemeClr val="bg1"/>
                </a:solidFill>
                <a:latin typeface="ArialMT"/>
              </a:rPr>
              <a:t>སྡེབ་ཐོན </a:t>
            </a:r>
            <a:r>
              <a:rPr lang="en-IN" sz="2000" b="1" cap="all" dirty="0">
                <a:solidFill>
                  <a:schemeClr val="bg1"/>
                </a:solidFill>
                <a:latin typeface="ArialMT"/>
              </a:rPr>
              <a:t>2:12</a:t>
            </a:r>
            <a:endParaRPr lang="bo-CN" sz="2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477795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819807" y="599090"/>
            <a:ext cx="5155324" cy="567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13</a:t>
            </a:r>
            <a:r>
              <a:rPr lang="en-US" sz="36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The next day Moses went out and saw two Hebrews fighting. He asked the one in the wrong, “Why are you attacking your companion?”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69" y="599090"/>
            <a:ext cx="5155324" cy="56755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b="0" i="0" dirty="0">
                <a:solidFill>
                  <a:srgbClr val="777A7B"/>
                </a:solidFill>
                <a:effectLst/>
                <a:highlight>
                  <a:srgbClr val="FFFFFF"/>
                </a:highlight>
                <a:latin typeface="Inter"/>
              </a:rPr>
              <a:t>13</a:t>
            </a:r>
            <a:r>
              <a:rPr lang="bo-CN" sz="5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/>
              </a:rPr>
              <a:t>དེའི་ཕྱི་ཉིན་ཡང་ཁོ་རང་ཕྱི་རོལ་ཏུ་སོང་བ་ན། ལྟོས་དང་། ཨིབ་རི་པ་གཉིས་འཛིང་རེས་བྱེད་ཀྱིན་འདུག་པ་མཐོང་སྟེ། བརྙས་བཅོས་བྱེད་མཁན་དེ་ལ། ཁྱོད་ཀྱིས་ཅིའི་ཕྱིར་རང་གི་སྤུན་ཟླར་རྡུང་ངམ་ཞེས་སྨྲས་པ་ལ། </a:t>
            </a:r>
            <a:endParaRPr lang="en-ZA" dirty="0"/>
          </a:p>
        </p:txBody>
      </p:sp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50F429F9-EEE0-4119-E710-2AC5FC9DAC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9"/>
    </mc:Choice>
    <mc:Fallback xmlns="">
      <p:transition spd="slow" advTm="13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643</Words>
  <Application>Microsoft Office PowerPoint</Application>
  <PresentationFormat>Widescreen</PresentationFormat>
  <Paragraphs>39</Paragraphs>
  <Slides>14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Aptos</vt:lpstr>
      <vt:lpstr>Arial</vt:lpstr>
      <vt:lpstr>ArialMT</vt:lpstr>
      <vt:lpstr>Calibri</vt:lpstr>
      <vt:lpstr>Calibri Light</vt:lpstr>
      <vt:lpstr>Inter</vt:lpstr>
      <vt:lpstr>PT Serif</vt:lpstr>
      <vt:lpstr>Symbol</vt:lpstr>
      <vt:lpstr>Times New Roman</vt:lpstr>
      <vt:lpstr>TimesNewRomanPSMT</vt:lpstr>
      <vt:lpstr>Office Theme</vt:lpstr>
      <vt:lpstr>08-3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6</cp:revision>
  <dcterms:created xsi:type="dcterms:W3CDTF">2021-07-20T09:23:46Z</dcterms:created>
  <dcterms:modified xsi:type="dcterms:W3CDTF">2024-06-24T13:47:16Z</dcterms:modified>
</cp:coreProperties>
</file>