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0" r:id="rId2"/>
    <p:sldId id="281" r:id="rId3"/>
    <p:sldId id="256" r:id="rId4"/>
    <p:sldId id="282" r:id="rId5"/>
    <p:sldId id="294" r:id="rId6"/>
    <p:sldId id="283" r:id="rId7"/>
    <p:sldId id="258" r:id="rId8"/>
    <p:sldId id="284" r:id="rId9"/>
    <p:sldId id="259" r:id="rId10"/>
    <p:sldId id="285" r:id="rId11"/>
    <p:sldId id="260" r:id="rId12"/>
    <p:sldId id="286" r:id="rId13"/>
    <p:sldId id="261" r:id="rId14"/>
    <p:sldId id="287" r:id="rId15"/>
    <p:sldId id="262" r:id="rId16"/>
    <p:sldId id="288" r:id="rId17"/>
    <p:sldId id="263" r:id="rId18"/>
    <p:sldId id="289" r:id="rId19"/>
    <p:sldId id="264" r:id="rId20"/>
    <p:sldId id="290" r:id="rId21"/>
    <p:sldId id="277" r:id="rId22"/>
    <p:sldId id="291" r:id="rId23"/>
    <p:sldId id="278" r:id="rId24"/>
    <p:sldId id="292" r:id="rId25"/>
    <p:sldId id="279" r:id="rId26"/>
    <p:sldId id="29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18" autoAdjust="0"/>
    <p:restoredTop sz="84252" autoAdjust="0"/>
  </p:normalViewPr>
  <p:slideViewPr>
    <p:cSldViewPr snapToGrid="0">
      <p:cViewPr varScale="1">
        <p:scale>
          <a:sx n="57" d="100"/>
          <a:sy n="57" d="100"/>
        </p:scale>
        <p:origin x="102" y="9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hondup tsering" userId="425dcc2034446b72" providerId="LiveId" clId="{06C29EA5-505D-4E80-A07A-1B47C6767C12}"/>
    <pc:docChg chg="modSld">
      <pc:chgData name="dhondup tsering" userId="425dcc2034446b72" providerId="LiveId" clId="{06C29EA5-505D-4E80-A07A-1B47C6767C12}" dt="2021-07-29T07:18:17.572" v="32"/>
      <pc:docMkLst>
        <pc:docMk/>
      </pc:docMkLst>
      <pc:sldChg chg="addSp modSp">
        <pc:chgData name="dhondup tsering" userId="425dcc2034446b72" providerId="LiveId" clId="{06C29EA5-505D-4E80-A07A-1B47C6767C12}" dt="2021-07-29T06:46:10.166" v="0"/>
        <pc:sldMkLst>
          <pc:docMk/>
          <pc:sldMk cId="3348757415" sldId="256"/>
        </pc:sldMkLst>
      </pc:sldChg>
      <pc:sldChg chg="addSp modSp">
        <pc:chgData name="dhondup tsering" userId="425dcc2034446b72" providerId="LiveId" clId="{06C29EA5-505D-4E80-A07A-1B47C6767C12}" dt="2021-07-29T06:48:17.715" v="1"/>
        <pc:sldMkLst>
          <pc:docMk/>
          <pc:sldMk cId="1018574621" sldId="257"/>
        </pc:sldMkLst>
      </pc:sldChg>
      <pc:sldChg chg="addSp modSp">
        <pc:chgData name="dhondup tsering" userId="425dcc2034446b72" providerId="LiveId" clId="{06C29EA5-505D-4E80-A07A-1B47C6767C12}" dt="2021-07-29T06:51:48.585" v="2"/>
        <pc:sldMkLst>
          <pc:docMk/>
          <pc:sldMk cId="525752733" sldId="258"/>
        </pc:sldMkLst>
      </pc:sldChg>
      <pc:sldChg chg="addSp modSp">
        <pc:chgData name="dhondup tsering" userId="425dcc2034446b72" providerId="LiveId" clId="{06C29EA5-505D-4E80-A07A-1B47C6767C12}" dt="2021-07-29T06:52:58.897" v="3"/>
        <pc:sldMkLst>
          <pc:docMk/>
          <pc:sldMk cId="3459794170" sldId="259"/>
        </pc:sldMkLst>
      </pc:sldChg>
      <pc:sldChg chg="addSp delSp modSp">
        <pc:chgData name="dhondup tsering" userId="425dcc2034446b72" providerId="LiveId" clId="{06C29EA5-505D-4E80-A07A-1B47C6767C12}" dt="2021-07-29T06:56:33.186" v="11"/>
        <pc:sldMkLst>
          <pc:docMk/>
          <pc:sldMk cId="1204998267" sldId="260"/>
        </pc:sldMkLst>
      </pc:sldChg>
      <pc:sldChg chg="addSp delSp modSp">
        <pc:chgData name="dhondup tsering" userId="425dcc2034446b72" providerId="LiveId" clId="{06C29EA5-505D-4E80-A07A-1B47C6767C12}" dt="2021-07-29T06:59:50.424" v="16"/>
        <pc:sldMkLst>
          <pc:docMk/>
          <pc:sldMk cId="3728152200" sldId="261"/>
        </pc:sldMkLst>
      </pc:sldChg>
      <pc:sldChg chg="addSp delSp modSp">
        <pc:chgData name="dhondup tsering" userId="425dcc2034446b72" providerId="LiveId" clId="{06C29EA5-505D-4E80-A07A-1B47C6767C12}" dt="2021-07-29T07:01:57.241" v="18"/>
        <pc:sldMkLst>
          <pc:docMk/>
          <pc:sldMk cId="3350226380" sldId="262"/>
        </pc:sldMkLst>
      </pc:sldChg>
      <pc:sldChg chg="addSp delSp modSp">
        <pc:chgData name="dhondup tsering" userId="425dcc2034446b72" providerId="LiveId" clId="{06C29EA5-505D-4E80-A07A-1B47C6767C12}" dt="2021-07-29T07:05:05.144" v="21"/>
        <pc:sldMkLst>
          <pc:docMk/>
          <pc:sldMk cId="814010234" sldId="263"/>
        </pc:sldMkLst>
      </pc:sldChg>
      <pc:sldChg chg="addSp delSp modSp">
        <pc:chgData name="dhondup tsering" userId="425dcc2034446b72" providerId="LiveId" clId="{06C29EA5-505D-4E80-A07A-1B47C6767C12}" dt="2021-07-29T07:07:38.797" v="25"/>
        <pc:sldMkLst>
          <pc:docMk/>
          <pc:sldMk cId="302978315" sldId="264"/>
        </pc:sldMkLst>
      </pc:sldChg>
      <pc:sldChg chg="addSp delSp modSp">
        <pc:chgData name="dhondup tsering" userId="425dcc2034446b72" providerId="LiveId" clId="{06C29EA5-505D-4E80-A07A-1B47C6767C12}" dt="2021-07-29T07:13:38.353" v="29"/>
        <pc:sldMkLst>
          <pc:docMk/>
          <pc:sldMk cId="210253619" sldId="277"/>
        </pc:sldMkLst>
      </pc:sldChg>
      <pc:sldChg chg="addSp modSp">
        <pc:chgData name="dhondup tsering" userId="425dcc2034446b72" providerId="LiveId" clId="{06C29EA5-505D-4E80-A07A-1B47C6767C12}" dt="2021-07-29T07:17:14.658" v="30"/>
        <pc:sldMkLst>
          <pc:docMk/>
          <pc:sldMk cId="545071343" sldId="278"/>
        </pc:sldMkLst>
      </pc:sldChg>
      <pc:sldChg chg="addSp delSp modSp">
        <pc:chgData name="dhondup tsering" userId="425dcc2034446b72" providerId="LiveId" clId="{06C29EA5-505D-4E80-A07A-1B47C6767C12}" dt="2021-07-29T07:18:17.572" v="32"/>
        <pc:sldMkLst>
          <pc:docMk/>
          <pc:sldMk cId="3068157797" sldId="279"/>
        </pc:sldMkLst>
      </pc:sldChg>
    </pc:docChg>
  </pc:docChgLst>
  <pc:docChgLst>
    <pc:chgData name="Alfred Smith" userId="3c60a3631c0db8ad" providerId="LiveId" clId="{85805AAE-D382-4EFD-8C79-AE3B90354566}"/>
    <pc:docChg chg="delSld">
      <pc:chgData name="Alfred Smith" userId="3c60a3631c0db8ad" providerId="LiveId" clId="{85805AAE-D382-4EFD-8C79-AE3B90354566}" dt="2025-03-24T10:02:18.098" v="0" actId="47"/>
      <pc:docMkLst>
        <pc:docMk/>
      </pc:docMkLst>
      <pc:sldChg chg="del">
        <pc:chgData name="Alfred Smith" userId="3c60a3631c0db8ad" providerId="LiveId" clId="{85805AAE-D382-4EFD-8C79-AE3B90354566}" dt="2025-03-24T10:02:18.098" v="0" actId="47"/>
        <pc:sldMkLst>
          <pc:docMk/>
          <pc:sldMk cId="1018574621" sldId="257"/>
        </pc:sldMkLst>
      </pc:sldChg>
    </pc:docChg>
  </pc:docChgLst>
  <pc:docChgLst>
    <pc:chgData name="Alfred Smith" userId="3c60a3631c0db8ad" providerId="LiveId" clId="{B783D386-3182-4BC2-A700-39EA7C88F42A}"/>
    <pc:docChg chg="undo custSel addSld modSld">
      <pc:chgData name="Alfred Smith" userId="3c60a3631c0db8ad" providerId="LiveId" clId="{B783D386-3182-4BC2-A700-39EA7C88F42A}" dt="2024-06-24T15:28:16.663" v="31"/>
      <pc:docMkLst>
        <pc:docMk/>
      </pc:docMkLst>
      <pc:sldChg chg="modSp mod">
        <pc:chgData name="Alfred Smith" userId="3c60a3631c0db8ad" providerId="LiveId" clId="{B783D386-3182-4BC2-A700-39EA7C88F42A}" dt="2024-06-24T15:25:12.076" v="14" actId="1076"/>
        <pc:sldMkLst>
          <pc:docMk/>
          <pc:sldMk cId="1018574621" sldId="257"/>
        </pc:sldMkLst>
      </pc:sldChg>
      <pc:sldChg chg="modSp mod">
        <pc:chgData name="Alfred Smith" userId="3c60a3631c0db8ad" providerId="LiveId" clId="{B783D386-3182-4BC2-A700-39EA7C88F42A}" dt="2024-06-24T15:25:59.379" v="20"/>
        <pc:sldMkLst>
          <pc:docMk/>
          <pc:sldMk cId="525752733" sldId="258"/>
        </pc:sldMkLst>
      </pc:sldChg>
      <pc:sldChg chg="modSp mod">
        <pc:chgData name="Alfred Smith" userId="3c60a3631c0db8ad" providerId="LiveId" clId="{B783D386-3182-4BC2-A700-39EA7C88F42A}" dt="2024-06-24T15:26:10.410" v="21"/>
        <pc:sldMkLst>
          <pc:docMk/>
          <pc:sldMk cId="3459794170" sldId="259"/>
        </pc:sldMkLst>
      </pc:sldChg>
      <pc:sldChg chg="modSp mod">
        <pc:chgData name="Alfred Smith" userId="3c60a3631c0db8ad" providerId="LiveId" clId="{B783D386-3182-4BC2-A700-39EA7C88F42A}" dt="2024-06-24T15:26:26.469" v="22"/>
        <pc:sldMkLst>
          <pc:docMk/>
          <pc:sldMk cId="1204998267" sldId="260"/>
        </pc:sldMkLst>
      </pc:sldChg>
      <pc:sldChg chg="modSp mod">
        <pc:chgData name="Alfred Smith" userId="3c60a3631c0db8ad" providerId="LiveId" clId="{B783D386-3182-4BC2-A700-39EA7C88F42A}" dt="2024-06-24T15:26:37.890" v="23"/>
        <pc:sldMkLst>
          <pc:docMk/>
          <pc:sldMk cId="3728152200" sldId="261"/>
        </pc:sldMkLst>
      </pc:sldChg>
      <pc:sldChg chg="addSp delSp modSp mod">
        <pc:chgData name="Alfred Smith" userId="3c60a3631c0db8ad" providerId="LiveId" clId="{B783D386-3182-4BC2-A700-39EA7C88F42A}" dt="2024-06-24T15:26:54.740" v="26"/>
        <pc:sldMkLst>
          <pc:docMk/>
          <pc:sldMk cId="3350226380" sldId="262"/>
        </pc:sldMkLst>
      </pc:sldChg>
      <pc:sldChg chg="modSp mod">
        <pc:chgData name="Alfred Smith" userId="3c60a3631c0db8ad" providerId="LiveId" clId="{B783D386-3182-4BC2-A700-39EA7C88F42A}" dt="2024-06-24T15:27:08.574" v="27"/>
        <pc:sldMkLst>
          <pc:docMk/>
          <pc:sldMk cId="814010234" sldId="263"/>
        </pc:sldMkLst>
      </pc:sldChg>
      <pc:sldChg chg="modSp mod">
        <pc:chgData name="Alfred Smith" userId="3c60a3631c0db8ad" providerId="LiveId" clId="{B783D386-3182-4BC2-A700-39EA7C88F42A}" dt="2024-06-24T15:27:23.434" v="28"/>
        <pc:sldMkLst>
          <pc:docMk/>
          <pc:sldMk cId="302978315" sldId="264"/>
        </pc:sldMkLst>
      </pc:sldChg>
      <pc:sldChg chg="modSp mod">
        <pc:chgData name="Alfred Smith" userId="3c60a3631c0db8ad" providerId="LiveId" clId="{B783D386-3182-4BC2-A700-39EA7C88F42A}" dt="2024-06-24T15:27:35.214" v="29"/>
        <pc:sldMkLst>
          <pc:docMk/>
          <pc:sldMk cId="210253619" sldId="277"/>
        </pc:sldMkLst>
      </pc:sldChg>
      <pc:sldChg chg="modSp mod">
        <pc:chgData name="Alfred Smith" userId="3c60a3631c0db8ad" providerId="LiveId" clId="{B783D386-3182-4BC2-A700-39EA7C88F42A}" dt="2024-06-24T15:27:49.372" v="30"/>
        <pc:sldMkLst>
          <pc:docMk/>
          <pc:sldMk cId="545071343" sldId="278"/>
        </pc:sldMkLst>
      </pc:sldChg>
      <pc:sldChg chg="modSp mod">
        <pc:chgData name="Alfred Smith" userId="3c60a3631c0db8ad" providerId="LiveId" clId="{B783D386-3182-4BC2-A700-39EA7C88F42A}" dt="2024-06-24T15:28:16.663" v="31"/>
        <pc:sldMkLst>
          <pc:docMk/>
          <pc:sldMk cId="3068157797" sldId="279"/>
        </pc:sldMkLst>
      </pc:sldChg>
      <pc:sldChg chg="addSp delSp modSp mod">
        <pc:chgData name="Alfred Smith" userId="3c60a3631c0db8ad" providerId="LiveId" clId="{B783D386-3182-4BC2-A700-39EA7C88F42A}" dt="2024-06-24T13:13:11.196" v="1"/>
        <pc:sldMkLst>
          <pc:docMk/>
          <pc:sldMk cId="1940798183" sldId="280"/>
        </pc:sldMkLst>
      </pc:sldChg>
      <pc:sldChg chg="addSp modSp">
        <pc:chgData name="Alfred Smith" userId="3c60a3631c0db8ad" providerId="LiveId" clId="{B783D386-3182-4BC2-A700-39EA7C88F42A}" dt="2024-06-24T13:16:34.894" v="2"/>
        <pc:sldMkLst>
          <pc:docMk/>
          <pc:sldMk cId="87366376" sldId="282"/>
        </pc:sldMkLst>
      </pc:sldChg>
      <pc:sldChg chg="modSp add mod">
        <pc:chgData name="Alfred Smith" userId="3c60a3631c0db8ad" providerId="LiveId" clId="{B783D386-3182-4BC2-A700-39EA7C88F42A}" dt="2024-06-24T15:25:24.893" v="16"/>
        <pc:sldMkLst>
          <pc:docMk/>
          <pc:sldMk cId="725763628" sldId="294"/>
        </pc:sldMkLst>
      </pc:sldChg>
    </pc:docChg>
  </pc:docChgLst>
  <pc:docChgLst>
    <pc:chgData name="Leonie Smith" userId="fed1330f33f5650e" providerId="LiveId" clId="{96737C16-ECE3-4535-AEB5-01DACAC3AC5D}"/>
    <pc:docChg chg="modSld">
      <pc:chgData name="Leonie Smith" userId="fed1330f33f5650e" providerId="LiveId" clId="{96737C16-ECE3-4535-AEB5-01DACAC3AC5D}" dt="2021-12-10T07:55:05.273" v="0"/>
      <pc:docMkLst>
        <pc:docMk/>
      </pc:docMkLst>
      <pc:sldChg chg="modNotesTx">
        <pc:chgData name="Leonie Smith" userId="fed1330f33f5650e" providerId="LiveId" clId="{96737C16-ECE3-4535-AEB5-01DACAC3AC5D}" dt="2021-12-10T07:55:05.273" v="0"/>
        <pc:sldMkLst>
          <pc:docMk/>
          <pc:sldMk cId="3348757415" sldId="256"/>
        </pc:sldMkLst>
      </pc:sldChg>
    </pc:docChg>
  </pc:docChgLst>
  <pc:docChgLst>
    <pc:chgData name="Leonie Smith" userId="fed1330f33f5650e" providerId="LiveId" clId="{26230E1D-CA66-49DE-9AB3-0332A05C6EA0}"/>
    <pc:docChg chg="undo custSel addSld delSld modSld">
      <pc:chgData name="Leonie Smith" userId="fed1330f33f5650e" providerId="LiveId" clId="{26230E1D-CA66-49DE-9AB3-0332A05C6EA0}" dt="2023-01-18T06:23:00.209" v="55" actId="14100"/>
      <pc:docMkLst>
        <pc:docMk/>
      </pc:docMkLst>
      <pc:sldChg chg="addSp delSp mod">
        <pc:chgData name="Leonie Smith" userId="fed1330f33f5650e" providerId="LiveId" clId="{26230E1D-CA66-49DE-9AB3-0332A05C6EA0}" dt="2023-01-18T06:15:18.790" v="2" actId="22"/>
        <pc:sldMkLst>
          <pc:docMk/>
          <pc:sldMk cId="3348757415" sldId="256"/>
        </pc:sldMkLst>
      </pc:sldChg>
      <pc:sldChg chg="addSp modSp new mod">
        <pc:chgData name="Leonie Smith" userId="fed1330f33f5650e" providerId="LiveId" clId="{26230E1D-CA66-49DE-9AB3-0332A05C6EA0}" dt="2023-01-18T06:23:00.209" v="55" actId="14100"/>
        <pc:sldMkLst>
          <pc:docMk/>
          <pc:sldMk cId="2734707681" sldId="281"/>
        </pc:sldMkLst>
      </pc:sldChg>
      <pc:sldChg chg="addSp delSp modSp add mod">
        <pc:chgData name="Leonie Smith" userId="fed1330f33f5650e" providerId="LiveId" clId="{26230E1D-CA66-49DE-9AB3-0332A05C6EA0}" dt="2023-01-18T06:22:54.540" v="54" actId="14100"/>
        <pc:sldMkLst>
          <pc:docMk/>
          <pc:sldMk cId="87366376" sldId="282"/>
        </pc:sldMkLst>
      </pc:sldChg>
      <pc:sldChg chg="addSp modSp add">
        <pc:chgData name="Leonie Smith" userId="fed1330f33f5650e" providerId="LiveId" clId="{26230E1D-CA66-49DE-9AB3-0332A05C6EA0}" dt="2023-01-18T06:17:43.046" v="24"/>
        <pc:sldMkLst>
          <pc:docMk/>
          <pc:sldMk cId="4290482206" sldId="283"/>
        </pc:sldMkLst>
      </pc:sldChg>
      <pc:sldChg chg="addSp modSp add">
        <pc:chgData name="Leonie Smith" userId="fed1330f33f5650e" providerId="LiveId" clId="{26230E1D-CA66-49DE-9AB3-0332A05C6EA0}" dt="2023-01-18T06:17:57.512" v="26"/>
        <pc:sldMkLst>
          <pc:docMk/>
          <pc:sldMk cId="1426052622" sldId="284"/>
        </pc:sldMkLst>
      </pc:sldChg>
      <pc:sldChg chg="addSp modSp add">
        <pc:chgData name="Leonie Smith" userId="fed1330f33f5650e" providerId="LiveId" clId="{26230E1D-CA66-49DE-9AB3-0332A05C6EA0}" dt="2023-01-18T06:19:51.708" v="28"/>
        <pc:sldMkLst>
          <pc:docMk/>
          <pc:sldMk cId="2176302283" sldId="285"/>
        </pc:sldMkLst>
      </pc:sldChg>
      <pc:sldChg chg="addSp modSp add">
        <pc:chgData name="Leonie Smith" userId="fed1330f33f5650e" providerId="LiveId" clId="{26230E1D-CA66-49DE-9AB3-0332A05C6EA0}" dt="2023-01-18T06:20:06.144" v="30"/>
        <pc:sldMkLst>
          <pc:docMk/>
          <pc:sldMk cId="2373617039" sldId="286"/>
        </pc:sldMkLst>
      </pc:sldChg>
      <pc:sldChg chg="addSp modSp add">
        <pc:chgData name="Leonie Smith" userId="fed1330f33f5650e" providerId="LiveId" clId="{26230E1D-CA66-49DE-9AB3-0332A05C6EA0}" dt="2023-01-18T06:20:21.925" v="32"/>
        <pc:sldMkLst>
          <pc:docMk/>
          <pc:sldMk cId="3483538186" sldId="287"/>
        </pc:sldMkLst>
      </pc:sldChg>
      <pc:sldChg chg="addSp modSp add mod">
        <pc:chgData name="Leonie Smith" userId="fed1330f33f5650e" providerId="LiveId" clId="{26230E1D-CA66-49DE-9AB3-0332A05C6EA0}" dt="2023-01-18T06:20:46.080" v="36" actId="1076"/>
        <pc:sldMkLst>
          <pc:docMk/>
          <pc:sldMk cId="3591532378" sldId="288"/>
        </pc:sldMkLst>
      </pc:sldChg>
      <pc:sldChg chg="addSp modSp add">
        <pc:chgData name="Leonie Smith" userId="fed1330f33f5650e" providerId="LiveId" clId="{26230E1D-CA66-49DE-9AB3-0332A05C6EA0}" dt="2023-01-18T06:21:01.013" v="38"/>
        <pc:sldMkLst>
          <pc:docMk/>
          <pc:sldMk cId="2771171552" sldId="289"/>
        </pc:sldMkLst>
      </pc:sldChg>
      <pc:sldChg chg="addSp modSp add">
        <pc:chgData name="Leonie Smith" userId="fed1330f33f5650e" providerId="LiveId" clId="{26230E1D-CA66-49DE-9AB3-0332A05C6EA0}" dt="2023-01-18T06:21:18.861" v="40"/>
        <pc:sldMkLst>
          <pc:docMk/>
          <pc:sldMk cId="1356322533" sldId="290"/>
        </pc:sldMkLst>
      </pc:sldChg>
      <pc:sldChg chg="addSp modSp add">
        <pc:chgData name="Leonie Smith" userId="fed1330f33f5650e" providerId="LiveId" clId="{26230E1D-CA66-49DE-9AB3-0332A05C6EA0}" dt="2023-01-18T06:21:33.329" v="42"/>
        <pc:sldMkLst>
          <pc:docMk/>
          <pc:sldMk cId="1695185677" sldId="291"/>
        </pc:sldMkLst>
      </pc:sldChg>
      <pc:sldChg chg="addSp modSp add">
        <pc:chgData name="Leonie Smith" userId="fed1330f33f5650e" providerId="LiveId" clId="{26230E1D-CA66-49DE-9AB3-0332A05C6EA0}" dt="2023-01-18T06:21:45.800" v="44"/>
        <pc:sldMkLst>
          <pc:docMk/>
          <pc:sldMk cId="1023782972" sldId="292"/>
        </pc:sldMkLst>
      </pc:sldChg>
      <pc:sldChg chg="add del">
        <pc:chgData name="Leonie Smith" userId="fed1330f33f5650e" providerId="LiveId" clId="{26230E1D-CA66-49DE-9AB3-0332A05C6EA0}" dt="2023-01-18T06:16:10.046" v="15" actId="2696"/>
        <pc:sldMkLst>
          <pc:docMk/>
          <pc:sldMk cId="1352784896" sldId="293"/>
        </pc:sldMkLst>
      </pc:sldChg>
      <pc:sldChg chg="addSp delSp modSp add">
        <pc:chgData name="Leonie Smith" userId="fed1330f33f5650e" providerId="LiveId" clId="{26230E1D-CA66-49DE-9AB3-0332A05C6EA0}" dt="2023-01-18T06:22:03.669" v="46"/>
        <pc:sldMkLst>
          <pc:docMk/>
          <pc:sldMk cId="3806866312" sldId="293"/>
        </pc:sldMkLst>
      </pc:sldChg>
    </pc:docChg>
  </pc:docChgLst>
  <pc:docChgLst>
    <pc:chgData name="Leonie Smith" userId="fed1330f33f5650e" providerId="LiveId" clId="{065D9A40-514B-4FC3-8283-904EF9C94419}"/>
    <pc:docChg chg="modSld">
      <pc:chgData name="Leonie Smith" userId="fed1330f33f5650e" providerId="LiveId" clId="{065D9A40-514B-4FC3-8283-904EF9C94419}" dt="2023-10-17T08:31:08.831" v="107"/>
      <pc:docMkLst>
        <pc:docMk/>
      </pc:docMkLst>
      <pc:sldChg chg="addSp delSp modSp mod modTransition modAnim">
        <pc:chgData name="Leonie Smith" userId="fed1330f33f5650e" providerId="LiveId" clId="{065D9A40-514B-4FC3-8283-904EF9C94419}" dt="2023-10-17T07:55:59.367" v="14"/>
        <pc:sldMkLst>
          <pc:docMk/>
          <pc:sldMk cId="3348757415" sldId="256"/>
        </pc:sldMkLst>
      </pc:sldChg>
      <pc:sldChg chg="addSp delSp modSp mod modTransition modAnim">
        <pc:chgData name="Leonie Smith" userId="fed1330f33f5650e" providerId="LiveId" clId="{065D9A40-514B-4FC3-8283-904EF9C94419}" dt="2023-10-17T07:57:54.464" v="23"/>
        <pc:sldMkLst>
          <pc:docMk/>
          <pc:sldMk cId="1018574621" sldId="257"/>
        </pc:sldMkLst>
      </pc:sldChg>
      <pc:sldChg chg="addSp delSp modSp mod modTransition modAnim">
        <pc:chgData name="Leonie Smith" userId="fed1330f33f5650e" providerId="LiveId" clId="{065D9A40-514B-4FC3-8283-904EF9C94419}" dt="2023-10-17T07:59:10.432" v="26"/>
        <pc:sldMkLst>
          <pc:docMk/>
          <pc:sldMk cId="525752733" sldId="258"/>
        </pc:sldMkLst>
      </pc:sldChg>
      <pc:sldChg chg="addSp delSp modSp mod modTransition modAnim">
        <pc:chgData name="Leonie Smith" userId="fed1330f33f5650e" providerId="LiveId" clId="{065D9A40-514B-4FC3-8283-904EF9C94419}" dt="2023-10-17T08:03:21.197" v="47"/>
        <pc:sldMkLst>
          <pc:docMk/>
          <pc:sldMk cId="3459794170" sldId="259"/>
        </pc:sldMkLst>
      </pc:sldChg>
      <pc:sldChg chg="addSp delSp modSp mod modTransition modAnim">
        <pc:chgData name="Leonie Smith" userId="fed1330f33f5650e" providerId="LiveId" clId="{065D9A40-514B-4FC3-8283-904EF9C94419}" dt="2023-10-17T08:28:39.197" v="101"/>
        <pc:sldMkLst>
          <pc:docMk/>
          <pc:sldMk cId="1204998267" sldId="260"/>
        </pc:sldMkLst>
      </pc:sldChg>
      <pc:sldChg chg="addSp delSp modSp mod modTransition modAnim">
        <pc:chgData name="Leonie Smith" userId="fed1330f33f5650e" providerId="LiveId" clId="{065D9A40-514B-4FC3-8283-904EF9C94419}" dt="2023-10-17T08:07:40.323" v="56"/>
        <pc:sldMkLst>
          <pc:docMk/>
          <pc:sldMk cId="3728152200" sldId="261"/>
        </pc:sldMkLst>
      </pc:sldChg>
      <pc:sldChg chg="addSp delSp modSp mod modTransition modAnim">
        <pc:chgData name="Leonie Smith" userId="fed1330f33f5650e" providerId="LiveId" clId="{065D9A40-514B-4FC3-8283-904EF9C94419}" dt="2023-10-17T08:31:08.831" v="107"/>
        <pc:sldMkLst>
          <pc:docMk/>
          <pc:sldMk cId="3350226380" sldId="262"/>
        </pc:sldMkLst>
      </pc:sldChg>
      <pc:sldChg chg="addSp delSp modSp mod modTransition modAnim">
        <pc:chgData name="Leonie Smith" userId="fed1330f33f5650e" providerId="LiveId" clId="{065D9A40-514B-4FC3-8283-904EF9C94419}" dt="2023-10-17T08:12:12.211" v="68"/>
        <pc:sldMkLst>
          <pc:docMk/>
          <pc:sldMk cId="814010234" sldId="263"/>
        </pc:sldMkLst>
      </pc:sldChg>
      <pc:sldChg chg="addSp delSp modSp mod modTransition modAnim">
        <pc:chgData name="Leonie Smith" userId="fed1330f33f5650e" providerId="LiveId" clId="{065D9A40-514B-4FC3-8283-904EF9C94419}" dt="2023-10-17T08:14:16.456" v="71"/>
        <pc:sldMkLst>
          <pc:docMk/>
          <pc:sldMk cId="302978315" sldId="264"/>
        </pc:sldMkLst>
      </pc:sldChg>
      <pc:sldChg chg="addSp delSp modSp mod modTransition modAnim">
        <pc:chgData name="Leonie Smith" userId="fed1330f33f5650e" providerId="LiveId" clId="{065D9A40-514B-4FC3-8283-904EF9C94419}" dt="2023-10-17T08:19:36.758" v="80"/>
        <pc:sldMkLst>
          <pc:docMk/>
          <pc:sldMk cId="210253619" sldId="277"/>
        </pc:sldMkLst>
      </pc:sldChg>
      <pc:sldChg chg="addSp delSp modSp mod modTransition modAnim">
        <pc:chgData name="Leonie Smith" userId="fed1330f33f5650e" providerId="LiveId" clId="{065D9A40-514B-4FC3-8283-904EF9C94419}" dt="2023-10-17T08:23:35.589" v="95"/>
        <pc:sldMkLst>
          <pc:docMk/>
          <pc:sldMk cId="545071343" sldId="278"/>
        </pc:sldMkLst>
      </pc:sldChg>
      <pc:sldChg chg="addSp delSp modSp mod modTransition modAnim">
        <pc:chgData name="Leonie Smith" userId="fed1330f33f5650e" providerId="LiveId" clId="{065D9A40-514B-4FC3-8283-904EF9C94419}" dt="2023-10-17T08:25:16.748" v="98"/>
        <pc:sldMkLst>
          <pc:docMk/>
          <pc:sldMk cId="3068157797" sldId="279"/>
        </pc:sldMkLst>
      </pc:sldChg>
      <pc:sldChg chg="addSp delSp modSp mod modTransition modAnim">
        <pc:chgData name="Leonie Smith" userId="fed1330f33f5650e" providerId="LiveId" clId="{065D9A40-514B-4FC3-8283-904EF9C94419}" dt="2023-10-17T07:50:17.766" v="2"/>
        <pc:sldMkLst>
          <pc:docMk/>
          <pc:sldMk cId="1940798183" sldId="28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701D6C-DBCF-47F5-BF5E-3F0DA013A83A}" type="datetimeFigureOut">
              <a:rPr lang="en-IN" smtClean="0"/>
              <a:t>24-03-2025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C10279-1070-4111-B109-D9DA2252F5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43125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checked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10279-1070-4111-B109-D9DA2252F55C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11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/>
              <a:t>First draft</a:t>
            </a:r>
          </a:p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10279-1070-4111-B109-D9DA2252F55C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63814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2025/03/24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2025/03/24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2025/03/24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2025/03/24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2025/03/24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2025/03/24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2025/03/24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2025/03/24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2025/03/24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2025/03/24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2025/03/24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2025/03/24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6CA41-E721-44D7-A254-2785817EF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08-4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280708F-DA59-22DB-47FA-713B519FB8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DCD5556-A745-429E-9579-19F4FEB6D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4079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9"/>
    </mc:Choice>
    <mc:Fallback xmlns="">
      <p:transition spd="slow" advTm="2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0F568E-415C-75AA-68A1-23DA2F866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1789"/>
            <a:ext cx="12384903" cy="71297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E6E615-86DF-9A16-9354-25037C368900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2:17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176302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18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When the daughters returned to their father Reuel, he asked them, “Why have you returned so early today?”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18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དེ་ནས་ཁོ་མོ་རྣམས་ཕ་རུའུ་ཨེལ་གྱི་གམ་དུ་འོངས་པ་ན། ཕ་ན་རེ། དེ་རིང་ཁྱོད་རྣམས་འདི་ཙམ་མགྱོགས་མྱུར་ངང་སླེབས་པའི་རྒྱུ་མཚན་ཅི་ཞེས་དྲིས་པ་ལ། </a:t>
            </a:r>
            <a:endParaRPr lang="en-ZA" dirty="0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CE2FA827-A281-CBF0-8809-054088A08C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9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25"/>
    </mc:Choice>
    <mc:Fallback xmlns="">
      <p:transition spd="slow" advTm="12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52F23E-686C-D35D-FE98-AC6244BF1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8982" y="-239244"/>
            <a:ext cx="13050982" cy="76791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76C700-FABB-ABD8-A4BE-70EDE12D4EFC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2:18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373617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19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“An Egyptian rescued us from the shepherds,” they replied. “He even drew water for us and watered the flock.”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19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ཁོ་མོ་རྣམས་ན་རེ། ཨེ་ཅིབ་པ་ཞིག་གིས་ངེད་རྣམས་རྫི་བོ་སྐོར་ཞིག་གི་ལག་འོག་ནས་བསྐྱབས་པར་མ་ཟད། ད་དུང་ཆུ་བླངས་ནས་ར་ལུག་རྣམས་ལ་བླུད་བྱུང་ཞེས་སྨྲས།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BAF165A-8D9B-1E97-7A15-93BA6EA1BC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5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47"/>
    </mc:Choice>
    <mc:Fallback xmlns="">
      <p:transition spd="slow" advTm="8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27F363-9015-846F-C2A6-37F2FD52A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8816"/>
            <a:ext cx="12192000" cy="70268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1FDB24-E91F-7935-8F4B-03F4E411A772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2:19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483538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20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“So where is he?” their father asked. “Why did you leave the man behind? Invite him to have something to eat.”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20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དེ་ནས་ཕ་ཡིས་བུ་མོ་རྣམས་ལ། མི་དེ་གང་དུ་ཡོད་དམ། ཅིའི་ཕྱིར་ཁོ་རང་བསྐྱུར་བ་ཡིན་ནམ། ཁྱོད་རྣམས་སོང་ནས་ཁོ་རང་ཟས་ལ་རོལ་བར་བོས་ཤིག་ཅེས་སྨྲས། </a:t>
            </a:r>
            <a:endParaRPr lang="en-ZA" dirty="0"/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41BB619D-7222-B03C-BB28-64CEA0110D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2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50"/>
    </mc:Choice>
    <mc:Fallback xmlns="">
      <p:transition spd="slow" advTm="13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378289-E4DD-4B3E-3732-BA882A7C2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5236" y="-1146820"/>
            <a:ext cx="13217236" cy="91516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36BAB1-4F97-1467-24C2-FA1388A26A42}"/>
              </a:ext>
            </a:extLst>
          </p:cNvPr>
          <p:cNvSpPr txBox="1"/>
          <p:nvPr/>
        </p:nvSpPr>
        <p:spPr>
          <a:xfrm>
            <a:off x="360947" y="43313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2:20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591532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21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Moses agreed to stay with the man, and he gave his daughter Zipporah to Moses in marriage.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21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མོ་ཤེ་ནི་མི་དེ་དང་མཉམ་དུ་གནས་པར་དགའ་ཞིང་། མི་དེས་ཀྱང་རང་གི་བུ་མོ་ཚིབ་ཕའོ་རཱ་བྱ་བ་ཁོ་ལ་ཆུང་མར་གནང་བ་དང་། </a:t>
            </a:r>
            <a:endParaRPr lang="en-ZA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079CC9AB-5803-52E8-E59C-ED74AA9726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1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22"/>
    </mc:Choice>
    <mc:Fallback xmlns="">
      <p:transition spd="slow" advTm="12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06667B-0A2A-9619-A8DB-1940DBF1F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9957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433930-7DF3-B3EF-02BF-E65F72045509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2:21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7711715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22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she gave birth to a son, and Moses named him Gershom, saying, “I have become a foreigner in a foreign land.”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22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ཚིབ་ཕའོ་རཱ་ལ་བུ་ཞིག་སྐྱེས་ཤིང་། མོ་ཤེ་ཡིས་བྱིས་པའི་མིང་ལ་གེར་ཤོམ་ཞེས་བཏགས་པ་སྟེ། ང་རང་ཡུལ་གཞན་དུ་བྱེས་པར་གྱུར་ཞེས་སྨྲས་པའི་ཕྱིར་རོ། །</a:t>
            </a:r>
            <a:endParaRPr lang="en-ZA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358F4C4-3F12-76A8-73AE-FB55F5AEF9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77"/>
    </mc:Choice>
    <mc:Fallback xmlns="">
      <p:transition spd="slow" advTm="10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4D6B32-47BF-D826-B820-8C4E85D30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2932"/>
            <a:ext cx="12192000" cy="71809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25CE6B-4D70-98F4-5656-DDFF65FFCEB0}"/>
              </a:ext>
            </a:extLst>
          </p:cNvPr>
          <p:cNvSpPr txBox="1"/>
          <p:nvPr/>
        </p:nvSpPr>
        <p:spPr>
          <a:xfrm>
            <a:off x="940676" y="223106"/>
            <a:ext cx="5155324" cy="40876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སྡེབ་ཐོན 2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མོ་ཤེ་མིད་ཡན་ཡུལ་དུ་བྲོས་པ།</a:t>
            </a:r>
            <a:endParaRPr lang="en-ZA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707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F813BA-3FB2-7244-95E2-CD56977B9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6530" y="0"/>
            <a:ext cx="1536853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FABFB0-6BD8-BEA3-3AE4-9FA3EF8D5ED1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2:22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356322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23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After a long time, the king of Egypt died. The Israelites groaned and cried out under their burden of slavery, and their cry for deliverance from bondage ascended to God.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23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དེ་ནས་བགྲང་བྱ་མང་པོ་འདས་པ་ན་ཨེ་ཅིབ་ཀྱི་རྒྱལ་པོ་སྐུ་གྲོངས་ཤིང་། ཡེས་ར་ཨེལ་པ་རྣམས་དཀའ་སྡུག་གིས་མནར་ཏེ་ཤུགས་རིང་འཐེན་ནས་ངུ་འབོད་བྱས་པ་དང་། ཁོ་རྣམས་ཀྱི་སྡུག་ཡུས་ཡར་དཀོན་མཆོག་གི་དྲུང་དུ་སླེབས།</a:t>
            </a:r>
            <a:endParaRPr lang="en-ZA" sz="2800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690B92F7-C9E3-32AF-E7A0-F6D871B298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37"/>
    </mc:Choice>
    <mc:Fallback xmlns="">
      <p:transition spd="slow" advTm="15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B9FF83-9228-180C-1A8F-34269EF3D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4425" y="0"/>
            <a:ext cx="1924795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BA087A-87C4-9267-AEB6-35ABC425AA9C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2:23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6951856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24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God heard their groaning, and He remembered His covenant with Abraham, Isaac, and Jacob.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24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དཀོན་མཆོག་གིས་ཁོ་རྣམས་ཀྱི་སྡུག་ཡུས་གསན་ཅིང་། ཨབ་ར་ཧམ་དང་། ཨི་སཱག ཡ་ཀོབ་བཅས་ལ་བཞག་པའི་ཞལ་ཆད་ཐུགས་སུ་དྲན། </a:t>
            </a:r>
            <a:endParaRPr lang="en-ZA" dirty="0"/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09BD1CEE-45CA-050C-2A14-D374DA2457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7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71"/>
    </mc:Choice>
    <mc:Fallback xmlns="">
      <p:transition spd="slow" advTm="13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379366-C2D2-BB7C-2DE4-8C0831CD0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0775" y="0"/>
            <a:ext cx="1303902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C134BE-F96B-E965-0392-03FE27B55C17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2:24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0237829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25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God saw the Israelites and took notice.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25</a:t>
            </a:r>
            <a:r>
              <a:rPr lang="bo-CN" sz="6000" b="0" i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ཀོན་མཆོག་གིས་ཡེས་ར་ཨེལ་པ་རྣམས་ལ་གཟིགས་སྐྱོང་མཛད་ཅིང་ཁོང་གིས་དེ་རྣམས་ཀྱི་དཀའ་སྡུག་ཀྱང་མཁྱེན་ཏོ། །</a:t>
            </a:r>
            <a:endParaRPr lang="en-ZA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DD2E28E-3AE9-362D-C8F6-4AD1E3EC7F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15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68"/>
    </mc:Choice>
    <mc:Fallback xmlns="">
      <p:transition spd="slow" advTm="8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47B4A3-20C3-F227-51FA-1FD067DCF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886" y="0"/>
            <a:ext cx="1236688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89FF85-2844-D83F-D530-6361FDE3E35C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2:25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806866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40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4) Moses lives with Jethro – Ex 2:15-22 (Right 3rd</a:t>
            </a:r>
            <a:r>
              <a:rPr lang="en-ZA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)</a:t>
            </a:r>
            <a:endParaRPr lang="en-Z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096000" y="583324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1" dirty="0">
                <a:solidFill>
                  <a:srgbClr val="444444"/>
                </a:solidFill>
                <a:latin typeface="Arial" panose="020B0604020202020204" pitchFamily="34" charset="0"/>
              </a:rPr>
              <a:t>མོ་ཤེ་མིད་ཡན་ཡུལ་དུ་བྲོས་པ།</a:t>
            </a:r>
            <a:endParaRPr lang="en-ZA" dirty="0"/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CEFDE81E-CB2E-C5D1-057C-752A7C758F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5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2"/>
    </mc:Choice>
    <mc:Fallback xmlns="">
      <p:transition spd="slow" advTm="3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597686-0DE0-3137-C6DB-F5D72EC85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2932"/>
            <a:ext cx="12192000" cy="71809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8423FE-3DFE-C125-5EEC-6F43CA11EE02}"/>
              </a:ext>
            </a:extLst>
          </p:cNvPr>
          <p:cNvSpPr txBox="1"/>
          <p:nvPr/>
        </p:nvSpPr>
        <p:spPr>
          <a:xfrm>
            <a:off x="940676" y="223106"/>
            <a:ext cx="5155324" cy="43162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སྡེབ་ཐོན 2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མོ་ཤེ་མིད་ཡན་ཡུལ་དུ་བྲོས་པ།</a:t>
            </a:r>
            <a:endParaRPr lang="en-ZA" sz="28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CE894D-EB24-0764-5C04-6A62EFDD4C8F}"/>
              </a:ext>
            </a:extLst>
          </p:cNvPr>
          <p:cNvSpPr txBox="1"/>
          <p:nvPr/>
        </p:nvSpPr>
        <p:spPr>
          <a:xfrm>
            <a:off x="388874" y="640365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66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15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When Pharaoh heard about this matter, he sought to kill Moses. But Moses fled from Pharaoh and settled in the land of Midian, where he sat down beside a well.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15</a:t>
            </a:r>
            <a:r>
              <a:rPr lang="bo-CN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དེ་ནས་ཕཱར་ཨོལ་གྱིས་དོན་དེ་ཐོས་ནས་མོ་ཤེ་གསོད་པར་བསམས་མོད། འོན་ཀྱང་མོ་ཤེ་ནི་ཕཱར་ཨོལ་ལས་བྲོས་ཏེ་མིད༌ཡཱན་ཡུལ་དུ་སོང་ནས་བསྡད་པ་དང་། </a:t>
            </a:r>
            <a:endParaRPr lang="en-ZA" dirty="0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CB0A2759-254A-99EE-56B2-6491AB7AC1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6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0"/>
    </mc:Choice>
    <mc:Fallback xmlns="">
      <p:transition spd="slow" advTm="7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F805A1-DAE7-F9C6-9962-63580ED15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2282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F1CB94-EAD4-5D7D-26B7-3510C3423EB8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2:15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4290482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16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Now the priest of Midian had seven daughters, and they came to draw water and fill the troughs to water their father’s flock.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16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ཉིན་ཞིག་ཁོ་རང་ཁྲོན་པ་ཞིག་གི་གམ་དུ་སྡོད་དུས། མིད༌ཡཱན་ཡུལ་གྱི་མཆོད་དཔོན་ལ་བུ་མོ་བདུན་ཡོད་པ་རྣམས་ཕ་ཡི་ར་ལུག་གི་ཁྱུ་ལ་ཆུ་ལྡུད་པའི་ཕྱིར་ཆུ་ལེན་དུ་ཡོང་ཞིང་གཞོང་པ་རྣམས་ཆུས་གང་བར་བྱས། </a:t>
            </a:r>
            <a:endParaRPr lang="bo-CN" sz="5400" dirty="0">
              <a:solidFill>
                <a:srgbClr val="444444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37F19EA7-8C60-F704-3985-9CC2596D79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5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32"/>
    </mc:Choice>
    <mc:Fallback xmlns="">
      <p:transition spd="slow" advTm="8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F61B3D-1620-C4E9-914F-1E69F9F67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91885" y="0"/>
            <a:ext cx="1458388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4E71B9-9223-7D34-F219-2FB0D1BBAF0B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2:16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426052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17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when some shepherds came along and drove them away, Moses rose up to help them and watered their flock.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17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དུས་དེར་ལུག་རྫི་རྣམས་ཡོང་སྟེ་ཁོ་མོ་རྣམས་བདས། འོན་ཀྱང༌། མོ་ཤེ་ལངས་ནས་ཁོ་མོ་རྣམས་ལ་རོགས་བྱས་ཏེ་ཁོ་ཚོའི་ར་ལུག་གི་ཁྱུ་ལ་ཆུ་བླུད་དོ། །</a:t>
            </a:r>
            <a:endParaRPr lang="en-ZA" dirty="0"/>
          </a:p>
        </p:txBody>
      </p:sp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id="{6D7CAAEE-5561-F948-B692-64416181F9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9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70"/>
    </mc:Choice>
    <mc:Fallback xmlns="">
      <p:transition spd="slow" advTm="12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3575</TotalTime>
  <Words>945</Words>
  <Application>Microsoft Office PowerPoint</Application>
  <PresentationFormat>Widescreen</PresentationFormat>
  <Paragraphs>54</Paragraphs>
  <Slides>26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Aptos</vt:lpstr>
      <vt:lpstr>Arial</vt:lpstr>
      <vt:lpstr>ArialMT</vt:lpstr>
      <vt:lpstr>Calibri</vt:lpstr>
      <vt:lpstr>Calibri Light</vt:lpstr>
      <vt:lpstr>Inter</vt:lpstr>
      <vt:lpstr>PT Serif</vt:lpstr>
      <vt:lpstr>Symbol</vt:lpstr>
      <vt:lpstr>Times New Roman</vt:lpstr>
      <vt:lpstr>TimesNewRomanPSMT</vt:lpstr>
      <vt:lpstr>Office Theme</vt:lpstr>
      <vt:lpstr>08-4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8</cp:revision>
  <dcterms:created xsi:type="dcterms:W3CDTF">2021-07-20T09:23:46Z</dcterms:created>
  <dcterms:modified xsi:type="dcterms:W3CDTF">2025-03-24T10:02:28Z</dcterms:modified>
</cp:coreProperties>
</file>