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6" r:id="rId2"/>
    <p:sldId id="287" r:id="rId3"/>
    <p:sldId id="256" r:id="rId4"/>
    <p:sldId id="288" r:id="rId5"/>
    <p:sldId id="257" r:id="rId6"/>
    <p:sldId id="289" r:id="rId7"/>
    <p:sldId id="258" r:id="rId8"/>
    <p:sldId id="290" r:id="rId9"/>
    <p:sldId id="259" r:id="rId10"/>
    <p:sldId id="291" r:id="rId11"/>
    <p:sldId id="260" r:id="rId12"/>
    <p:sldId id="292" r:id="rId13"/>
    <p:sldId id="261" r:id="rId14"/>
    <p:sldId id="293" r:id="rId15"/>
    <p:sldId id="262" r:id="rId16"/>
    <p:sldId id="294" r:id="rId17"/>
    <p:sldId id="263" r:id="rId18"/>
    <p:sldId id="295" r:id="rId19"/>
    <p:sldId id="264" r:id="rId20"/>
    <p:sldId id="296" r:id="rId21"/>
    <p:sldId id="265" r:id="rId22"/>
    <p:sldId id="297" r:id="rId23"/>
    <p:sldId id="266" r:id="rId24"/>
    <p:sldId id="298" r:id="rId25"/>
    <p:sldId id="267" r:id="rId26"/>
    <p:sldId id="299" r:id="rId27"/>
    <p:sldId id="268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ECB330-AF70-4B9F-AE2B-2193ECA4F55B}" v="1" dt="2025-05-09T08:33:15.7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4252" autoAdjust="0"/>
  </p:normalViewPr>
  <p:slideViewPr>
    <p:cSldViewPr snapToGrid="0">
      <p:cViewPr varScale="1">
        <p:scale>
          <a:sx n="90" d="100"/>
          <a:sy n="90" d="100"/>
        </p:scale>
        <p:origin x="44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889330E-B82A-429C-8709-D292C9537669}"/>
    <pc:docChg chg="addSld modSld">
      <pc:chgData name="Leonie Smith" userId="fed1330f33f5650e" providerId="LiveId" clId="{5889330E-B82A-429C-8709-D292C9537669}" dt="2023-01-18T06:46:34.451" v="43"/>
      <pc:docMkLst>
        <pc:docMk/>
      </pc:docMkLst>
      <pc:sldChg chg="addSp modSp new">
        <pc:chgData name="Leonie Smith" userId="fed1330f33f5650e" providerId="LiveId" clId="{5889330E-B82A-429C-8709-D292C9537669}" dt="2023-01-18T06:42:14.481" v="19"/>
        <pc:sldMkLst>
          <pc:docMk/>
          <pc:sldMk cId="2005784979" sldId="287"/>
        </pc:sldMkLst>
      </pc:sldChg>
      <pc:sldChg chg="addSp delSp modSp add">
        <pc:chgData name="Leonie Smith" userId="fed1330f33f5650e" providerId="LiveId" clId="{5889330E-B82A-429C-8709-D292C9537669}" dt="2023-01-18T06:42:09.799" v="18"/>
        <pc:sldMkLst>
          <pc:docMk/>
          <pc:sldMk cId="3135860036" sldId="288"/>
        </pc:sldMkLst>
      </pc:sldChg>
      <pc:sldChg chg="addSp modSp add">
        <pc:chgData name="Leonie Smith" userId="fed1330f33f5650e" providerId="LiveId" clId="{5889330E-B82A-429C-8709-D292C9537669}" dt="2023-01-18T06:42:43.373" v="21"/>
        <pc:sldMkLst>
          <pc:docMk/>
          <pc:sldMk cId="1682379667" sldId="289"/>
        </pc:sldMkLst>
      </pc:sldChg>
      <pc:sldChg chg="addSp modSp add">
        <pc:chgData name="Leonie Smith" userId="fed1330f33f5650e" providerId="LiveId" clId="{5889330E-B82A-429C-8709-D292C9537669}" dt="2023-01-18T06:43:07.485" v="23"/>
        <pc:sldMkLst>
          <pc:docMk/>
          <pc:sldMk cId="2963854876" sldId="290"/>
        </pc:sldMkLst>
      </pc:sldChg>
      <pc:sldChg chg="addSp modSp add">
        <pc:chgData name="Leonie Smith" userId="fed1330f33f5650e" providerId="LiveId" clId="{5889330E-B82A-429C-8709-D292C9537669}" dt="2023-01-18T06:43:30.308" v="25"/>
        <pc:sldMkLst>
          <pc:docMk/>
          <pc:sldMk cId="1246525936" sldId="291"/>
        </pc:sldMkLst>
      </pc:sldChg>
      <pc:sldChg chg="addSp modSp add">
        <pc:chgData name="Leonie Smith" userId="fed1330f33f5650e" providerId="LiveId" clId="{5889330E-B82A-429C-8709-D292C9537669}" dt="2023-01-18T06:43:50.189" v="27"/>
        <pc:sldMkLst>
          <pc:docMk/>
          <pc:sldMk cId="3738831707" sldId="292"/>
        </pc:sldMkLst>
      </pc:sldChg>
      <pc:sldChg chg="addSp modSp add">
        <pc:chgData name="Leonie Smith" userId="fed1330f33f5650e" providerId="LiveId" clId="{5889330E-B82A-429C-8709-D292C9537669}" dt="2023-01-18T06:44:17.768" v="29"/>
        <pc:sldMkLst>
          <pc:docMk/>
          <pc:sldMk cId="2508563643" sldId="293"/>
        </pc:sldMkLst>
      </pc:sldChg>
      <pc:sldChg chg="addSp modSp add">
        <pc:chgData name="Leonie Smith" userId="fed1330f33f5650e" providerId="LiveId" clId="{5889330E-B82A-429C-8709-D292C9537669}" dt="2023-01-18T06:44:37.866" v="31"/>
        <pc:sldMkLst>
          <pc:docMk/>
          <pc:sldMk cId="2682476370" sldId="294"/>
        </pc:sldMkLst>
      </pc:sldChg>
      <pc:sldChg chg="addSp modSp add">
        <pc:chgData name="Leonie Smith" userId="fed1330f33f5650e" providerId="LiveId" clId="{5889330E-B82A-429C-8709-D292C9537669}" dt="2023-01-18T06:44:57.246" v="33"/>
        <pc:sldMkLst>
          <pc:docMk/>
          <pc:sldMk cId="1594922063" sldId="295"/>
        </pc:sldMkLst>
      </pc:sldChg>
      <pc:sldChg chg="addSp modSp add">
        <pc:chgData name="Leonie Smith" userId="fed1330f33f5650e" providerId="LiveId" clId="{5889330E-B82A-429C-8709-D292C9537669}" dt="2023-01-18T06:45:17.443" v="35"/>
        <pc:sldMkLst>
          <pc:docMk/>
          <pc:sldMk cId="2889755348" sldId="296"/>
        </pc:sldMkLst>
      </pc:sldChg>
      <pc:sldChg chg="addSp modSp add">
        <pc:chgData name="Leonie Smith" userId="fed1330f33f5650e" providerId="LiveId" clId="{5889330E-B82A-429C-8709-D292C9537669}" dt="2023-01-18T06:45:35.556" v="37"/>
        <pc:sldMkLst>
          <pc:docMk/>
          <pc:sldMk cId="281251259" sldId="297"/>
        </pc:sldMkLst>
      </pc:sldChg>
      <pc:sldChg chg="addSp modSp add">
        <pc:chgData name="Leonie Smith" userId="fed1330f33f5650e" providerId="LiveId" clId="{5889330E-B82A-429C-8709-D292C9537669}" dt="2023-01-18T06:45:53.645" v="39"/>
        <pc:sldMkLst>
          <pc:docMk/>
          <pc:sldMk cId="92262006" sldId="298"/>
        </pc:sldMkLst>
      </pc:sldChg>
      <pc:sldChg chg="addSp modSp add">
        <pc:chgData name="Leonie Smith" userId="fed1330f33f5650e" providerId="LiveId" clId="{5889330E-B82A-429C-8709-D292C9537669}" dt="2023-01-18T06:46:16.088" v="41"/>
        <pc:sldMkLst>
          <pc:docMk/>
          <pc:sldMk cId="232327736" sldId="299"/>
        </pc:sldMkLst>
      </pc:sldChg>
      <pc:sldChg chg="addSp modSp add">
        <pc:chgData name="Leonie Smith" userId="fed1330f33f5650e" providerId="LiveId" clId="{5889330E-B82A-429C-8709-D292C9537669}" dt="2023-01-18T06:46:34.451" v="43"/>
        <pc:sldMkLst>
          <pc:docMk/>
          <pc:sldMk cId="4093225353" sldId="300"/>
        </pc:sldMkLst>
      </pc:sldChg>
    </pc:docChg>
  </pc:docChgLst>
  <pc:docChgLst>
    <pc:chgData name="Leonie Smith" userId="fed1330f33f5650e" providerId="LiveId" clId="{97B4E34A-9995-4453-B7AC-63BA0CD9582A}"/>
    <pc:docChg chg="custSel modSld">
      <pc:chgData name="Leonie Smith" userId="fed1330f33f5650e" providerId="LiveId" clId="{97B4E34A-9995-4453-B7AC-63BA0CD9582A}" dt="2023-10-25T07:22:03.449" v="104" actId="20577"/>
      <pc:docMkLst>
        <pc:docMk/>
      </pc:docMkLst>
      <pc:sldChg chg="addSp delSp modSp mod modTransition modAnim">
        <pc:chgData name="Leonie Smith" userId="fed1330f33f5650e" providerId="LiveId" clId="{97B4E34A-9995-4453-B7AC-63BA0CD9582A}" dt="2023-10-19T07:29:27.047" v="11"/>
        <pc:sldMkLst>
          <pc:docMk/>
          <pc:sldMk cId="3348757415" sldId="256"/>
        </pc:sldMkLst>
      </pc:sldChg>
      <pc:sldChg chg="addSp delSp modSp mod modTransition modAnim">
        <pc:chgData name="Leonie Smith" userId="fed1330f33f5650e" providerId="LiveId" clId="{97B4E34A-9995-4453-B7AC-63BA0CD9582A}" dt="2023-10-19T07:35:45.707" v="26"/>
        <pc:sldMkLst>
          <pc:docMk/>
          <pc:sldMk cId="1018574621" sldId="257"/>
        </pc:sldMkLst>
      </pc:sldChg>
      <pc:sldChg chg="addSp delSp modSp mod modTransition modAnim">
        <pc:chgData name="Leonie Smith" userId="fed1330f33f5650e" providerId="LiveId" clId="{97B4E34A-9995-4453-B7AC-63BA0CD9582A}" dt="2023-10-19T07:45:40.196" v="44"/>
        <pc:sldMkLst>
          <pc:docMk/>
          <pc:sldMk cId="525752733" sldId="258"/>
        </pc:sldMkLst>
      </pc:sldChg>
      <pc:sldChg chg="addSp delSp modSp mod modTransition modAnim">
        <pc:chgData name="Leonie Smith" userId="fed1330f33f5650e" providerId="LiveId" clId="{97B4E34A-9995-4453-B7AC-63BA0CD9582A}" dt="2023-10-19T07:46:27.804" v="47"/>
        <pc:sldMkLst>
          <pc:docMk/>
          <pc:sldMk cId="3459794170" sldId="259"/>
        </pc:sldMkLst>
      </pc:sldChg>
      <pc:sldChg chg="addSp delSp modSp mod modTransition modAnim">
        <pc:chgData name="Leonie Smith" userId="fed1330f33f5650e" providerId="LiveId" clId="{97B4E34A-9995-4453-B7AC-63BA0CD9582A}" dt="2023-10-19T07:50:14.642" v="62"/>
        <pc:sldMkLst>
          <pc:docMk/>
          <pc:sldMk cId="1204998267" sldId="260"/>
        </pc:sldMkLst>
      </pc:sldChg>
      <pc:sldChg chg="addSp delSp modSp mod modTransition modAnim">
        <pc:chgData name="Leonie Smith" userId="fed1330f33f5650e" providerId="LiveId" clId="{97B4E34A-9995-4453-B7AC-63BA0CD9582A}" dt="2023-10-19T07:51:20.246" v="68"/>
        <pc:sldMkLst>
          <pc:docMk/>
          <pc:sldMk cId="3728152200" sldId="261"/>
        </pc:sldMkLst>
      </pc:sldChg>
      <pc:sldChg chg="addSp delSp modSp mod modTransition modAnim">
        <pc:chgData name="Leonie Smith" userId="fed1330f33f5650e" providerId="LiveId" clId="{97B4E34A-9995-4453-B7AC-63BA0CD9582A}" dt="2023-10-19T07:52:24.860" v="71"/>
        <pc:sldMkLst>
          <pc:docMk/>
          <pc:sldMk cId="3350226380" sldId="262"/>
        </pc:sldMkLst>
      </pc:sldChg>
      <pc:sldChg chg="addSp delSp modSp mod modTransition modAnim">
        <pc:chgData name="Leonie Smith" userId="fed1330f33f5650e" providerId="LiveId" clId="{97B4E34A-9995-4453-B7AC-63BA0CD9582A}" dt="2023-10-19T07:54:15.946" v="77"/>
        <pc:sldMkLst>
          <pc:docMk/>
          <pc:sldMk cId="814010234" sldId="263"/>
        </pc:sldMkLst>
      </pc:sldChg>
      <pc:sldChg chg="addSp delSp modSp mod modTransition modAnim">
        <pc:chgData name="Leonie Smith" userId="fed1330f33f5650e" providerId="LiveId" clId="{97B4E34A-9995-4453-B7AC-63BA0CD9582A}" dt="2023-10-19T07:55:23.724" v="80"/>
        <pc:sldMkLst>
          <pc:docMk/>
          <pc:sldMk cId="302978315" sldId="264"/>
        </pc:sldMkLst>
      </pc:sldChg>
      <pc:sldChg chg="addSp delSp modSp mod modTransition modAnim">
        <pc:chgData name="Leonie Smith" userId="fed1330f33f5650e" providerId="LiveId" clId="{97B4E34A-9995-4453-B7AC-63BA0CD9582A}" dt="2023-10-19T07:57:23.390" v="86"/>
        <pc:sldMkLst>
          <pc:docMk/>
          <pc:sldMk cId="891345644" sldId="265"/>
        </pc:sldMkLst>
      </pc:sldChg>
      <pc:sldChg chg="addSp delSp modSp mod modTransition modAnim">
        <pc:chgData name="Leonie Smith" userId="fed1330f33f5650e" providerId="LiveId" clId="{97B4E34A-9995-4453-B7AC-63BA0CD9582A}" dt="2023-10-19T07:58:58.369" v="92"/>
        <pc:sldMkLst>
          <pc:docMk/>
          <pc:sldMk cId="3955896480" sldId="266"/>
        </pc:sldMkLst>
      </pc:sldChg>
      <pc:sldChg chg="addSp delSp modSp mod modTransition modAnim">
        <pc:chgData name="Leonie Smith" userId="fed1330f33f5650e" providerId="LiveId" clId="{97B4E34A-9995-4453-B7AC-63BA0CD9582A}" dt="2023-10-19T08:00:02.198" v="95"/>
        <pc:sldMkLst>
          <pc:docMk/>
          <pc:sldMk cId="1786802927" sldId="267"/>
        </pc:sldMkLst>
      </pc:sldChg>
      <pc:sldChg chg="addSp delSp modSp mod modTransition modAnim">
        <pc:chgData name="Leonie Smith" userId="fed1330f33f5650e" providerId="LiveId" clId="{97B4E34A-9995-4453-B7AC-63BA0CD9582A}" dt="2023-10-19T08:02:21.382" v="98"/>
        <pc:sldMkLst>
          <pc:docMk/>
          <pc:sldMk cId="4053000739" sldId="268"/>
        </pc:sldMkLst>
      </pc:sldChg>
      <pc:sldChg chg="addSp delSp modSp mod modTransition modAnim modNotesTx">
        <pc:chgData name="Leonie Smith" userId="fed1330f33f5650e" providerId="LiveId" clId="{97B4E34A-9995-4453-B7AC-63BA0CD9582A}" dt="2023-10-25T07:22:03.449" v="104" actId="20577"/>
        <pc:sldMkLst>
          <pc:docMk/>
          <pc:sldMk cId="1313167986" sldId="286"/>
        </pc:sldMkLst>
      </pc:sldChg>
    </pc:docChg>
  </pc:docChgLst>
  <pc:docChgLst>
    <pc:chgData name="Leonie Smith" userId="fed1330f33f5650e" providerId="LiveId" clId="{0230A21C-76EB-4E4D-99B6-FA1CBE7969E9}"/>
    <pc:docChg chg="modSld">
      <pc:chgData name="Leonie Smith" userId="fed1330f33f5650e" providerId="LiveId" clId="{0230A21C-76EB-4E4D-99B6-FA1CBE7969E9}" dt="2021-12-10T07:55:32.406" v="0"/>
      <pc:docMkLst>
        <pc:docMk/>
      </pc:docMkLst>
      <pc:sldChg chg="modNotesTx">
        <pc:chgData name="Leonie Smith" userId="fed1330f33f5650e" providerId="LiveId" clId="{0230A21C-76EB-4E4D-99B6-FA1CBE7969E9}" dt="2021-12-10T07:55:32.406" v="0"/>
        <pc:sldMkLst>
          <pc:docMk/>
          <pc:sldMk cId="3348757415" sldId="256"/>
        </pc:sldMkLst>
      </pc:sldChg>
    </pc:docChg>
  </pc:docChgLst>
  <pc:docChgLst>
    <pc:chgData name="Alfred Smith" userId="3c60a3631c0db8ad" providerId="LiveId" clId="{14203D23-054D-432C-B12A-1661DBC20FEB}"/>
    <pc:docChg chg="undo custSel modSld">
      <pc:chgData name="Alfred Smith" userId="3c60a3631c0db8ad" providerId="LiveId" clId="{14203D23-054D-432C-B12A-1661DBC20FEB}" dt="2024-06-25T08:24:13.701" v="44" actId="20577"/>
      <pc:docMkLst>
        <pc:docMk/>
      </pc:docMkLst>
      <pc:sldChg chg="modSp mod">
        <pc:chgData name="Alfred Smith" userId="3c60a3631c0db8ad" providerId="LiveId" clId="{14203D23-054D-432C-B12A-1661DBC20FEB}" dt="2024-06-25T08:18:03.281" v="27"/>
        <pc:sldMkLst>
          <pc:docMk/>
          <pc:sldMk cId="1018574621" sldId="257"/>
        </pc:sldMkLst>
      </pc:sldChg>
      <pc:sldChg chg="modSp mod">
        <pc:chgData name="Alfred Smith" userId="3c60a3631c0db8ad" providerId="LiveId" clId="{14203D23-054D-432C-B12A-1661DBC20FEB}" dt="2024-06-25T08:18:13.009" v="28"/>
        <pc:sldMkLst>
          <pc:docMk/>
          <pc:sldMk cId="525752733" sldId="258"/>
        </pc:sldMkLst>
      </pc:sldChg>
      <pc:sldChg chg="modSp mod">
        <pc:chgData name="Alfred Smith" userId="3c60a3631c0db8ad" providerId="LiveId" clId="{14203D23-054D-432C-B12A-1661DBC20FEB}" dt="2024-06-25T08:18:21.472" v="29"/>
        <pc:sldMkLst>
          <pc:docMk/>
          <pc:sldMk cId="3459794170" sldId="259"/>
        </pc:sldMkLst>
      </pc:sldChg>
      <pc:sldChg chg="modSp mod">
        <pc:chgData name="Alfred Smith" userId="3c60a3631c0db8ad" providerId="LiveId" clId="{14203D23-054D-432C-B12A-1661DBC20FEB}" dt="2024-06-25T08:18:41.997" v="30"/>
        <pc:sldMkLst>
          <pc:docMk/>
          <pc:sldMk cId="1204998267" sldId="260"/>
        </pc:sldMkLst>
      </pc:sldChg>
      <pc:sldChg chg="modSp mod">
        <pc:chgData name="Alfred Smith" userId="3c60a3631c0db8ad" providerId="LiveId" clId="{14203D23-054D-432C-B12A-1661DBC20FEB}" dt="2024-06-25T08:18:54.899" v="31"/>
        <pc:sldMkLst>
          <pc:docMk/>
          <pc:sldMk cId="3728152200" sldId="261"/>
        </pc:sldMkLst>
      </pc:sldChg>
      <pc:sldChg chg="modSp mod">
        <pc:chgData name="Alfred Smith" userId="3c60a3631c0db8ad" providerId="LiveId" clId="{14203D23-054D-432C-B12A-1661DBC20FEB}" dt="2024-06-25T08:19:03.684" v="32"/>
        <pc:sldMkLst>
          <pc:docMk/>
          <pc:sldMk cId="3350226380" sldId="262"/>
        </pc:sldMkLst>
      </pc:sldChg>
      <pc:sldChg chg="modSp mod">
        <pc:chgData name="Alfred Smith" userId="3c60a3631c0db8ad" providerId="LiveId" clId="{14203D23-054D-432C-B12A-1661DBC20FEB}" dt="2024-06-25T08:19:14.749" v="33"/>
        <pc:sldMkLst>
          <pc:docMk/>
          <pc:sldMk cId="814010234" sldId="263"/>
        </pc:sldMkLst>
      </pc:sldChg>
      <pc:sldChg chg="modSp mod">
        <pc:chgData name="Alfred Smith" userId="3c60a3631c0db8ad" providerId="LiveId" clId="{14203D23-054D-432C-B12A-1661DBC20FEB}" dt="2024-06-25T08:19:27.836" v="34"/>
        <pc:sldMkLst>
          <pc:docMk/>
          <pc:sldMk cId="302978315" sldId="264"/>
        </pc:sldMkLst>
      </pc:sldChg>
      <pc:sldChg chg="modSp mod">
        <pc:chgData name="Alfred Smith" userId="3c60a3631c0db8ad" providerId="LiveId" clId="{14203D23-054D-432C-B12A-1661DBC20FEB}" dt="2024-06-25T08:19:46.637" v="36" actId="404"/>
        <pc:sldMkLst>
          <pc:docMk/>
          <pc:sldMk cId="891345644" sldId="265"/>
        </pc:sldMkLst>
      </pc:sldChg>
      <pc:sldChg chg="modSp mod">
        <pc:chgData name="Alfred Smith" userId="3c60a3631c0db8ad" providerId="LiveId" clId="{14203D23-054D-432C-B12A-1661DBC20FEB}" dt="2024-06-25T08:19:54.771" v="37"/>
        <pc:sldMkLst>
          <pc:docMk/>
          <pc:sldMk cId="3955896480" sldId="266"/>
        </pc:sldMkLst>
      </pc:sldChg>
      <pc:sldChg chg="modSp mod">
        <pc:chgData name="Alfred Smith" userId="3c60a3631c0db8ad" providerId="LiveId" clId="{14203D23-054D-432C-B12A-1661DBC20FEB}" dt="2024-06-25T08:20:08.968" v="39" actId="404"/>
        <pc:sldMkLst>
          <pc:docMk/>
          <pc:sldMk cId="1786802927" sldId="267"/>
        </pc:sldMkLst>
      </pc:sldChg>
      <pc:sldChg chg="modSp mod">
        <pc:chgData name="Alfred Smith" userId="3c60a3631c0db8ad" providerId="LiveId" clId="{14203D23-054D-432C-B12A-1661DBC20FEB}" dt="2024-06-25T08:20:34.324" v="40"/>
        <pc:sldMkLst>
          <pc:docMk/>
          <pc:sldMk cId="4053000739" sldId="268"/>
        </pc:sldMkLst>
      </pc:sldChg>
      <pc:sldChg chg="addSp delSp modSp mod">
        <pc:chgData name="Alfred Smith" userId="3c60a3631c0db8ad" providerId="LiveId" clId="{14203D23-054D-432C-B12A-1661DBC20FEB}" dt="2024-06-24T13:13:25.512" v="4" actId="20577"/>
        <pc:sldMkLst>
          <pc:docMk/>
          <pc:sldMk cId="1313167986" sldId="286"/>
        </pc:sldMkLst>
      </pc:sldChg>
      <pc:sldChg chg="modSp mod">
        <pc:chgData name="Alfred Smith" userId="3c60a3631c0db8ad" providerId="LiveId" clId="{14203D23-054D-432C-B12A-1661DBC20FEB}" dt="2024-06-25T08:24:09.081" v="42" actId="20577"/>
        <pc:sldMkLst>
          <pc:docMk/>
          <pc:sldMk cId="2005784979" sldId="287"/>
        </pc:sldMkLst>
      </pc:sldChg>
      <pc:sldChg chg="addSp modSp mod">
        <pc:chgData name="Alfred Smith" userId="3c60a3631c0db8ad" providerId="LiveId" clId="{14203D23-054D-432C-B12A-1661DBC20FEB}" dt="2024-06-25T08:24:13.701" v="44" actId="20577"/>
        <pc:sldMkLst>
          <pc:docMk/>
          <pc:sldMk cId="3135860036" sldId="288"/>
        </pc:sldMkLst>
      </pc:sldChg>
    </pc:docChg>
  </pc:docChgLst>
  <pc:docChgLst>
    <pc:chgData name="Alfred Smith" userId="3c60a3631c0db8ad" providerId="LiveId" clId="{D5ECB330-AF70-4B9F-AE2B-2193ECA4F55B}"/>
    <pc:docChg chg="modSld">
      <pc:chgData name="Alfred Smith" userId="3c60a3631c0db8ad" providerId="LiveId" clId="{D5ECB330-AF70-4B9F-AE2B-2193ECA4F55B}" dt="2025-05-09T08:33:15.720" v="0"/>
      <pc:docMkLst>
        <pc:docMk/>
      </pc:docMkLst>
      <pc:sldChg chg="modSp">
        <pc:chgData name="Alfred Smith" userId="3c60a3631c0db8ad" providerId="LiveId" clId="{D5ECB330-AF70-4B9F-AE2B-2193ECA4F55B}" dt="2025-05-09T08:33:15.720" v="0"/>
        <pc:sldMkLst>
          <pc:docMk/>
          <pc:sldMk cId="3348757415" sldId="256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3348757415" sldId="256"/>
            <ac:spMk id="6" creationId="{416C064E-628E-47C0-A712-DB178FE9901E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2005784979" sldId="287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2005784979" sldId="287"/>
            <ac:spMk id="3" creationId="{935581B3-FB2E-BC07-13D6-BD0D1617D9C8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3135860036" sldId="288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3135860036" sldId="288"/>
            <ac:spMk id="3" creationId="{A97E3CF9-A5E7-6710-AB77-0C6609346847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1682379667" sldId="289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1682379667" sldId="289"/>
            <ac:spMk id="3" creationId="{1359A4F5-CE9B-7D0F-53C0-9930E8762C29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2963854876" sldId="290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2963854876" sldId="290"/>
            <ac:spMk id="3" creationId="{2CF46B8F-7CAB-ED33-37B1-86D19C2190E3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1246525936" sldId="291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1246525936" sldId="291"/>
            <ac:spMk id="3" creationId="{825D951C-5306-7928-E691-16E97A08EFC5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3738831707" sldId="292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3738831707" sldId="292"/>
            <ac:spMk id="3" creationId="{D4307482-92A6-67DA-E263-336E5B3FDD0F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2508563643" sldId="293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2508563643" sldId="293"/>
            <ac:spMk id="3" creationId="{68FC7924-4A81-4F54-65A0-530F0D05BF07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2682476370" sldId="294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2682476370" sldId="294"/>
            <ac:spMk id="3" creationId="{EEAEB3CE-D373-7D71-CF88-76F3F4CB8128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1594922063" sldId="295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1594922063" sldId="295"/>
            <ac:spMk id="3" creationId="{54A7E7D8-92D5-2384-C4A9-8A9EF4BB8A33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2889755348" sldId="296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2889755348" sldId="296"/>
            <ac:spMk id="3" creationId="{52F42B9E-BE43-10C4-0733-A86BD200F4AA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281251259" sldId="297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281251259" sldId="297"/>
            <ac:spMk id="3" creationId="{F094C2DF-C625-B03E-CC75-44570F711BF9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92262006" sldId="298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92262006" sldId="298"/>
            <ac:spMk id="3" creationId="{2D4EE27D-C3C7-4F70-4BF5-89AC7B677812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232327736" sldId="299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232327736" sldId="299"/>
            <ac:spMk id="3" creationId="{609EBA35-917E-FEBA-0A42-463220C3F40E}"/>
          </ac:spMkLst>
        </pc:spChg>
      </pc:sldChg>
      <pc:sldChg chg="modSp">
        <pc:chgData name="Alfred Smith" userId="3c60a3631c0db8ad" providerId="LiveId" clId="{D5ECB330-AF70-4B9F-AE2B-2193ECA4F55B}" dt="2025-05-09T08:33:15.720" v="0"/>
        <pc:sldMkLst>
          <pc:docMk/>
          <pc:sldMk cId="4093225353" sldId="300"/>
        </pc:sldMkLst>
        <pc:spChg chg="mod">
          <ac:chgData name="Alfred Smith" userId="3c60a3631c0db8ad" providerId="LiveId" clId="{D5ECB330-AF70-4B9F-AE2B-2193ECA4F55B}" dt="2025-05-09T08:33:15.720" v="0"/>
          <ac:spMkLst>
            <pc:docMk/>
            <pc:sldMk cId="4093225353" sldId="300"/>
            <ac:spMk id="3" creationId="{57FEAB48-1EB2-EC23-05F0-4E8E9C493E78}"/>
          </ac:spMkLst>
        </pc:spChg>
      </pc:sldChg>
    </pc:docChg>
  </pc:docChgLst>
  <pc:docChgLst>
    <pc:chgData name="dhondup tsering" userId="425dcc2034446b72" providerId="LiveId" clId="{3E73442F-7CC3-4560-9ADA-4B19173C2AD9}"/>
    <pc:docChg chg="modSld">
      <pc:chgData name="dhondup tsering" userId="425dcc2034446b72" providerId="LiveId" clId="{3E73442F-7CC3-4560-9ADA-4B19173C2AD9}" dt="2021-08-03T06:28:56.618" v="122"/>
      <pc:docMkLst>
        <pc:docMk/>
      </pc:docMkLst>
      <pc:sldChg chg="addSp modSp">
        <pc:chgData name="dhondup tsering" userId="425dcc2034446b72" providerId="LiveId" clId="{3E73442F-7CC3-4560-9ADA-4B19173C2AD9}" dt="2021-08-03T04:46:04.692" v="0"/>
        <pc:sldMkLst>
          <pc:docMk/>
          <pc:sldMk cId="3348757415" sldId="256"/>
        </pc:sldMkLst>
      </pc:sldChg>
      <pc:sldChg chg="addSp delSp modSp">
        <pc:chgData name="dhondup tsering" userId="425dcc2034446b72" providerId="LiveId" clId="{3E73442F-7CC3-4560-9ADA-4B19173C2AD9}" dt="2021-08-03T04:51:33.275" v="4"/>
        <pc:sldMkLst>
          <pc:docMk/>
          <pc:sldMk cId="1018574621" sldId="257"/>
        </pc:sldMkLst>
      </pc:sldChg>
      <pc:sldChg chg="addSp delSp modSp">
        <pc:chgData name="dhondup tsering" userId="425dcc2034446b72" providerId="LiveId" clId="{3E73442F-7CC3-4560-9ADA-4B19173C2AD9}" dt="2021-08-03T04:54:00.744" v="6"/>
        <pc:sldMkLst>
          <pc:docMk/>
          <pc:sldMk cId="525752733" sldId="258"/>
        </pc:sldMkLst>
      </pc:sldChg>
      <pc:sldChg chg="addSp delSp modSp">
        <pc:chgData name="dhondup tsering" userId="425dcc2034446b72" providerId="LiveId" clId="{3E73442F-7CC3-4560-9ADA-4B19173C2AD9}" dt="2021-08-03T04:55:57.687" v="9"/>
        <pc:sldMkLst>
          <pc:docMk/>
          <pc:sldMk cId="3459794170" sldId="259"/>
        </pc:sldMkLst>
      </pc:sldChg>
      <pc:sldChg chg="addSp delSp modSp">
        <pc:chgData name="dhondup tsering" userId="425dcc2034446b72" providerId="LiveId" clId="{3E73442F-7CC3-4560-9ADA-4B19173C2AD9}" dt="2021-08-03T04:58:57.793" v="11"/>
        <pc:sldMkLst>
          <pc:docMk/>
          <pc:sldMk cId="1204998267" sldId="260"/>
        </pc:sldMkLst>
      </pc:sldChg>
      <pc:sldChg chg="addSp delSp modSp">
        <pc:chgData name="dhondup tsering" userId="425dcc2034446b72" providerId="LiveId" clId="{3E73442F-7CC3-4560-9ADA-4B19173C2AD9}" dt="2021-08-03T05:01:41.424" v="14"/>
        <pc:sldMkLst>
          <pc:docMk/>
          <pc:sldMk cId="3728152200" sldId="261"/>
        </pc:sldMkLst>
      </pc:sldChg>
      <pc:sldChg chg="addSp delSp modSp">
        <pc:chgData name="dhondup tsering" userId="425dcc2034446b72" providerId="LiveId" clId="{3E73442F-7CC3-4560-9ADA-4B19173C2AD9}" dt="2021-08-03T05:03:43.049" v="18"/>
        <pc:sldMkLst>
          <pc:docMk/>
          <pc:sldMk cId="3350226380" sldId="262"/>
        </pc:sldMkLst>
      </pc:sldChg>
      <pc:sldChg chg="addSp delSp modSp">
        <pc:chgData name="dhondup tsering" userId="425dcc2034446b72" providerId="LiveId" clId="{3E73442F-7CC3-4560-9ADA-4B19173C2AD9}" dt="2021-08-03T05:07:50.341" v="21"/>
        <pc:sldMkLst>
          <pc:docMk/>
          <pc:sldMk cId="814010234" sldId="263"/>
        </pc:sldMkLst>
      </pc:sldChg>
      <pc:sldChg chg="addSp delSp modSp">
        <pc:chgData name="dhondup tsering" userId="425dcc2034446b72" providerId="LiveId" clId="{3E73442F-7CC3-4560-9ADA-4B19173C2AD9}" dt="2021-08-03T05:17:05.641" v="29"/>
        <pc:sldMkLst>
          <pc:docMk/>
          <pc:sldMk cId="302978315" sldId="264"/>
        </pc:sldMkLst>
      </pc:sldChg>
      <pc:sldChg chg="addSp delSp modSp">
        <pc:chgData name="dhondup tsering" userId="425dcc2034446b72" providerId="LiveId" clId="{3E73442F-7CC3-4560-9ADA-4B19173C2AD9}" dt="2021-08-03T05:19:01.901" v="33"/>
        <pc:sldMkLst>
          <pc:docMk/>
          <pc:sldMk cId="891345644" sldId="265"/>
        </pc:sldMkLst>
      </pc:sldChg>
      <pc:sldChg chg="addSp delSp modSp">
        <pc:chgData name="dhondup tsering" userId="425dcc2034446b72" providerId="LiveId" clId="{3E73442F-7CC3-4560-9ADA-4B19173C2AD9}" dt="2021-08-03T05:20:49.621" v="36"/>
        <pc:sldMkLst>
          <pc:docMk/>
          <pc:sldMk cId="3955896480" sldId="266"/>
        </pc:sldMkLst>
      </pc:sldChg>
      <pc:sldChg chg="addSp delSp modSp">
        <pc:chgData name="dhondup tsering" userId="425dcc2034446b72" providerId="LiveId" clId="{3E73442F-7CC3-4560-9ADA-4B19173C2AD9}" dt="2021-08-03T05:25:50.521" v="40"/>
        <pc:sldMkLst>
          <pc:docMk/>
          <pc:sldMk cId="1786802927" sldId="267"/>
        </pc:sldMkLst>
      </pc:sldChg>
      <pc:sldChg chg="addSp delSp modSp">
        <pc:chgData name="dhondup tsering" userId="425dcc2034446b72" providerId="LiveId" clId="{3E73442F-7CC3-4560-9ADA-4B19173C2AD9}" dt="2021-08-03T05:38:52.565" v="59"/>
        <pc:sldMkLst>
          <pc:docMk/>
          <pc:sldMk cId="4053000739" sldId="268"/>
        </pc:sldMkLst>
      </pc:sldChg>
      <pc:sldChg chg="addSp modSp">
        <pc:chgData name="dhondup tsering" userId="425dcc2034446b72" providerId="LiveId" clId="{3E73442F-7CC3-4560-9ADA-4B19173C2AD9}" dt="2021-08-03T05:39:51.507" v="60"/>
        <pc:sldMkLst>
          <pc:docMk/>
          <pc:sldMk cId="3097559617" sldId="269"/>
        </pc:sldMkLst>
      </pc:sldChg>
      <pc:sldChg chg="addSp delSp modSp">
        <pc:chgData name="dhondup tsering" userId="425dcc2034446b72" providerId="LiveId" clId="{3E73442F-7CC3-4560-9ADA-4B19173C2AD9}" dt="2021-08-03T05:41:45.523" v="65"/>
        <pc:sldMkLst>
          <pc:docMk/>
          <pc:sldMk cId="415415560" sldId="270"/>
        </pc:sldMkLst>
      </pc:sldChg>
      <pc:sldChg chg="addSp delSp modSp">
        <pc:chgData name="dhondup tsering" userId="425dcc2034446b72" providerId="LiveId" clId="{3E73442F-7CC3-4560-9ADA-4B19173C2AD9}" dt="2021-08-03T05:45:58.447" v="72"/>
        <pc:sldMkLst>
          <pc:docMk/>
          <pc:sldMk cId="4138472140" sldId="271"/>
        </pc:sldMkLst>
      </pc:sldChg>
      <pc:sldChg chg="addSp delSp modSp">
        <pc:chgData name="dhondup tsering" userId="425dcc2034446b72" providerId="LiveId" clId="{3E73442F-7CC3-4560-9ADA-4B19173C2AD9}" dt="2021-08-03T05:47:43.791" v="74"/>
        <pc:sldMkLst>
          <pc:docMk/>
          <pc:sldMk cId="3074633053" sldId="272"/>
        </pc:sldMkLst>
      </pc:sldChg>
      <pc:sldChg chg="addSp delSp modSp">
        <pc:chgData name="dhondup tsering" userId="425dcc2034446b72" providerId="LiveId" clId="{3E73442F-7CC3-4560-9ADA-4B19173C2AD9}" dt="2021-08-03T05:49:33.337" v="77"/>
        <pc:sldMkLst>
          <pc:docMk/>
          <pc:sldMk cId="1780628248" sldId="273"/>
        </pc:sldMkLst>
      </pc:sldChg>
      <pc:sldChg chg="addSp delSp modSp">
        <pc:chgData name="dhondup tsering" userId="425dcc2034446b72" providerId="LiveId" clId="{3E73442F-7CC3-4560-9ADA-4B19173C2AD9}" dt="2021-08-03T05:51:08.949" v="80"/>
        <pc:sldMkLst>
          <pc:docMk/>
          <pc:sldMk cId="1680183773" sldId="274"/>
        </pc:sldMkLst>
      </pc:sldChg>
      <pc:sldChg chg="addSp delSp modSp">
        <pc:chgData name="dhondup tsering" userId="425dcc2034446b72" providerId="LiveId" clId="{3E73442F-7CC3-4560-9ADA-4B19173C2AD9}" dt="2021-08-03T05:56:21.459" v="82"/>
        <pc:sldMkLst>
          <pc:docMk/>
          <pc:sldMk cId="1750916314" sldId="275"/>
        </pc:sldMkLst>
      </pc:sldChg>
      <pc:sldChg chg="addSp delSp modSp">
        <pc:chgData name="dhondup tsering" userId="425dcc2034446b72" providerId="LiveId" clId="{3E73442F-7CC3-4560-9ADA-4B19173C2AD9}" dt="2021-08-03T05:58:38.433" v="86"/>
        <pc:sldMkLst>
          <pc:docMk/>
          <pc:sldMk cId="1705534036" sldId="276"/>
        </pc:sldMkLst>
      </pc:sldChg>
      <pc:sldChg chg="addSp delSp modSp">
        <pc:chgData name="dhondup tsering" userId="425dcc2034446b72" providerId="LiveId" clId="{3E73442F-7CC3-4560-9ADA-4B19173C2AD9}" dt="2021-08-03T06:03:49.831" v="95"/>
        <pc:sldMkLst>
          <pc:docMk/>
          <pc:sldMk cId="3258266059" sldId="277"/>
        </pc:sldMkLst>
      </pc:sldChg>
      <pc:sldChg chg="addSp delSp modSp">
        <pc:chgData name="dhondup tsering" userId="425dcc2034446b72" providerId="LiveId" clId="{3E73442F-7CC3-4560-9ADA-4B19173C2AD9}" dt="2021-08-03T06:07:17.144" v="99"/>
        <pc:sldMkLst>
          <pc:docMk/>
          <pc:sldMk cId="819639008" sldId="278"/>
        </pc:sldMkLst>
      </pc:sldChg>
      <pc:sldChg chg="addSp delSp modSp">
        <pc:chgData name="dhondup tsering" userId="425dcc2034446b72" providerId="LiveId" clId="{3E73442F-7CC3-4560-9ADA-4B19173C2AD9}" dt="2021-08-03T06:11:02.702" v="104"/>
        <pc:sldMkLst>
          <pc:docMk/>
          <pc:sldMk cId="3077440021" sldId="279"/>
        </pc:sldMkLst>
      </pc:sldChg>
      <pc:sldChg chg="addSp modSp">
        <pc:chgData name="dhondup tsering" userId="425dcc2034446b72" providerId="LiveId" clId="{3E73442F-7CC3-4560-9ADA-4B19173C2AD9}" dt="2021-08-03T06:12:56.122" v="105"/>
        <pc:sldMkLst>
          <pc:docMk/>
          <pc:sldMk cId="3370373194" sldId="280"/>
        </pc:sldMkLst>
      </pc:sldChg>
      <pc:sldChg chg="addSp delSp modSp">
        <pc:chgData name="dhondup tsering" userId="425dcc2034446b72" providerId="LiveId" clId="{3E73442F-7CC3-4560-9ADA-4B19173C2AD9}" dt="2021-08-03T06:16:32.964" v="110"/>
        <pc:sldMkLst>
          <pc:docMk/>
          <pc:sldMk cId="682978347" sldId="281"/>
        </pc:sldMkLst>
      </pc:sldChg>
      <pc:sldChg chg="addSp delSp modSp">
        <pc:chgData name="dhondup tsering" userId="425dcc2034446b72" providerId="LiveId" clId="{3E73442F-7CC3-4560-9ADA-4B19173C2AD9}" dt="2021-08-03T06:20:46.347" v="117"/>
        <pc:sldMkLst>
          <pc:docMk/>
          <pc:sldMk cId="3404170841" sldId="282"/>
        </pc:sldMkLst>
      </pc:sldChg>
      <pc:sldChg chg="addSp delSp modSp">
        <pc:chgData name="dhondup tsering" userId="425dcc2034446b72" providerId="LiveId" clId="{3E73442F-7CC3-4560-9ADA-4B19173C2AD9}" dt="2021-08-03T06:24:06.713" v="119"/>
        <pc:sldMkLst>
          <pc:docMk/>
          <pc:sldMk cId="897244117" sldId="283"/>
        </pc:sldMkLst>
      </pc:sldChg>
      <pc:sldChg chg="addSp modSp">
        <pc:chgData name="dhondup tsering" userId="425dcc2034446b72" providerId="LiveId" clId="{3E73442F-7CC3-4560-9ADA-4B19173C2AD9}" dt="2021-08-03T06:27:32.763" v="120"/>
        <pc:sldMkLst>
          <pc:docMk/>
          <pc:sldMk cId="3006326265" sldId="284"/>
        </pc:sldMkLst>
      </pc:sldChg>
      <pc:sldChg chg="addSp delSp modSp">
        <pc:chgData name="dhondup tsering" userId="425dcc2034446b72" providerId="LiveId" clId="{3E73442F-7CC3-4560-9ADA-4B19173C2AD9}" dt="2021-08-03T06:28:56.618" v="122"/>
        <pc:sldMkLst>
          <pc:docMk/>
          <pc:sldMk cId="3811594862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DA9F9-D791-4E4B-8B5B-284AFBC2886E}" type="datetimeFigureOut">
              <a:rPr lang="en-IN" smtClean="0"/>
              <a:t>09-05-2025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51B3C-EDD8-413B-894B-A684858086F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9878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51B3C-EDD8-413B-894B-A684858086FF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355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51B3C-EDD8-413B-894B-A684858086FF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0394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180A-6DFB-447A-BF5C-2E903C7E5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8-5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EC35810-DD40-7B8E-72B6-CD4DC4B7F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FF2A77-88DE-E585-0B45-3F61EAF05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3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"/>
    </mc:Choice>
    <mc:Fallback xmlns="">
      <p:transition spd="slow" advTm="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D201B-9DD5-5C26-F58A-39C98F46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0"/>
            <a:ext cx="131064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5D951C-5306-7928-E691-16E97A08EFC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246525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saw that he had gone over to look, God called out to him from within the bush, “Moses, Moses!”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“Here I am,” he answered.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དཀོན་མཆོག་ཡ་ཝཱེས་ཁོ་རང་ཚེར་ཕུང་ལ་བལྟ་རུ་འགྲོ་བ་གཟིགས་ཏེ། ཚེར་ཕུང་གི་དཀྱིལ་ནས་མོ་ཤེ་མོ་ཤེ་ཞེས་ཞལ་འབོད་གནང་བ་ལ། མོ་ཤེ་ཡིས་ང་རང་འདི་རུ་ཡོད་ཅེས་ཞུས། </a:t>
            </a:r>
            <a:endParaRPr lang="en-ZA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FBBA8265-C0CC-44AE-3CBD-4DA48FB81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5"/>
    </mc:Choice>
    <mc:Fallback xmlns="">
      <p:transition spd="slow" advTm="14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449D78-A51C-A699-5F28-E80B65F12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5143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307482-92A6-67DA-E263-336E5B3FDD0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38831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“Do not come any closer,” God said. “Take off your sandals, for the place where you are standing is holy ground.”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དེ་ནས་ཁོང་གིས་འདི་སྐད་དུ། ཉེ་སར་མ་འོང་ཞིག ཁྱོད་རང་ལངས་ནས་འདུག་ས་འདི་ནི་གནས་དམ་པ་ཡིན་པས། ཁྱོད་ཀྱིས་བསིལ་ལྷམ་ཕུད་ཅིག་ཅེས་དང་།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401CEA4-0C0F-057D-A104-E7735066A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8"/>
    </mc:Choice>
    <mc:Fallback xmlns="">
      <p:transition spd="slow" advTm="10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202811-8BD7-6D93-CCD8-6A9551EDB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4601" y="0"/>
            <a:ext cx="154103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FC7924-4A81-4F54-65A0-530F0D05BF0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08563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He said, “I am the God of your father, the God of Abraham, the God of Isaac, and the God of Jacob.”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At this, Moses hid his face, for he was afraid to look at God.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ཡང་འདི་སྐད་དུ། བདག་ནི་ཁྱོད་ཀྱི་ཕ་ཡི་དཀོན་མཆོག་དང་། ཨབ་ར་ཧམ་གྱི་དཀོན་མཆོག་དང་། ཨི་སཱག་གི་དཀོན་མཆོག་དང་། ཡ་ཀོབ་ཀྱི་དཀོན་མཆོག་ཡིན་ཞེས་གསུངས་པ་ལ། མོ་ཤེ་ཡིས་དཀོན་མཆོག་ལ་བལྟ་བར་འཇིགས་པས་རང་གི་ངོ་གདོང་བཀབ།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B65E42-2B31-058A-180F-886F48655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9"/>
    </mc:Choice>
    <mc:Fallback xmlns="">
      <p:transition spd="slow" advTm="16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C7C12-3A77-B969-1FAF-08C4AFCD0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82945" cy="6874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AEB3CE-D373-7D71-CF88-76F3F4CB812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682476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said, “I have indeed seen the affliction of My people in Egypt. I have heard them crying out because of their oppressors, and I am aware of their sufferings.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དེ་ནས་དཀོན་མཆོག་ཡ་ཝཱེས་འདི་སྐད་དུ། བདག་གི་འབངས་མི་རྣམས་ཀྱིས་ཨེ་ཅིབ་ཡུལ་དུ་མྱངས་པའི་དཀའ་སྡུག་ནི་བདག་གིས་དངོས་སུ་མཐོང་ཞིང་། ཁོ་རྣམས་ཀྱིས་ལས་རྒྱབ་པའི་གཉའ་གནོན་དྲག་པོའི་རྐྱེན་གྱིས་སྡུག་ཡུས་བཏོན་པའང་བདག་གིས་ཐོས་ལ། བདག་གིས་སྔར་ནས་དེ་རྣམས་ཀྱི་སྡུག་བསྔལ་ཤེས་པ་ཡིན།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241EB34-7C15-15CE-60FE-EA5BCDABE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2"/>
    </mc:Choice>
    <mc:Fallback xmlns="">
      <p:transition spd="slow" advTm="1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6EA198-7899-F624-5351-4B0A626ED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2835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A7E7D8-92D5-2384-C4A9-8A9EF4BB8A3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594922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have come down to rescue them from the hand of the Egyptians and to bring them up out of that land to a good and spacious land, a land flowing with milk and honey</a:t>
            </a:r>
            <a:r>
              <a:rPr lang="en-ZA" sz="3200" dirty="0">
                <a:solidFill>
                  <a:srgbClr val="444444"/>
                </a:solidFill>
                <a:latin typeface="Arial" panose="020B0604020202020204" pitchFamily="34" charset="0"/>
              </a:rPr>
              <a:t>. ….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ད་ནི་བདག་མར་འོངས་ནས་ཁོ་རྣམས་ཨེ་ཅིབ་པ་རྣམས་ཀྱི་ལག་འོག་ནས་ཐར་བར་བྱེད་ཅིང་། ཡུལ་དེ་ནས་ཡར་ཁྲིད་དེ། མཛེས་ཤིང་ཡངས་ལ་འོ་མ་དང་སྦྲང་རྩི་བཞུར་བའི་ཡུལ་ཏེ། ཀ་ན་ཨན་པ་དང་། ཧེད་པ་དང་། ཨེ་མོར་པ་དང་། ཕེ་རེ་ཟི་པ་དང་། ཧེ་བི་པ་དང་། ཡེ་བུ་སི་པ་བཅས་ཀྱི་གནས་སུ་བསླེབ་པར་བྱའོ། 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83AA8B-5EA6-4B52-019B-1494F2414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4"/>
    </mc:Choice>
    <mc:Fallback xmlns="">
      <p:transition spd="slow" advTm="1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013D5-4815-4CBC-5A7B-CCF97ED30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253"/>
            <a:ext cx="12192000" cy="7102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581B3-FB2E-BC07-13D6-BD0D1617D9C8}"/>
              </a:ext>
            </a:extLst>
          </p:cNvPr>
          <p:cNvSpPr txBox="1"/>
          <p:nvPr/>
        </p:nvSpPr>
        <p:spPr>
          <a:xfrm>
            <a:off x="940676" y="0"/>
            <a:ext cx="5155324" cy="2593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1" cap="all" dirty="0">
                <a:solidFill>
                  <a:schemeClr val="bg1"/>
                </a:solidFill>
                <a:latin typeface="ArialMT"/>
              </a:rPr>
              <a:t>ཨེ་ཅིབ་ནས་ཐོན་པ 3</a:t>
            </a:r>
          </a:p>
          <a:p>
            <a:r>
              <a:rPr lang="bo-CN" sz="5400" b="1" dirty="0">
                <a:solidFill>
                  <a:schemeClr val="bg1"/>
                </a:solidFill>
                <a:latin typeface="Arial" panose="020B0604020202020204" pitchFamily="34" charset="0"/>
              </a:rPr>
              <a:t>ཚེར་ཤིང་མེའ་བར་བ།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05784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99190F-BE85-2C5A-E1AB-4743A37C8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7708" y="-138545"/>
            <a:ext cx="13936643" cy="7004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F42B9E-BE43-10C4-0733-A86BD200F4A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889755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Therefore, go! I am sending you to Pharaoh to bring My people the Israelites out of Egypt.”</a:t>
            </a:r>
          </a:p>
          <a:p>
            <a:br>
              <a:rPr lang="en-US" sz="4000" dirty="0"/>
            </a:b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ད་ནི་བདག་གིས་ཁྱོད་རང་ཕཱར་ཨོལ་གྱི་མདུན་དུ་མངགས་པར་བྱ་སྟེ། ཁྱོད་ནི་བདག་གི་འབངས་མི་ཡེས་ར་ཨེལ་པ་རྣམས་ཨེ་ཅིབ་ཡུལ་ནས་ཕྱིར་འཁྲིད་དུ་སོང་ཞིག་ཅེས་བཀའ་གནང་ངོ་། །</a:t>
            </a:r>
            <a:endParaRPr lang="en-ZA" sz="1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0A6FCCA-3170-3687-5B98-043A68591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1"/>
    </mc:Choice>
    <mc:Fallback xmlns="">
      <p:transition spd="slow" advTm="1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17745E-DAD2-8E3E-2906-C28ECE27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87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94C2DF-C625-B03E-CC75-44570F711BF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81251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Moses asked God, “Who am I, that I should go to Pharaoh and bring the Israelites out of Egypt?”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འོན་ཀྱང་མོ་ཤེ་ཡིས་དཀོན་མཆོག་ལ། ང་ནི་སུ་ཡིན་ནམ། ཕཱར་ཨོལ་དང་ངོ་འཕྲད་དུ་སོང་ནས་ཡེས་ར་ཨེལ་པ་རྣམས་ཨེ་ཅིབ་ཡུལ་ནས་ཕྱིར་འཁྲིད་འོང་ནུས་སམ་ཞེས་ཞུས་པ་ལ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A532FCD-71DB-0A4F-1829-ECB599273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7"/>
    </mc:Choice>
    <mc:Fallback xmlns="">
      <p:transition spd="slow" advTm="1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AB4D69-549D-975F-B4F7-F99EA4AC9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4EE27D-C3C7-4F70-4BF5-89AC7B67781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2262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“I will surely be with you,” God said, “and this will be the sign to you that I have sent you: When you have brought the people out of Egypt, all of you will worship God on this mountain.”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དཀོན་མཆོག་གིས་འདི་སྐད་དུ། ང་རང་ཁྱོད་དང་མཉམ་དུ་འགྲོགས་ངེས་ཤིང་། ཁྱོད་ཀྱིས་འབངས་མི་རྣམས་ཨེ་ཅིབ་ཡུལ་ནས་ཕྱིར་ཁྲིད་འོངས་པའི་རྗེས་སུ། ཁྱོད་རྣམས་ཀྱིས་རི་བོ་འདི་ནས་བདག་ལ་བསྙེན་བཀུར་བྱེད་ངེས་ལ། འདི་ནི་ངས་ཁྱོད་རང་མངགས་པའི་དཔང་རྟགས་ཡིན་ཞེས་བཀའ་གནང་བ་དང་།</a:t>
            </a:r>
            <a:endParaRPr lang="en-ZA" sz="1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7F9558-4D84-C9EC-9CD6-F27435715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1"/>
    </mc:Choice>
    <mc:Fallback xmlns="">
      <p:transition spd="slow" advTm="16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6F254-E6F8-2052-F567-E0C8FD78C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4038"/>
            <a:ext cx="12192000" cy="824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9EBA35-917E-FEBA-0A42-463220C3F40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2327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elders of Israel will listen to what you say, and you must go with them to the king of Egypt and tell him, ‘The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the Hebrews, has met with us. Now please let us take a three-day journey into the wilderness, so that we may sacrifice to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our God.’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དེ་རྣམས་ཀྱིས་ཁྱོད་ཀྱི་བཀའ་ལ་མཉན་ངེས་ཤིང་། ཁྱོད་དང་ཡེས་ར་ཨེལ་གྱི་རྒན་པོ་རྣམས་ཨེ་ཅིབ་ཀྱི་རྒྱལ་པོའི་མདུན་དུ་སོང་སྟེ་ཁོ་ལ་འདི་ལྟར། ཨིབ་རི་པའི་དཀོན་མཆོག་ཡ་ཝཱེ་ངེད་རྣམས་ལ་ཕྲད་པ་དང་། ད་ནི་ངེད་ཅག་གི་དཀོན་མཆོག་ཡ་ཝཱེ་ལ་མཆོད་པ་འབུལ་བའི་ཕྱིར། ཞག་གསུམ་གྱི་ལམ་ལ་དབེན་སྟོང་དུ་འགྲོ་བར་གནོངས་ཞེས་སྨྲོས་ཤིག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3703161-CF39-7B02-C4BD-4C66516F9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79"/>
    </mc:Choice>
    <mc:Fallback xmlns="">
      <p:transition spd="slow" advTm="2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8D22D-13FA-EBBD-3767-F3F702277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57"/>
            <a:ext cx="12192000" cy="6966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FEAB48-1EB2-EC23-05F0-4E8E9C493E7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093225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6) Burning Bush – Ex 3:1 – 4:17 (</a:t>
            </a:r>
            <a:r>
              <a:rPr lang="en-ZA" sz="40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Center</a:t>
            </a: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9600" b="1" dirty="0">
                <a:solidFill>
                  <a:srgbClr val="444444"/>
                </a:solidFill>
                <a:latin typeface="Arial" panose="020B0604020202020204" pitchFamily="34" charset="0"/>
              </a:rPr>
              <a:t>དཀོན་མཆོག་གིས་མོ་ཤེ་ལ་བོས་གནང་བ།</a:t>
            </a:r>
            <a:endParaRPr lang="en-ZA" sz="96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bo-CN" sz="5400" b="1" i="0" cap="all" dirty="0">
                <a:solidFill>
                  <a:srgbClr val="444444"/>
                </a:solidFill>
                <a:effectLst/>
                <a:latin typeface="ArialMT"/>
              </a:rPr>
              <a:t>ཨེ་ཅིབ་ནས་ཐོན་པ 3</a:t>
            </a:r>
          </a:p>
          <a:p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CB159D0-6C90-4528-0630-B8C12C691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3"/>
    </mc:Choice>
    <mc:Fallback xmlns="">
      <p:transition spd="slow" advTm="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9EB98-3808-C15F-FD7A-52F18B1C0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253"/>
            <a:ext cx="12192000" cy="7102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E3CF9-A5E7-6710-AB77-0C6609346847}"/>
              </a:ext>
            </a:extLst>
          </p:cNvPr>
          <p:cNvSpPr txBox="1"/>
          <p:nvPr/>
        </p:nvSpPr>
        <p:spPr>
          <a:xfrm>
            <a:off x="940676" y="0"/>
            <a:ext cx="5155324" cy="2593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1" cap="all" dirty="0">
                <a:solidFill>
                  <a:schemeClr val="bg1"/>
                </a:solidFill>
                <a:latin typeface="ArialMT"/>
              </a:rPr>
              <a:t>ཨེ་ཅིབ་ནས་ཐོན་པ 3</a:t>
            </a:r>
            <a:endParaRPr lang="bo-CN" sz="5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5400" b="1" dirty="0">
                <a:solidFill>
                  <a:schemeClr val="bg1"/>
                </a:solidFill>
                <a:latin typeface="Arial" panose="020B0604020202020204" pitchFamily="34" charset="0"/>
              </a:rPr>
              <a:t>དཀོན་མཆོག་གིས་མོ་ཤེ་ལ་བོས་གནང་བ།</a:t>
            </a:r>
            <a:endParaRPr lang="en-ZA" sz="5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02B3758-8C7A-A060-086C-331606D561CD}"/>
              </a:ext>
            </a:extLst>
          </p:cNvPr>
          <p:cNvSpPr txBox="1"/>
          <p:nvPr/>
        </p:nvSpPr>
        <p:spPr>
          <a:xfrm>
            <a:off x="388874" y="640365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60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Meanwhile, Moses was shepherding the flock of his father-in-law Jethro, the priest of Midian. He led the flock to the far side of the wilderness and came to Horeb, the mountain of God.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དེ་ཡང་མོ་ཤེ་ཡིས་མིད༌ཡཱན་ཡུལ་གྱི་མཆོད་དཔོན་ཏེ་རང་གི་སྒྱུག་པོ་ཡི་ཏྲོའི་ར་ལུག་གི་ཁྱུ་འཚོས་པ་དང་། ཉིན་ཞིག་ལ། ར་ལུག་གི་ཁྱུ་དེད་ནས་ཡུལ་དབེན་པའི་ཕ་རོལ་ཏུ་ཆས་ཤིང་། དཀོན་མཆོག་གི་རི་བོ་སྟེ་ཧོ་རེབ་ཅེས་པར་ཕྱིན།</a:t>
            </a:r>
            <a:endParaRPr lang="en-ZA" dirty="0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A913FFB8-A2F4-BDFC-C030-22D95E877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3"/>
    </mc:Choice>
    <mc:Fallback xmlns="">
      <p:transition spd="slow" advTm="10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882A5-DA26-FAFA-C48C-52B293B4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9433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59A4F5-CE9B-7D0F-53C0-9930E8762C2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82379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There the angel  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appeared to him in a blazing fire from within a bush. Moses saw the bush ablaze with fire, but it was not consumed.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ུས་དེར་དཀོན་མཆོག་ཡ་ཝཱེའི་ཕོ་ཉ་ཞིག་ཚེར་ཕུང་དཀྱིལ་གྱི་མེ་ལྕེའི་ཁྲོད་ནས་མོ་ཤེ་ལ་མངོན་པར་གྱུར་ཏོ། །མོ་ཤེ་ཡིས་བལྟས་པ་ན། ཚེར་ཕུང་མེ་ལ་འབར་བཞིན་ཡོད་ནའང་མེས་འཚིག་པར་མ་གྱུར་པ་མཐོང་བས། 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E022EEF-2A9A-D839-48E3-67318B30F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0"/>
    </mc:Choice>
    <mc:Fallback xmlns="">
      <p:transition spd="slow" advTm="12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B8D79-149C-42E8-A14E-8EB8AADA0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423"/>
            <a:ext cx="13357797" cy="6864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F46B8F-7CAB-ED33-37B1-86D19C2190E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6385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thought, “I must go over and see this marvelous sight. Why is the bush not burning up?”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མོ་ཤེའི་སེམས་ལ་ང་རང་ངོ་མཚཪ་ཆེན་པོ་དེ་ལ་བལྟ་རུ་འགྲོ་དགོས། ཚེར་ཕུང་འདི་མེ་ཡིས་མི་འཚིག་པའི་རྒྱུ་མཚན་ཅི་ཡིན་ནམ་སྙམ་མོ།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A6B2B9-FFDB-1ED3-F39F-652BA06EB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9"/>
    </mc:Choice>
    <mc:Fallback xmlns="">
      <p:transition spd="slow" advTm="9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3374</TotalTime>
  <Words>1395</Words>
  <Application>Microsoft Office PowerPoint</Application>
  <PresentationFormat>Widescreen</PresentationFormat>
  <Paragraphs>61</Paragraphs>
  <Slides>28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8-5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9</cp:revision>
  <dcterms:created xsi:type="dcterms:W3CDTF">2021-07-20T09:23:46Z</dcterms:created>
  <dcterms:modified xsi:type="dcterms:W3CDTF">2025-05-09T08:33:18Z</dcterms:modified>
</cp:coreProperties>
</file>