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6" r:id="rId2"/>
    <p:sldId id="287" r:id="rId3"/>
    <p:sldId id="286" r:id="rId4"/>
    <p:sldId id="288" r:id="rId5"/>
    <p:sldId id="268" r:id="rId6"/>
    <p:sldId id="289" r:id="rId7"/>
    <p:sldId id="269" r:id="rId8"/>
    <p:sldId id="290" r:id="rId9"/>
    <p:sldId id="270" r:id="rId10"/>
    <p:sldId id="291" r:id="rId11"/>
    <p:sldId id="272" r:id="rId12"/>
    <p:sldId id="292" r:id="rId13"/>
    <p:sldId id="273" r:id="rId14"/>
    <p:sldId id="293" r:id="rId15"/>
    <p:sldId id="274" r:id="rId16"/>
    <p:sldId id="294" r:id="rId17"/>
    <p:sldId id="275" r:id="rId18"/>
    <p:sldId id="295" r:id="rId19"/>
    <p:sldId id="276" r:id="rId20"/>
    <p:sldId id="296" r:id="rId21"/>
    <p:sldId id="277" r:id="rId22"/>
    <p:sldId id="297" r:id="rId23"/>
    <p:sldId id="278" r:id="rId24"/>
    <p:sldId id="298" r:id="rId25"/>
    <p:sldId id="279" r:id="rId26"/>
    <p:sldId id="299" r:id="rId27"/>
    <p:sldId id="280" r:id="rId28"/>
    <p:sldId id="300" r:id="rId29"/>
    <p:sldId id="281" r:id="rId30"/>
    <p:sldId id="301" r:id="rId31"/>
    <p:sldId id="282" r:id="rId32"/>
    <p:sldId id="302" r:id="rId33"/>
    <p:sldId id="283" r:id="rId34"/>
    <p:sldId id="303" r:id="rId35"/>
    <p:sldId id="285" r:id="rId36"/>
    <p:sldId id="304"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7F705E-797A-4474-80BF-1A13B5803250}" v="2" dt="2024-06-24T13:16:24.8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037" autoAdjust="0"/>
    <p:restoredTop sz="81759" autoAdjust="0"/>
  </p:normalViewPr>
  <p:slideViewPr>
    <p:cSldViewPr snapToGrid="0">
      <p:cViewPr varScale="1">
        <p:scale>
          <a:sx n="95" d="100"/>
          <a:sy n="95" d="100"/>
        </p:scale>
        <p:origin x="61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B25B1CA4-53BE-46A5-B316-A2AFDAD31B2B}"/>
    <pc:docChg chg="modSld">
      <pc:chgData name="Leonie Smith" userId="fed1330f33f5650e" providerId="LiveId" clId="{B25B1CA4-53BE-46A5-B316-A2AFDAD31B2B}" dt="2024-01-22T08:12:27.995" v="20" actId="20577"/>
      <pc:docMkLst>
        <pc:docMk/>
      </pc:docMkLst>
      <pc:sldChg chg="modSp mod">
        <pc:chgData name="Leonie Smith" userId="fed1330f33f5650e" providerId="LiveId" clId="{B25B1CA4-53BE-46A5-B316-A2AFDAD31B2B}" dt="2024-01-22T08:11:11.094" v="0" actId="1076"/>
        <pc:sldMkLst>
          <pc:docMk/>
          <pc:sldMk cId="3487745587" sldId="289"/>
        </pc:sldMkLst>
        <pc:spChg chg="mod">
          <ac:chgData name="Leonie Smith" userId="fed1330f33f5650e" providerId="LiveId" clId="{B25B1CA4-53BE-46A5-B316-A2AFDAD31B2B}" dt="2024-01-22T08:11:11.094" v="0" actId="1076"/>
          <ac:spMkLst>
            <pc:docMk/>
            <pc:sldMk cId="3487745587" sldId="289"/>
            <ac:spMk id="3" creationId="{7AA5B913-7EC0-01D3-D20B-610B019F2804}"/>
          </ac:spMkLst>
        </pc:spChg>
      </pc:sldChg>
      <pc:sldChg chg="modSp mod">
        <pc:chgData name="Leonie Smith" userId="fed1330f33f5650e" providerId="LiveId" clId="{B25B1CA4-53BE-46A5-B316-A2AFDAD31B2B}" dt="2024-01-22T08:11:15.997" v="1" actId="1076"/>
        <pc:sldMkLst>
          <pc:docMk/>
          <pc:sldMk cId="647063046" sldId="290"/>
        </pc:sldMkLst>
        <pc:spChg chg="mod">
          <ac:chgData name="Leonie Smith" userId="fed1330f33f5650e" providerId="LiveId" clId="{B25B1CA4-53BE-46A5-B316-A2AFDAD31B2B}" dt="2024-01-22T08:11:15.997" v="1" actId="1076"/>
          <ac:spMkLst>
            <pc:docMk/>
            <pc:sldMk cId="647063046" sldId="290"/>
            <ac:spMk id="3" creationId="{86FF849A-0A77-619B-2DD0-C42DC0005E94}"/>
          </ac:spMkLst>
        </pc:spChg>
      </pc:sldChg>
      <pc:sldChg chg="modSp mod">
        <pc:chgData name="Leonie Smith" userId="fed1330f33f5650e" providerId="LiveId" clId="{B25B1CA4-53BE-46A5-B316-A2AFDAD31B2B}" dt="2024-01-22T08:11:19.300" v="2" actId="1076"/>
        <pc:sldMkLst>
          <pc:docMk/>
          <pc:sldMk cId="2060458639" sldId="291"/>
        </pc:sldMkLst>
        <pc:spChg chg="mod">
          <ac:chgData name="Leonie Smith" userId="fed1330f33f5650e" providerId="LiveId" clId="{B25B1CA4-53BE-46A5-B316-A2AFDAD31B2B}" dt="2024-01-22T08:11:19.300" v="2" actId="1076"/>
          <ac:spMkLst>
            <pc:docMk/>
            <pc:sldMk cId="2060458639" sldId="291"/>
            <ac:spMk id="3" creationId="{6D43F4C2-47C9-CBAF-14E3-68BCE3FAFA98}"/>
          </ac:spMkLst>
        </pc:spChg>
      </pc:sldChg>
      <pc:sldChg chg="modSp mod">
        <pc:chgData name="Leonie Smith" userId="fed1330f33f5650e" providerId="LiveId" clId="{B25B1CA4-53BE-46A5-B316-A2AFDAD31B2B}" dt="2024-01-22T08:11:22.186" v="3" actId="1076"/>
        <pc:sldMkLst>
          <pc:docMk/>
          <pc:sldMk cId="2174682913" sldId="292"/>
        </pc:sldMkLst>
        <pc:spChg chg="mod">
          <ac:chgData name="Leonie Smith" userId="fed1330f33f5650e" providerId="LiveId" clId="{B25B1CA4-53BE-46A5-B316-A2AFDAD31B2B}" dt="2024-01-22T08:11:22.186" v="3" actId="1076"/>
          <ac:spMkLst>
            <pc:docMk/>
            <pc:sldMk cId="2174682913" sldId="292"/>
            <ac:spMk id="3" creationId="{169BDE2D-FDFD-03C3-EA77-C929E1D7460A}"/>
          </ac:spMkLst>
        </pc:spChg>
      </pc:sldChg>
      <pc:sldChg chg="modSp mod">
        <pc:chgData name="Leonie Smith" userId="fed1330f33f5650e" providerId="LiveId" clId="{B25B1CA4-53BE-46A5-B316-A2AFDAD31B2B}" dt="2024-01-22T08:11:24.963" v="4" actId="1076"/>
        <pc:sldMkLst>
          <pc:docMk/>
          <pc:sldMk cId="131495442" sldId="293"/>
        </pc:sldMkLst>
        <pc:spChg chg="mod">
          <ac:chgData name="Leonie Smith" userId="fed1330f33f5650e" providerId="LiveId" clId="{B25B1CA4-53BE-46A5-B316-A2AFDAD31B2B}" dt="2024-01-22T08:11:24.963" v="4" actId="1076"/>
          <ac:spMkLst>
            <pc:docMk/>
            <pc:sldMk cId="131495442" sldId="293"/>
            <ac:spMk id="3" creationId="{C80079A5-414D-F5B5-D90F-04F3FB51EA0C}"/>
          </ac:spMkLst>
        </pc:spChg>
      </pc:sldChg>
      <pc:sldChg chg="modSp mod">
        <pc:chgData name="Leonie Smith" userId="fed1330f33f5650e" providerId="LiveId" clId="{B25B1CA4-53BE-46A5-B316-A2AFDAD31B2B}" dt="2024-01-22T08:11:27.708" v="5" actId="1076"/>
        <pc:sldMkLst>
          <pc:docMk/>
          <pc:sldMk cId="3732379798" sldId="294"/>
        </pc:sldMkLst>
        <pc:spChg chg="mod">
          <ac:chgData name="Leonie Smith" userId="fed1330f33f5650e" providerId="LiveId" clId="{B25B1CA4-53BE-46A5-B316-A2AFDAD31B2B}" dt="2024-01-22T08:11:27.708" v="5" actId="1076"/>
          <ac:spMkLst>
            <pc:docMk/>
            <pc:sldMk cId="3732379798" sldId="294"/>
            <ac:spMk id="3" creationId="{4504601C-9700-D797-6BA0-9BBA1CFFE3FE}"/>
          </ac:spMkLst>
        </pc:spChg>
      </pc:sldChg>
      <pc:sldChg chg="modSp mod">
        <pc:chgData name="Leonie Smith" userId="fed1330f33f5650e" providerId="LiveId" clId="{B25B1CA4-53BE-46A5-B316-A2AFDAD31B2B}" dt="2024-01-22T08:11:30.530" v="6" actId="1076"/>
        <pc:sldMkLst>
          <pc:docMk/>
          <pc:sldMk cId="3762897101" sldId="295"/>
        </pc:sldMkLst>
        <pc:spChg chg="mod">
          <ac:chgData name="Leonie Smith" userId="fed1330f33f5650e" providerId="LiveId" clId="{B25B1CA4-53BE-46A5-B316-A2AFDAD31B2B}" dt="2024-01-22T08:11:30.530" v="6" actId="1076"/>
          <ac:spMkLst>
            <pc:docMk/>
            <pc:sldMk cId="3762897101" sldId="295"/>
            <ac:spMk id="3" creationId="{1E609B9B-F0D3-8111-8457-5FB1B4F41C48}"/>
          </ac:spMkLst>
        </pc:spChg>
      </pc:sldChg>
      <pc:sldChg chg="modSp mod">
        <pc:chgData name="Leonie Smith" userId="fed1330f33f5650e" providerId="LiveId" clId="{B25B1CA4-53BE-46A5-B316-A2AFDAD31B2B}" dt="2024-01-22T08:11:33.591" v="7" actId="1076"/>
        <pc:sldMkLst>
          <pc:docMk/>
          <pc:sldMk cId="889494031" sldId="296"/>
        </pc:sldMkLst>
        <pc:spChg chg="mod">
          <ac:chgData name="Leonie Smith" userId="fed1330f33f5650e" providerId="LiveId" clId="{B25B1CA4-53BE-46A5-B316-A2AFDAD31B2B}" dt="2024-01-22T08:11:33.591" v="7" actId="1076"/>
          <ac:spMkLst>
            <pc:docMk/>
            <pc:sldMk cId="889494031" sldId="296"/>
            <ac:spMk id="3" creationId="{737EEDD6-0C77-7876-E698-BD01BA99ACA1}"/>
          </ac:spMkLst>
        </pc:spChg>
      </pc:sldChg>
      <pc:sldChg chg="modSp mod">
        <pc:chgData name="Leonie Smith" userId="fed1330f33f5650e" providerId="LiveId" clId="{B25B1CA4-53BE-46A5-B316-A2AFDAD31B2B}" dt="2024-01-22T08:11:36.245" v="8" actId="1076"/>
        <pc:sldMkLst>
          <pc:docMk/>
          <pc:sldMk cId="1148949046" sldId="297"/>
        </pc:sldMkLst>
        <pc:spChg chg="mod">
          <ac:chgData name="Leonie Smith" userId="fed1330f33f5650e" providerId="LiveId" clId="{B25B1CA4-53BE-46A5-B316-A2AFDAD31B2B}" dt="2024-01-22T08:11:36.245" v="8" actId="1076"/>
          <ac:spMkLst>
            <pc:docMk/>
            <pc:sldMk cId="1148949046" sldId="297"/>
            <ac:spMk id="3" creationId="{A7C2ADBB-4E5B-999B-2FE0-68D2DE09F40B}"/>
          </ac:spMkLst>
        </pc:spChg>
      </pc:sldChg>
      <pc:sldChg chg="modSp mod">
        <pc:chgData name="Leonie Smith" userId="fed1330f33f5650e" providerId="LiveId" clId="{B25B1CA4-53BE-46A5-B316-A2AFDAD31B2B}" dt="2024-01-22T08:11:39.217" v="9" actId="1076"/>
        <pc:sldMkLst>
          <pc:docMk/>
          <pc:sldMk cId="234217282" sldId="298"/>
        </pc:sldMkLst>
        <pc:spChg chg="mod">
          <ac:chgData name="Leonie Smith" userId="fed1330f33f5650e" providerId="LiveId" clId="{B25B1CA4-53BE-46A5-B316-A2AFDAD31B2B}" dt="2024-01-22T08:11:39.217" v="9" actId="1076"/>
          <ac:spMkLst>
            <pc:docMk/>
            <pc:sldMk cId="234217282" sldId="298"/>
            <ac:spMk id="3" creationId="{B5C7AB1D-2C7E-532D-DD01-2130EB2572BC}"/>
          </ac:spMkLst>
        </pc:spChg>
      </pc:sldChg>
      <pc:sldChg chg="modSp mod">
        <pc:chgData name="Leonie Smith" userId="fed1330f33f5650e" providerId="LiveId" clId="{B25B1CA4-53BE-46A5-B316-A2AFDAD31B2B}" dt="2024-01-22T08:11:42.224" v="10" actId="1076"/>
        <pc:sldMkLst>
          <pc:docMk/>
          <pc:sldMk cId="3643217279" sldId="299"/>
        </pc:sldMkLst>
        <pc:spChg chg="mod">
          <ac:chgData name="Leonie Smith" userId="fed1330f33f5650e" providerId="LiveId" clId="{B25B1CA4-53BE-46A5-B316-A2AFDAD31B2B}" dt="2024-01-22T08:11:42.224" v="10" actId="1076"/>
          <ac:spMkLst>
            <pc:docMk/>
            <pc:sldMk cId="3643217279" sldId="299"/>
            <ac:spMk id="3" creationId="{07494DEE-5563-A8F5-D84C-791D6C22B395}"/>
          </ac:spMkLst>
        </pc:spChg>
      </pc:sldChg>
      <pc:sldChg chg="modSp mod">
        <pc:chgData name="Leonie Smith" userId="fed1330f33f5650e" providerId="LiveId" clId="{B25B1CA4-53BE-46A5-B316-A2AFDAD31B2B}" dt="2024-01-22T08:11:45.181" v="11" actId="1076"/>
        <pc:sldMkLst>
          <pc:docMk/>
          <pc:sldMk cId="1229685128" sldId="300"/>
        </pc:sldMkLst>
        <pc:spChg chg="mod">
          <ac:chgData name="Leonie Smith" userId="fed1330f33f5650e" providerId="LiveId" clId="{B25B1CA4-53BE-46A5-B316-A2AFDAD31B2B}" dt="2024-01-22T08:11:45.181" v="11" actId="1076"/>
          <ac:spMkLst>
            <pc:docMk/>
            <pc:sldMk cId="1229685128" sldId="300"/>
            <ac:spMk id="3" creationId="{DE1910BF-59B7-65B9-FDD8-A70570969C23}"/>
          </ac:spMkLst>
        </pc:spChg>
      </pc:sldChg>
      <pc:sldChg chg="modSp mod">
        <pc:chgData name="Leonie Smith" userId="fed1330f33f5650e" providerId="LiveId" clId="{B25B1CA4-53BE-46A5-B316-A2AFDAD31B2B}" dt="2024-01-22T08:11:47.918" v="12" actId="1076"/>
        <pc:sldMkLst>
          <pc:docMk/>
          <pc:sldMk cId="1030236856" sldId="301"/>
        </pc:sldMkLst>
        <pc:spChg chg="mod">
          <ac:chgData name="Leonie Smith" userId="fed1330f33f5650e" providerId="LiveId" clId="{B25B1CA4-53BE-46A5-B316-A2AFDAD31B2B}" dt="2024-01-22T08:11:47.918" v="12" actId="1076"/>
          <ac:spMkLst>
            <pc:docMk/>
            <pc:sldMk cId="1030236856" sldId="301"/>
            <ac:spMk id="3" creationId="{6656C444-8970-9A7B-29CB-9FF102305736}"/>
          </ac:spMkLst>
        </pc:spChg>
      </pc:sldChg>
      <pc:sldChg chg="modSp mod">
        <pc:chgData name="Leonie Smith" userId="fed1330f33f5650e" providerId="LiveId" clId="{B25B1CA4-53BE-46A5-B316-A2AFDAD31B2B}" dt="2024-01-22T08:11:50.892" v="13" actId="1076"/>
        <pc:sldMkLst>
          <pc:docMk/>
          <pc:sldMk cId="1817039356" sldId="302"/>
        </pc:sldMkLst>
        <pc:spChg chg="mod">
          <ac:chgData name="Leonie Smith" userId="fed1330f33f5650e" providerId="LiveId" clId="{B25B1CA4-53BE-46A5-B316-A2AFDAD31B2B}" dt="2024-01-22T08:11:50.892" v="13" actId="1076"/>
          <ac:spMkLst>
            <pc:docMk/>
            <pc:sldMk cId="1817039356" sldId="302"/>
            <ac:spMk id="3" creationId="{8545E716-3189-2427-DE2C-BF8A64F59D54}"/>
          </ac:spMkLst>
        </pc:spChg>
      </pc:sldChg>
      <pc:sldChg chg="modSp mod">
        <pc:chgData name="Leonie Smith" userId="fed1330f33f5650e" providerId="LiveId" clId="{B25B1CA4-53BE-46A5-B316-A2AFDAD31B2B}" dt="2024-01-22T08:12:13.704" v="17" actId="20577"/>
        <pc:sldMkLst>
          <pc:docMk/>
          <pc:sldMk cId="3748029552" sldId="303"/>
        </pc:sldMkLst>
        <pc:spChg chg="mod">
          <ac:chgData name="Leonie Smith" userId="fed1330f33f5650e" providerId="LiveId" clId="{B25B1CA4-53BE-46A5-B316-A2AFDAD31B2B}" dt="2024-01-22T08:12:13.704" v="17" actId="20577"/>
          <ac:spMkLst>
            <pc:docMk/>
            <pc:sldMk cId="3748029552" sldId="303"/>
            <ac:spMk id="3" creationId="{52234023-1783-DBFB-7BEE-62700FFCCE47}"/>
          </ac:spMkLst>
        </pc:spChg>
      </pc:sldChg>
      <pc:sldChg chg="addSp modSp mod">
        <pc:chgData name="Leonie Smith" userId="fed1330f33f5650e" providerId="LiveId" clId="{B25B1CA4-53BE-46A5-B316-A2AFDAD31B2B}" dt="2024-01-22T08:12:27.995" v="20" actId="20577"/>
        <pc:sldMkLst>
          <pc:docMk/>
          <pc:sldMk cId="1936950739" sldId="304"/>
        </pc:sldMkLst>
        <pc:spChg chg="add mod">
          <ac:chgData name="Leonie Smith" userId="fed1330f33f5650e" providerId="LiveId" clId="{B25B1CA4-53BE-46A5-B316-A2AFDAD31B2B}" dt="2024-01-22T08:12:27.995" v="20" actId="20577"/>
          <ac:spMkLst>
            <pc:docMk/>
            <pc:sldMk cId="1936950739" sldId="304"/>
            <ac:spMk id="3" creationId="{C59ED411-5D9C-324C-0B11-51EC47E97ED7}"/>
          </ac:spMkLst>
        </pc:spChg>
      </pc:sldChg>
    </pc:docChg>
  </pc:docChgLst>
  <pc:docChgLst>
    <pc:chgData name="Alfred Smith" userId="3c60a3631c0db8ad" providerId="LiveId" clId="{1B7F705E-797A-4474-80BF-1A13B5803250}"/>
    <pc:docChg chg="undo custSel modSld">
      <pc:chgData name="Alfred Smith" userId="3c60a3631c0db8ad" providerId="LiveId" clId="{1B7F705E-797A-4474-80BF-1A13B5803250}" dt="2024-06-25T08:47:02.748" v="68"/>
      <pc:docMkLst>
        <pc:docMk/>
      </pc:docMkLst>
      <pc:sldChg chg="addSp delSp modSp mod">
        <pc:chgData name="Alfred Smith" userId="3c60a3631c0db8ad" providerId="LiveId" clId="{1B7F705E-797A-4474-80BF-1A13B5803250}" dt="2024-06-25T08:22:47.599" v="9" actId="20577"/>
        <pc:sldMkLst>
          <pc:docMk/>
          <pc:sldMk cId="3850920324" sldId="256"/>
        </pc:sldMkLst>
        <pc:spChg chg="mod">
          <ac:chgData name="Alfred Smith" userId="3c60a3631c0db8ad" providerId="LiveId" clId="{1B7F705E-797A-4474-80BF-1A13B5803250}" dt="2024-06-25T08:22:47.599" v="9" actId="20577"/>
          <ac:spMkLst>
            <pc:docMk/>
            <pc:sldMk cId="3850920324" sldId="256"/>
            <ac:spMk id="2" creationId="{60593B60-6095-45CB-8474-994994FA7C84}"/>
          </ac:spMkLst>
        </pc:spChg>
        <pc:spChg chg="del">
          <ac:chgData name="Alfred Smith" userId="3c60a3631c0db8ad" providerId="LiveId" clId="{1B7F705E-797A-4474-80BF-1A13B5803250}" dt="2024-06-24T13:13:36.326" v="0" actId="478"/>
          <ac:spMkLst>
            <pc:docMk/>
            <pc:sldMk cId="3850920324" sldId="256"/>
            <ac:spMk id="3" creationId="{C352B66F-61A8-441C-B2A0-8EB8A11F3629}"/>
          </ac:spMkLst>
        </pc:spChg>
        <pc:spChg chg="add mod">
          <ac:chgData name="Alfred Smith" userId="3c60a3631c0db8ad" providerId="LiveId" clId="{1B7F705E-797A-4474-80BF-1A13B5803250}" dt="2024-06-24T13:14:57.957" v="6"/>
          <ac:spMkLst>
            <pc:docMk/>
            <pc:sldMk cId="3850920324" sldId="256"/>
            <ac:spMk id="4" creationId="{1B79D035-D505-2741-AD90-84030E927900}"/>
          </ac:spMkLst>
        </pc:spChg>
      </pc:sldChg>
      <pc:sldChg chg="modSp mod">
        <pc:chgData name="Alfred Smith" userId="3c60a3631c0db8ad" providerId="LiveId" clId="{1B7F705E-797A-4474-80BF-1A13B5803250}" dt="2024-06-25T08:39:22.417" v="41"/>
        <pc:sldMkLst>
          <pc:docMk/>
          <pc:sldMk cId="4053000739" sldId="268"/>
        </pc:sldMkLst>
        <pc:spChg chg="mod">
          <ac:chgData name="Alfred Smith" userId="3c60a3631c0db8ad" providerId="LiveId" clId="{1B7F705E-797A-4474-80BF-1A13B5803250}" dt="2024-06-25T08:23:10.015" v="10"/>
          <ac:spMkLst>
            <pc:docMk/>
            <pc:sldMk cId="4053000739" sldId="268"/>
            <ac:spMk id="4" creationId="{9A13E2D8-2F59-44C1-B1D2-79C300C26DD4}"/>
          </ac:spMkLst>
        </pc:spChg>
        <pc:spChg chg="mod">
          <ac:chgData name="Alfred Smith" userId="3c60a3631c0db8ad" providerId="LiveId" clId="{1B7F705E-797A-4474-80BF-1A13B5803250}" dt="2024-06-25T08:39:22.417" v="41"/>
          <ac:spMkLst>
            <pc:docMk/>
            <pc:sldMk cId="4053000739" sldId="268"/>
            <ac:spMk id="6" creationId="{416C064E-628E-47C0-A712-DB178FE9901E}"/>
          </ac:spMkLst>
        </pc:spChg>
      </pc:sldChg>
      <pc:sldChg chg="modSp mod">
        <pc:chgData name="Alfred Smith" userId="3c60a3631c0db8ad" providerId="LiveId" clId="{1B7F705E-797A-4474-80BF-1A13B5803250}" dt="2024-06-25T08:39:32.661" v="42"/>
        <pc:sldMkLst>
          <pc:docMk/>
          <pc:sldMk cId="3097559617" sldId="269"/>
        </pc:sldMkLst>
        <pc:spChg chg="mod">
          <ac:chgData name="Alfred Smith" userId="3c60a3631c0db8ad" providerId="LiveId" clId="{1B7F705E-797A-4474-80BF-1A13B5803250}" dt="2024-06-25T08:23:21.455" v="11"/>
          <ac:spMkLst>
            <pc:docMk/>
            <pc:sldMk cId="3097559617" sldId="269"/>
            <ac:spMk id="4" creationId="{9A13E2D8-2F59-44C1-B1D2-79C300C26DD4}"/>
          </ac:spMkLst>
        </pc:spChg>
        <pc:spChg chg="mod">
          <ac:chgData name="Alfred Smith" userId="3c60a3631c0db8ad" providerId="LiveId" clId="{1B7F705E-797A-4474-80BF-1A13B5803250}" dt="2024-06-25T08:39:32.661" v="42"/>
          <ac:spMkLst>
            <pc:docMk/>
            <pc:sldMk cId="3097559617" sldId="269"/>
            <ac:spMk id="6" creationId="{416C064E-628E-47C0-A712-DB178FE9901E}"/>
          </ac:spMkLst>
        </pc:spChg>
      </pc:sldChg>
      <pc:sldChg chg="modSp mod">
        <pc:chgData name="Alfred Smith" userId="3c60a3631c0db8ad" providerId="LiveId" clId="{1B7F705E-797A-4474-80BF-1A13B5803250}" dt="2024-06-25T08:39:43.445" v="43"/>
        <pc:sldMkLst>
          <pc:docMk/>
          <pc:sldMk cId="415415560" sldId="270"/>
        </pc:sldMkLst>
        <pc:spChg chg="mod">
          <ac:chgData name="Alfred Smith" userId="3c60a3631c0db8ad" providerId="LiveId" clId="{1B7F705E-797A-4474-80BF-1A13B5803250}" dt="2024-06-25T08:23:33.635" v="12"/>
          <ac:spMkLst>
            <pc:docMk/>
            <pc:sldMk cId="415415560" sldId="270"/>
            <ac:spMk id="4" creationId="{9A13E2D8-2F59-44C1-B1D2-79C300C26DD4}"/>
          </ac:spMkLst>
        </pc:spChg>
        <pc:spChg chg="mod">
          <ac:chgData name="Alfred Smith" userId="3c60a3631c0db8ad" providerId="LiveId" clId="{1B7F705E-797A-4474-80BF-1A13B5803250}" dt="2024-06-25T08:39:43.445" v="43"/>
          <ac:spMkLst>
            <pc:docMk/>
            <pc:sldMk cId="415415560" sldId="270"/>
            <ac:spMk id="6" creationId="{416C064E-628E-47C0-A712-DB178FE9901E}"/>
          </ac:spMkLst>
        </pc:spChg>
      </pc:sldChg>
      <pc:sldChg chg="modSp mod">
        <pc:chgData name="Alfred Smith" userId="3c60a3631c0db8ad" providerId="LiveId" clId="{1B7F705E-797A-4474-80BF-1A13B5803250}" dt="2024-06-25T08:40:15.344" v="48"/>
        <pc:sldMkLst>
          <pc:docMk/>
          <pc:sldMk cId="3074633053" sldId="272"/>
        </pc:sldMkLst>
        <pc:spChg chg="mod">
          <ac:chgData name="Alfred Smith" userId="3c60a3631c0db8ad" providerId="LiveId" clId="{1B7F705E-797A-4474-80BF-1A13B5803250}" dt="2024-06-25T08:39:55.628" v="45" actId="20577"/>
          <ac:spMkLst>
            <pc:docMk/>
            <pc:sldMk cId="3074633053" sldId="272"/>
            <ac:spMk id="4" creationId="{9A13E2D8-2F59-44C1-B1D2-79C300C26DD4}"/>
          </ac:spMkLst>
        </pc:spChg>
        <pc:spChg chg="mod">
          <ac:chgData name="Alfred Smith" userId="3c60a3631c0db8ad" providerId="LiveId" clId="{1B7F705E-797A-4474-80BF-1A13B5803250}" dt="2024-06-25T08:40:15.344" v="48"/>
          <ac:spMkLst>
            <pc:docMk/>
            <pc:sldMk cId="3074633053" sldId="272"/>
            <ac:spMk id="6" creationId="{416C064E-628E-47C0-A712-DB178FE9901E}"/>
          </ac:spMkLst>
        </pc:spChg>
      </pc:sldChg>
      <pc:sldChg chg="modSp mod">
        <pc:chgData name="Alfred Smith" userId="3c60a3631c0db8ad" providerId="LiveId" clId="{1B7F705E-797A-4474-80BF-1A13B5803250}" dt="2024-06-25T08:40:28.659" v="49"/>
        <pc:sldMkLst>
          <pc:docMk/>
          <pc:sldMk cId="1780628248" sldId="273"/>
        </pc:sldMkLst>
        <pc:spChg chg="mod">
          <ac:chgData name="Alfred Smith" userId="3c60a3631c0db8ad" providerId="LiveId" clId="{1B7F705E-797A-4474-80BF-1A13B5803250}" dt="2024-06-25T08:24:55.531" v="15"/>
          <ac:spMkLst>
            <pc:docMk/>
            <pc:sldMk cId="1780628248" sldId="273"/>
            <ac:spMk id="4" creationId="{9A13E2D8-2F59-44C1-B1D2-79C300C26DD4}"/>
          </ac:spMkLst>
        </pc:spChg>
        <pc:spChg chg="mod">
          <ac:chgData name="Alfred Smith" userId="3c60a3631c0db8ad" providerId="LiveId" clId="{1B7F705E-797A-4474-80BF-1A13B5803250}" dt="2024-06-25T08:40:28.659" v="49"/>
          <ac:spMkLst>
            <pc:docMk/>
            <pc:sldMk cId="1780628248" sldId="273"/>
            <ac:spMk id="6" creationId="{416C064E-628E-47C0-A712-DB178FE9901E}"/>
          </ac:spMkLst>
        </pc:spChg>
      </pc:sldChg>
      <pc:sldChg chg="modSp mod">
        <pc:chgData name="Alfred Smith" userId="3c60a3631c0db8ad" providerId="LiveId" clId="{1B7F705E-797A-4474-80BF-1A13B5803250}" dt="2024-06-25T08:40:48.094" v="51" actId="404"/>
        <pc:sldMkLst>
          <pc:docMk/>
          <pc:sldMk cId="1680183773" sldId="274"/>
        </pc:sldMkLst>
        <pc:spChg chg="mod">
          <ac:chgData name="Alfred Smith" userId="3c60a3631c0db8ad" providerId="LiveId" clId="{1B7F705E-797A-4474-80BF-1A13B5803250}" dt="2024-06-25T08:25:46.465" v="17" actId="6549"/>
          <ac:spMkLst>
            <pc:docMk/>
            <pc:sldMk cId="1680183773" sldId="274"/>
            <ac:spMk id="4" creationId="{9A13E2D8-2F59-44C1-B1D2-79C300C26DD4}"/>
          </ac:spMkLst>
        </pc:spChg>
        <pc:spChg chg="mod">
          <ac:chgData name="Alfred Smith" userId="3c60a3631c0db8ad" providerId="LiveId" clId="{1B7F705E-797A-4474-80BF-1A13B5803250}" dt="2024-06-25T08:40:48.094" v="51" actId="404"/>
          <ac:spMkLst>
            <pc:docMk/>
            <pc:sldMk cId="1680183773" sldId="274"/>
            <ac:spMk id="6" creationId="{416C064E-628E-47C0-A712-DB178FE9901E}"/>
          </ac:spMkLst>
        </pc:spChg>
      </pc:sldChg>
      <pc:sldChg chg="modSp mod">
        <pc:chgData name="Alfred Smith" userId="3c60a3631c0db8ad" providerId="LiveId" clId="{1B7F705E-797A-4474-80BF-1A13B5803250}" dt="2024-06-25T08:41:18.359" v="53" actId="404"/>
        <pc:sldMkLst>
          <pc:docMk/>
          <pc:sldMk cId="1750916314" sldId="275"/>
        </pc:sldMkLst>
        <pc:spChg chg="mod">
          <ac:chgData name="Alfred Smith" userId="3c60a3631c0db8ad" providerId="LiveId" clId="{1B7F705E-797A-4474-80BF-1A13B5803250}" dt="2024-06-25T08:25:57.526" v="18"/>
          <ac:spMkLst>
            <pc:docMk/>
            <pc:sldMk cId="1750916314" sldId="275"/>
            <ac:spMk id="4" creationId="{9A13E2D8-2F59-44C1-B1D2-79C300C26DD4}"/>
          </ac:spMkLst>
        </pc:spChg>
        <pc:spChg chg="mod">
          <ac:chgData name="Alfred Smith" userId="3c60a3631c0db8ad" providerId="LiveId" clId="{1B7F705E-797A-4474-80BF-1A13B5803250}" dt="2024-06-25T08:41:18.359" v="53" actId="404"/>
          <ac:spMkLst>
            <pc:docMk/>
            <pc:sldMk cId="1750916314" sldId="275"/>
            <ac:spMk id="6" creationId="{416C064E-628E-47C0-A712-DB178FE9901E}"/>
          </ac:spMkLst>
        </pc:spChg>
      </pc:sldChg>
      <pc:sldChg chg="modSp mod">
        <pc:chgData name="Alfred Smith" userId="3c60a3631c0db8ad" providerId="LiveId" clId="{1B7F705E-797A-4474-80BF-1A13B5803250}" dt="2024-06-25T08:42:12.247" v="54"/>
        <pc:sldMkLst>
          <pc:docMk/>
          <pc:sldMk cId="1705534036" sldId="276"/>
        </pc:sldMkLst>
        <pc:spChg chg="mod">
          <ac:chgData name="Alfred Smith" userId="3c60a3631c0db8ad" providerId="LiveId" clId="{1B7F705E-797A-4474-80BF-1A13B5803250}" dt="2024-06-25T08:26:06.749" v="19"/>
          <ac:spMkLst>
            <pc:docMk/>
            <pc:sldMk cId="1705534036" sldId="276"/>
            <ac:spMk id="4" creationId="{9A13E2D8-2F59-44C1-B1D2-79C300C26DD4}"/>
          </ac:spMkLst>
        </pc:spChg>
        <pc:spChg chg="mod">
          <ac:chgData name="Alfred Smith" userId="3c60a3631c0db8ad" providerId="LiveId" clId="{1B7F705E-797A-4474-80BF-1A13B5803250}" dt="2024-06-25T08:42:12.247" v="54"/>
          <ac:spMkLst>
            <pc:docMk/>
            <pc:sldMk cId="1705534036" sldId="276"/>
            <ac:spMk id="6" creationId="{416C064E-628E-47C0-A712-DB178FE9901E}"/>
          </ac:spMkLst>
        </pc:spChg>
      </pc:sldChg>
      <pc:sldChg chg="modSp mod">
        <pc:chgData name="Alfred Smith" userId="3c60a3631c0db8ad" providerId="LiveId" clId="{1B7F705E-797A-4474-80BF-1A13B5803250}" dt="2024-06-25T08:42:23.184" v="55"/>
        <pc:sldMkLst>
          <pc:docMk/>
          <pc:sldMk cId="3258266059" sldId="277"/>
        </pc:sldMkLst>
        <pc:spChg chg="mod">
          <ac:chgData name="Alfred Smith" userId="3c60a3631c0db8ad" providerId="LiveId" clId="{1B7F705E-797A-4474-80BF-1A13B5803250}" dt="2024-06-25T08:26:27.416" v="20"/>
          <ac:spMkLst>
            <pc:docMk/>
            <pc:sldMk cId="3258266059" sldId="277"/>
            <ac:spMk id="4" creationId="{9A13E2D8-2F59-44C1-B1D2-79C300C26DD4}"/>
          </ac:spMkLst>
        </pc:spChg>
        <pc:spChg chg="mod">
          <ac:chgData name="Alfred Smith" userId="3c60a3631c0db8ad" providerId="LiveId" clId="{1B7F705E-797A-4474-80BF-1A13B5803250}" dt="2024-06-25T08:42:23.184" v="55"/>
          <ac:spMkLst>
            <pc:docMk/>
            <pc:sldMk cId="3258266059" sldId="277"/>
            <ac:spMk id="6" creationId="{416C064E-628E-47C0-A712-DB178FE9901E}"/>
          </ac:spMkLst>
        </pc:spChg>
      </pc:sldChg>
      <pc:sldChg chg="modSp mod">
        <pc:chgData name="Alfred Smith" userId="3c60a3631c0db8ad" providerId="LiveId" clId="{1B7F705E-797A-4474-80BF-1A13B5803250}" dt="2024-06-25T08:42:39.282" v="56"/>
        <pc:sldMkLst>
          <pc:docMk/>
          <pc:sldMk cId="819639008" sldId="278"/>
        </pc:sldMkLst>
        <pc:spChg chg="mod">
          <ac:chgData name="Alfred Smith" userId="3c60a3631c0db8ad" providerId="LiveId" clId="{1B7F705E-797A-4474-80BF-1A13B5803250}" dt="2024-06-25T08:26:44.018" v="21"/>
          <ac:spMkLst>
            <pc:docMk/>
            <pc:sldMk cId="819639008" sldId="278"/>
            <ac:spMk id="4" creationId="{9A13E2D8-2F59-44C1-B1D2-79C300C26DD4}"/>
          </ac:spMkLst>
        </pc:spChg>
        <pc:spChg chg="mod">
          <ac:chgData name="Alfred Smith" userId="3c60a3631c0db8ad" providerId="LiveId" clId="{1B7F705E-797A-4474-80BF-1A13B5803250}" dt="2024-06-25T08:42:39.282" v="56"/>
          <ac:spMkLst>
            <pc:docMk/>
            <pc:sldMk cId="819639008" sldId="278"/>
            <ac:spMk id="6" creationId="{416C064E-628E-47C0-A712-DB178FE9901E}"/>
          </ac:spMkLst>
        </pc:spChg>
      </pc:sldChg>
      <pc:sldChg chg="modSp mod">
        <pc:chgData name="Alfred Smith" userId="3c60a3631c0db8ad" providerId="LiveId" clId="{1B7F705E-797A-4474-80BF-1A13B5803250}" dt="2024-06-25T08:42:50.977" v="57"/>
        <pc:sldMkLst>
          <pc:docMk/>
          <pc:sldMk cId="3077440021" sldId="279"/>
        </pc:sldMkLst>
        <pc:spChg chg="mod">
          <ac:chgData name="Alfred Smith" userId="3c60a3631c0db8ad" providerId="LiveId" clId="{1B7F705E-797A-4474-80BF-1A13B5803250}" dt="2024-06-25T08:31:20.070" v="23" actId="6549"/>
          <ac:spMkLst>
            <pc:docMk/>
            <pc:sldMk cId="3077440021" sldId="279"/>
            <ac:spMk id="4" creationId="{9A13E2D8-2F59-44C1-B1D2-79C300C26DD4}"/>
          </ac:spMkLst>
        </pc:spChg>
        <pc:spChg chg="mod">
          <ac:chgData name="Alfred Smith" userId="3c60a3631c0db8ad" providerId="LiveId" clId="{1B7F705E-797A-4474-80BF-1A13B5803250}" dt="2024-06-25T08:42:50.977" v="57"/>
          <ac:spMkLst>
            <pc:docMk/>
            <pc:sldMk cId="3077440021" sldId="279"/>
            <ac:spMk id="6" creationId="{416C064E-628E-47C0-A712-DB178FE9901E}"/>
          </ac:spMkLst>
        </pc:spChg>
      </pc:sldChg>
      <pc:sldChg chg="modSp mod">
        <pc:chgData name="Alfred Smith" userId="3c60a3631c0db8ad" providerId="LiveId" clId="{1B7F705E-797A-4474-80BF-1A13B5803250}" dt="2024-06-25T08:43:11.758" v="58"/>
        <pc:sldMkLst>
          <pc:docMk/>
          <pc:sldMk cId="3370373194" sldId="280"/>
        </pc:sldMkLst>
        <pc:spChg chg="mod">
          <ac:chgData name="Alfred Smith" userId="3c60a3631c0db8ad" providerId="LiveId" clId="{1B7F705E-797A-4474-80BF-1A13B5803250}" dt="2024-06-25T08:31:31.503" v="24"/>
          <ac:spMkLst>
            <pc:docMk/>
            <pc:sldMk cId="3370373194" sldId="280"/>
            <ac:spMk id="4" creationId="{9A13E2D8-2F59-44C1-B1D2-79C300C26DD4}"/>
          </ac:spMkLst>
        </pc:spChg>
        <pc:spChg chg="mod">
          <ac:chgData name="Alfred Smith" userId="3c60a3631c0db8ad" providerId="LiveId" clId="{1B7F705E-797A-4474-80BF-1A13B5803250}" dt="2024-06-25T08:43:11.758" v="58"/>
          <ac:spMkLst>
            <pc:docMk/>
            <pc:sldMk cId="3370373194" sldId="280"/>
            <ac:spMk id="6" creationId="{416C064E-628E-47C0-A712-DB178FE9901E}"/>
          </ac:spMkLst>
        </pc:spChg>
      </pc:sldChg>
      <pc:sldChg chg="modSp mod">
        <pc:chgData name="Alfred Smith" userId="3c60a3631c0db8ad" providerId="LiveId" clId="{1B7F705E-797A-4474-80BF-1A13B5803250}" dt="2024-06-25T08:45:25.765" v="65" actId="404"/>
        <pc:sldMkLst>
          <pc:docMk/>
          <pc:sldMk cId="682978347" sldId="281"/>
        </pc:sldMkLst>
        <pc:spChg chg="mod">
          <ac:chgData name="Alfred Smith" userId="3c60a3631c0db8ad" providerId="LiveId" clId="{1B7F705E-797A-4474-80BF-1A13B5803250}" dt="2024-06-25T08:31:48.774" v="25"/>
          <ac:spMkLst>
            <pc:docMk/>
            <pc:sldMk cId="682978347" sldId="281"/>
            <ac:spMk id="4" creationId="{9A13E2D8-2F59-44C1-B1D2-79C300C26DD4}"/>
          </ac:spMkLst>
        </pc:spChg>
        <pc:spChg chg="mod">
          <ac:chgData name="Alfred Smith" userId="3c60a3631c0db8ad" providerId="LiveId" clId="{1B7F705E-797A-4474-80BF-1A13B5803250}" dt="2024-06-25T08:45:25.765" v="65" actId="404"/>
          <ac:spMkLst>
            <pc:docMk/>
            <pc:sldMk cId="682978347" sldId="281"/>
            <ac:spMk id="6" creationId="{416C064E-628E-47C0-A712-DB178FE9901E}"/>
          </ac:spMkLst>
        </pc:spChg>
      </pc:sldChg>
      <pc:sldChg chg="modSp mod">
        <pc:chgData name="Alfred Smith" userId="3c60a3631c0db8ad" providerId="LiveId" clId="{1B7F705E-797A-4474-80BF-1A13B5803250}" dt="2024-06-25T08:46:40.578" v="66"/>
        <pc:sldMkLst>
          <pc:docMk/>
          <pc:sldMk cId="3404170841" sldId="282"/>
        </pc:sldMkLst>
        <pc:spChg chg="mod">
          <ac:chgData name="Alfred Smith" userId="3c60a3631c0db8ad" providerId="LiveId" clId="{1B7F705E-797A-4474-80BF-1A13B5803250}" dt="2024-06-25T08:36:30.961" v="27" actId="20577"/>
          <ac:spMkLst>
            <pc:docMk/>
            <pc:sldMk cId="3404170841" sldId="282"/>
            <ac:spMk id="4" creationId="{9A13E2D8-2F59-44C1-B1D2-79C300C26DD4}"/>
          </ac:spMkLst>
        </pc:spChg>
        <pc:spChg chg="mod">
          <ac:chgData name="Alfred Smith" userId="3c60a3631c0db8ad" providerId="LiveId" clId="{1B7F705E-797A-4474-80BF-1A13B5803250}" dt="2024-06-25T08:46:40.578" v="66"/>
          <ac:spMkLst>
            <pc:docMk/>
            <pc:sldMk cId="3404170841" sldId="282"/>
            <ac:spMk id="6" creationId="{416C064E-628E-47C0-A712-DB178FE9901E}"/>
          </ac:spMkLst>
        </pc:spChg>
      </pc:sldChg>
      <pc:sldChg chg="modSp mod">
        <pc:chgData name="Alfred Smith" userId="3c60a3631c0db8ad" providerId="LiveId" clId="{1B7F705E-797A-4474-80BF-1A13B5803250}" dt="2024-06-25T08:46:49.461" v="67"/>
        <pc:sldMkLst>
          <pc:docMk/>
          <pc:sldMk cId="897244117" sldId="283"/>
        </pc:sldMkLst>
        <pc:spChg chg="mod">
          <ac:chgData name="Alfred Smith" userId="3c60a3631c0db8ad" providerId="LiveId" clId="{1B7F705E-797A-4474-80BF-1A13B5803250}" dt="2024-06-25T08:36:48.641" v="28"/>
          <ac:spMkLst>
            <pc:docMk/>
            <pc:sldMk cId="897244117" sldId="283"/>
            <ac:spMk id="4" creationId="{9A13E2D8-2F59-44C1-B1D2-79C300C26DD4}"/>
          </ac:spMkLst>
        </pc:spChg>
        <pc:spChg chg="mod">
          <ac:chgData name="Alfred Smith" userId="3c60a3631c0db8ad" providerId="LiveId" clId="{1B7F705E-797A-4474-80BF-1A13B5803250}" dt="2024-06-25T08:46:49.461" v="67"/>
          <ac:spMkLst>
            <pc:docMk/>
            <pc:sldMk cId="897244117" sldId="283"/>
            <ac:spMk id="6" creationId="{416C064E-628E-47C0-A712-DB178FE9901E}"/>
          </ac:spMkLst>
        </pc:spChg>
      </pc:sldChg>
      <pc:sldChg chg="modSp mod">
        <pc:chgData name="Alfred Smith" userId="3c60a3631c0db8ad" providerId="LiveId" clId="{1B7F705E-797A-4474-80BF-1A13B5803250}" dt="2024-06-25T08:47:02.748" v="68"/>
        <pc:sldMkLst>
          <pc:docMk/>
          <pc:sldMk cId="3811594862" sldId="285"/>
        </pc:sldMkLst>
        <pc:spChg chg="mod">
          <ac:chgData name="Alfred Smith" userId="3c60a3631c0db8ad" providerId="LiveId" clId="{1B7F705E-797A-4474-80BF-1A13B5803250}" dt="2024-06-25T08:37:10.555" v="32" actId="20577"/>
          <ac:spMkLst>
            <pc:docMk/>
            <pc:sldMk cId="3811594862" sldId="285"/>
            <ac:spMk id="4" creationId="{9A13E2D8-2F59-44C1-B1D2-79C300C26DD4}"/>
          </ac:spMkLst>
        </pc:spChg>
        <pc:spChg chg="mod">
          <ac:chgData name="Alfred Smith" userId="3c60a3631c0db8ad" providerId="LiveId" clId="{1B7F705E-797A-4474-80BF-1A13B5803250}" dt="2024-06-25T08:47:02.748" v="68"/>
          <ac:spMkLst>
            <pc:docMk/>
            <pc:sldMk cId="3811594862" sldId="285"/>
            <ac:spMk id="6" creationId="{416C064E-628E-47C0-A712-DB178FE9901E}"/>
          </ac:spMkLst>
        </pc:spChg>
      </pc:sldChg>
      <pc:sldChg chg="addSp modSp">
        <pc:chgData name="Alfred Smith" userId="3c60a3631c0db8ad" providerId="LiveId" clId="{1B7F705E-797A-4474-80BF-1A13B5803250}" dt="2024-06-24T13:16:24.822" v="7"/>
        <pc:sldMkLst>
          <pc:docMk/>
          <pc:sldMk cId="1925193757" sldId="288"/>
        </pc:sldMkLst>
        <pc:spChg chg="add mod">
          <ac:chgData name="Alfred Smith" userId="3c60a3631c0db8ad" providerId="LiveId" clId="{1B7F705E-797A-4474-80BF-1A13B5803250}" dt="2024-06-24T13:16:24.822" v="7"/>
          <ac:spMkLst>
            <pc:docMk/>
            <pc:sldMk cId="1925193757" sldId="288"/>
            <ac:spMk id="3" creationId="{6B743B40-157F-0C9B-BC2D-2E6B52A076DE}"/>
          </ac:spMkLst>
        </pc:spChg>
      </pc:sldChg>
      <pc:sldChg chg="modSp mod">
        <pc:chgData name="Alfred Smith" userId="3c60a3631c0db8ad" providerId="LiveId" clId="{1B7F705E-797A-4474-80BF-1A13B5803250}" dt="2024-06-25T08:43:40.014" v="63" actId="20577"/>
        <pc:sldMkLst>
          <pc:docMk/>
          <pc:sldMk cId="1030236856" sldId="301"/>
        </pc:sldMkLst>
        <pc:spChg chg="mod">
          <ac:chgData name="Alfred Smith" userId="3c60a3631c0db8ad" providerId="LiveId" clId="{1B7F705E-797A-4474-80BF-1A13B5803250}" dt="2024-06-25T08:43:40.014" v="63" actId="20577"/>
          <ac:spMkLst>
            <pc:docMk/>
            <pc:sldMk cId="1030236856" sldId="301"/>
            <ac:spMk id="3" creationId="{6656C444-8970-9A7B-29CB-9FF102305736}"/>
          </ac:spMkLst>
        </pc:spChg>
      </pc:sldChg>
    </pc:docChg>
  </pc:docChgLst>
  <pc:docChgLst>
    <pc:chgData name="Leonie Smith" userId="fed1330f33f5650e" providerId="LiveId" clId="{FB5CA296-2113-47E2-A03D-F0B001C7B5C5}"/>
    <pc:docChg chg="custSel modSld">
      <pc:chgData name="Leonie Smith" userId="fed1330f33f5650e" providerId="LiveId" clId="{FB5CA296-2113-47E2-A03D-F0B001C7B5C5}" dt="2023-10-25T07:21:46.566" v="142" actId="20577"/>
      <pc:docMkLst>
        <pc:docMk/>
      </pc:docMkLst>
      <pc:sldChg chg="addSp delSp modSp mod modTransition modAnim modNotesTx">
        <pc:chgData name="Leonie Smith" userId="fed1330f33f5650e" providerId="LiveId" clId="{FB5CA296-2113-47E2-A03D-F0B001C7B5C5}" dt="2023-10-25T07:21:46.566" v="142" actId="20577"/>
        <pc:sldMkLst>
          <pc:docMk/>
          <pc:sldMk cId="3850920324" sldId="256"/>
        </pc:sldMkLst>
        <pc:picChg chg="del">
          <ac:chgData name="Leonie Smith" userId="fed1330f33f5650e" providerId="LiveId" clId="{FB5CA296-2113-47E2-A03D-F0B001C7B5C5}" dt="2023-10-19T08:03:38.741" v="1"/>
          <ac:picMkLst>
            <pc:docMk/>
            <pc:sldMk cId="3850920324" sldId="256"/>
            <ac:picMk id="5" creationId="{E1622EDE-EE90-421E-866D-5D19E0A887E6}"/>
          </ac:picMkLst>
        </pc:picChg>
        <pc:picChg chg="add del mod">
          <ac:chgData name="Leonie Smith" userId="fed1330f33f5650e" providerId="LiveId" clId="{FB5CA296-2113-47E2-A03D-F0B001C7B5C5}" dt="2023-10-19T08:03:45.052" v="2"/>
          <ac:picMkLst>
            <pc:docMk/>
            <pc:sldMk cId="3850920324" sldId="256"/>
            <ac:picMk id="7" creationId="{BD505584-E813-0C0A-F215-5D50E72A5300}"/>
          </ac:picMkLst>
        </pc:picChg>
        <pc:picChg chg="add mod">
          <ac:chgData name="Leonie Smith" userId="fed1330f33f5650e" providerId="LiveId" clId="{FB5CA296-2113-47E2-A03D-F0B001C7B5C5}" dt="2023-10-19T08:03:45.052" v="2"/>
          <ac:picMkLst>
            <pc:docMk/>
            <pc:sldMk cId="3850920324" sldId="256"/>
            <ac:picMk id="8" creationId="{BA4AB35D-DFB6-08C8-39B6-1BA5F8158E6F}"/>
          </ac:picMkLst>
        </pc:picChg>
      </pc:sldChg>
      <pc:sldChg chg="addSp delSp modSp mod modTransition modAnim">
        <pc:chgData name="Leonie Smith" userId="fed1330f33f5650e" providerId="LiveId" clId="{FB5CA296-2113-47E2-A03D-F0B001C7B5C5}" dt="2023-10-19T08:06:36.370" v="14"/>
        <pc:sldMkLst>
          <pc:docMk/>
          <pc:sldMk cId="4053000739" sldId="268"/>
        </pc:sldMkLst>
        <pc:picChg chg="del">
          <ac:chgData name="Leonie Smith" userId="fed1330f33f5650e" providerId="LiveId" clId="{FB5CA296-2113-47E2-A03D-F0B001C7B5C5}" dt="2023-10-19T08:04:39.609" v="7"/>
          <ac:picMkLst>
            <pc:docMk/>
            <pc:sldMk cId="4053000739" sldId="268"/>
            <ac:picMk id="3" creationId="{ACA970BE-E06C-4B10-A8AF-8DFE91D74DC8}"/>
          </ac:picMkLst>
        </pc:picChg>
        <pc:picChg chg="add del mod">
          <ac:chgData name="Leonie Smith" userId="fed1330f33f5650e" providerId="LiveId" clId="{FB5CA296-2113-47E2-A03D-F0B001C7B5C5}" dt="2023-10-19T08:04:50.887" v="8"/>
          <ac:picMkLst>
            <pc:docMk/>
            <pc:sldMk cId="4053000739" sldId="268"/>
            <ac:picMk id="5" creationId="{BC867078-3A3A-A164-F635-87EFB1967612}"/>
          </ac:picMkLst>
        </pc:picChg>
        <pc:picChg chg="add del mod">
          <ac:chgData name="Leonie Smith" userId="fed1330f33f5650e" providerId="LiveId" clId="{FB5CA296-2113-47E2-A03D-F0B001C7B5C5}" dt="2023-10-19T08:04:57.989" v="10"/>
          <ac:picMkLst>
            <pc:docMk/>
            <pc:sldMk cId="4053000739" sldId="268"/>
            <ac:picMk id="7" creationId="{16F930DC-875E-1ADA-B132-6CB32833B757}"/>
          </ac:picMkLst>
        </pc:picChg>
        <pc:picChg chg="add del mod ord">
          <ac:chgData name="Leonie Smith" userId="fed1330f33f5650e" providerId="LiveId" clId="{FB5CA296-2113-47E2-A03D-F0B001C7B5C5}" dt="2023-10-19T08:05:28.110" v="11"/>
          <ac:picMkLst>
            <pc:docMk/>
            <pc:sldMk cId="4053000739" sldId="268"/>
            <ac:picMk id="10" creationId="{6725C765-16D7-7204-1659-F98507B836C4}"/>
          </ac:picMkLst>
        </pc:picChg>
        <pc:picChg chg="add del mod">
          <ac:chgData name="Leonie Smith" userId="fed1330f33f5650e" providerId="LiveId" clId="{FB5CA296-2113-47E2-A03D-F0B001C7B5C5}" dt="2023-10-19T08:06:06.107" v="13"/>
          <ac:picMkLst>
            <pc:docMk/>
            <pc:sldMk cId="4053000739" sldId="268"/>
            <ac:picMk id="11" creationId="{0EF03A63-845C-1042-BE98-98EE7FF7EF1C}"/>
          </ac:picMkLst>
        </pc:picChg>
        <pc:picChg chg="add del mod ord">
          <ac:chgData name="Leonie Smith" userId="fed1330f33f5650e" providerId="LiveId" clId="{FB5CA296-2113-47E2-A03D-F0B001C7B5C5}" dt="2023-10-19T08:06:36.370" v="14"/>
          <ac:picMkLst>
            <pc:docMk/>
            <pc:sldMk cId="4053000739" sldId="268"/>
            <ac:picMk id="16" creationId="{27FD3FAD-F156-0556-41E1-E866EFB0BDDB}"/>
          </ac:picMkLst>
        </pc:picChg>
        <pc:picChg chg="add mod">
          <ac:chgData name="Leonie Smith" userId="fed1330f33f5650e" providerId="LiveId" clId="{FB5CA296-2113-47E2-A03D-F0B001C7B5C5}" dt="2023-10-19T08:06:36.370" v="14"/>
          <ac:picMkLst>
            <pc:docMk/>
            <pc:sldMk cId="4053000739" sldId="268"/>
            <ac:picMk id="17" creationId="{00094B1D-1FE6-AC9D-AD04-4863C5E10A36}"/>
          </ac:picMkLst>
        </pc:picChg>
      </pc:sldChg>
      <pc:sldChg chg="addSp delSp modSp mod modTransition modAnim">
        <pc:chgData name="Leonie Smith" userId="fed1330f33f5650e" providerId="LiveId" clId="{FB5CA296-2113-47E2-A03D-F0B001C7B5C5}" dt="2023-10-19T08:08:08.298" v="20"/>
        <pc:sldMkLst>
          <pc:docMk/>
          <pc:sldMk cId="3097559617" sldId="269"/>
        </pc:sldMkLst>
        <pc:picChg chg="del">
          <ac:chgData name="Leonie Smith" userId="fed1330f33f5650e" providerId="LiveId" clId="{FB5CA296-2113-47E2-A03D-F0B001C7B5C5}" dt="2023-10-19T08:07:22.693" v="16"/>
          <ac:picMkLst>
            <pc:docMk/>
            <pc:sldMk cId="3097559617" sldId="269"/>
            <ac:picMk id="2" creationId="{3C0835EC-F27A-4EF5-A8F7-5235D8D35F25}"/>
          </ac:picMkLst>
        </pc:picChg>
        <pc:picChg chg="add del mod">
          <ac:chgData name="Leonie Smith" userId="fed1330f33f5650e" providerId="LiveId" clId="{FB5CA296-2113-47E2-A03D-F0B001C7B5C5}" dt="2023-10-19T08:07:33.358" v="17"/>
          <ac:picMkLst>
            <pc:docMk/>
            <pc:sldMk cId="3097559617" sldId="269"/>
            <ac:picMk id="5" creationId="{D12BA830-7E3B-6882-E2AA-0317029CD358}"/>
          </ac:picMkLst>
        </pc:picChg>
        <pc:picChg chg="add del mod">
          <ac:chgData name="Leonie Smith" userId="fed1330f33f5650e" providerId="LiveId" clId="{FB5CA296-2113-47E2-A03D-F0B001C7B5C5}" dt="2023-10-19T08:07:57.263" v="19"/>
          <ac:picMkLst>
            <pc:docMk/>
            <pc:sldMk cId="3097559617" sldId="269"/>
            <ac:picMk id="7" creationId="{EEAB58BB-3B6F-EEF2-D1AC-494C95054944}"/>
          </ac:picMkLst>
        </pc:picChg>
        <pc:picChg chg="add del mod ord">
          <ac:chgData name="Leonie Smith" userId="fed1330f33f5650e" providerId="LiveId" clId="{FB5CA296-2113-47E2-A03D-F0B001C7B5C5}" dt="2023-10-19T08:08:08.298" v="20"/>
          <ac:picMkLst>
            <pc:docMk/>
            <pc:sldMk cId="3097559617" sldId="269"/>
            <ac:picMk id="13" creationId="{A306B087-3357-F1CD-1EFA-0B11B46AEF31}"/>
          </ac:picMkLst>
        </pc:picChg>
        <pc:picChg chg="add mod">
          <ac:chgData name="Leonie Smith" userId="fed1330f33f5650e" providerId="LiveId" clId="{FB5CA296-2113-47E2-A03D-F0B001C7B5C5}" dt="2023-10-19T08:08:08.298" v="20"/>
          <ac:picMkLst>
            <pc:docMk/>
            <pc:sldMk cId="3097559617" sldId="269"/>
            <ac:picMk id="14" creationId="{2B0E4D40-E112-592C-9E2C-42E4DE0FC6AA}"/>
          </ac:picMkLst>
        </pc:picChg>
      </pc:sldChg>
      <pc:sldChg chg="addSp delSp modSp mod modTransition modAnim">
        <pc:chgData name="Leonie Smith" userId="fed1330f33f5650e" providerId="LiveId" clId="{FB5CA296-2113-47E2-A03D-F0B001C7B5C5}" dt="2023-10-19T08:10:00.721" v="26"/>
        <pc:sldMkLst>
          <pc:docMk/>
          <pc:sldMk cId="415415560" sldId="270"/>
        </pc:sldMkLst>
        <pc:picChg chg="add del mod">
          <ac:chgData name="Leonie Smith" userId="fed1330f33f5650e" providerId="LiveId" clId="{FB5CA296-2113-47E2-A03D-F0B001C7B5C5}" dt="2023-10-19T08:09:34.840" v="23"/>
          <ac:picMkLst>
            <pc:docMk/>
            <pc:sldMk cId="415415560" sldId="270"/>
            <ac:picMk id="5" creationId="{AD016A14-2E7A-FE00-4523-572253A55849}"/>
          </ac:picMkLst>
        </pc:picChg>
        <pc:picChg chg="add del mod">
          <ac:chgData name="Leonie Smith" userId="fed1330f33f5650e" providerId="LiveId" clId="{FB5CA296-2113-47E2-A03D-F0B001C7B5C5}" dt="2023-10-19T08:09:46.987" v="25"/>
          <ac:picMkLst>
            <pc:docMk/>
            <pc:sldMk cId="415415560" sldId="270"/>
            <ac:picMk id="7" creationId="{3280075A-F942-CEA5-02F4-6675E58B6439}"/>
          </ac:picMkLst>
        </pc:picChg>
        <pc:picChg chg="del">
          <ac:chgData name="Leonie Smith" userId="fed1330f33f5650e" providerId="LiveId" clId="{FB5CA296-2113-47E2-A03D-F0B001C7B5C5}" dt="2023-10-19T08:09:23.909" v="22"/>
          <ac:picMkLst>
            <pc:docMk/>
            <pc:sldMk cId="415415560" sldId="270"/>
            <ac:picMk id="8" creationId="{EBD13CA1-BB83-4B73-9942-089A74AB4A23}"/>
          </ac:picMkLst>
        </pc:picChg>
        <pc:picChg chg="add del mod ord">
          <ac:chgData name="Leonie Smith" userId="fed1330f33f5650e" providerId="LiveId" clId="{FB5CA296-2113-47E2-A03D-F0B001C7B5C5}" dt="2023-10-19T08:10:00.721" v="26"/>
          <ac:picMkLst>
            <pc:docMk/>
            <pc:sldMk cId="415415560" sldId="270"/>
            <ac:picMk id="11" creationId="{2E8920F9-E989-9AC5-2A3C-0AD3A22AD7DB}"/>
          </ac:picMkLst>
        </pc:picChg>
        <pc:picChg chg="add mod">
          <ac:chgData name="Leonie Smith" userId="fed1330f33f5650e" providerId="LiveId" clId="{FB5CA296-2113-47E2-A03D-F0B001C7B5C5}" dt="2023-10-19T08:10:00.721" v="26"/>
          <ac:picMkLst>
            <pc:docMk/>
            <pc:sldMk cId="415415560" sldId="270"/>
            <ac:picMk id="12" creationId="{9A16D25C-E609-9CE7-FC6F-A0468BF07491}"/>
          </ac:picMkLst>
        </pc:picChg>
      </pc:sldChg>
      <pc:sldChg chg="addSp delSp modSp mod modTransition modAnim">
        <pc:chgData name="Leonie Smith" userId="fed1330f33f5650e" providerId="LiveId" clId="{FB5CA296-2113-47E2-A03D-F0B001C7B5C5}" dt="2023-10-19T08:11:45.017" v="35"/>
        <pc:sldMkLst>
          <pc:docMk/>
          <pc:sldMk cId="3074633053" sldId="272"/>
        </pc:sldMkLst>
        <pc:picChg chg="del">
          <ac:chgData name="Leonie Smith" userId="fed1330f33f5650e" providerId="LiveId" clId="{FB5CA296-2113-47E2-A03D-F0B001C7B5C5}" dt="2023-10-19T08:10:31.866" v="28"/>
          <ac:picMkLst>
            <pc:docMk/>
            <pc:sldMk cId="3074633053" sldId="272"/>
            <ac:picMk id="3" creationId="{AFD91E99-55D1-406F-9374-C1D92059E878}"/>
          </ac:picMkLst>
        </pc:picChg>
        <pc:picChg chg="add del mod">
          <ac:chgData name="Leonie Smith" userId="fed1330f33f5650e" providerId="LiveId" clId="{FB5CA296-2113-47E2-A03D-F0B001C7B5C5}" dt="2023-10-19T08:10:45.537" v="29"/>
          <ac:picMkLst>
            <pc:docMk/>
            <pc:sldMk cId="3074633053" sldId="272"/>
            <ac:picMk id="5" creationId="{8ECE32AD-B796-095A-156D-0765F0901357}"/>
          </ac:picMkLst>
        </pc:picChg>
        <pc:picChg chg="add del mod">
          <ac:chgData name="Leonie Smith" userId="fed1330f33f5650e" providerId="LiveId" clId="{FB5CA296-2113-47E2-A03D-F0B001C7B5C5}" dt="2023-10-19T08:10:56.573" v="31"/>
          <ac:picMkLst>
            <pc:docMk/>
            <pc:sldMk cId="3074633053" sldId="272"/>
            <ac:picMk id="7" creationId="{8607ADDD-D758-BBF4-0923-EBBDFE7B6C75}"/>
          </ac:picMkLst>
        </pc:picChg>
        <pc:picChg chg="add del mod ord">
          <ac:chgData name="Leonie Smith" userId="fed1330f33f5650e" providerId="LiveId" clId="{FB5CA296-2113-47E2-A03D-F0B001C7B5C5}" dt="2023-10-19T08:11:11.824" v="32"/>
          <ac:picMkLst>
            <pc:docMk/>
            <pc:sldMk cId="3074633053" sldId="272"/>
            <ac:picMk id="10" creationId="{8ADF87F1-A645-5BBE-1F94-2DC966DB724A}"/>
          </ac:picMkLst>
        </pc:picChg>
        <pc:picChg chg="add del mod">
          <ac:chgData name="Leonie Smith" userId="fed1330f33f5650e" providerId="LiveId" clId="{FB5CA296-2113-47E2-A03D-F0B001C7B5C5}" dt="2023-10-19T08:11:31.990" v="34"/>
          <ac:picMkLst>
            <pc:docMk/>
            <pc:sldMk cId="3074633053" sldId="272"/>
            <ac:picMk id="11" creationId="{C5D1E75C-5D3E-9505-B08D-C2941DB04B1B}"/>
          </ac:picMkLst>
        </pc:picChg>
        <pc:picChg chg="add del mod ord">
          <ac:chgData name="Leonie Smith" userId="fed1330f33f5650e" providerId="LiveId" clId="{FB5CA296-2113-47E2-A03D-F0B001C7B5C5}" dt="2023-10-19T08:11:45.017" v="35"/>
          <ac:picMkLst>
            <pc:docMk/>
            <pc:sldMk cId="3074633053" sldId="272"/>
            <ac:picMk id="16" creationId="{1F828CCA-F11D-C3E7-52B4-DF65BA626ABF}"/>
          </ac:picMkLst>
        </pc:picChg>
        <pc:picChg chg="add mod">
          <ac:chgData name="Leonie Smith" userId="fed1330f33f5650e" providerId="LiveId" clId="{FB5CA296-2113-47E2-A03D-F0B001C7B5C5}" dt="2023-10-19T08:11:45.017" v="35"/>
          <ac:picMkLst>
            <pc:docMk/>
            <pc:sldMk cId="3074633053" sldId="272"/>
            <ac:picMk id="17" creationId="{08A17A34-C4A6-F8E5-DBD9-2A7F2428E04B}"/>
          </ac:picMkLst>
        </pc:picChg>
      </pc:sldChg>
      <pc:sldChg chg="addSp delSp modSp mod modTransition modAnim">
        <pc:chgData name="Leonie Smith" userId="fed1330f33f5650e" providerId="LiveId" clId="{FB5CA296-2113-47E2-A03D-F0B001C7B5C5}" dt="2023-10-19T08:12:33.899" v="38"/>
        <pc:sldMkLst>
          <pc:docMk/>
          <pc:sldMk cId="1780628248" sldId="273"/>
        </pc:sldMkLst>
        <pc:picChg chg="add del mod">
          <ac:chgData name="Leonie Smith" userId="fed1330f33f5650e" providerId="LiveId" clId="{FB5CA296-2113-47E2-A03D-F0B001C7B5C5}" dt="2023-10-19T08:12:33.899" v="38"/>
          <ac:picMkLst>
            <pc:docMk/>
            <pc:sldMk cId="1780628248" sldId="273"/>
            <ac:picMk id="3" creationId="{BE79F3CF-8C8F-0801-26CB-50CE6BE5BAFA}"/>
          </ac:picMkLst>
        </pc:picChg>
        <pc:picChg chg="add mod">
          <ac:chgData name="Leonie Smith" userId="fed1330f33f5650e" providerId="LiveId" clId="{FB5CA296-2113-47E2-A03D-F0B001C7B5C5}" dt="2023-10-19T08:12:33.899" v="38"/>
          <ac:picMkLst>
            <pc:docMk/>
            <pc:sldMk cId="1780628248" sldId="273"/>
            <ac:picMk id="5" creationId="{8807151A-25C6-D96E-EE5C-3EFED7B5CD26}"/>
          </ac:picMkLst>
        </pc:picChg>
        <pc:picChg chg="del">
          <ac:chgData name="Leonie Smith" userId="fed1330f33f5650e" providerId="LiveId" clId="{FB5CA296-2113-47E2-A03D-F0B001C7B5C5}" dt="2023-10-19T08:12:17.762" v="37"/>
          <ac:picMkLst>
            <pc:docMk/>
            <pc:sldMk cId="1780628248" sldId="273"/>
            <ac:picMk id="10" creationId="{EF546E07-68C8-4B3A-A03A-450B4B5FDD3E}"/>
          </ac:picMkLst>
        </pc:picChg>
      </pc:sldChg>
      <pc:sldChg chg="addSp delSp modSp mod modTransition delAnim modAnim">
        <pc:chgData name="Leonie Smith" userId="fed1330f33f5650e" providerId="LiveId" clId="{FB5CA296-2113-47E2-A03D-F0B001C7B5C5}" dt="2023-10-19T08:17:27.467" v="54"/>
        <pc:sldMkLst>
          <pc:docMk/>
          <pc:sldMk cId="1680183773" sldId="274"/>
        </pc:sldMkLst>
        <pc:picChg chg="add del mod">
          <ac:chgData name="Leonie Smith" userId="fed1330f33f5650e" providerId="LiveId" clId="{FB5CA296-2113-47E2-A03D-F0B001C7B5C5}" dt="2023-10-19T08:13:27.032" v="41"/>
          <ac:picMkLst>
            <pc:docMk/>
            <pc:sldMk cId="1680183773" sldId="274"/>
            <ac:picMk id="3" creationId="{FD38DDCE-753E-323A-6BE5-0E792C96121C}"/>
          </ac:picMkLst>
        </pc:picChg>
        <pc:picChg chg="add del mod">
          <ac:chgData name="Leonie Smith" userId="fed1330f33f5650e" providerId="LiveId" clId="{FB5CA296-2113-47E2-A03D-F0B001C7B5C5}" dt="2023-10-19T08:13:31.842" v="43"/>
          <ac:picMkLst>
            <pc:docMk/>
            <pc:sldMk cId="1680183773" sldId="274"/>
            <ac:picMk id="5" creationId="{C09E5AE0-5303-C7F5-8FA0-5076CC919C43}"/>
          </ac:picMkLst>
        </pc:picChg>
        <pc:picChg chg="del">
          <ac:chgData name="Leonie Smith" userId="fed1330f33f5650e" providerId="LiveId" clId="{FB5CA296-2113-47E2-A03D-F0B001C7B5C5}" dt="2023-10-19T08:16:06.632" v="51" actId="478"/>
          <ac:picMkLst>
            <pc:docMk/>
            <pc:sldMk cId="1680183773" sldId="274"/>
            <ac:picMk id="7" creationId="{150CCE6D-C1E7-43F9-8D1E-8D511C9B14F9}"/>
          </ac:picMkLst>
        </pc:picChg>
        <pc:picChg chg="add del mod ord">
          <ac:chgData name="Leonie Smith" userId="fed1330f33f5650e" providerId="LiveId" clId="{FB5CA296-2113-47E2-A03D-F0B001C7B5C5}" dt="2023-10-19T08:13:37.553" v="44"/>
          <ac:picMkLst>
            <pc:docMk/>
            <pc:sldMk cId="1680183773" sldId="274"/>
            <ac:picMk id="9" creationId="{A1255A81-EC59-B09E-36EB-99B2CDB3FA70}"/>
          </ac:picMkLst>
        </pc:picChg>
        <pc:picChg chg="add del mod">
          <ac:chgData name="Leonie Smith" userId="fed1330f33f5650e" providerId="LiveId" clId="{FB5CA296-2113-47E2-A03D-F0B001C7B5C5}" dt="2023-10-19T08:14:20.230" v="45" actId="478"/>
          <ac:picMkLst>
            <pc:docMk/>
            <pc:sldMk cId="1680183773" sldId="274"/>
            <ac:picMk id="10" creationId="{A1760682-0130-B98B-D10D-096156141E3A}"/>
          </ac:picMkLst>
        </pc:picChg>
        <pc:picChg chg="add del mod">
          <ac:chgData name="Leonie Smith" userId="fed1330f33f5650e" providerId="LiveId" clId="{FB5CA296-2113-47E2-A03D-F0B001C7B5C5}" dt="2023-10-19T08:15:17.020" v="48"/>
          <ac:picMkLst>
            <pc:docMk/>
            <pc:sldMk cId="1680183773" sldId="274"/>
            <ac:picMk id="13" creationId="{5959452C-F588-C1F1-B13F-7D9150490D9D}"/>
          </ac:picMkLst>
        </pc:picChg>
        <pc:picChg chg="add del mod">
          <ac:chgData name="Leonie Smith" userId="fed1330f33f5650e" providerId="LiveId" clId="{FB5CA296-2113-47E2-A03D-F0B001C7B5C5}" dt="2023-10-19T08:15:47.452" v="50" actId="478"/>
          <ac:picMkLst>
            <pc:docMk/>
            <pc:sldMk cId="1680183773" sldId="274"/>
            <ac:picMk id="14" creationId="{BEF27747-7D00-9C77-E3E5-30F33785A149}"/>
          </ac:picMkLst>
        </pc:picChg>
        <pc:picChg chg="add del mod">
          <ac:chgData name="Leonie Smith" userId="fed1330f33f5650e" providerId="LiveId" clId="{FB5CA296-2113-47E2-A03D-F0B001C7B5C5}" dt="2023-10-19T08:17:27.467" v="54"/>
          <ac:picMkLst>
            <pc:docMk/>
            <pc:sldMk cId="1680183773" sldId="274"/>
            <ac:picMk id="18" creationId="{3AC9BBB4-DD37-59F6-B643-24DC55BEB782}"/>
          </ac:picMkLst>
        </pc:picChg>
        <pc:picChg chg="add mod">
          <ac:chgData name="Leonie Smith" userId="fed1330f33f5650e" providerId="LiveId" clId="{FB5CA296-2113-47E2-A03D-F0B001C7B5C5}" dt="2023-10-19T08:17:27.467" v="54"/>
          <ac:picMkLst>
            <pc:docMk/>
            <pc:sldMk cId="1680183773" sldId="274"/>
            <ac:picMk id="19" creationId="{8F2981C4-7717-72A2-8A0F-F14E0C7262CD}"/>
          </ac:picMkLst>
        </pc:picChg>
      </pc:sldChg>
      <pc:sldChg chg="addSp delSp modSp mod modTransition modAnim">
        <pc:chgData name="Leonie Smith" userId="fed1330f33f5650e" providerId="LiveId" clId="{FB5CA296-2113-47E2-A03D-F0B001C7B5C5}" dt="2023-10-19T08:18:20.328" v="57"/>
        <pc:sldMkLst>
          <pc:docMk/>
          <pc:sldMk cId="1750916314" sldId="275"/>
        </pc:sldMkLst>
        <pc:picChg chg="add del mod">
          <ac:chgData name="Leonie Smith" userId="fed1330f33f5650e" providerId="LiveId" clId="{FB5CA296-2113-47E2-A03D-F0B001C7B5C5}" dt="2023-10-19T08:18:20.328" v="57"/>
          <ac:picMkLst>
            <pc:docMk/>
            <pc:sldMk cId="1750916314" sldId="275"/>
            <ac:picMk id="3" creationId="{22B57557-6F9F-37C1-87DB-FD9B4CCAF1D9}"/>
          </ac:picMkLst>
        </pc:picChg>
        <pc:picChg chg="add mod">
          <ac:chgData name="Leonie Smith" userId="fed1330f33f5650e" providerId="LiveId" clId="{FB5CA296-2113-47E2-A03D-F0B001C7B5C5}" dt="2023-10-19T08:18:20.328" v="57"/>
          <ac:picMkLst>
            <pc:docMk/>
            <pc:sldMk cId="1750916314" sldId="275"/>
            <ac:picMk id="5" creationId="{E0387853-DDBB-57F3-6D7C-AF3BA7FA0D26}"/>
          </ac:picMkLst>
        </pc:picChg>
        <pc:picChg chg="del">
          <ac:chgData name="Leonie Smith" userId="fed1330f33f5650e" providerId="LiveId" clId="{FB5CA296-2113-47E2-A03D-F0B001C7B5C5}" dt="2023-10-19T08:18:00.669" v="56"/>
          <ac:picMkLst>
            <pc:docMk/>
            <pc:sldMk cId="1750916314" sldId="275"/>
            <ac:picMk id="11" creationId="{63CE4502-27C6-4259-B154-FF901689A50D}"/>
          </ac:picMkLst>
        </pc:picChg>
      </pc:sldChg>
      <pc:sldChg chg="addSp delSp modSp mod modTransition modAnim">
        <pc:chgData name="Leonie Smith" userId="fed1330f33f5650e" providerId="LiveId" clId="{FB5CA296-2113-47E2-A03D-F0B001C7B5C5}" dt="2023-10-19T08:20:23.387" v="66"/>
        <pc:sldMkLst>
          <pc:docMk/>
          <pc:sldMk cId="1705534036" sldId="276"/>
        </pc:sldMkLst>
        <pc:picChg chg="add del mod">
          <ac:chgData name="Leonie Smith" userId="fed1330f33f5650e" providerId="LiveId" clId="{FB5CA296-2113-47E2-A03D-F0B001C7B5C5}" dt="2023-10-19T08:19:29.078" v="60"/>
          <ac:picMkLst>
            <pc:docMk/>
            <pc:sldMk cId="1705534036" sldId="276"/>
            <ac:picMk id="3" creationId="{03A56825-ED5A-F59A-7513-6F4CE2182957}"/>
          </ac:picMkLst>
        </pc:picChg>
        <pc:picChg chg="add del mod">
          <ac:chgData name="Leonie Smith" userId="fed1330f33f5650e" providerId="LiveId" clId="{FB5CA296-2113-47E2-A03D-F0B001C7B5C5}" dt="2023-10-19T08:19:34.025" v="62"/>
          <ac:picMkLst>
            <pc:docMk/>
            <pc:sldMk cId="1705534036" sldId="276"/>
            <ac:picMk id="5" creationId="{6D856057-A610-628D-ED92-41D256171180}"/>
          </ac:picMkLst>
        </pc:picChg>
        <pc:picChg chg="del">
          <ac:chgData name="Leonie Smith" userId="fed1330f33f5650e" providerId="LiveId" clId="{FB5CA296-2113-47E2-A03D-F0B001C7B5C5}" dt="2023-10-19T08:19:09.501" v="59"/>
          <ac:picMkLst>
            <pc:docMk/>
            <pc:sldMk cId="1705534036" sldId="276"/>
            <ac:picMk id="7" creationId="{97C86F8B-D436-4662-8DED-A2358C98BF66}"/>
          </ac:picMkLst>
        </pc:picChg>
        <pc:picChg chg="add del mod ord">
          <ac:chgData name="Leonie Smith" userId="fed1330f33f5650e" providerId="LiveId" clId="{FB5CA296-2113-47E2-A03D-F0B001C7B5C5}" dt="2023-10-19T08:19:56.409" v="63"/>
          <ac:picMkLst>
            <pc:docMk/>
            <pc:sldMk cId="1705534036" sldId="276"/>
            <ac:picMk id="10" creationId="{F9AB113B-827B-2B2D-15C5-BB9B0A2BED7E}"/>
          </ac:picMkLst>
        </pc:picChg>
        <pc:picChg chg="add del mod">
          <ac:chgData name="Leonie Smith" userId="fed1330f33f5650e" providerId="LiveId" clId="{FB5CA296-2113-47E2-A03D-F0B001C7B5C5}" dt="2023-10-19T08:20:02.144" v="65"/>
          <ac:picMkLst>
            <pc:docMk/>
            <pc:sldMk cId="1705534036" sldId="276"/>
            <ac:picMk id="11" creationId="{309405C2-8C8A-B94A-4937-67BA1733EBAE}"/>
          </ac:picMkLst>
        </pc:picChg>
        <pc:picChg chg="add del mod ord">
          <ac:chgData name="Leonie Smith" userId="fed1330f33f5650e" providerId="LiveId" clId="{FB5CA296-2113-47E2-A03D-F0B001C7B5C5}" dt="2023-10-19T08:20:23.387" v="66"/>
          <ac:picMkLst>
            <pc:docMk/>
            <pc:sldMk cId="1705534036" sldId="276"/>
            <ac:picMk id="14" creationId="{D4F81A46-81ED-28A2-18B0-9547ABDAC2C8}"/>
          </ac:picMkLst>
        </pc:picChg>
        <pc:picChg chg="add mod">
          <ac:chgData name="Leonie Smith" userId="fed1330f33f5650e" providerId="LiveId" clId="{FB5CA296-2113-47E2-A03D-F0B001C7B5C5}" dt="2023-10-19T08:20:23.387" v="66"/>
          <ac:picMkLst>
            <pc:docMk/>
            <pc:sldMk cId="1705534036" sldId="276"/>
            <ac:picMk id="15" creationId="{D151E491-F2FF-4665-B2ED-5DE133B25241}"/>
          </ac:picMkLst>
        </pc:picChg>
      </pc:sldChg>
      <pc:sldChg chg="addSp delSp modSp mod modTransition modAnim">
        <pc:chgData name="Leonie Smith" userId="fed1330f33f5650e" providerId="LiveId" clId="{FB5CA296-2113-47E2-A03D-F0B001C7B5C5}" dt="2023-10-19T08:22:45.718" v="78"/>
        <pc:sldMkLst>
          <pc:docMk/>
          <pc:sldMk cId="3258266059" sldId="277"/>
        </pc:sldMkLst>
        <pc:picChg chg="add del mod">
          <ac:chgData name="Leonie Smith" userId="fed1330f33f5650e" providerId="LiveId" clId="{FB5CA296-2113-47E2-A03D-F0B001C7B5C5}" dt="2023-10-19T08:21:21.442" v="69"/>
          <ac:picMkLst>
            <pc:docMk/>
            <pc:sldMk cId="3258266059" sldId="277"/>
            <ac:picMk id="3" creationId="{27E12D9C-4256-EC4E-37D9-5083047EA603}"/>
          </ac:picMkLst>
        </pc:picChg>
        <pc:picChg chg="add del mod">
          <ac:chgData name="Leonie Smith" userId="fed1330f33f5650e" providerId="LiveId" clId="{FB5CA296-2113-47E2-A03D-F0B001C7B5C5}" dt="2023-10-19T08:21:41.673" v="71"/>
          <ac:picMkLst>
            <pc:docMk/>
            <pc:sldMk cId="3258266059" sldId="277"/>
            <ac:picMk id="5" creationId="{850A7A62-F880-0AD0-5221-C217C4E58ACA}"/>
          </ac:picMkLst>
        </pc:picChg>
        <pc:picChg chg="add del mod ord">
          <ac:chgData name="Leonie Smith" userId="fed1330f33f5650e" providerId="LiveId" clId="{FB5CA296-2113-47E2-A03D-F0B001C7B5C5}" dt="2023-10-19T08:21:59.998" v="72"/>
          <ac:picMkLst>
            <pc:docMk/>
            <pc:sldMk cId="3258266059" sldId="277"/>
            <ac:picMk id="9" creationId="{2CCBF1E8-6668-E2AC-1332-F64E4E66AA70}"/>
          </ac:picMkLst>
        </pc:picChg>
        <pc:picChg chg="add del mod">
          <ac:chgData name="Leonie Smith" userId="fed1330f33f5650e" providerId="LiveId" clId="{FB5CA296-2113-47E2-A03D-F0B001C7B5C5}" dt="2023-10-19T08:22:06.554" v="74"/>
          <ac:picMkLst>
            <pc:docMk/>
            <pc:sldMk cId="3258266059" sldId="277"/>
            <ac:picMk id="10" creationId="{1E4AE4E1-F528-FBC5-CF54-21F0CC804F7A}"/>
          </ac:picMkLst>
        </pc:picChg>
        <pc:picChg chg="del">
          <ac:chgData name="Leonie Smith" userId="fed1330f33f5650e" providerId="LiveId" clId="{FB5CA296-2113-47E2-A03D-F0B001C7B5C5}" dt="2023-10-19T08:21:01.391" v="68"/>
          <ac:picMkLst>
            <pc:docMk/>
            <pc:sldMk cId="3258266059" sldId="277"/>
            <ac:picMk id="12" creationId="{32A27AC8-F72B-4C04-81DC-39141FD1F505}"/>
          </ac:picMkLst>
        </pc:picChg>
        <pc:picChg chg="add del mod ord">
          <ac:chgData name="Leonie Smith" userId="fed1330f33f5650e" providerId="LiveId" clId="{FB5CA296-2113-47E2-A03D-F0B001C7B5C5}" dt="2023-10-19T08:22:24.167" v="75"/>
          <ac:picMkLst>
            <pc:docMk/>
            <pc:sldMk cId="3258266059" sldId="277"/>
            <ac:picMk id="14" creationId="{7894862B-C4BF-12CF-F8B5-68C5128A4CB2}"/>
          </ac:picMkLst>
        </pc:picChg>
        <pc:picChg chg="add del mod">
          <ac:chgData name="Leonie Smith" userId="fed1330f33f5650e" providerId="LiveId" clId="{FB5CA296-2113-47E2-A03D-F0B001C7B5C5}" dt="2023-10-19T08:22:28.973" v="77"/>
          <ac:picMkLst>
            <pc:docMk/>
            <pc:sldMk cId="3258266059" sldId="277"/>
            <ac:picMk id="15" creationId="{D5E47AE4-49FD-D842-2C25-66A12AF583A4}"/>
          </ac:picMkLst>
        </pc:picChg>
        <pc:picChg chg="add del mod ord">
          <ac:chgData name="Leonie Smith" userId="fed1330f33f5650e" providerId="LiveId" clId="{FB5CA296-2113-47E2-A03D-F0B001C7B5C5}" dt="2023-10-19T08:22:45.718" v="78"/>
          <ac:picMkLst>
            <pc:docMk/>
            <pc:sldMk cId="3258266059" sldId="277"/>
            <ac:picMk id="18" creationId="{294E28DD-C95C-6437-AB6A-8C5514A6BF19}"/>
          </ac:picMkLst>
        </pc:picChg>
        <pc:picChg chg="add mod">
          <ac:chgData name="Leonie Smith" userId="fed1330f33f5650e" providerId="LiveId" clId="{FB5CA296-2113-47E2-A03D-F0B001C7B5C5}" dt="2023-10-19T08:22:45.718" v="78"/>
          <ac:picMkLst>
            <pc:docMk/>
            <pc:sldMk cId="3258266059" sldId="277"/>
            <ac:picMk id="19" creationId="{658D2A33-2FDF-41F1-54E6-A85DA97564E8}"/>
          </ac:picMkLst>
        </pc:picChg>
      </pc:sldChg>
      <pc:sldChg chg="addSp delSp modSp mod modTransition modAnim">
        <pc:chgData name="Leonie Smith" userId="fed1330f33f5650e" providerId="LiveId" clId="{FB5CA296-2113-47E2-A03D-F0B001C7B5C5}" dt="2023-10-19T08:25:08.874" v="84"/>
        <pc:sldMkLst>
          <pc:docMk/>
          <pc:sldMk cId="819639008" sldId="278"/>
        </pc:sldMkLst>
        <pc:picChg chg="del">
          <ac:chgData name="Leonie Smith" userId="fed1330f33f5650e" providerId="LiveId" clId="{FB5CA296-2113-47E2-A03D-F0B001C7B5C5}" dt="2023-10-19T08:23:51.213" v="80"/>
          <ac:picMkLst>
            <pc:docMk/>
            <pc:sldMk cId="819639008" sldId="278"/>
            <ac:picMk id="3" creationId="{4F0D7FF9-1F47-41F9-B952-DD6B36C8D3F6}"/>
          </ac:picMkLst>
        </pc:picChg>
        <pc:picChg chg="add del mod">
          <ac:chgData name="Leonie Smith" userId="fed1330f33f5650e" providerId="LiveId" clId="{FB5CA296-2113-47E2-A03D-F0B001C7B5C5}" dt="2023-10-19T08:24:11.048" v="81"/>
          <ac:picMkLst>
            <pc:docMk/>
            <pc:sldMk cId="819639008" sldId="278"/>
            <ac:picMk id="5" creationId="{F3001E49-5551-1045-B3FE-D1456C72AB2A}"/>
          </ac:picMkLst>
        </pc:picChg>
        <pc:picChg chg="add del mod">
          <ac:chgData name="Leonie Smith" userId="fed1330f33f5650e" providerId="LiveId" clId="{FB5CA296-2113-47E2-A03D-F0B001C7B5C5}" dt="2023-10-19T08:24:48.411" v="83"/>
          <ac:picMkLst>
            <pc:docMk/>
            <pc:sldMk cId="819639008" sldId="278"/>
            <ac:picMk id="7" creationId="{361245F9-E787-D8CF-612B-7AD988418D33}"/>
          </ac:picMkLst>
        </pc:picChg>
        <pc:picChg chg="add del mod ord">
          <ac:chgData name="Leonie Smith" userId="fed1330f33f5650e" providerId="LiveId" clId="{FB5CA296-2113-47E2-A03D-F0B001C7B5C5}" dt="2023-10-19T08:25:08.874" v="84"/>
          <ac:picMkLst>
            <pc:docMk/>
            <pc:sldMk cId="819639008" sldId="278"/>
            <ac:picMk id="12" creationId="{434F2E0C-8A5B-D3B9-843F-FBC574A5F38B}"/>
          </ac:picMkLst>
        </pc:picChg>
        <pc:picChg chg="add mod">
          <ac:chgData name="Leonie Smith" userId="fed1330f33f5650e" providerId="LiveId" clId="{FB5CA296-2113-47E2-A03D-F0B001C7B5C5}" dt="2023-10-19T08:25:08.874" v="84"/>
          <ac:picMkLst>
            <pc:docMk/>
            <pc:sldMk cId="819639008" sldId="278"/>
            <ac:picMk id="13" creationId="{0EC4B5E8-8783-3A5F-53F1-8B357A146528}"/>
          </ac:picMkLst>
        </pc:picChg>
      </pc:sldChg>
      <pc:sldChg chg="addSp delSp modSp mod modTransition modAnim">
        <pc:chgData name="Leonie Smith" userId="fed1330f33f5650e" providerId="LiveId" clId="{FB5CA296-2113-47E2-A03D-F0B001C7B5C5}" dt="2023-10-19T08:26:18.187" v="87"/>
        <pc:sldMkLst>
          <pc:docMk/>
          <pc:sldMk cId="3077440021" sldId="279"/>
        </pc:sldMkLst>
        <pc:picChg chg="add del mod">
          <ac:chgData name="Leonie Smith" userId="fed1330f33f5650e" providerId="LiveId" clId="{FB5CA296-2113-47E2-A03D-F0B001C7B5C5}" dt="2023-10-19T08:26:18.187" v="87"/>
          <ac:picMkLst>
            <pc:docMk/>
            <pc:sldMk cId="3077440021" sldId="279"/>
            <ac:picMk id="3" creationId="{A6F70398-899F-10C4-884D-DBB8C137D239}"/>
          </ac:picMkLst>
        </pc:picChg>
        <pc:picChg chg="add mod">
          <ac:chgData name="Leonie Smith" userId="fed1330f33f5650e" providerId="LiveId" clId="{FB5CA296-2113-47E2-A03D-F0B001C7B5C5}" dt="2023-10-19T08:26:18.187" v="87"/>
          <ac:picMkLst>
            <pc:docMk/>
            <pc:sldMk cId="3077440021" sldId="279"/>
            <ac:picMk id="5" creationId="{58544223-016D-EDB9-AA34-B9A6879A1256}"/>
          </ac:picMkLst>
        </pc:picChg>
        <pc:picChg chg="del">
          <ac:chgData name="Leonie Smith" userId="fed1330f33f5650e" providerId="LiveId" clId="{FB5CA296-2113-47E2-A03D-F0B001C7B5C5}" dt="2023-10-19T08:25:57.619" v="86"/>
          <ac:picMkLst>
            <pc:docMk/>
            <pc:sldMk cId="3077440021" sldId="279"/>
            <ac:picMk id="11" creationId="{A0287567-CBE3-4FC3-A5F2-7F8B5A8FC878}"/>
          </ac:picMkLst>
        </pc:picChg>
      </pc:sldChg>
      <pc:sldChg chg="addSp delSp modSp mod modTransition modAnim">
        <pc:chgData name="Leonie Smith" userId="fed1330f33f5650e" providerId="LiveId" clId="{FB5CA296-2113-47E2-A03D-F0B001C7B5C5}" dt="2023-10-19T08:28:05.615" v="93"/>
        <pc:sldMkLst>
          <pc:docMk/>
          <pc:sldMk cId="3370373194" sldId="280"/>
        </pc:sldMkLst>
        <pc:picChg chg="del">
          <ac:chgData name="Leonie Smith" userId="fed1330f33f5650e" providerId="LiveId" clId="{FB5CA296-2113-47E2-A03D-F0B001C7B5C5}" dt="2023-10-19T08:27:08.266" v="89"/>
          <ac:picMkLst>
            <pc:docMk/>
            <pc:sldMk cId="3370373194" sldId="280"/>
            <ac:picMk id="3" creationId="{0D41C727-2717-4B98-91C7-049383D15FC9}"/>
          </ac:picMkLst>
        </pc:picChg>
        <pc:picChg chg="add del mod">
          <ac:chgData name="Leonie Smith" userId="fed1330f33f5650e" providerId="LiveId" clId="{FB5CA296-2113-47E2-A03D-F0B001C7B5C5}" dt="2023-10-19T08:27:24.213" v="90"/>
          <ac:picMkLst>
            <pc:docMk/>
            <pc:sldMk cId="3370373194" sldId="280"/>
            <ac:picMk id="5" creationId="{7592A2C7-AB1F-61C2-44A4-8E9CFDC1241E}"/>
          </ac:picMkLst>
        </pc:picChg>
        <pc:picChg chg="add del mod">
          <ac:chgData name="Leonie Smith" userId="fed1330f33f5650e" providerId="LiveId" clId="{FB5CA296-2113-47E2-A03D-F0B001C7B5C5}" dt="2023-10-19T08:27:47.216" v="92"/>
          <ac:picMkLst>
            <pc:docMk/>
            <pc:sldMk cId="3370373194" sldId="280"/>
            <ac:picMk id="7" creationId="{E53B0EFC-48DB-A601-4CD1-CD6CA7F8A6A4}"/>
          </ac:picMkLst>
        </pc:picChg>
        <pc:picChg chg="add del mod ord">
          <ac:chgData name="Leonie Smith" userId="fed1330f33f5650e" providerId="LiveId" clId="{FB5CA296-2113-47E2-A03D-F0B001C7B5C5}" dt="2023-10-19T08:28:05.615" v="93"/>
          <ac:picMkLst>
            <pc:docMk/>
            <pc:sldMk cId="3370373194" sldId="280"/>
            <ac:picMk id="10" creationId="{B114F98B-7064-CF3F-6614-098EDA243B58}"/>
          </ac:picMkLst>
        </pc:picChg>
        <pc:picChg chg="add mod">
          <ac:chgData name="Leonie Smith" userId="fed1330f33f5650e" providerId="LiveId" clId="{FB5CA296-2113-47E2-A03D-F0B001C7B5C5}" dt="2023-10-19T08:28:05.615" v="93"/>
          <ac:picMkLst>
            <pc:docMk/>
            <pc:sldMk cId="3370373194" sldId="280"/>
            <ac:picMk id="11" creationId="{E9FAD0D7-739D-3E73-FD97-4F66A8C6BCAA}"/>
          </ac:picMkLst>
        </pc:picChg>
      </pc:sldChg>
      <pc:sldChg chg="addSp delSp modSp mod modTransition modAnim">
        <pc:chgData name="Leonie Smith" userId="fed1330f33f5650e" providerId="LiveId" clId="{FB5CA296-2113-47E2-A03D-F0B001C7B5C5}" dt="2023-10-19T08:29:17.283" v="99"/>
        <pc:sldMkLst>
          <pc:docMk/>
          <pc:sldMk cId="682978347" sldId="281"/>
        </pc:sldMkLst>
        <pc:picChg chg="add del mod">
          <ac:chgData name="Leonie Smith" userId="fed1330f33f5650e" providerId="LiveId" clId="{FB5CA296-2113-47E2-A03D-F0B001C7B5C5}" dt="2023-10-19T08:28:54.435" v="96"/>
          <ac:picMkLst>
            <pc:docMk/>
            <pc:sldMk cId="682978347" sldId="281"/>
            <ac:picMk id="3" creationId="{C798A129-BBEF-CEF4-D242-3300F74F5403}"/>
          </ac:picMkLst>
        </pc:picChg>
        <pc:picChg chg="add del mod">
          <ac:chgData name="Leonie Smith" userId="fed1330f33f5650e" providerId="LiveId" clId="{FB5CA296-2113-47E2-A03D-F0B001C7B5C5}" dt="2023-10-19T08:29:02.064" v="98"/>
          <ac:picMkLst>
            <pc:docMk/>
            <pc:sldMk cId="682978347" sldId="281"/>
            <ac:picMk id="5" creationId="{08F8B575-44B6-F2E4-DBC9-6DA63B96DCB7}"/>
          </ac:picMkLst>
        </pc:picChg>
        <pc:picChg chg="add del mod ord">
          <ac:chgData name="Leonie Smith" userId="fed1330f33f5650e" providerId="LiveId" clId="{FB5CA296-2113-47E2-A03D-F0B001C7B5C5}" dt="2023-10-19T08:29:17.283" v="99"/>
          <ac:picMkLst>
            <pc:docMk/>
            <pc:sldMk cId="682978347" sldId="281"/>
            <ac:picMk id="9" creationId="{2778D46D-6695-6223-8720-42FF6E8B25D9}"/>
          </ac:picMkLst>
        </pc:picChg>
        <pc:picChg chg="add mod">
          <ac:chgData name="Leonie Smith" userId="fed1330f33f5650e" providerId="LiveId" clId="{FB5CA296-2113-47E2-A03D-F0B001C7B5C5}" dt="2023-10-19T08:29:17.283" v="99"/>
          <ac:picMkLst>
            <pc:docMk/>
            <pc:sldMk cId="682978347" sldId="281"/>
            <ac:picMk id="10" creationId="{D42DFC38-CEAA-E323-4B38-AABDCBBA229A}"/>
          </ac:picMkLst>
        </pc:picChg>
        <pc:picChg chg="del">
          <ac:chgData name="Leonie Smith" userId="fed1330f33f5650e" providerId="LiveId" clId="{FB5CA296-2113-47E2-A03D-F0B001C7B5C5}" dt="2023-10-19T08:28:42.552" v="95"/>
          <ac:picMkLst>
            <pc:docMk/>
            <pc:sldMk cId="682978347" sldId="281"/>
            <ac:picMk id="11" creationId="{C1B8D031-BB41-4C24-8144-85317B050B5B}"/>
          </ac:picMkLst>
        </pc:picChg>
      </pc:sldChg>
      <pc:sldChg chg="addSp delSp modSp mod modTransition modAnim">
        <pc:chgData name="Leonie Smith" userId="fed1330f33f5650e" providerId="LiveId" clId="{FB5CA296-2113-47E2-A03D-F0B001C7B5C5}" dt="2023-10-19T08:31:40.545" v="105"/>
        <pc:sldMkLst>
          <pc:docMk/>
          <pc:sldMk cId="3404170841" sldId="282"/>
        </pc:sldMkLst>
        <pc:picChg chg="add del mod">
          <ac:chgData name="Leonie Smith" userId="fed1330f33f5650e" providerId="LiveId" clId="{FB5CA296-2113-47E2-A03D-F0B001C7B5C5}" dt="2023-10-19T08:30:38.441" v="102"/>
          <ac:picMkLst>
            <pc:docMk/>
            <pc:sldMk cId="3404170841" sldId="282"/>
            <ac:picMk id="3" creationId="{5830A7C5-B6A9-FE84-541E-15F015409517}"/>
          </ac:picMkLst>
        </pc:picChg>
        <pc:picChg chg="add del mod">
          <ac:chgData name="Leonie Smith" userId="fed1330f33f5650e" providerId="LiveId" clId="{FB5CA296-2113-47E2-A03D-F0B001C7B5C5}" dt="2023-10-19T08:31:19.007" v="104"/>
          <ac:picMkLst>
            <pc:docMk/>
            <pc:sldMk cId="3404170841" sldId="282"/>
            <ac:picMk id="5" creationId="{A234049E-1760-66F3-88EF-8640F0993225}"/>
          </ac:picMkLst>
        </pc:picChg>
        <pc:picChg chg="del">
          <ac:chgData name="Leonie Smith" userId="fed1330f33f5650e" providerId="LiveId" clId="{FB5CA296-2113-47E2-A03D-F0B001C7B5C5}" dt="2023-10-19T08:30:17.559" v="101"/>
          <ac:picMkLst>
            <pc:docMk/>
            <pc:sldMk cId="3404170841" sldId="282"/>
            <ac:picMk id="7" creationId="{414B21B1-10A0-4708-9B1F-681303821B9A}"/>
          </ac:picMkLst>
        </pc:picChg>
        <pc:picChg chg="add del mod ord">
          <ac:chgData name="Leonie Smith" userId="fed1330f33f5650e" providerId="LiveId" clId="{FB5CA296-2113-47E2-A03D-F0B001C7B5C5}" dt="2023-10-19T08:31:40.545" v="105"/>
          <ac:picMkLst>
            <pc:docMk/>
            <pc:sldMk cId="3404170841" sldId="282"/>
            <ac:picMk id="12" creationId="{B6E80A06-8AFF-91AF-B2E5-23749D4B9865}"/>
          </ac:picMkLst>
        </pc:picChg>
        <pc:picChg chg="add mod">
          <ac:chgData name="Leonie Smith" userId="fed1330f33f5650e" providerId="LiveId" clId="{FB5CA296-2113-47E2-A03D-F0B001C7B5C5}" dt="2023-10-19T08:31:40.545" v="105"/>
          <ac:picMkLst>
            <pc:docMk/>
            <pc:sldMk cId="3404170841" sldId="282"/>
            <ac:picMk id="13" creationId="{0CD3D7C2-4BB7-EE5A-AE1C-A7B350622831}"/>
          </ac:picMkLst>
        </pc:picChg>
      </pc:sldChg>
      <pc:sldChg chg="addSp delSp modSp mod modTransition modAnim">
        <pc:chgData name="Leonie Smith" userId="fed1330f33f5650e" providerId="LiveId" clId="{FB5CA296-2113-47E2-A03D-F0B001C7B5C5}" dt="2023-10-19T08:35:07.534" v="120"/>
        <pc:sldMkLst>
          <pc:docMk/>
          <pc:sldMk cId="897244117" sldId="283"/>
        </pc:sldMkLst>
        <pc:picChg chg="del">
          <ac:chgData name="Leonie Smith" userId="fed1330f33f5650e" providerId="LiveId" clId="{FB5CA296-2113-47E2-A03D-F0B001C7B5C5}" dt="2023-10-19T08:32:27.831" v="107"/>
          <ac:picMkLst>
            <pc:docMk/>
            <pc:sldMk cId="897244117" sldId="283"/>
            <ac:picMk id="3" creationId="{2492595B-223B-4431-B0BD-D4291653678D}"/>
          </ac:picMkLst>
        </pc:picChg>
        <pc:picChg chg="add del mod">
          <ac:chgData name="Leonie Smith" userId="fed1330f33f5650e" providerId="LiveId" clId="{FB5CA296-2113-47E2-A03D-F0B001C7B5C5}" dt="2023-10-19T08:32:45.426" v="108"/>
          <ac:picMkLst>
            <pc:docMk/>
            <pc:sldMk cId="897244117" sldId="283"/>
            <ac:picMk id="5" creationId="{3A7ADD76-F38D-D60A-7EA1-DADAA17A5059}"/>
          </ac:picMkLst>
        </pc:picChg>
        <pc:picChg chg="add del mod">
          <ac:chgData name="Leonie Smith" userId="fed1330f33f5650e" providerId="LiveId" clId="{FB5CA296-2113-47E2-A03D-F0B001C7B5C5}" dt="2023-10-19T08:33:19.119" v="110"/>
          <ac:picMkLst>
            <pc:docMk/>
            <pc:sldMk cId="897244117" sldId="283"/>
            <ac:picMk id="7" creationId="{0B8D1C73-18B0-6BEA-F2A1-FEAAD02392B6}"/>
          </ac:picMkLst>
        </pc:picChg>
        <pc:picChg chg="add del mod ord">
          <ac:chgData name="Leonie Smith" userId="fed1330f33f5650e" providerId="LiveId" clId="{FB5CA296-2113-47E2-A03D-F0B001C7B5C5}" dt="2023-10-19T08:33:29.013" v="111"/>
          <ac:picMkLst>
            <pc:docMk/>
            <pc:sldMk cId="897244117" sldId="283"/>
            <ac:picMk id="12" creationId="{FFB6B5D7-2BC3-C10C-584D-D7E35118D774}"/>
          </ac:picMkLst>
        </pc:picChg>
        <pc:picChg chg="add del mod">
          <ac:chgData name="Leonie Smith" userId="fed1330f33f5650e" providerId="LiveId" clId="{FB5CA296-2113-47E2-A03D-F0B001C7B5C5}" dt="2023-10-19T08:33:32.532" v="113"/>
          <ac:picMkLst>
            <pc:docMk/>
            <pc:sldMk cId="897244117" sldId="283"/>
            <ac:picMk id="13" creationId="{0C056D7A-6CBC-15DE-4CB2-5E4905F9844E}"/>
          </ac:picMkLst>
        </pc:picChg>
        <pc:picChg chg="add del mod ord">
          <ac:chgData name="Leonie Smith" userId="fed1330f33f5650e" providerId="LiveId" clId="{FB5CA296-2113-47E2-A03D-F0B001C7B5C5}" dt="2023-10-19T08:33:45.895" v="114"/>
          <ac:picMkLst>
            <pc:docMk/>
            <pc:sldMk cId="897244117" sldId="283"/>
            <ac:picMk id="16" creationId="{453BC3D8-C3B4-5AF6-8214-0C5274D452CD}"/>
          </ac:picMkLst>
        </pc:picChg>
        <pc:picChg chg="add del mod">
          <ac:chgData name="Leonie Smith" userId="fed1330f33f5650e" providerId="LiveId" clId="{FB5CA296-2113-47E2-A03D-F0B001C7B5C5}" dt="2023-10-19T08:34:09.408" v="116"/>
          <ac:picMkLst>
            <pc:docMk/>
            <pc:sldMk cId="897244117" sldId="283"/>
            <ac:picMk id="17" creationId="{39856E6D-B7C3-5562-A411-37949AC4764A}"/>
          </ac:picMkLst>
        </pc:picChg>
        <pc:picChg chg="add del mod ord">
          <ac:chgData name="Leonie Smith" userId="fed1330f33f5650e" providerId="LiveId" clId="{FB5CA296-2113-47E2-A03D-F0B001C7B5C5}" dt="2023-10-19T08:34:26.038" v="117"/>
          <ac:picMkLst>
            <pc:docMk/>
            <pc:sldMk cId="897244117" sldId="283"/>
            <ac:picMk id="20" creationId="{FF24A625-5967-729C-5086-7CC6F97463D5}"/>
          </ac:picMkLst>
        </pc:picChg>
        <pc:picChg chg="add del mod">
          <ac:chgData name="Leonie Smith" userId="fed1330f33f5650e" providerId="LiveId" clId="{FB5CA296-2113-47E2-A03D-F0B001C7B5C5}" dt="2023-10-19T08:34:49.444" v="119"/>
          <ac:picMkLst>
            <pc:docMk/>
            <pc:sldMk cId="897244117" sldId="283"/>
            <ac:picMk id="21" creationId="{D281F903-A6FA-FC46-21FC-95F2EC85D1E7}"/>
          </ac:picMkLst>
        </pc:picChg>
        <pc:picChg chg="add del mod ord">
          <ac:chgData name="Leonie Smith" userId="fed1330f33f5650e" providerId="LiveId" clId="{FB5CA296-2113-47E2-A03D-F0B001C7B5C5}" dt="2023-10-19T08:35:07.534" v="120"/>
          <ac:picMkLst>
            <pc:docMk/>
            <pc:sldMk cId="897244117" sldId="283"/>
            <ac:picMk id="26" creationId="{0EA66B30-5BA6-56B3-ABDC-2BA7D7B48015}"/>
          </ac:picMkLst>
        </pc:picChg>
        <pc:picChg chg="add mod">
          <ac:chgData name="Leonie Smith" userId="fed1330f33f5650e" providerId="LiveId" clId="{FB5CA296-2113-47E2-A03D-F0B001C7B5C5}" dt="2023-10-19T08:35:07.534" v="120"/>
          <ac:picMkLst>
            <pc:docMk/>
            <pc:sldMk cId="897244117" sldId="283"/>
            <ac:picMk id="27" creationId="{1A4AE20E-E9BA-2261-7D91-37BE25DE809D}"/>
          </ac:picMkLst>
        </pc:picChg>
      </pc:sldChg>
      <pc:sldChg chg="addSp delSp modSp mod modTransition modAnim">
        <pc:chgData name="Leonie Smith" userId="fed1330f33f5650e" providerId="LiveId" clId="{FB5CA296-2113-47E2-A03D-F0B001C7B5C5}" dt="2023-10-19T08:35:48.110" v="123"/>
        <pc:sldMkLst>
          <pc:docMk/>
          <pc:sldMk cId="3811594862" sldId="285"/>
        </pc:sldMkLst>
        <pc:picChg chg="del">
          <ac:chgData name="Leonie Smith" userId="fed1330f33f5650e" providerId="LiveId" clId="{FB5CA296-2113-47E2-A03D-F0B001C7B5C5}" dt="2023-10-19T08:35:37.411" v="122"/>
          <ac:picMkLst>
            <pc:docMk/>
            <pc:sldMk cId="3811594862" sldId="285"/>
            <ac:picMk id="3" creationId="{EC876F3B-80CD-4CC3-95E8-AF78A857C524}"/>
          </ac:picMkLst>
        </pc:picChg>
        <pc:picChg chg="add del mod">
          <ac:chgData name="Leonie Smith" userId="fed1330f33f5650e" providerId="LiveId" clId="{FB5CA296-2113-47E2-A03D-F0B001C7B5C5}" dt="2023-10-19T08:35:48.110" v="123"/>
          <ac:picMkLst>
            <pc:docMk/>
            <pc:sldMk cId="3811594862" sldId="285"/>
            <ac:picMk id="5" creationId="{7D999C30-772E-D3AF-5181-D9CC7060F56D}"/>
          </ac:picMkLst>
        </pc:picChg>
        <pc:picChg chg="add mod">
          <ac:chgData name="Leonie Smith" userId="fed1330f33f5650e" providerId="LiveId" clId="{FB5CA296-2113-47E2-A03D-F0B001C7B5C5}" dt="2023-10-19T08:35:48.110" v="123"/>
          <ac:picMkLst>
            <pc:docMk/>
            <pc:sldMk cId="3811594862" sldId="285"/>
            <ac:picMk id="7" creationId="{11342E37-1821-C71A-65A2-A88DED8298F2}"/>
          </ac:picMkLst>
        </pc:picChg>
      </pc:sldChg>
      <pc:sldChg chg="addSp delSp modSp mod modTransition modAnim">
        <pc:chgData name="Leonie Smith" userId="fed1330f33f5650e" providerId="LiveId" clId="{FB5CA296-2113-47E2-A03D-F0B001C7B5C5}" dt="2023-10-19T08:04:09.082" v="5"/>
        <pc:sldMkLst>
          <pc:docMk/>
          <pc:sldMk cId="3426146244" sldId="286"/>
        </pc:sldMkLst>
        <pc:picChg chg="add del mod">
          <ac:chgData name="Leonie Smith" userId="fed1330f33f5650e" providerId="LiveId" clId="{FB5CA296-2113-47E2-A03D-F0B001C7B5C5}" dt="2023-10-19T08:04:09.082" v="5"/>
          <ac:picMkLst>
            <pc:docMk/>
            <pc:sldMk cId="3426146244" sldId="286"/>
            <ac:picMk id="3" creationId="{2EF5252D-6DB6-C9C7-3C12-8A55A60663AF}"/>
          </ac:picMkLst>
        </pc:picChg>
        <pc:picChg chg="del">
          <ac:chgData name="Leonie Smith" userId="fed1330f33f5650e" providerId="LiveId" clId="{FB5CA296-2113-47E2-A03D-F0B001C7B5C5}" dt="2023-10-19T08:04:02.175" v="4"/>
          <ac:picMkLst>
            <pc:docMk/>
            <pc:sldMk cId="3426146244" sldId="286"/>
            <ac:picMk id="4" creationId="{75218728-8EEA-4BB3-8032-A1A0A020AFE4}"/>
          </ac:picMkLst>
        </pc:picChg>
        <pc:picChg chg="add mod">
          <ac:chgData name="Leonie Smith" userId="fed1330f33f5650e" providerId="LiveId" clId="{FB5CA296-2113-47E2-A03D-F0B001C7B5C5}" dt="2023-10-19T08:04:09.082" v="5"/>
          <ac:picMkLst>
            <pc:docMk/>
            <pc:sldMk cId="3426146244" sldId="286"/>
            <ac:picMk id="7" creationId="{50800262-70F7-BA29-421E-D75C1CE5AF08}"/>
          </ac:picMkLst>
        </pc:picChg>
      </pc:sldChg>
    </pc:docChg>
  </pc:docChgLst>
  <pc:docChgLst>
    <pc:chgData name="Leonie Smith" userId="fed1330f33f5650e" providerId="LiveId" clId="{D33CBDE9-B351-4F96-97E8-04CD79073361}"/>
    <pc:docChg chg="modSld">
      <pc:chgData name="Leonie Smith" userId="fed1330f33f5650e" providerId="LiveId" clId="{D33CBDE9-B351-4F96-97E8-04CD79073361}" dt="2022-02-16T09:31:10.228" v="8" actId="5793"/>
      <pc:docMkLst>
        <pc:docMk/>
      </pc:docMkLst>
      <pc:sldChg chg="modSp mod">
        <pc:chgData name="Leonie Smith" userId="fed1330f33f5650e" providerId="LiveId" clId="{D33CBDE9-B351-4F96-97E8-04CD79073361}" dt="2022-02-16T09:31:10.228" v="8" actId="5793"/>
        <pc:sldMkLst>
          <pc:docMk/>
          <pc:sldMk cId="3426146244" sldId="286"/>
        </pc:sldMkLst>
        <pc:spChg chg="mod">
          <ac:chgData name="Leonie Smith" userId="fed1330f33f5650e" providerId="LiveId" clId="{D33CBDE9-B351-4F96-97E8-04CD79073361}" dt="2022-02-16T09:31:10.228" v="8" actId="5793"/>
          <ac:spMkLst>
            <pc:docMk/>
            <pc:sldMk cId="3426146244" sldId="286"/>
            <ac:spMk id="3" creationId="{6156A98C-4184-4FC5-A4A3-85692CAAA1A5}"/>
          </ac:spMkLst>
        </pc:spChg>
      </pc:sldChg>
    </pc:docChg>
  </pc:docChgLst>
  <pc:docChgLst>
    <pc:chgData name="Leonie Smith" userId="fed1330f33f5650e" providerId="LiveId" clId="{AFB9D4AC-4711-4242-B233-9F957695E6A4}"/>
    <pc:docChg chg="custSel addSld modSld">
      <pc:chgData name="Leonie Smith" userId="fed1330f33f5650e" providerId="LiveId" clId="{AFB9D4AC-4711-4242-B233-9F957695E6A4}" dt="2023-01-18T07:28:45.614" v="138" actId="2711"/>
      <pc:docMkLst>
        <pc:docMk/>
      </pc:docMkLst>
      <pc:sldChg chg="addSp delSp modSp mod">
        <pc:chgData name="Leonie Smith" userId="fed1330f33f5650e" providerId="LiveId" clId="{AFB9D4AC-4711-4242-B233-9F957695E6A4}" dt="2023-01-18T07:28:45.614" v="138" actId="2711"/>
        <pc:sldMkLst>
          <pc:docMk/>
          <pc:sldMk cId="3426146244" sldId="286"/>
        </pc:sldMkLst>
        <pc:spChg chg="del">
          <ac:chgData name="Leonie Smith" userId="fed1330f33f5650e" providerId="LiveId" clId="{AFB9D4AC-4711-4242-B233-9F957695E6A4}" dt="2023-01-18T07:20:20.882" v="84" actId="21"/>
          <ac:spMkLst>
            <pc:docMk/>
            <pc:sldMk cId="3426146244" sldId="286"/>
            <ac:spMk id="2" creationId="{2B9B6206-7116-4145-9FF2-37E27ED5A6C9}"/>
          </ac:spMkLst>
        </pc:spChg>
        <pc:spChg chg="del mod">
          <ac:chgData name="Leonie Smith" userId="fed1330f33f5650e" providerId="LiveId" clId="{AFB9D4AC-4711-4242-B233-9F957695E6A4}" dt="2023-01-18T07:22:01.357" v="92" actId="21"/>
          <ac:spMkLst>
            <pc:docMk/>
            <pc:sldMk cId="3426146244" sldId="286"/>
            <ac:spMk id="3" creationId="{6156A98C-4184-4FC5-A4A3-85692CAAA1A5}"/>
          </ac:spMkLst>
        </pc:spChg>
        <pc:spChg chg="add mod ord">
          <ac:chgData name="Leonie Smith" userId="fed1330f33f5650e" providerId="LiveId" clId="{AFB9D4AC-4711-4242-B233-9F957695E6A4}" dt="2023-01-18T07:28:45.614" v="138" actId="2711"/>
          <ac:spMkLst>
            <pc:docMk/>
            <pc:sldMk cId="3426146244" sldId="286"/>
            <ac:spMk id="5" creationId="{1C39342E-AF35-1769-A143-A13C55920DAD}"/>
          </ac:spMkLst>
        </pc:spChg>
        <pc:spChg chg="add mod">
          <ac:chgData name="Leonie Smith" userId="fed1330f33f5650e" providerId="LiveId" clId="{AFB9D4AC-4711-4242-B233-9F957695E6A4}" dt="2023-01-18T07:28:22.093" v="135" actId="20577"/>
          <ac:spMkLst>
            <pc:docMk/>
            <pc:sldMk cId="3426146244" sldId="286"/>
            <ac:spMk id="6" creationId="{02D3B54D-FA44-3B25-7AF1-0A148A8FABF1}"/>
          </ac:spMkLst>
        </pc:spChg>
        <pc:spChg chg="add del mod">
          <ac:chgData name="Leonie Smith" userId="fed1330f33f5650e" providerId="LiveId" clId="{AFB9D4AC-4711-4242-B233-9F957695E6A4}" dt="2023-01-18T07:22:14.110" v="93" actId="21"/>
          <ac:spMkLst>
            <pc:docMk/>
            <pc:sldMk cId="3426146244" sldId="286"/>
            <ac:spMk id="8" creationId="{D4F12123-8E90-D1E6-0124-8FF65CFE335D}"/>
          </ac:spMkLst>
        </pc:spChg>
      </pc:sldChg>
      <pc:sldChg chg="addSp delSp modSp new mod">
        <pc:chgData name="Leonie Smith" userId="fed1330f33f5650e" providerId="LiveId" clId="{AFB9D4AC-4711-4242-B233-9F957695E6A4}" dt="2023-01-18T07:08:08.448" v="49" actId="14100"/>
        <pc:sldMkLst>
          <pc:docMk/>
          <pc:sldMk cId="3837980695" sldId="287"/>
        </pc:sldMkLst>
        <pc:spChg chg="add mod">
          <ac:chgData name="Leonie Smith" userId="fed1330f33f5650e" providerId="LiveId" clId="{AFB9D4AC-4711-4242-B233-9F957695E6A4}" dt="2023-01-18T07:08:00.473" v="48" actId="1076"/>
          <ac:spMkLst>
            <pc:docMk/>
            <pc:sldMk cId="3837980695" sldId="287"/>
            <ac:spMk id="4" creationId="{DC04230A-3F2E-E471-E2EB-9CB19D01248C}"/>
          </ac:spMkLst>
        </pc:spChg>
        <pc:picChg chg="add mod">
          <ac:chgData name="Leonie Smith" userId="fed1330f33f5650e" providerId="LiveId" clId="{AFB9D4AC-4711-4242-B233-9F957695E6A4}" dt="2023-01-18T07:08:08.448" v="49" actId="14100"/>
          <ac:picMkLst>
            <pc:docMk/>
            <pc:sldMk cId="3837980695" sldId="287"/>
            <ac:picMk id="2" creationId="{7ED16E1B-F32B-E63A-2000-C49401908354}"/>
          </ac:picMkLst>
        </pc:picChg>
        <pc:picChg chg="add del mod">
          <ac:chgData name="Leonie Smith" userId="fed1330f33f5650e" providerId="LiveId" clId="{AFB9D4AC-4711-4242-B233-9F957695E6A4}" dt="2023-01-18T07:04:33.254" v="20"/>
          <ac:picMkLst>
            <pc:docMk/>
            <pc:sldMk cId="3837980695" sldId="287"/>
            <ac:picMk id="3" creationId="{3F87AE43-3495-90FA-055F-767183AF006A}"/>
          </ac:picMkLst>
        </pc:picChg>
      </pc:sldChg>
      <pc:sldChg chg="addSp delSp modSp add mod">
        <pc:chgData name="Leonie Smith" userId="fed1330f33f5650e" providerId="LiveId" clId="{AFB9D4AC-4711-4242-B233-9F957695E6A4}" dt="2023-01-18T07:08:27.697" v="50"/>
        <pc:sldMkLst>
          <pc:docMk/>
          <pc:sldMk cId="1925193757" sldId="288"/>
        </pc:sldMkLst>
        <pc:spChg chg="add del mod">
          <ac:chgData name="Leonie Smith" userId="fed1330f33f5650e" providerId="LiveId" clId="{AFB9D4AC-4711-4242-B233-9F957695E6A4}" dt="2023-01-18T07:05:51.445" v="26" actId="21"/>
          <ac:spMkLst>
            <pc:docMk/>
            <pc:sldMk cId="1925193757" sldId="288"/>
            <ac:spMk id="4" creationId="{3A0CD4C5-3782-3D33-D9CC-3111FB0468E1}"/>
          </ac:spMkLst>
        </pc:spChg>
        <pc:spChg chg="add del mod">
          <ac:chgData name="Leonie Smith" userId="fed1330f33f5650e" providerId="LiveId" clId="{AFB9D4AC-4711-4242-B233-9F957695E6A4}" dt="2023-01-18T07:07:22.385" v="38" actId="21"/>
          <ac:spMkLst>
            <pc:docMk/>
            <pc:sldMk cId="1925193757" sldId="288"/>
            <ac:spMk id="5" creationId="{F06424ED-2CF5-0DAD-4191-BA5DC03A4887}"/>
          </ac:spMkLst>
        </pc:spChg>
        <pc:spChg chg="add mod">
          <ac:chgData name="Leonie Smith" userId="fed1330f33f5650e" providerId="LiveId" clId="{AFB9D4AC-4711-4242-B233-9F957695E6A4}" dt="2023-01-18T07:08:27.697" v="50"/>
          <ac:spMkLst>
            <pc:docMk/>
            <pc:sldMk cId="1925193757" sldId="288"/>
            <ac:spMk id="6" creationId="{F7CE03B1-50CA-6620-6CCA-9CD699D0EC12}"/>
          </ac:spMkLst>
        </pc:spChg>
        <pc:picChg chg="add mod">
          <ac:chgData name="Leonie Smith" userId="fed1330f33f5650e" providerId="LiveId" clId="{AFB9D4AC-4711-4242-B233-9F957695E6A4}" dt="2023-01-18T07:05:04.580" v="22"/>
          <ac:picMkLst>
            <pc:docMk/>
            <pc:sldMk cId="1925193757" sldId="288"/>
            <ac:picMk id="2" creationId="{AC527114-94D6-78A7-3E1F-5FE7E429CCAE}"/>
          </ac:picMkLst>
        </pc:picChg>
        <pc:picChg chg="add del mod">
          <ac:chgData name="Leonie Smith" userId="fed1330f33f5650e" providerId="LiveId" clId="{AFB9D4AC-4711-4242-B233-9F957695E6A4}" dt="2023-01-18T07:05:26.264" v="24"/>
          <ac:picMkLst>
            <pc:docMk/>
            <pc:sldMk cId="1925193757" sldId="288"/>
            <ac:picMk id="3" creationId="{0CC170C1-9D49-F3FE-3618-76384EC285A7}"/>
          </ac:picMkLst>
        </pc:picChg>
      </pc:sldChg>
      <pc:sldChg chg="addSp modSp add">
        <pc:chgData name="Leonie Smith" userId="fed1330f33f5650e" providerId="LiveId" clId="{AFB9D4AC-4711-4242-B233-9F957695E6A4}" dt="2023-01-18T07:08:47.943" v="52"/>
        <pc:sldMkLst>
          <pc:docMk/>
          <pc:sldMk cId="3487745587" sldId="289"/>
        </pc:sldMkLst>
        <pc:spChg chg="add mod">
          <ac:chgData name="Leonie Smith" userId="fed1330f33f5650e" providerId="LiveId" clId="{AFB9D4AC-4711-4242-B233-9F957695E6A4}" dt="2023-01-18T07:08:47.943" v="52"/>
          <ac:spMkLst>
            <pc:docMk/>
            <pc:sldMk cId="3487745587" sldId="289"/>
            <ac:spMk id="3" creationId="{7AA5B913-7EC0-01D3-D20B-610B019F2804}"/>
          </ac:spMkLst>
        </pc:spChg>
        <pc:picChg chg="add mod">
          <ac:chgData name="Leonie Smith" userId="fed1330f33f5650e" providerId="LiveId" clId="{AFB9D4AC-4711-4242-B233-9F957695E6A4}" dt="2023-01-18T07:08:40.400" v="51"/>
          <ac:picMkLst>
            <pc:docMk/>
            <pc:sldMk cId="3487745587" sldId="289"/>
            <ac:picMk id="2" creationId="{54E84C81-D4DD-448E-1E0C-898AAC710F06}"/>
          </ac:picMkLst>
        </pc:picChg>
      </pc:sldChg>
      <pc:sldChg chg="addSp modSp add">
        <pc:chgData name="Leonie Smith" userId="fed1330f33f5650e" providerId="LiveId" clId="{AFB9D4AC-4711-4242-B233-9F957695E6A4}" dt="2023-01-18T07:09:09.398" v="54"/>
        <pc:sldMkLst>
          <pc:docMk/>
          <pc:sldMk cId="647063046" sldId="290"/>
        </pc:sldMkLst>
        <pc:spChg chg="add mod">
          <ac:chgData name="Leonie Smith" userId="fed1330f33f5650e" providerId="LiveId" clId="{AFB9D4AC-4711-4242-B233-9F957695E6A4}" dt="2023-01-18T07:09:09.398" v="54"/>
          <ac:spMkLst>
            <pc:docMk/>
            <pc:sldMk cId="647063046" sldId="290"/>
            <ac:spMk id="3" creationId="{86FF849A-0A77-619B-2DD0-C42DC0005E94}"/>
          </ac:spMkLst>
        </pc:spChg>
        <pc:picChg chg="add mod">
          <ac:chgData name="Leonie Smith" userId="fed1330f33f5650e" providerId="LiveId" clId="{AFB9D4AC-4711-4242-B233-9F957695E6A4}" dt="2023-01-18T07:09:03.219" v="53"/>
          <ac:picMkLst>
            <pc:docMk/>
            <pc:sldMk cId="647063046" sldId="290"/>
            <ac:picMk id="2" creationId="{5ADF6247-7F97-C2A9-A184-9D302F768C25}"/>
          </ac:picMkLst>
        </pc:picChg>
      </pc:sldChg>
      <pc:sldChg chg="addSp modSp add">
        <pc:chgData name="Leonie Smith" userId="fed1330f33f5650e" providerId="LiveId" clId="{AFB9D4AC-4711-4242-B233-9F957695E6A4}" dt="2023-01-18T07:09:39.905" v="56"/>
        <pc:sldMkLst>
          <pc:docMk/>
          <pc:sldMk cId="2060458639" sldId="291"/>
        </pc:sldMkLst>
        <pc:spChg chg="add mod">
          <ac:chgData name="Leonie Smith" userId="fed1330f33f5650e" providerId="LiveId" clId="{AFB9D4AC-4711-4242-B233-9F957695E6A4}" dt="2023-01-18T07:09:39.905" v="56"/>
          <ac:spMkLst>
            <pc:docMk/>
            <pc:sldMk cId="2060458639" sldId="291"/>
            <ac:spMk id="3" creationId="{6D43F4C2-47C9-CBAF-14E3-68BCE3FAFA98}"/>
          </ac:spMkLst>
        </pc:spChg>
        <pc:picChg chg="add mod">
          <ac:chgData name="Leonie Smith" userId="fed1330f33f5650e" providerId="LiveId" clId="{AFB9D4AC-4711-4242-B233-9F957695E6A4}" dt="2023-01-18T07:09:33.485" v="55"/>
          <ac:picMkLst>
            <pc:docMk/>
            <pc:sldMk cId="2060458639" sldId="291"/>
            <ac:picMk id="2" creationId="{1DE8A40E-3970-994E-E162-92E451D12CA3}"/>
          </ac:picMkLst>
        </pc:picChg>
      </pc:sldChg>
      <pc:sldChg chg="addSp modSp add">
        <pc:chgData name="Leonie Smith" userId="fed1330f33f5650e" providerId="LiveId" clId="{AFB9D4AC-4711-4242-B233-9F957695E6A4}" dt="2023-01-18T07:10:01.671" v="58"/>
        <pc:sldMkLst>
          <pc:docMk/>
          <pc:sldMk cId="2174682913" sldId="292"/>
        </pc:sldMkLst>
        <pc:spChg chg="add mod">
          <ac:chgData name="Leonie Smith" userId="fed1330f33f5650e" providerId="LiveId" clId="{AFB9D4AC-4711-4242-B233-9F957695E6A4}" dt="2023-01-18T07:10:01.671" v="58"/>
          <ac:spMkLst>
            <pc:docMk/>
            <pc:sldMk cId="2174682913" sldId="292"/>
            <ac:spMk id="3" creationId="{169BDE2D-FDFD-03C3-EA77-C929E1D7460A}"/>
          </ac:spMkLst>
        </pc:spChg>
        <pc:picChg chg="add mod">
          <ac:chgData name="Leonie Smith" userId="fed1330f33f5650e" providerId="LiveId" clId="{AFB9D4AC-4711-4242-B233-9F957695E6A4}" dt="2023-01-18T07:09:51.268" v="57"/>
          <ac:picMkLst>
            <pc:docMk/>
            <pc:sldMk cId="2174682913" sldId="292"/>
            <ac:picMk id="2" creationId="{5C725BD9-E233-67BA-7C71-0D8904872564}"/>
          </ac:picMkLst>
        </pc:picChg>
      </pc:sldChg>
      <pc:sldChg chg="addSp modSp add">
        <pc:chgData name="Leonie Smith" userId="fed1330f33f5650e" providerId="LiveId" clId="{AFB9D4AC-4711-4242-B233-9F957695E6A4}" dt="2023-01-18T07:10:22.380" v="60"/>
        <pc:sldMkLst>
          <pc:docMk/>
          <pc:sldMk cId="131495442" sldId="293"/>
        </pc:sldMkLst>
        <pc:spChg chg="add mod">
          <ac:chgData name="Leonie Smith" userId="fed1330f33f5650e" providerId="LiveId" clId="{AFB9D4AC-4711-4242-B233-9F957695E6A4}" dt="2023-01-18T07:10:22.380" v="60"/>
          <ac:spMkLst>
            <pc:docMk/>
            <pc:sldMk cId="131495442" sldId="293"/>
            <ac:spMk id="3" creationId="{C80079A5-414D-F5B5-D90F-04F3FB51EA0C}"/>
          </ac:spMkLst>
        </pc:spChg>
        <pc:picChg chg="add mod">
          <ac:chgData name="Leonie Smith" userId="fed1330f33f5650e" providerId="LiveId" clId="{AFB9D4AC-4711-4242-B233-9F957695E6A4}" dt="2023-01-18T07:10:10.657" v="59"/>
          <ac:picMkLst>
            <pc:docMk/>
            <pc:sldMk cId="131495442" sldId="293"/>
            <ac:picMk id="2" creationId="{399DB1DF-6D19-0A9F-844F-911A3543B420}"/>
          </ac:picMkLst>
        </pc:picChg>
      </pc:sldChg>
      <pc:sldChg chg="addSp modSp add">
        <pc:chgData name="Leonie Smith" userId="fed1330f33f5650e" providerId="LiveId" clId="{AFB9D4AC-4711-4242-B233-9F957695E6A4}" dt="2023-01-18T07:10:42.640" v="62"/>
        <pc:sldMkLst>
          <pc:docMk/>
          <pc:sldMk cId="3732379798" sldId="294"/>
        </pc:sldMkLst>
        <pc:spChg chg="add mod">
          <ac:chgData name="Leonie Smith" userId="fed1330f33f5650e" providerId="LiveId" clId="{AFB9D4AC-4711-4242-B233-9F957695E6A4}" dt="2023-01-18T07:10:42.640" v="62"/>
          <ac:spMkLst>
            <pc:docMk/>
            <pc:sldMk cId="3732379798" sldId="294"/>
            <ac:spMk id="3" creationId="{4504601C-9700-D797-6BA0-9BBA1CFFE3FE}"/>
          </ac:spMkLst>
        </pc:spChg>
        <pc:picChg chg="add mod">
          <ac:chgData name="Leonie Smith" userId="fed1330f33f5650e" providerId="LiveId" clId="{AFB9D4AC-4711-4242-B233-9F957695E6A4}" dt="2023-01-18T07:10:33.818" v="61"/>
          <ac:picMkLst>
            <pc:docMk/>
            <pc:sldMk cId="3732379798" sldId="294"/>
            <ac:picMk id="2" creationId="{07EBD2E4-A732-CF68-5C75-6B89BC977FBE}"/>
          </ac:picMkLst>
        </pc:picChg>
      </pc:sldChg>
      <pc:sldChg chg="addSp modSp add">
        <pc:chgData name="Leonie Smith" userId="fed1330f33f5650e" providerId="LiveId" clId="{AFB9D4AC-4711-4242-B233-9F957695E6A4}" dt="2023-01-18T07:10:57.782" v="64"/>
        <pc:sldMkLst>
          <pc:docMk/>
          <pc:sldMk cId="3762897101" sldId="295"/>
        </pc:sldMkLst>
        <pc:spChg chg="add mod">
          <ac:chgData name="Leonie Smith" userId="fed1330f33f5650e" providerId="LiveId" clId="{AFB9D4AC-4711-4242-B233-9F957695E6A4}" dt="2023-01-18T07:10:57.782" v="64"/>
          <ac:spMkLst>
            <pc:docMk/>
            <pc:sldMk cId="3762897101" sldId="295"/>
            <ac:spMk id="3" creationId="{1E609B9B-F0D3-8111-8457-5FB1B4F41C48}"/>
          </ac:spMkLst>
        </pc:spChg>
        <pc:picChg chg="add mod">
          <ac:chgData name="Leonie Smith" userId="fed1330f33f5650e" providerId="LiveId" clId="{AFB9D4AC-4711-4242-B233-9F957695E6A4}" dt="2023-01-18T07:10:51.640" v="63"/>
          <ac:picMkLst>
            <pc:docMk/>
            <pc:sldMk cId="3762897101" sldId="295"/>
            <ac:picMk id="2" creationId="{1BF77B3F-D6FF-916C-B577-623D22DF91B2}"/>
          </ac:picMkLst>
        </pc:picChg>
      </pc:sldChg>
      <pc:sldChg chg="addSp modSp add">
        <pc:chgData name="Leonie Smith" userId="fed1330f33f5650e" providerId="LiveId" clId="{AFB9D4AC-4711-4242-B233-9F957695E6A4}" dt="2023-01-18T07:11:17.105" v="66"/>
        <pc:sldMkLst>
          <pc:docMk/>
          <pc:sldMk cId="889494031" sldId="296"/>
        </pc:sldMkLst>
        <pc:spChg chg="add mod">
          <ac:chgData name="Leonie Smith" userId="fed1330f33f5650e" providerId="LiveId" clId="{AFB9D4AC-4711-4242-B233-9F957695E6A4}" dt="2023-01-18T07:11:17.105" v="66"/>
          <ac:spMkLst>
            <pc:docMk/>
            <pc:sldMk cId="889494031" sldId="296"/>
            <ac:spMk id="3" creationId="{737EEDD6-0C77-7876-E698-BD01BA99ACA1}"/>
          </ac:spMkLst>
        </pc:spChg>
        <pc:picChg chg="add mod">
          <ac:chgData name="Leonie Smith" userId="fed1330f33f5650e" providerId="LiveId" clId="{AFB9D4AC-4711-4242-B233-9F957695E6A4}" dt="2023-01-18T07:11:07.690" v="65"/>
          <ac:picMkLst>
            <pc:docMk/>
            <pc:sldMk cId="889494031" sldId="296"/>
            <ac:picMk id="2" creationId="{723385FB-3306-FA9B-5DC4-33CD192B2F29}"/>
          </ac:picMkLst>
        </pc:picChg>
      </pc:sldChg>
      <pc:sldChg chg="addSp modSp add">
        <pc:chgData name="Leonie Smith" userId="fed1330f33f5650e" providerId="LiveId" clId="{AFB9D4AC-4711-4242-B233-9F957695E6A4}" dt="2023-01-18T07:11:35.840" v="68"/>
        <pc:sldMkLst>
          <pc:docMk/>
          <pc:sldMk cId="1148949046" sldId="297"/>
        </pc:sldMkLst>
        <pc:spChg chg="add mod">
          <ac:chgData name="Leonie Smith" userId="fed1330f33f5650e" providerId="LiveId" clId="{AFB9D4AC-4711-4242-B233-9F957695E6A4}" dt="2023-01-18T07:11:35.840" v="68"/>
          <ac:spMkLst>
            <pc:docMk/>
            <pc:sldMk cId="1148949046" sldId="297"/>
            <ac:spMk id="3" creationId="{A7C2ADBB-4E5B-999B-2FE0-68D2DE09F40B}"/>
          </ac:spMkLst>
        </pc:spChg>
        <pc:picChg chg="add mod">
          <ac:chgData name="Leonie Smith" userId="fed1330f33f5650e" providerId="LiveId" clId="{AFB9D4AC-4711-4242-B233-9F957695E6A4}" dt="2023-01-18T07:11:27.309" v="67"/>
          <ac:picMkLst>
            <pc:docMk/>
            <pc:sldMk cId="1148949046" sldId="297"/>
            <ac:picMk id="2" creationId="{4857CFD9-69F1-CB2D-D857-F8976D8F96AD}"/>
          </ac:picMkLst>
        </pc:picChg>
      </pc:sldChg>
      <pc:sldChg chg="addSp modSp add">
        <pc:chgData name="Leonie Smith" userId="fed1330f33f5650e" providerId="LiveId" clId="{AFB9D4AC-4711-4242-B233-9F957695E6A4}" dt="2023-01-18T07:11:51.063" v="70"/>
        <pc:sldMkLst>
          <pc:docMk/>
          <pc:sldMk cId="234217282" sldId="298"/>
        </pc:sldMkLst>
        <pc:spChg chg="add mod">
          <ac:chgData name="Leonie Smith" userId="fed1330f33f5650e" providerId="LiveId" clId="{AFB9D4AC-4711-4242-B233-9F957695E6A4}" dt="2023-01-18T07:11:51.063" v="70"/>
          <ac:spMkLst>
            <pc:docMk/>
            <pc:sldMk cId="234217282" sldId="298"/>
            <ac:spMk id="3" creationId="{B5C7AB1D-2C7E-532D-DD01-2130EB2572BC}"/>
          </ac:spMkLst>
        </pc:spChg>
        <pc:picChg chg="add mod">
          <ac:chgData name="Leonie Smith" userId="fed1330f33f5650e" providerId="LiveId" clId="{AFB9D4AC-4711-4242-B233-9F957695E6A4}" dt="2023-01-18T07:11:44.939" v="69"/>
          <ac:picMkLst>
            <pc:docMk/>
            <pc:sldMk cId="234217282" sldId="298"/>
            <ac:picMk id="2" creationId="{7443F12A-9893-65F3-28A4-E1AE3962F760}"/>
          </ac:picMkLst>
        </pc:picChg>
      </pc:sldChg>
      <pc:sldChg chg="addSp modSp add">
        <pc:chgData name="Leonie Smith" userId="fed1330f33f5650e" providerId="LiveId" clId="{AFB9D4AC-4711-4242-B233-9F957695E6A4}" dt="2023-01-18T07:12:09.469" v="72"/>
        <pc:sldMkLst>
          <pc:docMk/>
          <pc:sldMk cId="3643217279" sldId="299"/>
        </pc:sldMkLst>
        <pc:spChg chg="add mod">
          <ac:chgData name="Leonie Smith" userId="fed1330f33f5650e" providerId="LiveId" clId="{AFB9D4AC-4711-4242-B233-9F957695E6A4}" dt="2023-01-18T07:12:09.469" v="72"/>
          <ac:spMkLst>
            <pc:docMk/>
            <pc:sldMk cId="3643217279" sldId="299"/>
            <ac:spMk id="3" creationId="{07494DEE-5563-A8F5-D84C-791D6C22B395}"/>
          </ac:spMkLst>
        </pc:spChg>
        <pc:picChg chg="add mod">
          <ac:chgData name="Leonie Smith" userId="fed1330f33f5650e" providerId="LiveId" clId="{AFB9D4AC-4711-4242-B233-9F957695E6A4}" dt="2023-01-18T07:12:00.784" v="71"/>
          <ac:picMkLst>
            <pc:docMk/>
            <pc:sldMk cId="3643217279" sldId="299"/>
            <ac:picMk id="2" creationId="{5903831C-7735-7E4E-B696-FCC985403A81}"/>
          </ac:picMkLst>
        </pc:picChg>
      </pc:sldChg>
      <pc:sldChg chg="addSp modSp add">
        <pc:chgData name="Leonie Smith" userId="fed1330f33f5650e" providerId="LiveId" clId="{AFB9D4AC-4711-4242-B233-9F957695E6A4}" dt="2023-01-18T07:12:26.148" v="74"/>
        <pc:sldMkLst>
          <pc:docMk/>
          <pc:sldMk cId="1229685128" sldId="300"/>
        </pc:sldMkLst>
        <pc:spChg chg="add mod">
          <ac:chgData name="Leonie Smith" userId="fed1330f33f5650e" providerId="LiveId" clId="{AFB9D4AC-4711-4242-B233-9F957695E6A4}" dt="2023-01-18T07:12:26.148" v="74"/>
          <ac:spMkLst>
            <pc:docMk/>
            <pc:sldMk cId="1229685128" sldId="300"/>
            <ac:spMk id="3" creationId="{DE1910BF-59B7-65B9-FDD8-A70570969C23}"/>
          </ac:spMkLst>
        </pc:spChg>
        <pc:picChg chg="add mod">
          <ac:chgData name="Leonie Smith" userId="fed1330f33f5650e" providerId="LiveId" clId="{AFB9D4AC-4711-4242-B233-9F957695E6A4}" dt="2023-01-18T07:12:20.144" v="73"/>
          <ac:picMkLst>
            <pc:docMk/>
            <pc:sldMk cId="1229685128" sldId="300"/>
            <ac:picMk id="2" creationId="{CD687850-1538-71B3-6CB4-B9EEFBCCB814}"/>
          </ac:picMkLst>
        </pc:picChg>
      </pc:sldChg>
      <pc:sldChg chg="addSp modSp add">
        <pc:chgData name="Leonie Smith" userId="fed1330f33f5650e" providerId="LiveId" clId="{AFB9D4AC-4711-4242-B233-9F957695E6A4}" dt="2023-01-18T07:12:42.647" v="76"/>
        <pc:sldMkLst>
          <pc:docMk/>
          <pc:sldMk cId="1030236856" sldId="301"/>
        </pc:sldMkLst>
        <pc:spChg chg="add mod">
          <ac:chgData name="Leonie Smith" userId="fed1330f33f5650e" providerId="LiveId" clId="{AFB9D4AC-4711-4242-B233-9F957695E6A4}" dt="2023-01-18T07:12:42.647" v="76"/>
          <ac:spMkLst>
            <pc:docMk/>
            <pc:sldMk cId="1030236856" sldId="301"/>
            <ac:spMk id="3" creationId="{6656C444-8970-9A7B-29CB-9FF102305736}"/>
          </ac:spMkLst>
        </pc:spChg>
        <pc:picChg chg="add mod">
          <ac:chgData name="Leonie Smith" userId="fed1330f33f5650e" providerId="LiveId" clId="{AFB9D4AC-4711-4242-B233-9F957695E6A4}" dt="2023-01-18T07:12:35.299" v="75"/>
          <ac:picMkLst>
            <pc:docMk/>
            <pc:sldMk cId="1030236856" sldId="301"/>
            <ac:picMk id="2" creationId="{97CB9DED-74A2-BDFC-60F8-036249C5DE38}"/>
          </ac:picMkLst>
        </pc:picChg>
      </pc:sldChg>
      <pc:sldChg chg="addSp modSp add mod">
        <pc:chgData name="Leonie Smith" userId="fed1330f33f5650e" providerId="LiveId" clId="{AFB9D4AC-4711-4242-B233-9F957695E6A4}" dt="2023-01-18T07:13:19.905" v="80" actId="20577"/>
        <pc:sldMkLst>
          <pc:docMk/>
          <pc:sldMk cId="1817039356" sldId="302"/>
        </pc:sldMkLst>
        <pc:spChg chg="add mod">
          <ac:chgData name="Leonie Smith" userId="fed1330f33f5650e" providerId="LiveId" clId="{AFB9D4AC-4711-4242-B233-9F957695E6A4}" dt="2023-01-18T07:13:19.905" v="80" actId="20577"/>
          <ac:spMkLst>
            <pc:docMk/>
            <pc:sldMk cId="1817039356" sldId="302"/>
            <ac:spMk id="3" creationId="{8545E716-3189-2427-DE2C-BF8A64F59D54}"/>
          </ac:spMkLst>
        </pc:spChg>
        <pc:picChg chg="add mod">
          <ac:chgData name="Leonie Smith" userId="fed1330f33f5650e" providerId="LiveId" clId="{AFB9D4AC-4711-4242-B233-9F957695E6A4}" dt="2023-01-18T07:13:00.158" v="77"/>
          <ac:picMkLst>
            <pc:docMk/>
            <pc:sldMk cId="1817039356" sldId="302"/>
            <ac:picMk id="2" creationId="{2AD7839E-3F10-4EF5-42D1-29F16971B813}"/>
          </ac:picMkLst>
        </pc:picChg>
      </pc:sldChg>
      <pc:sldChg chg="addSp modSp add">
        <pc:chgData name="Leonie Smith" userId="fed1330f33f5650e" providerId="LiveId" clId="{AFB9D4AC-4711-4242-B233-9F957695E6A4}" dt="2023-01-18T07:13:53.064" v="82"/>
        <pc:sldMkLst>
          <pc:docMk/>
          <pc:sldMk cId="3748029552" sldId="303"/>
        </pc:sldMkLst>
        <pc:spChg chg="add mod">
          <ac:chgData name="Leonie Smith" userId="fed1330f33f5650e" providerId="LiveId" clId="{AFB9D4AC-4711-4242-B233-9F957695E6A4}" dt="2023-01-18T07:13:53.064" v="82"/>
          <ac:spMkLst>
            <pc:docMk/>
            <pc:sldMk cId="3748029552" sldId="303"/>
            <ac:spMk id="3" creationId="{52234023-1783-DBFB-7BEE-62700FFCCE47}"/>
          </ac:spMkLst>
        </pc:spChg>
        <pc:picChg chg="add mod">
          <ac:chgData name="Leonie Smith" userId="fed1330f33f5650e" providerId="LiveId" clId="{AFB9D4AC-4711-4242-B233-9F957695E6A4}" dt="2023-01-18T07:13:45.996" v="81"/>
          <ac:picMkLst>
            <pc:docMk/>
            <pc:sldMk cId="3748029552" sldId="303"/>
            <ac:picMk id="2" creationId="{676BCD48-C43B-D34B-49B4-42A7DBEC24D4}"/>
          </ac:picMkLst>
        </pc:picChg>
      </pc:sldChg>
      <pc:sldChg chg="addSp modSp add">
        <pc:chgData name="Leonie Smith" userId="fed1330f33f5650e" providerId="LiveId" clId="{AFB9D4AC-4711-4242-B233-9F957695E6A4}" dt="2023-01-18T07:14:25.312" v="83"/>
        <pc:sldMkLst>
          <pc:docMk/>
          <pc:sldMk cId="1936950739" sldId="304"/>
        </pc:sldMkLst>
        <pc:picChg chg="add mod">
          <ac:chgData name="Leonie Smith" userId="fed1330f33f5650e" providerId="LiveId" clId="{AFB9D4AC-4711-4242-B233-9F957695E6A4}" dt="2023-01-18T07:14:25.312" v="83"/>
          <ac:picMkLst>
            <pc:docMk/>
            <pc:sldMk cId="1936950739" sldId="304"/>
            <ac:picMk id="2" creationId="{7641314D-6551-19B4-0D28-778C32E6170E}"/>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A5B761-61DE-467B-914A-ECFA7147A581}" type="datetimeFigureOut">
              <a:rPr lang="en-IN" smtClean="0"/>
              <a:t>25-06-2024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267B4D-9674-4DCB-A40A-319BACA918EF}" type="slidenum">
              <a:rPr lang="en-IN" smtClean="0"/>
              <a:t>‹#›</a:t>
            </a:fld>
            <a:endParaRPr lang="en-IN"/>
          </a:p>
        </p:txBody>
      </p:sp>
    </p:spTree>
    <p:extLst>
      <p:ext uri="{BB962C8B-B14F-4D97-AF65-F5344CB8AC3E}">
        <p14:creationId xmlns:p14="http://schemas.microsoft.com/office/powerpoint/2010/main" val="4513368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Checked Kham</a:t>
            </a:r>
            <a:endParaRPr lang="en-IN"/>
          </a:p>
        </p:txBody>
      </p:sp>
      <p:sp>
        <p:nvSpPr>
          <p:cNvPr id="4" name="Slide Number Placeholder 3"/>
          <p:cNvSpPr>
            <a:spLocks noGrp="1"/>
          </p:cNvSpPr>
          <p:nvPr>
            <p:ph type="sldNum" sz="quarter" idx="5"/>
          </p:nvPr>
        </p:nvSpPr>
        <p:spPr/>
        <p:txBody>
          <a:bodyPr/>
          <a:lstStyle/>
          <a:p>
            <a:fld id="{06267B4D-9674-4DCB-A40A-319BACA918EF}" type="slidenum">
              <a:rPr lang="en-IN" smtClean="0"/>
              <a:t>1</a:t>
            </a:fld>
            <a:endParaRPr lang="en-IN"/>
          </a:p>
        </p:txBody>
      </p:sp>
    </p:spTree>
    <p:extLst>
      <p:ext uri="{BB962C8B-B14F-4D97-AF65-F5344CB8AC3E}">
        <p14:creationId xmlns:p14="http://schemas.microsoft.com/office/powerpoint/2010/main" val="28173980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06267B4D-9674-4DCB-A40A-319BACA918EF}" type="slidenum">
              <a:rPr lang="en-IN" smtClean="0"/>
              <a:t>36</a:t>
            </a:fld>
            <a:endParaRPr lang="en-IN"/>
          </a:p>
        </p:txBody>
      </p:sp>
    </p:spTree>
    <p:extLst>
      <p:ext uri="{BB962C8B-B14F-4D97-AF65-F5344CB8AC3E}">
        <p14:creationId xmlns:p14="http://schemas.microsoft.com/office/powerpoint/2010/main" val="25802762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8C5E4-848D-48B2-82B2-8D57A8EE168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65EBD572-6F61-41EE-B4E3-A6BA4FF0D51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706A055-ED13-45A2-A847-3633A39A4C1C}"/>
              </a:ext>
            </a:extLst>
          </p:cNvPr>
          <p:cNvSpPr>
            <a:spLocks noGrp="1"/>
          </p:cNvSpPr>
          <p:nvPr>
            <p:ph type="dt" sz="half" idx="10"/>
          </p:nvPr>
        </p:nvSpPr>
        <p:spPr/>
        <p:txBody>
          <a:bodyPr/>
          <a:lstStyle/>
          <a:p>
            <a:fld id="{4CC4A10D-A799-41F1-8816-6B80397432A6}" type="datetimeFigureOut">
              <a:rPr lang="en-IN" smtClean="0"/>
              <a:t>25-06-2024</a:t>
            </a:fld>
            <a:endParaRPr lang="en-IN"/>
          </a:p>
        </p:txBody>
      </p:sp>
      <p:sp>
        <p:nvSpPr>
          <p:cNvPr id="5" name="Footer Placeholder 4">
            <a:extLst>
              <a:ext uri="{FF2B5EF4-FFF2-40B4-BE49-F238E27FC236}">
                <a16:creationId xmlns:a16="http://schemas.microsoft.com/office/drawing/2014/main" id="{B91AE539-754A-486E-A53E-73FB446048DD}"/>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F26FBB1A-2F3D-4DC9-B67A-33B8422A731B}"/>
              </a:ext>
            </a:extLst>
          </p:cNvPr>
          <p:cNvSpPr>
            <a:spLocks noGrp="1"/>
          </p:cNvSpPr>
          <p:nvPr>
            <p:ph type="sldNum" sz="quarter" idx="12"/>
          </p:nvPr>
        </p:nvSpPr>
        <p:spPr/>
        <p:txBody>
          <a:bodyPr/>
          <a:lstStyle/>
          <a:p>
            <a:fld id="{19A6354C-86CC-4417-9225-03D295DD1995}" type="slidenum">
              <a:rPr lang="en-IN" smtClean="0"/>
              <a:t>‹#›</a:t>
            </a:fld>
            <a:endParaRPr lang="en-IN"/>
          </a:p>
        </p:txBody>
      </p:sp>
    </p:spTree>
    <p:extLst>
      <p:ext uri="{BB962C8B-B14F-4D97-AF65-F5344CB8AC3E}">
        <p14:creationId xmlns:p14="http://schemas.microsoft.com/office/powerpoint/2010/main" val="16637162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18269-373C-442A-BDDA-2DA257D1ECDF}"/>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720B9210-124D-44F1-AE13-CE3BF1F035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58808DB2-66D9-4397-A3BC-C86C849765B2}"/>
              </a:ext>
            </a:extLst>
          </p:cNvPr>
          <p:cNvSpPr>
            <a:spLocks noGrp="1"/>
          </p:cNvSpPr>
          <p:nvPr>
            <p:ph type="dt" sz="half" idx="10"/>
          </p:nvPr>
        </p:nvSpPr>
        <p:spPr/>
        <p:txBody>
          <a:bodyPr/>
          <a:lstStyle/>
          <a:p>
            <a:fld id="{4CC4A10D-A799-41F1-8816-6B80397432A6}" type="datetimeFigureOut">
              <a:rPr lang="en-IN" smtClean="0"/>
              <a:t>25-06-2024</a:t>
            </a:fld>
            <a:endParaRPr lang="en-IN"/>
          </a:p>
        </p:txBody>
      </p:sp>
      <p:sp>
        <p:nvSpPr>
          <p:cNvPr id="5" name="Footer Placeholder 4">
            <a:extLst>
              <a:ext uri="{FF2B5EF4-FFF2-40B4-BE49-F238E27FC236}">
                <a16:creationId xmlns:a16="http://schemas.microsoft.com/office/drawing/2014/main" id="{2CE0EA57-D19D-4BA2-AA6B-48D3EB62147B}"/>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AFB892D3-84BE-4C8F-B27C-CC71E3B40734}"/>
              </a:ext>
            </a:extLst>
          </p:cNvPr>
          <p:cNvSpPr>
            <a:spLocks noGrp="1"/>
          </p:cNvSpPr>
          <p:nvPr>
            <p:ph type="sldNum" sz="quarter" idx="12"/>
          </p:nvPr>
        </p:nvSpPr>
        <p:spPr/>
        <p:txBody>
          <a:bodyPr/>
          <a:lstStyle/>
          <a:p>
            <a:fld id="{19A6354C-86CC-4417-9225-03D295DD1995}" type="slidenum">
              <a:rPr lang="en-IN" smtClean="0"/>
              <a:t>‹#›</a:t>
            </a:fld>
            <a:endParaRPr lang="en-IN"/>
          </a:p>
        </p:txBody>
      </p:sp>
    </p:spTree>
    <p:extLst>
      <p:ext uri="{BB962C8B-B14F-4D97-AF65-F5344CB8AC3E}">
        <p14:creationId xmlns:p14="http://schemas.microsoft.com/office/powerpoint/2010/main" val="22617235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D6B9519-EF23-42CC-B7C4-D253D643A54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36959DFE-3D77-4475-891D-607369433BD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C0AE9C71-A10E-4D46-932C-9156E258DD34}"/>
              </a:ext>
            </a:extLst>
          </p:cNvPr>
          <p:cNvSpPr>
            <a:spLocks noGrp="1"/>
          </p:cNvSpPr>
          <p:nvPr>
            <p:ph type="dt" sz="half" idx="10"/>
          </p:nvPr>
        </p:nvSpPr>
        <p:spPr/>
        <p:txBody>
          <a:bodyPr/>
          <a:lstStyle/>
          <a:p>
            <a:fld id="{4CC4A10D-A799-41F1-8816-6B80397432A6}" type="datetimeFigureOut">
              <a:rPr lang="en-IN" smtClean="0"/>
              <a:t>25-06-2024</a:t>
            </a:fld>
            <a:endParaRPr lang="en-IN"/>
          </a:p>
        </p:txBody>
      </p:sp>
      <p:sp>
        <p:nvSpPr>
          <p:cNvPr id="5" name="Footer Placeholder 4">
            <a:extLst>
              <a:ext uri="{FF2B5EF4-FFF2-40B4-BE49-F238E27FC236}">
                <a16:creationId xmlns:a16="http://schemas.microsoft.com/office/drawing/2014/main" id="{395286E9-8C8E-4EA2-9109-029ED601A192}"/>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E78EC36-35E4-476C-81CB-99427F0AEE70}"/>
              </a:ext>
            </a:extLst>
          </p:cNvPr>
          <p:cNvSpPr>
            <a:spLocks noGrp="1"/>
          </p:cNvSpPr>
          <p:nvPr>
            <p:ph type="sldNum" sz="quarter" idx="12"/>
          </p:nvPr>
        </p:nvSpPr>
        <p:spPr/>
        <p:txBody>
          <a:bodyPr/>
          <a:lstStyle/>
          <a:p>
            <a:fld id="{19A6354C-86CC-4417-9225-03D295DD1995}" type="slidenum">
              <a:rPr lang="en-IN" smtClean="0"/>
              <a:t>‹#›</a:t>
            </a:fld>
            <a:endParaRPr lang="en-IN"/>
          </a:p>
        </p:txBody>
      </p:sp>
    </p:spTree>
    <p:extLst>
      <p:ext uri="{BB962C8B-B14F-4D97-AF65-F5344CB8AC3E}">
        <p14:creationId xmlns:p14="http://schemas.microsoft.com/office/powerpoint/2010/main" val="35392734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1C48C-8CB9-4A30-BF74-8DC5F1F9ECA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99FF7198-6DA8-4FFD-BC31-945EBF52CC6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929871B6-5E10-475B-AD08-2719842BE997}"/>
              </a:ext>
            </a:extLst>
          </p:cNvPr>
          <p:cNvSpPr>
            <a:spLocks noGrp="1"/>
          </p:cNvSpPr>
          <p:nvPr>
            <p:ph type="dt" sz="half" idx="10"/>
          </p:nvPr>
        </p:nvSpPr>
        <p:spPr/>
        <p:txBody>
          <a:bodyPr/>
          <a:lstStyle/>
          <a:p>
            <a:fld id="{4CC4A10D-A799-41F1-8816-6B80397432A6}" type="datetimeFigureOut">
              <a:rPr lang="en-IN" smtClean="0"/>
              <a:t>25-06-2024</a:t>
            </a:fld>
            <a:endParaRPr lang="en-IN"/>
          </a:p>
        </p:txBody>
      </p:sp>
      <p:sp>
        <p:nvSpPr>
          <p:cNvPr id="5" name="Footer Placeholder 4">
            <a:extLst>
              <a:ext uri="{FF2B5EF4-FFF2-40B4-BE49-F238E27FC236}">
                <a16:creationId xmlns:a16="http://schemas.microsoft.com/office/drawing/2014/main" id="{E4F20859-F2E2-4708-B021-563BDEFEC65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C1DFF518-FB5D-45D8-A163-8B27FB22EDC7}"/>
              </a:ext>
            </a:extLst>
          </p:cNvPr>
          <p:cNvSpPr>
            <a:spLocks noGrp="1"/>
          </p:cNvSpPr>
          <p:nvPr>
            <p:ph type="sldNum" sz="quarter" idx="12"/>
          </p:nvPr>
        </p:nvSpPr>
        <p:spPr/>
        <p:txBody>
          <a:bodyPr/>
          <a:lstStyle/>
          <a:p>
            <a:fld id="{19A6354C-86CC-4417-9225-03D295DD1995}" type="slidenum">
              <a:rPr lang="en-IN" smtClean="0"/>
              <a:t>‹#›</a:t>
            </a:fld>
            <a:endParaRPr lang="en-IN"/>
          </a:p>
        </p:txBody>
      </p:sp>
    </p:spTree>
    <p:extLst>
      <p:ext uri="{BB962C8B-B14F-4D97-AF65-F5344CB8AC3E}">
        <p14:creationId xmlns:p14="http://schemas.microsoft.com/office/powerpoint/2010/main" val="32294395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1F222-00AC-4C19-BBFF-38ECCBD4602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D5EF7A0-DDEE-4199-AFF9-F2F52FDAAD1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CF84655-979B-4C68-A2BC-270E3EB7A943}"/>
              </a:ext>
            </a:extLst>
          </p:cNvPr>
          <p:cNvSpPr>
            <a:spLocks noGrp="1"/>
          </p:cNvSpPr>
          <p:nvPr>
            <p:ph type="dt" sz="half" idx="10"/>
          </p:nvPr>
        </p:nvSpPr>
        <p:spPr/>
        <p:txBody>
          <a:bodyPr/>
          <a:lstStyle/>
          <a:p>
            <a:fld id="{4CC4A10D-A799-41F1-8816-6B80397432A6}" type="datetimeFigureOut">
              <a:rPr lang="en-IN" smtClean="0"/>
              <a:t>25-06-2024</a:t>
            </a:fld>
            <a:endParaRPr lang="en-IN"/>
          </a:p>
        </p:txBody>
      </p:sp>
      <p:sp>
        <p:nvSpPr>
          <p:cNvPr id="5" name="Footer Placeholder 4">
            <a:extLst>
              <a:ext uri="{FF2B5EF4-FFF2-40B4-BE49-F238E27FC236}">
                <a16:creationId xmlns:a16="http://schemas.microsoft.com/office/drawing/2014/main" id="{557C3E04-7E0D-44F7-B981-FC50BB925529}"/>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153E1205-36D4-4C85-931B-A4D4C6D417DD}"/>
              </a:ext>
            </a:extLst>
          </p:cNvPr>
          <p:cNvSpPr>
            <a:spLocks noGrp="1"/>
          </p:cNvSpPr>
          <p:nvPr>
            <p:ph type="sldNum" sz="quarter" idx="12"/>
          </p:nvPr>
        </p:nvSpPr>
        <p:spPr/>
        <p:txBody>
          <a:bodyPr/>
          <a:lstStyle/>
          <a:p>
            <a:fld id="{19A6354C-86CC-4417-9225-03D295DD1995}" type="slidenum">
              <a:rPr lang="en-IN" smtClean="0"/>
              <a:t>‹#›</a:t>
            </a:fld>
            <a:endParaRPr lang="en-IN"/>
          </a:p>
        </p:txBody>
      </p:sp>
    </p:spTree>
    <p:extLst>
      <p:ext uri="{BB962C8B-B14F-4D97-AF65-F5344CB8AC3E}">
        <p14:creationId xmlns:p14="http://schemas.microsoft.com/office/powerpoint/2010/main" val="34676007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3F30F-E25C-4DD8-BDE2-F244699C0642}"/>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419E79FA-DB6A-4A7B-BA3D-A659806E5F8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A8D25DC-2CB9-4A35-A256-898EA52EC04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F3F3BD69-E01F-498E-B70F-46CAB6B743C1}"/>
              </a:ext>
            </a:extLst>
          </p:cNvPr>
          <p:cNvSpPr>
            <a:spLocks noGrp="1"/>
          </p:cNvSpPr>
          <p:nvPr>
            <p:ph type="dt" sz="half" idx="10"/>
          </p:nvPr>
        </p:nvSpPr>
        <p:spPr/>
        <p:txBody>
          <a:bodyPr/>
          <a:lstStyle/>
          <a:p>
            <a:fld id="{4CC4A10D-A799-41F1-8816-6B80397432A6}" type="datetimeFigureOut">
              <a:rPr lang="en-IN" smtClean="0"/>
              <a:t>25-06-2024</a:t>
            </a:fld>
            <a:endParaRPr lang="en-IN"/>
          </a:p>
        </p:txBody>
      </p:sp>
      <p:sp>
        <p:nvSpPr>
          <p:cNvPr id="6" name="Footer Placeholder 5">
            <a:extLst>
              <a:ext uri="{FF2B5EF4-FFF2-40B4-BE49-F238E27FC236}">
                <a16:creationId xmlns:a16="http://schemas.microsoft.com/office/drawing/2014/main" id="{CD0F49DD-552E-4381-9769-A958F25D13F9}"/>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3637E9E9-990F-4F3D-B20D-38120F509D3B}"/>
              </a:ext>
            </a:extLst>
          </p:cNvPr>
          <p:cNvSpPr>
            <a:spLocks noGrp="1"/>
          </p:cNvSpPr>
          <p:nvPr>
            <p:ph type="sldNum" sz="quarter" idx="12"/>
          </p:nvPr>
        </p:nvSpPr>
        <p:spPr/>
        <p:txBody>
          <a:bodyPr/>
          <a:lstStyle/>
          <a:p>
            <a:fld id="{19A6354C-86CC-4417-9225-03D295DD1995}" type="slidenum">
              <a:rPr lang="en-IN" smtClean="0"/>
              <a:t>‹#›</a:t>
            </a:fld>
            <a:endParaRPr lang="en-IN"/>
          </a:p>
        </p:txBody>
      </p:sp>
    </p:spTree>
    <p:extLst>
      <p:ext uri="{BB962C8B-B14F-4D97-AF65-F5344CB8AC3E}">
        <p14:creationId xmlns:p14="http://schemas.microsoft.com/office/powerpoint/2010/main" val="24877592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F502E-F60E-4678-924C-579F3D6801B1}"/>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DCAF7D31-CB9D-4928-A62B-3F33E33879D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053C405-A5A6-49AD-BB06-30F51C3D0A6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8DC9B561-5DBC-462E-88CC-2903C0AF065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C728503-F380-42EC-BEE9-16AFDAE2522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35A5907A-8DB7-4805-B9EB-B0ED84384B0A}"/>
              </a:ext>
            </a:extLst>
          </p:cNvPr>
          <p:cNvSpPr>
            <a:spLocks noGrp="1"/>
          </p:cNvSpPr>
          <p:nvPr>
            <p:ph type="dt" sz="half" idx="10"/>
          </p:nvPr>
        </p:nvSpPr>
        <p:spPr/>
        <p:txBody>
          <a:bodyPr/>
          <a:lstStyle/>
          <a:p>
            <a:fld id="{4CC4A10D-A799-41F1-8816-6B80397432A6}" type="datetimeFigureOut">
              <a:rPr lang="en-IN" smtClean="0"/>
              <a:t>25-06-2024</a:t>
            </a:fld>
            <a:endParaRPr lang="en-IN"/>
          </a:p>
        </p:txBody>
      </p:sp>
      <p:sp>
        <p:nvSpPr>
          <p:cNvPr id="8" name="Footer Placeholder 7">
            <a:extLst>
              <a:ext uri="{FF2B5EF4-FFF2-40B4-BE49-F238E27FC236}">
                <a16:creationId xmlns:a16="http://schemas.microsoft.com/office/drawing/2014/main" id="{B7D8143F-4619-4E57-A77E-06458DD028E4}"/>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04B879A7-73E6-485D-B218-5935E1C9A45C}"/>
              </a:ext>
            </a:extLst>
          </p:cNvPr>
          <p:cNvSpPr>
            <a:spLocks noGrp="1"/>
          </p:cNvSpPr>
          <p:nvPr>
            <p:ph type="sldNum" sz="quarter" idx="12"/>
          </p:nvPr>
        </p:nvSpPr>
        <p:spPr/>
        <p:txBody>
          <a:bodyPr/>
          <a:lstStyle/>
          <a:p>
            <a:fld id="{19A6354C-86CC-4417-9225-03D295DD1995}" type="slidenum">
              <a:rPr lang="en-IN" smtClean="0"/>
              <a:t>‹#›</a:t>
            </a:fld>
            <a:endParaRPr lang="en-IN"/>
          </a:p>
        </p:txBody>
      </p:sp>
    </p:spTree>
    <p:extLst>
      <p:ext uri="{BB962C8B-B14F-4D97-AF65-F5344CB8AC3E}">
        <p14:creationId xmlns:p14="http://schemas.microsoft.com/office/powerpoint/2010/main" val="35368322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A11E1-E145-4A53-80CC-183B1FF6F04E}"/>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978E0EC1-37F8-4F04-A11E-BC5E6FAE6172}"/>
              </a:ext>
            </a:extLst>
          </p:cNvPr>
          <p:cNvSpPr>
            <a:spLocks noGrp="1"/>
          </p:cNvSpPr>
          <p:nvPr>
            <p:ph type="dt" sz="half" idx="10"/>
          </p:nvPr>
        </p:nvSpPr>
        <p:spPr/>
        <p:txBody>
          <a:bodyPr/>
          <a:lstStyle/>
          <a:p>
            <a:fld id="{4CC4A10D-A799-41F1-8816-6B80397432A6}" type="datetimeFigureOut">
              <a:rPr lang="en-IN" smtClean="0"/>
              <a:t>25-06-2024</a:t>
            </a:fld>
            <a:endParaRPr lang="en-IN"/>
          </a:p>
        </p:txBody>
      </p:sp>
      <p:sp>
        <p:nvSpPr>
          <p:cNvPr id="4" name="Footer Placeholder 3">
            <a:extLst>
              <a:ext uri="{FF2B5EF4-FFF2-40B4-BE49-F238E27FC236}">
                <a16:creationId xmlns:a16="http://schemas.microsoft.com/office/drawing/2014/main" id="{D0547398-CDE4-4A6A-A6A7-23BF6FD9917B}"/>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A7F6D73E-C8D2-4BE8-9998-967C22A9AA3E}"/>
              </a:ext>
            </a:extLst>
          </p:cNvPr>
          <p:cNvSpPr>
            <a:spLocks noGrp="1"/>
          </p:cNvSpPr>
          <p:nvPr>
            <p:ph type="sldNum" sz="quarter" idx="12"/>
          </p:nvPr>
        </p:nvSpPr>
        <p:spPr/>
        <p:txBody>
          <a:bodyPr/>
          <a:lstStyle/>
          <a:p>
            <a:fld id="{19A6354C-86CC-4417-9225-03D295DD1995}" type="slidenum">
              <a:rPr lang="en-IN" smtClean="0"/>
              <a:t>‹#›</a:t>
            </a:fld>
            <a:endParaRPr lang="en-IN"/>
          </a:p>
        </p:txBody>
      </p:sp>
    </p:spTree>
    <p:extLst>
      <p:ext uri="{BB962C8B-B14F-4D97-AF65-F5344CB8AC3E}">
        <p14:creationId xmlns:p14="http://schemas.microsoft.com/office/powerpoint/2010/main" val="1840585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0EC6AAE-EBB3-4FF1-9D91-B766AC4F6EBA}"/>
              </a:ext>
            </a:extLst>
          </p:cNvPr>
          <p:cNvSpPr>
            <a:spLocks noGrp="1"/>
          </p:cNvSpPr>
          <p:nvPr>
            <p:ph type="dt" sz="half" idx="10"/>
          </p:nvPr>
        </p:nvSpPr>
        <p:spPr/>
        <p:txBody>
          <a:bodyPr/>
          <a:lstStyle/>
          <a:p>
            <a:fld id="{4CC4A10D-A799-41F1-8816-6B80397432A6}" type="datetimeFigureOut">
              <a:rPr lang="en-IN" smtClean="0"/>
              <a:t>25-06-2024</a:t>
            </a:fld>
            <a:endParaRPr lang="en-IN"/>
          </a:p>
        </p:txBody>
      </p:sp>
      <p:sp>
        <p:nvSpPr>
          <p:cNvPr id="3" name="Footer Placeholder 2">
            <a:extLst>
              <a:ext uri="{FF2B5EF4-FFF2-40B4-BE49-F238E27FC236}">
                <a16:creationId xmlns:a16="http://schemas.microsoft.com/office/drawing/2014/main" id="{1857F713-D078-4EAA-AB01-68647F69EC6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F09DBB0B-1923-49B8-BC84-134D56F6CEF4}"/>
              </a:ext>
            </a:extLst>
          </p:cNvPr>
          <p:cNvSpPr>
            <a:spLocks noGrp="1"/>
          </p:cNvSpPr>
          <p:nvPr>
            <p:ph type="sldNum" sz="quarter" idx="12"/>
          </p:nvPr>
        </p:nvSpPr>
        <p:spPr/>
        <p:txBody>
          <a:bodyPr/>
          <a:lstStyle/>
          <a:p>
            <a:fld id="{19A6354C-86CC-4417-9225-03D295DD1995}" type="slidenum">
              <a:rPr lang="en-IN" smtClean="0"/>
              <a:t>‹#›</a:t>
            </a:fld>
            <a:endParaRPr lang="en-IN"/>
          </a:p>
        </p:txBody>
      </p:sp>
    </p:spTree>
    <p:extLst>
      <p:ext uri="{BB962C8B-B14F-4D97-AF65-F5344CB8AC3E}">
        <p14:creationId xmlns:p14="http://schemas.microsoft.com/office/powerpoint/2010/main" val="3640756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AA198-436B-4706-BEA4-160C8327A5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D77475DF-6F57-4E67-B60B-5432904BC41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BA84F71D-B55E-4CBB-B2BC-23A6DC4048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D3D736-1FAF-4FD6-8621-8DF52F9741E3}"/>
              </a:ext>
            </a:extLst>
          </p:cNvPr>
          <p:cNvSpPr>
            <a:spLocks noGrp="1"/>
          </p:cNvSpPr>
          <p:nvPr>
            <p:ph type="dt" sz="half" idx="10"/>
          </p:nvPr>
        </p:nvSpPr>
        <p:spPr/>
        <p:txBody>
          <a:bodyPr/>
          <a:lstStyle/>
          <a:p>
            <a:fld id="{4CC4A10D-A799-41F1-8816-6B80397432A6}" type="datetimeFigureOut">
              <a:rPr lang="en-IN" smtClean="0"/>
              <a:t>25-06-2024</a:t>
            </a:fld>
            <a:endParaRPr lang="en-IN"/>
          </a:p>
        </p:txBody>
      </p:sp>
      <p:sp>
        <p:nvSpPr>
          <p:cNvPr id="6" name="Footer Placeholder 5">
            <a:extLst>
              <a:ext uri="{FF2B5EF4-FFF2-40B4-BE49-F238E27FC236}">
                <a16:creationId xmlns:a16="http://schemas.microsoft.com/office/drawing/2014/main" id="{80B7941D-060E-497D-9704-9422BB70FED3}"/>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B8B40F90-BEB0-44A1-BFF2-5419D0DBD8AB}"/>
              </a:ext>
            </a:extLst>
          </p:cNvPr>
          <p:cNvSpPr>
            <a:spLocks noGrp="1"/>
          </p:cNvSpPr>
          <p:nvPr>
            <p:ph type="sldNum" sz="quarter" idx="12"/>
          </p:nvPr>
        </p:nvSpPr>
        <p:spPr/>
        <p:txBody>
          <a:bodyPr/>
          <a:lstStyle/>
          <a:p>
            <a:fld id="{19A6354C-86CC-4417-9225-03D295DD1995}" type="slidenum">
              <a:rPr lang="en-IN" smtClean="0"/>
              <a:t>‹#›</a:t>
            </a:fld>
            <a:endParaRPr lang="en-IN"/>
          </a:p>
        </p:txBody>
      </p:sp>
    </p:spTree>
    <p:extLst>
      <p:ext uri="{BB962C8B-B14F-4D97-AF65-F5344CB8AC3E}">
        <p14:creationId xmlns:p14="http://schemas.microsoft.com/office/powerpoint/2010/main" val="40459675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B7A48-2C22-47E0-9BA5-187801EBFE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9F1B5917-6B7E-45E8-B50F-641DFB76FA3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F1A31533-97A6-4140-8DC0-0195886246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5F27D03-C161-4268-B08F-1DC3B810CCE2}"/>
              </a:ext>
            </a:extLst>
          </p:cNvPr>
          <p:cNvSpPr>
            <a:spLocks noGrp="1"/>
          </p:cNvSpPr>
          <p:nvPr>
            <p:ph type="dt" sz="half" idx="10"/>
          </p:nvPr>
        </p:nvSpPr>
        <p:spPr/>
        <p:txBody>
          <a:bodyPr/>
          <a:lstStyle/>
          <a:p>
            <a:fld id="{4CC4A10D-A799-41F1-8816-6B80397432A6}" type="datetimeFigureOut">
              <a:rPr lang="en-IN" smtClean="0"/>
              <a:t>25-06-2024</a:t>
            </a:fld>
            <a:endParaRPr lang="en-IN"/>
          </a:p>
        </p:txBody>
      </p:sp>
      <p:sp>
        <p:nvSpPr>
          <p:cNvPr id="6" name="Footer Placeholder 5">
            <a:extLst>
              <a:ext uri="{FF2B5EF4-FFF2-40B4-BE49-F238E27FC236}">
                <a16:creationId xmlns:a16="http://schemas.microsoft.com/office/drawing/2014/main" id="{03A46114-59A5-4CD3-A50D-B46E3B7ABB7F}"/>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3B287C88-F519-4B4F-818E-42FE03452A4F}"/>
              </a:ext>
            </a:extLst>
          </p:cNvPr>
          <p:cNvSpPr>
            <a:spLocks noGrp="1"/>
          </p:cNvSpPr>
          <p:nvPr>
            <p:ph type="sldNum" sz="quarter" idx="12"/>
          </p:nvPr>
        </p:nvSpPr>
        <p:spPr/>
        <p:txBody>
          <a:bodyPr/>
          <a:lstStyle/>
          <a:p>
            <a:fld id="{19A6354C-86CC-4417-9225-03D295DD1995}" type="slidenum">
              <a:rPr lang="en-IN" smtClean="0"/>
              <a:t>‹#›</a:t>
            </a:fld>
            <a:endParaRPr lang="en-IN"/>
          </a:p>
        </p:txBody>
      </p:sp>
    </p:spTree>
    <p:extLst>
      <p:ext uri="{BB962C8B-B14F-4D97-AF65-F5344CB8AC3E}">
        <p14:creationId xmlns:p14="http://schemas.microsoft.com/office/powerpoint/2010/main" val="21970690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27763FF-20C5-4532-A10B-60FADA8927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1EC81743-47AE-46B7-B22C-3D599EA335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847AFD3-2B95-4ECC-9256-65EE4A4A23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C4A10D-A799-41F1-8816-6B80397432A6}" type="datetimeFigureOut">
              <a:rPr lang="en-IN" smtClean="0"/>
              <a:t>25-06-2024</a:t>
            </a:fld>
            <a:endParaRPr lang="en-IN"/>
          </a:p>
        </p:txBody>
      </p:sp>
      <p:sp>
        <p:nvSpPr>
          <p:cNvPr id="5" name="Footer Placeholder 4">
            <a:extLst>
              <a:ext uri="{FF2B5EF4-FFF2-40B4-BE49-F238E27FC236}">
                <a16:creationId xmlns:a16="http://schemas.microsoft.com/office/drawing/2014/main" id="{36FAA967-8890-4886-A4F9-AF21EFE68D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60BF7222-B6A2-4045-9841-FF6DFDEB6B9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A6354C-86CC-4417-9225-03D295DD1995}" type="slidenum">
              <a:rPr lang="en-IN" smtClean="0"/>
              <a:t>‹#›</a:t>
            </a:fld>
            <a:endParaRPr lang="en-IN"/>
          </a:p>
        </p:txBody>
      </p:sp>
    </p:spTree>
    <p:extLst>
      <p:ext uri="{BB962C8B-B14F-4D97-AF65-F5344CB8AC3E}">
        <p14:creationId xmlns:p14="http://schemas.microsoft.com/office/powerpoint/2010/main" val="24387878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1.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93B60-6095-45CB-8474-994994FA7C84}"/>
              </a:ext>
            </a:extLst>
          </p:cNvPr>
          <p:cNvSpPr>
            <a:spLocks noGrp="1"/>
          </p:cNvSpPr>
          <p:nvPr>
            <p:ph type="ctrTitle"/>
          </p:nvPr>
        </p:nvSpPr>
        <p:spPr>
          <a:xfrm>
            <a:off x="1524000" y="280554"/>
            <a:ext cx="9144000" cy="839499"/>
          </a:xfrm>
        </p:spPr>
        <p:txBody>
          <a:bodyPr>
            <a:normAutofit fontScale="90000"/>
          </a:bodyPr>
          <a:lstStyle/>
          <a:p>
            <a:pPr>
              <a:lnSpc>
                <a:spcPct val="100000"/>
              </a:lnSpc>
            </a:pPr>
            <a:r>
              <a:rPr lang="en-IN" dirty="0"/>
              <a:t>08-6</a:t>
            </a:r>
          </a:p>
        </p:txBody>
      </p:sp>
      <p:pic>
        <p:nvPicPr>
          <p:cNvPr id="8" name="Audio 7">
            <a:hlinkClick r:id="" action="ppaction://media"/>
            <a:extLst>
              <a:ext uri="{FF2B5EF4-FFF2-40B4-BE49-F238E27FC236}">
                <a16:creationId xmlns:a16="http://schemas.microsoft.com/office/drawing/2014/main" id="{BA4AB35D-DFB6-08C8-39B6-1BA5F8158E6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
        <p:nvSpPr>
          <p:cNvPr id="4" name="Content Placeholder 2">
            <a:extLst>
              <a:ext uri="{FF2B5EF4-FFF2-40B4-BE49-F238E27FC236}">
                <a16:creationId xmlns:a16="http://schemas.microsoft.com/office/drawing/2014/main" id="{1B79D035-D505-2741-AD90-84030E927900}"/>
              </a:ext>
            </a:extLst>
          </p:cNvPr>
          <p:cNvSpPr txBox="1">
            <a:spLocks/>
          </p:cNvSpPr>
          <p:nvPr/>
        </p:nvSpPr>
        <p:spPr>
          <a:xfrm>
            <a:off x="838200" y="1825625"/>
            <a:ext cx="10515600" cy="4351338"/>
          </a:xfrm>
          <a:prstGeom prst="rect">
            <a:avLst/>
          </a:prstGeom>
        </p:spPr>
        <p:txBody>
          <a:bodyPr vert="horz" lIns="91440" tIns="45720" rIns="91440" bIns="45720" rtlCol="0">
            <a:normAutofit fontScale="7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7000"/>
              </a:lnSpc>
              <a:spcAft>
                <a:spcPts val="800"/>
              </a:spcAft>
            </a:pPr>
            <a:r>
              <a:rPr lang="en-IN" sz="1800" kern="100">
                <a:solidFill>
                  <a:srgbClr val="2C3943"/>
                </a:solidFill>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ShareAlike license 4.0.</a:t>
            </a:r>
            <a:endParaRPr lang="en-US" sz="1800" kern="100">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IN" sz="1800" kern="100">
                <a:solidFill>
                  <a:srgbClr val="2C3943"/>
                </a:solidFill>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a:latin typeface="Aptos" panose="020B0004020202020204" pitchFamily="34" charset="0"/>
              <a:ea typeface="Aptos" panose="020B0004020202020204" pitchFamily="34" charset="0"/>
              <a:cs typeface="Times New Roman" panose="02020603050405020304" pitchFamily="18" charset="0"/>
            </a:endParaRPr>
          </a:p>
          <a:p>
            <a:pPr marL="342900" indent="-342900">
              <a:lnSpc>
                <a:spcPct val="107000"/>
              </a:lnSpc>
              <a:buFont typeface="Symbol" panose="05050102010706020507" pitchFamily="18" charset="2"/>
              <a:buChar char=""/>
            </a:pPr>
            <a:r>
              <a:rPr lang="en-IN" sz="1800" kern="100">
                <a:solidFill>
                  <a:srgbClr val="2C3943"/>
                </a:solidFill>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a:latin typeface="Aptos" panose="020B0004020202020204" pitchFamily="34" charset="0"/>
              <a:ea typeface="Aptos" panose="020B0004020202020204" pitchFamily="34" charset="0"/>
              <a:cs typeface="Times New Roman" panose="02020603050405020304" pitchFamily="18" charset="0"/>
            </a:endParaRPr>
          </a:p>
          <a:p>
            <a:pPr marL="342900" indent="-342900">
              <a:lnSpc>
                <a:spcPct val="107000"/>
              </a:lnSpc>
              <a:spcAft>
                <a:spcPts val="800"/>
              </a:spcAft>
              <a:buFont typeface="Symbol" panose="05050102010706020507" pitchFamily="18" charset="2"/>
              <a:buChar char=""/>
            </a:pPr>
            <a:r>
              <a:rPr lang="en-IN" sz="1800" kern="100">
                <a:solidFill>
                  <a:srgbClr val="2C3943"/>
                </a:solidFill>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IN" sz="1800" kern="100">
                <a:solidFill>
                  <a:srgbClr val="2C3943"/>
                </a:solidFill>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IN" sz="1800" kern="100">
                <a:solidFill>
                  <a:srgbClr val="2C3943"/>
                </a:solidFill>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a:solidFill>
                  <a:srgbClr val="27C1F1"/>
                </a:solidFill>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a:solidFill>
                  <a:srgbClr val="2C3943"/>
                </a:solidFill>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a:solidFill>
                  <a:srgbClr val="27C1F1"/>
                </a:solidFill>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a:solidFill>
                  <a:srgbClr val="2C3943"/>
                </a:solidFill>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a:solidFill>
                  <a:srgbClr val="27C1F1"/>
                </a:solidFill>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a:solidFill>
                  <a:srgbClr val="2C3943"/>
                </a:solidFill>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a:solidFill>
                  <a:srgbClr val="27C1F1"/>
                </a:solidFill>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a:solidFill>
                  <a:srgbClr val="2C3943"/>
                </a:solidFill>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IN" sz="1800" kern="100">
                <a:solidFill>
                  <a:srgbClr val="2C3943"/>
                </a:solidFill>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a:latin typeface="Aptos" panose="020B0004020202020204" pitchFamily="34" charset="0"/>
              <a:ea typeface="Aptos" panose="020B0004020202020204" pitchFamily="34" charset="0"/>
              <a:cs typeface="Times New Roman" panose="02020603050405020304" pitchFamily="18" charset="0"/>
            </a:endParaRPr>
          </a:p>
          <a:p>
            <a:r>
              <a:rPr lang="en-US" sz="1800">
                <a:solidFill>
                  <a:srgbClr val="2C3943"/>
                </a:solidFill>
                <a:highlight>
                  <a:srgbClr val="FFFFFF"/>
                </a:highlight>
                <a:latin typeface="PT Serif" panose="020A0603040505020204" pitchFamily="18" charset="0"/>
                <a:ea typeface="Times New Roman" panose="02020603050405020304" pitchFamily="18" charset="0"/>
              </a:rPr>
              <a:t>Tibetan text is from the The Holy Bible in Modern Literary Tibetan, New Tibetan Bible translation.</a:t>
            </a:r>
            <a:endParaRPr lang="en-US" sz="1800">
              <a:highlight>
                <a:srgbClr val="FFFFFF"/>
              </a:highlight>
              <a:latin typeface="Times New Roman" panose="02020603050405020304" pitchFamily="18" charset="0"/>
              <a:ea typeface="Times New Roman" panose="02020603050405020304" pitchFamily="18" charset="0"/>
            </a:endParaRPr>
          </a:p>
          <a:p>
            <a:r>
              <a:rPr lang="en-US" sz="1800">
                <a:solidFill>
                  <a:srgbClr val="2C3943"/>
                </a:solidFill>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Attribution-NonCommercial-NoDerivatives 4.0 International license.</a:t>
            </a:r>
            <a:endParaRPr lang="en-US" sz="1800">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3850920324"/>
      </p:ext>
    </p:extLst>
  </p:cSld>
  <p:clrMapOvr>
    <a:masterClrMapping/>
  </p:clrMapOvr>
  <mc:AlternateContent xmlns:mc="http://schemas.openxmlformats.org/markup-compatibility/2006" xmlns:p14="http://schemas.microsoft.com/office/powerpoint/2010/main">
    <mc:Choice Requires="p14">
      <p:transition spd="slow" p14:dur="2000" advTm="2961"/>
    </mc:Choice>
    <mc:Fallback xmlns="">
      <p:transition spd="slow" advTm="29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DE8A40E-3970-994E-E162-92E451D12CA3}"/>
              </a:ext>
            </a:extLst>
          </p:cNvPr>
          <p:cNvPicPr>
            <a:picLocks noChangeAspect="1"/>
          </p:cNvPicPr>
          <p:nvPr/>
        </p:nvPicPr>
        <p:blipFill>
          <a:blip r:embed="rId2"/>
          <a:stretch>
            <a:fillRect/>
          </a:stretch>
        </p:blipFill>
        <p:spPr>
          <a:xfrm>
            <a:off x="0" y="-1446696"/>
            <a:ext cx="12192000" cy="8304696"/>
          </a:xfrm>
          <a:prstGeom prst="rect">
            <a:avLst/>
          </a:prstGeom>
        </p:spPr>
      </p:pic>
      <p:sp>
        <p:nvSpPr>
          <p:cNvPr id="3" name="TextBox 2">
            <a:extLst>
              <a:ext uri="{FF2B5EF4-FFF2-40B4-BE49-F238E27FC236}">
                <a16:creationId xmlns:a16="http://schemas.microsoft.com/office/drawing/2014/main" id="{6D43F4C2-47C9-CBAF-14E3-68BCE3FAFA98}"/>
              </a:ext>
            </a:extLst>
          </p:cNvPr>
          <p:cNvSpPr txBox="1"/>
          <p:nvPr/>
        </p:nvSpPr>
        <p:spPr>
          <a:xfrm>
            <a:off x="690465" y="45409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3:20</a:t>
            </a:r>
            <a:endParaRPr lang="bo-CN" sz="2000" b="1" cap="all" dirty="0">
              <a:solidFill>
                <a:schemeClr val="bg1"/>
              </a:solidFill>
              <a:latin typeface="ArialMT"/>
            </a:endParaRPr>
          </a:p>
        </p:txBody>
      </p:sp>
    </p:spTree>
    <p:extLst>
      <p:ext uri="{BB962C8B-B14F-4D97-AF65-F5344CB8AC3E}">
        <p14:creationId xmlns:p14="http://schemas.microsoft.com/office/powerpoint/2010/main" val="20604586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pPr algn="l"/>
            <a:r>
              <a:rPr lang="en-US" sz="4000" b="0" i="0" dirty="0">
                <a:solidFill>
                  <a:srgbClr val="777A7B"/>
                </a:solidFill>
                <a:effectLst/>
                <a:highlight>
                  <a:srgbClr val="FFFFFF"/>
                </a:highlight>
                <a:latin typeface="Inter"/>
              </a:rPr>
              <a:t>4:2</a:t>
            </a:r>
            <a:r>
              <a:rPr lang="en-US" sz="4000" b="0" i="0" dirty="0">
                <a:solidFill>
                  <a:srgbClr val="121212"/>
                </a:solidFill>
                <a:effectLst/>
                <a:highlight>
                  <a:srgbClr val="FFFFFF"/>
                </a:highlight>
                <a:latin typeface="Inter"/>
              </a:rPr>
              <a:t>And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asked him, “What is that in your hand?”</a:t>
            </a:r>
          </a:p>
          <a:p>
            <a:pPr algn="l"/>
            <a:r>
              <a:rPr lang="en-US" sz="4000" b="0" i="0" dirty="0">
                <a:solidFill>
                  <a:srgbClr val="121212"/>
                </a:solidFill>
                <a:effectLst/>
                <a:highlight>
                  <a:srgbClr val="FFFFFF"/>
                </a:highlight>
                <a:latin typeface="Inter"/>
              </a:rPr>
              <a:t>“A staff,” he replied.</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en-IN" sz="6600" dirty="0">
                <a:solidFill>
                  <a:srgbClr val="777777"/>
                </a:solidFill>
                <a:latin typeface="Arial" panose="020B0604020202020204" pitchFamily="34" charset="0"/>
              </a:rPr>
              <a:t>4:</a:t>
            </a:r>
            <a:r>
              <a:rPr lang="bo-CN" sz="6600" b="0" i="0" dirty="0">
                <a:solidFill>
                  <a:srgbClr val="777A7B"/>
                </a:solidFill>
                <a:effectLst/>
                <a:highlight>
                  <a:srgbClr val="FFFFFF"/>
                </a:highlight>
                <a:latin typeface="Inter"/>
              </a:rPr>
              <a:t>2</a:t>
            </a:r>
            <a:r>
              <a:rPr lang="bo-CN" sz="6600" b="0" i="0" dirty="0">
                <a:solidFill>
                  <a:srgbClr val="121212"/>
                </a:solidFill>
                <a:effectLst/>
                <a:highlight>
                  <a:srgbClr val="FFFFFF"/>
                </a:highlight>
                <a:latin typeface="Inter"/>
              </a:rPr>
              <a:t>དཀོན་མཆོག་ཡ་ཝཱེས་མོ་ཤེ་ལ་འདི་སྐད་དུ། ཁྱོད་ཀྱི་ལག་ཏུ་ཡོད་པ་དེ་ཅི་ཞེས་བཀའ་འདྲི་གནང་བ་ལ། ཁོས་འཁར་བ་ཡིན་ཞེས་ཞུས། </a:t>
            </a:r>
            <a:endParaRPr lang="en-ZA" dirty="0"/>
          </a:p>
        </p:txBody>
      </p:sp>
      <p:pic>
        <p:nvPicPr>
          <p:cNvPr id="17" name="Audio 16">
            <a:hlinkClick r:id="" action="ppaction://media"/>
            <a:extLst>
              <a:ext uri="{FF2B5EF4-FFF2-40B4-BE49-F238E27FC236}">
                <a16:creationId xmlns:a16="http://schemas.microsoft.com/office/drawing/2014/main" id="{08A17A34-C4A6-F8E5-DBD9-2A7F2428E04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074633053"/>
      </p:ext>
    </p:extLst>
  </p:cSld>
  <p:clrMapOvr>
    <a:masterClrMapping/>
  </p:clrMapOvr>
  <mc:AlternateContent xmlns:mc="http://schemas.openxmlformats.org/markup-compatibility/2006" xmlns:p14="http://schemas.microsoft.com/office/powerpoint/2010/main">
    <mc:Choice Requires="p14">
      <p:transition spd="slow" p14:dur="2000" advTm="9722"/>
    </mc:Choice>
    <mc:Fallback xmlns="">
      <p:transition spd="slow" advTm="97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C725BD9-E233-67BA-7C71-0D8904872564}"/>
              </a:ext>
            </a:extLst>
          </p:cNvPr>
          <p:cNvPicPr>
            <a:picLocks noChangeAspect="1"/>
          </p:cNvPicPr>
          <p:nvPr/>
        </p:nvPicPr>
        <p:blipFill>
          <a:blip r:embed="rId2"/>
          <a:stretch>
            <a:fillRect/>
          </a:stretch>
        </p:blipFill>
        <p:spPr>
          <a:xfrm>
            <a:off x="-1" y="-364917"/>
            <a:ext cx="12958763" cy="7222917"/>
          </a:xfrm>
          <a:prstGeom prst="rect">
            <a:avLst/>
          </a:prstGeom>
        </p:spPr>
      </p:pic>
      <p:sp>
        <p:nvSpPr>
          <p:cNvPr id="3" name="TextBox 2">
            <a:extLst>
              <a:ext uri="{FF2B5EF4-FFF2-40B4-BE49-F238E27FC236}">
                <a16:creationId xmlns:a16="http://schemas.microsoft.com/office/drawing/2014/main" id="{169BDE2D-FDFD-03C3-EA77-C929E1D7460A}"/>
              </a:ext>
            </a:extLst>
          </p:cNvPr>
          <p:cNvSpPr txBox="1"/>
          <p:nvPr/>
        </p:nvSpPr>
        <p:spPr>
          <a:xfrm>
            <a:off x="734008" y="360784"/>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4:2</a:t>
            </a:r>
            <a:endParaRPr lang="bo-CN" sz="2000" b="1" cap="all" dirty="0">
              <a:solidFill>
                <a:schemeClr val="bg1"/>
              </a:solidFill>
              <a:latin typeface="ArialMT"/>
            </a:endParaRPr>
          </a:p>
        </p:txBody>
      </p:sp>
    </p:spTree>
    <p:extLst>
      <p:ext uri="{BB962C8B-B14F-4D97-AF65-F5344CB8AC3E}">
        <p14:creationId xmlns:p14="http://schemas.microsoft.com/office/powerpoint/2010/main" val="21746829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3</a:t>
            </a:r>
            <a:r>
              <a:rPr lang="en-US" sz="4000" b="0" i="0" dirty="0">
                <a:solidFill>
                  <a:srgbClr val="121212"/>
                </a:solidFill>
                <a:effectLst/>
                <a:highlight>
                  <a:srgbClr val="FFFFFF"/>
                </a:highlight>
                <a:latin typeface="Inter"/>
              </a:rPr>
              <a:t>“Throw it on the ground,” said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So Moses threw it on the ground, and it became a snake, and he ran from it.</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3</a:t>
            </a:r>
            <a:r>
              <a:rPr lang="bo-CN" sz="5400" b="0" i="0" dirty="0">
                <a:solidFill>
                  <a:srgbClr val="121212"/>
                </a:solidFill>
                <a:effectLst/>
                <a:highlight>
                  <a:srgbClr val="FFFFFF"/>
                </a:highlight>
                <a:latin typeface="Inter"/>
              </a:rPr>
              <a:t>ཡང་དཀོན་མཆོག་ཡ་ཝཱེས་འཁར་བ་ས་ལ་ཕོངས་ཤིག་ཅེས་བཀའ་བསྩལ་པ་དང་། མོ་ཤེ་ཡིས་དེ་ས་ལ་འཕངས་པ་ན་སྦྲུལ་ཞིག་ཏུ་གྱུར་པས་ཁོ་བྲོས་པ་རེད། </a:t>
            </a:r>
            <a:endParaRPr lang="en-ZA" dirty="0"/>
          </a:p>
        </p:txBody>
      </p:sp>
      <p:pic>
        <p:nvPicPr>
          <p:cNvPr id="5" name="Audio 4">
            <a:hlinkClick r:id="" action="ppaction://media"/>
            <a:extLst>
              <a:ext uri="{FF2B5EF4-FFF2-40B4-BE49-F238E27FC236}">
                <a16:creationId xmlns:a16="http://schemas.microsoft.com/office/drawing/2014/main" id="{8807151A-25C6-D96E-EE5C-3EFED7B5CD2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780628248"/>
      </p:ext>
    </p:extLst>
  </p:cSld>
  <p:clrMapOvr>
    <a:masterClrMapping/>
  </p:clrMapOvr>
  <mc:AlternateContent xmlns:mc="http://schemas.openxmlformats.org/markup-compatibility/2006" xmlns:p14="http://schemas.microsoft.com/office/powerpoint/2010/main">
    <mc:Choice Requires="p14">
      <p:transition spd="slow" p14:dur="2000" advTm="12826"/>
    </mc:Choice>
    <mc:Fallback xmlns="">
      <p:transition spd="slow" advTm="128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99DB1DF-6D19-0A9F-844F-911A3543B420}"/>
              </a:ext>
            </a:extLst>
          </p:cNvPr>
          <p:cNvPicPr>
            <a:picLocks noChangeAspect="1"/>
          </p:cNvPicPr>
          <p:nvPr/>
        </p:nvPicPr>
        <p:blipFill>
          <a:blip r:embed="rId2"/>
          <a:stretch>
            <a:fillRect/>
          </a:stretch>
        </p:blipFill>
        <p:spPr>
          <a:xfrm>
            <a:off x="0" y="0"/>
            <a:ext cx="13944600" cy="6858000"/>
          </a:xfrm>
          <a:prstGeom prst="rect">
            <a:avLst/>
          </a:prstGeom>
        </p:spPr>
      </p:pic>
      <p:sp>
        <p:nvSpPr>
          <p:cNvPr id="3" name="TextBox 2">
            <a:extLst>
              <a:ext uri="{FF2B5EF4-FFF2-40B4-BE49-F238E27FC236}">
                <a16:creationId xmlns:a16="http://schemas.microsoft.com/office/drawing/2014/main" id="{C80079A5-414D-F5B5-D90F-04F3FB51EA0C}"/>
              </a:ext>
            </a:extLst>
          </p:cNvPr>
          <p:cNvSpPr txBox="1"/>
          <p:nvPr/>
        </p:nvSpPr>
        <p:spPr>
          <a:xfrm>
            <a:off x="952500" y="47625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4:3</a:t>
            </a:r>
            <a:endParaRPr lang="bo-CN" sz="2000" b="1" cap="all" dirty="0">
              <a:solidFill>
                <a:schemeClr val="bg1"/>
              </a:solidFill>
              <a:latin typeface="ArialMT"/>
            </a:endParaRPr>
          </a:p>
        </p:txBody>
      </p:sp>
    </p:spTree>
    <p:extLst>
      <p:ext uri="{BB962C8B-B14F-4D97-AF65-F5344CB8AC3E}">
        <p14:creationId xmlns:p14="http://schemas.microsoft.com/office/powerpoint/2010/main" val="1314954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4</a:t>
            </a:r>
            <a:r>
              <a:rPr lang="en-US" sz="4000" b="0" i="0" dirty="0">
                <a:solidFill>
                  <a:srgbClr val="121212"/>
                </a:solidFill>
                <a:effectLst/>
                <a:highlight>
                  <a:srgbClr val="FFFFFF"/>
                </a:highlight>
                <a:latin typeface="Inter"/>
              </a:rPr>
              <a:t>“Stretch out your hand and grab it by the tail,”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said to Moses, who reached out his hand and caught the snake, and it turned back into a staff in his hand.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4</a:t>
            </a:r>
            <a:r>
              <a:rPr lang="bo-CN" sz="4800" b="0" i="0" dirty="0">
                <a:solidFill>
                  <a:srgbClr val="121212"/>
                </a:solidFill>
                <a:effectLst/>
                <a:highlight>
                  <a:srgbClr val="FFFFFF"/>
                </a:highlight>
                <a:latin typeface="Inter"/>
              </a:rPr>
              <a:t>དེ་ནས་དཀོན་མཆོག་ཡ་ཝཱེས་མོ་ཤེ་ལ། ལག་པ་བརྐྱངས་ཏེ་སྦྲུལ་གྱི་མཇུག་མ་ཟུངས་དང། དེ་ནི་ཁྱོད་ཀྱི་ལག་ཏུ་སྔར་བཞིན་འཁར་བ་རུ་འགྱུར་ངེས་ཡིན་ཞེས་གསུངས་ཤིང་། མོ་ཤེ་ཡིས་ལག་པ་བརྐྱངས་ནས་སྦྲུལ་དེ་བཟུང་བ་ལ་དེ་ཁོའི་ལག་ཏུ་ཕྱིར་འཁར་བ་རུ་གྱུར་ཏོ། ། </a:t>
            </a:r>
            <a:endParaRPr lang="en-ZA" sz="1600" dirty="0"/>
          </a:p>
        </p:txBody>
      </p:sp>
      <p:pic>
        <p:nvPicPr>
          <p:cNvPr id="19" name="Audio 18">
            <a:hlinkClick r:id="" action="ppaction://media"/>
            <a:extLst>
              <a:ext uri="{FF2B5EF4-FFF2-40B4-BE49-F238E27FC236}">
                <a16:creationId xmlns:a16="http://schemas.microsoft.com/office/drawing/2014/main" id="{8F2981C4-7717-72A2-8A0F-F14E0C7262C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680183773"/>
      </p:ext>
    </p:extLst>
  </p:cSld>
  <p:clrMapOvr>
    <a:masterClrMapping/>
  </p:clrMapOvr>
  <mc:AlternateContent xmlns:mc="http://schemas.openxmlformats.org/markup-compatibility/2006" xmlns:p14="http://schemas.microsoft.com/office/powerpoint/2010/main">
    <mc:Choice Requires="p14">
      <p:transition spd="slow" p14:dur="2000" advTm="12139"/>
    </mc:Choice>
    <mc:Fallback xmlns="">
      <p:transition spd="slow" advTm="121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7EBD2E4-A732-CF68-5C75-6B89BC977FBE}"/>
              </a:ext>
            </a:extLst>
          </p:cNvPr>
          <p:cNvPicPr>
            <a:picLocks noChangeAspect="1"/>
          </p:cNvPicPr>
          <p:nvPr/>
        </p:nvPicPr>
        <p:blipFill>
          <a:blip r:embed="rId2"/>
          <a:stretch>
            <a:fillRect/>
          </a:stretch>
        </p:blipFill>
        <p:spPr>
          <a:xfrm>
            <a:off x="-590550" y="0"/>
            <a:ext cx="13456314" cy="7132582"/>
          </a:xfrm>
          <a:prstGeom prst="rect">
            <a:avLst/>
          </a:prstGeom>
        </p:spPr>
      </p:pic>
      <p:sp>
        <p:nvSpPr>
          <p:cNvPr id="3" name="TextBox 2">
            <a:extLst>
              <a:ext uri="{FF2B5EF4-FFF2-40B4-BE49-F238E27FC236}">
                <a16:creationId xmlns:a16="http://schemas.microsoft.com/office/drawing/2014/main" id="{4504601C-9700-D797-6BA0-9BBA1CFFE3FE}"/>
              </a:ext>
            </a:extLst>
          </p:cNvPr>
          <p:cNvSpPr txBox="1"/>
          <p:nvPr/>
        </p:nvSpPr>
        <p:spPr>
          <a:xfrm>
            <a:off x="330200" y="57150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4:4</a:t>
            </a:r>
            <a:endParaRPr lang="bo-CN" sz="2000" b="1" cap="all" dirty="0">
              <a:solidFill>
                <a:schemeClr val="bg1"/>
              </a:solidFill>
              <a:latin typeface="ArialMT"/>
            </a:endParaRPr>
          </a:p>
        </p:txBody>
      </p:sp>
    </p:spTree>
    <p:extLst>
      <p:ext uri="{BB962C8B-B14F-4D97-AF65-F5344CB8AC3E}">
        <p14:creationId xmlns:p14="http://schemas.microsoft.com/office/powerpoint/2010/main" val="37323797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5</a:t>
            </a:r>
            <a:r>
              <a:rPr lang="en-US" sz="3600" b="0" i="0" dirty="0">
                <a:solidFill>
                  <a:srgbClr val="121212"/>
                </a:solidFill>
                <a:effectLst/>
                <a:highlight>
                  <a:srgbClr val="FFFFFF"/>
                </a:highlight>
                <a:latin typeface="Inter"/>
              </a:rPr>
              <a:t>“This is so that they may believe that the </a:t>
            </a:r>
            <a:r>
              <a:rPr lang="en-US" sz="3600" b="0" i="0" cap="small" dirty="0">
                <a:solidFill>
                  <a:srgbClr val="121212"/>
                </a:solidFill>
                <a:effectLst/>
                <a:highlight>
                  <a:srgbClr val="FFFFFF"/>
                </a:highlight>
                <a:latin typeface="Inter"/>
              </a:rPr>
              <a:t>Lord</a:t>
            </a:r>
            <a:r>
              <a:rPr lang="en-US" sz="3600" b="0" i="0" dirty="0">
                <a:solidFill>
                  <a:srgbClr val="121212"/>
                </a:solidFill>
                <a:effectLst/>
                <a:highlight>
                  <a:srgbClr val="FFFFFF"/>
                </a:highlight>
                <a:latin typeface="Inter"/>
              </a:rPr>
              <a:t>, the God of their fathers—the God of Abraham, the God of Isaac, and the God of Jacob—has appeared to you.”</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4400" b="0" i="0" dirty="0">
                <a:solidFill>
                  <a:srgbClr val="777A7B"/>
                </a:solidFill>
                <a:effectLst/>
                <a:highlight>
                  <a:srgbClr val="FFFFFF"/>
                </a:highlight>
                <a:latin typeface="Inter"/>
              </a:rPr>
              <a:t>5</a:t>
            </a:r>
            <a:r>
              <a:rPr lang="bo-CN" sz="4400" b="0" i="0" dirty="0">
                <a:solidFill>
                  <a:srgbClr val="121212"/>
                </a:solidFill>
                <a:effectLst/>
                <a:highlight>
                  <a:srgbClr val="FFFFFF"/>
                </a:highlight>
                <a:latin typeface="Inter"/>
              </a:rPr>
              <a:t>ཡང་དཀོན་མཆོག་ཡ་ཝཱེས་འདི་སྐད་དུ། དེའི་རྒྱུ་མཚན་ནི་ཁོ་རྣམས་ཀྱི་ཕ་མེས་ཡང་མེས་ཀྱི་དཀོན་མཆོག་ཡ་ཝཱེ་སྟེ། ཨབ་ར་ཧམ་གྱི་དཀོན་མཆོག་དང་། ཨི་སཱག་གི་དཀོན་མཆོག་དང་། ཡ་ཀོབ་ཀྱི་དཀོན་མཆོག་ནི་ཁྱོད་ལ་མངོན་པར་གྱུར་པ་ལ་ཁོ་རྣམས་ཡིད་ཆེས་སུ་འཇུག་པའི་ཕྱིར་ཡིན་ཞེས་གསུངས་སོ། ། </a:t>
            </a:r>
            <a:endParaRPr lang="en-ZA" sz="1600" dirty="0"/>
          </a:p>
        </p:txBody>
      </p:sp>
      <p:pic>
        <p:nvPicPr>
          <p:cNvPr id="5" name="Audio 4">
            <a:hlinkClick r:id="" action="ppaction://media"/>
            <a:extLst>
              <a:ext uri="{FF2B5EF4-FFF2-40B4-BE49-F238E27FC236}">
                <a16:creationId xmlns:a16="http://schemas.microsoft.com/office/drawing/2014/main" id="{E0387853-DDBB-57F3-6D7C-AF3BA7FA0D2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750916314"/>
      </p:ext>
    </p:extLst>
  </p:cSld>
  <p:clrMapOvr>
    <a:masterClrMapping/>
  </p:clrMapOvr>
  <mc:AlternateContent xmlns:mc="http://schemas.openxmlformats.org/markup-compatibility/2006" xmlns:p14="http://schemas.microsoft.com/office/powerpoint/2010/main">
    <mc:Choice Requires="p14">
      <p:transition spd="slow" p14:dur="2000" advTm="16308"/>
    </mc:Choice>
    <mc:Fallback xmlns="">
      <p:transition spd="slow" advTm="163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F77B3F-D6FF-916C-B577-623D22DF91B2}"/>
              </a:ext>
            </a:extLst>
          </p:cNvPr>
          <p:cNvPicPr>
            <a:picLocks noChangeAspect="1"/>
          </p:cNvPicPr>
          <p:nvPr/>
        </p:nvPicPr>
        <p:blipFill>
          <a:blip r:embed="rId2"/>
          <a:stretch>
            <a:fillRect/>
          </a:stretch>
        </p:blipFill>
        <p:spPr>
          <a:xfrm>
            <a:off x="-9416" y="0"/>
            <a:ext cx="15531353" cy="6858000"/>
          </a:xfrm>
          <a:prstGeom prst="rect">
            <a:avLst/>
          </a:prstGeom>
        </p:spPr>
      </p:pic>
      <p:sp>
        <p:nvSpPr>
          <p:cNvPr id="3" name="TextBox 2">
            <a:extLst>
              <a:ext uri="{FF2B5EF4-FFF2-40B4-BE49-F238E27FC236}">
                <a16:creationId xmlns:a16="http://schemas.microsoft.com/office/drawing/2014/main" id="{1E609B9B-F0D3-8111-8457-5FB1B4F41C48}"/>
              </a:ext>
            </a:extLst>
          </p:cNvPr>
          <p:cNvSpPr txBox="1"/>
          <p:nvPr/>
        </p:nvSpPr>
        <p:spPr>
          <a:xfrm>
            <a:off x="215900" y="64135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4:5</a:t>
            </a:r>
            <a:endParaRPr lang="bo-CN" sz="2000" b="1" cap="all" dirty="0">
              <a:solidFill>
                <a:schemeClr val="bg1"/>
              </a:solidFill>
              <a:latin typeface="ArialMT"/>
            </a:endParaRPr>
          </a:p>
        </p:txBody>
      </p:sp>
    </p:spTree>
    <p:extLst>
      <p:ext uri="{BB962C8B-B14F-4D97-AF65-F5344CB8AC3E}">
        <p14:creationId xmlns:p14="http://schemas.microsoft.com/office/powerpoint/2010/main" val="37628971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6</a:t>
            </a:r>
            <a:r>
              <a:rPr lang="en-US" sz="3600" b="0" i="0" dirty="0">
                <a:solidFill>
                  <a:srgbClr val="121212"/>
                </a:solidFill>
                <a:effectLst/>
                <a:highlight>
                  <a:srgbClr val="FFFFFF"/>
                </a:highlight>
                <a:latin typeface="Inter"/>
              </a:rPr>
              <a:t>Furthermore, the </a:t>
            </a:r>
            <a:r>
              <a:rPr lang="en-US" sz="3600" b="0" i="0" cap="small" dirty="0">
                <a:solidFill>
                  <a:srgbClr val="121212"/>
                </a:solidFill>
                <a:effectLst/>
                <a:highlight>
                  <a:srgbClr val="FFFFFF"/>
                </a:highlight>
                <a:latin typeface="Inter"/>
              </a:rPr>
              <a:t>Lord</a:t>
            </a:r>
            <a:r>
              <a:rPr lang="en-US" sz="3600" b="0" i="0" dirty="0">
                <a:solidFill>
                  <a:srgbClr val="121212"/>
                </a:solidFill>
                <a:effectLst/>
                <a:highlight>
                  <a:srgbClr val="FFFFFF"/>
                </a:highlight>
                <a:latin typeface="Inter"/>
              </a:rPr>
              <a:t> said to Moses, “Put your hand inside your cloak.” So he put his hand inside his cloak, and when he took it out, his hand was leprous, white as snow.</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6</a:t>
            </a:r>
            <a:r>
              <a:rPr lang="bo-CN" sz="4800" b="0" i="0" dirty="0">
                <a:solidFill>
                  <a:srgbClr val="121212"/>
                </a:solidFill>
                <a:effectLst/>
                <a:highlight>
                  <a:srgbClr val="FFFFFF"/>
                </a:highlight>
                <a:latin typeface="Inter"/>
              </a:rPr>
              <a:t>ཡང་དཀོན་མཆོག་ཡ་ཝཱེས་ཁོ་ལ། ལག་པ་རུམ་དུ་ཆུག་ཅེས་གསུངས་པ་དང་། ཁོས་ཀྱང་ལག་པ་རུམ་དུ་བཅུག་ནས་ཕྱིར་ཕྱུང་བ་ན། བསམ་ཡིད་ལས་འདས་པ་ཞིག་ལ། ལག་པར་མཛེ་ནད་བྱུང་སྟེ་ཁ་བའི་མདོག་ལྟར་དཀར་པོར་གྱུར་པའོ། ། </a:t>
            </a:r>
            <a:endParaRPr lang="en-ZA" dirty="0"/>
          </a:p>
        </p:txBody>
      </p:sp>
      <p:pic>
        <p:nvPicPr>
          <p:cNvPr id="15" name="Audio 14">
            <a:hlinkClick r:id="" action="ppaction://media"/>
            <a:extLst>
              <a:ext uri="{FF2B5EF4-FFF2-40B4-BE49-F238E27FC236}">
                <a16:creationId xmlns:a16="http://schemas.microsoft.com/office/drawing/2014/main" id="{D151E491-F2FF-4665-B2ED-5DE133B2524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705534036"/>
      </p:ext>
    </p:extLst>
  </p:cSld>
  <p:clrMapOvr>
    <a:masterClrMapping/>
  </p:clrMapOvr>
  <mc:AlternateContent xmlns:mc="http://schemas.openxmlformats.org/markup-compatibility/2006" xmlns:p14="http://schemas.microsoft.com/office/powerpoint/2010/main">
    <mc:Choice Requires="p14">
      <p:transition spd="slow" p14:dur="2000" advTm="17937"/>
    </mc:Choice>
    <mc:Fallback xmlns="">
      <p:transition spd="slow" advTm="179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ED16E1B-F32B-E63A-2000-C49401908354}"/>
              </a:ext>
            </a:extLst>
          </p:cNvPr>
          <p:cNvPicPr>
            <a:picLocks noChangeAspect="1"/>
          </p:cNvPicPr>
          <p:nvPr/>
        </p:nvPicPr>
        <p:blipFill>
          <a:blip r:embed="rId2"/>
          <a:stretch>
            <a:fillRect/>
          </a:stretch>
        </p:blipFill>
        <p:spPr>
          <a:xfrm>
            <a:off x="0" y="0"/>
            <a:ext cx="12192000" cy="6962006"/>
          </a:xfrm>
          <a:prstGeom prst="rect">
            <a:avLst/>
          </a:prstGeom>
        </p:spPr>
      </p:pic>
      <p:sp>
        <p:nvSpPr>
          <p:cNvPr id="4" name="Content Placeholder 2">
            <a:extLst>
              <a:ext uri="{FF2B5EF4-FFF2-40B4-BE49-F238E27FC236}">
                <a16:creationId xmlns:a16="http://schemas.microsoft.com/office/drawing/2014/main" id="{DC04230A-3F2E-E471-E2EB-9CB19D01248C}"/>
              </a:ext>
            </a:extLst>
          </p:cNvPr>
          <p:cNvSpPr txBox="1">
            <a:spLocks/>
          </p:cNvSpPr>
          <p:nvPr/>
        </p:nvSpPr>
        <p:spPr>
          <a:xfrm>
            <a:off x="6469381" y="3481003"/>
            <a:ext cx="4594860" cy="2646362"/>
          </a:xfrm>
          <a:prstGeom prst="rect">
            <a:avLst/>
          </a:prstGeom>
        </p:spPr>
        <p:txBody>
          <a:bodyPr vert="horz" lIns="91440" tIns="45720" rIns="91440" bIns="45720" rtlCol="0">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bo-CN" sz="32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སྡེབ་ཐོན </a:t>
            </a:r>
            <a:r>
              <a:rPr lang="en-IN" sz="32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a:t>
            </a:r>
            <a:r>
              <a:rPr lang="bo-CN" sz="32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a:t>
            </a:r>
          </a:p>
          <a:p>
            <a:pPr algn="l"/>
            <a:r>
              <a:rPr lang="bo-CN" sz="32000" b="1"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མོ་ཤེས་ཡ་མཚན་གྱི་</a:t>
            </a:r>
            <a:endParaRPr lang="en-IN" sz="32000" b="1"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a:p>
            <a:pPr algn="l"/>
            <a:r>
              <a:rPr lang="bo-CN" sz="32000" b="1"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ལས་བྱེད་པ།</a:t>
            </a:r>
          </a:p>
          <a:p>
            <a:endParaRPr lang="en-IN" dirty="0"/>
          </a:p>
        </p:txBody>
      </p:sp>
    </p:spTree>
    <p:extLst>
      <p:ext uri="{BB962C8B-B14F-4D97-AF65-F5344CB8AC3E}">
        <p14:creationId xmlns:p14="http://schemas.microsoft.com/office/powerpoint/2010/main" val="38379806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23385FB-3306-FA9B-5DC4-33CD192B2F29}"/>
              </a:ext>
            </a:extLst>
          </p:cNvPr>
          <p:cNvPicPr>
            <a:picLocks noChangeAspect="1"/>
          </p:cNvPicPr>
          <p:nvPr/>
        </p:nvPicPr>
        <p:blipFill>
          <a:blip r:embed="rId2"/>
          <a:stretch>
            <a:fillRect/>
          </a:stretch>
        </p:blipFill>
        <p:spPr>
          <a:xfrm>
            <a:off x="0" y="-1653396"/>
            <a:ext cx="12192000" cy="8511396"/>
          </a:xfrm>
          <a:prstGeom prst="rect">
            <a:avLst/>
          </a:prstGeom>
        </p:spPr>
      </p:pic>
      <p:sp>
        <p:nvSpPr>
          <p:cNvPr id="3" name="TextBox 2">
            <a:extLst>
              <a:ext uri="{FF2B5EF4-FFF2-40B4-BE49-F238E27FC236}">
                <a16:creationId xmlns:a16="http://schemas.microsoft.com/office/drawing/2014/main" id="{737EEDD6-0C77-7876-E698-BD01BA99ACA1}"/>
              </a:ext>
            </a:extLst>
          </p:cNvPr>
          <p:cNvSpPr txBox="1"/>
          <p:nvPr/>
        </p:nvSpPr>
        <p:spPr>
          <a:xfrm>
            <a:off x="466531" y="510073"/>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4:6</a:t>
            </a:r>
            <a:endParaRPr lang="bo-CN" sz="2000" b="1" cap="all" dirty="0">
              <a:solidFill>
                <a:schemeClr val="bg1"/>
              </a:solidFill>
              <a:latin typeface="ArialMT"/>
            </a:endParaRPr>
          </a:p>
        </p:txBody>
      </p:sp>
    </p:spTree>
    <p:extLst>
      <p:ext uri="{BB962C8B-B14F-4D97-AF65-F5344CB8AC3E}">
        <p14:creationId xmlns:p14="http://schemas.microsoft.com/office/powerpoint/2010/main" val="8894940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pPr algn="l"/>
            <a:r>
              <a:rPr lang="en-US" sz="3600" b="0" i="0" dirty="0">
                <a:solidFill>
                  <a:srgbClr val="777A7B"/>
                </a:solidFill>
                <a:effectLst/>
                <a:highlight>
                  <a:srgbClr val="FFFFFF"/>
                </a:highlight>
                <a:latin typeface="Inter"/>
              </a:rPr>
              <a:t>7</a:t>
            </a:r>
            <a:r>
              <a:rPr lang="en-US" sz="3600" b="0" i="0" dirty="0">
                <a:solidFill>
                  <a:srgbClr val="121212"/>
                </a:solidFill>
                <a:effectLst/>
                <a:highlight>
                  <a:srgbClr val="FFFFFF"/>
                </a:highlight>
                <a:latin typeface="Inter"/>
              </a:rPr>
              <a:t>“Put your hand back inside your cloak,” said the </a:t>
            </a:r>
            <a:r>
              <a:rPr lang="en-US" sz="3600" b="0" i="0" cap="small" dirty="0">
                <a:solidFill>
                  <a:srgbClr val="121212"/>
                </a:solidFill>
                <a:effectLst/>
                <a:highlight>
                  <a:srgbClr val="FFFFFF"/>
                </a:highlight>
                <a:latin typeface="Inter"/>
              </a:rPr>
              <a:t>Lord</a:t>
            </a:r>
            <a:r>
              <a:rPr lang="en-US" sz="3600" b="0" i="0" dirty="0">
                <a:solidFill>
                  <a:srgbClr val="121212"/>
                </a:solidFill>
                <a:effectLst/>
                <a:highlight>
                  <a:srgbClr val="FFFFFF"/>
                </a:highlight>
                <a:latin typeface="Inter"/>
              </a:rPr>
              <a:t>.</a:t>
            </a:r>
          </a:p>
          <a:p>
            <a:pPr algn="l"/>
            <a:r>
              <a:rPr lang="en-US" sz="3600" b="0" i="0" dirty="0">
                <a:solidFill>
                  <a:srgbClr val="121212"/>
                </a:solidFill>
                <a:effectLst/>
                <a:highlight>
                  <a:srgbClr val="FFFFFF"/>
                </a:highlight>
                <a:latin typeface="Inter"/>
              </a:rPr>
              <a:t>So Moses put his hand back inside his cloak, and when he took it out, it was restored, like the rest of his skin.</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7</a:t>
            </a:r>
            <a:r>
              <a:rPr lang="bo-CN" sz="4800" b="0" i="0" dirty="0">
                <a:solidFill>
                  <a:srgbClr val="121212"/>
                </a:solidFill>
                <a:effectLst/>
                <a:highlight>
                  <a:srgbClr val="FFFFFF"/>
                </a:highlight>
                <a:latin typeface="Inter"/>
              </a:rPr>
              <a:t>ཡང་དཀོན་མཆོག་ཡ་ཝཱེས་འདི་སྐད་དུ། ཡང་ཁྱོད་ཀྱི་ལག་པ་རུམ་དུ་ཆུག་ཅེས་གསུངས་པ་དང་། ཁོས་ཀྱང་ལག་པ་རུམ་དུ་བཅུག་ནས་ཕྱིར་ཕྱུང་བ་ན། བསམ་ཡིད་ལས་འདས་པ་ཞིག་ལ། ལག་པ་སྔར་བཞིན་གྱུར་ཅིང་ལུས་སྟེང་གི་ཤ་དང་གཅིག་འདྲ་བྱུང་ངོ་། ། </a:t>
            </a:r>
            <a:endParaRPr lang="en-ZA" dirty="0"/>
          </a:p>
        </p:txBody>
      </p:sp>
      <p:pic>
        <p:nvPicPr>
          <p:cNvPr id="19" name="Audio 18">
            <a:hlinkClick r:id="" action="ppaction://media"/>
            <a:extLst>
              <a:ext uri="{FF2B5EF4-FFF2-40B4-BE49-F238E27FC236}">
                <a16:creationId xmlns:a16="http://schemas.microsoft.com/office/drawing/2014/main" id="{658D2A33-2FDF-41F1-54E6-A85DA97564E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258266059"/>
      </p:ext>
    </p:extLst>
  </p:cSld>
  <p:clrMapOvr>
    <a:masterClrMapping/>
  </p:clrMapOvr>
  <mc:AlternateContent xmlns:mc="http://schemas.openxmlformats.org/markup-compatibility/2006" xmlns:p14="http://schemas.microsoft.com/office/powerpoint/2010/main">
    <mc:Choice Requires="p14">
      <p:transition spd="slow" p14:dur="2000" advTm="13413"/>
    </mc:Choice>
    <mc:Fallback xmlns="">
      <p:transition spd="slow" advTm="134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857CFD9-69F1-CB2D-D857-F8976D8F96AD}"/>
              </a:ext>
            </a:extLst>
          </p:cNvPr>
          <p:cNvPicPr>
            <a:picLocks noChangeAspect="1"/>
          </p:cNvPicPr>
          <p:nvPr/>
        </p:nvPicPr>
        <p:blipFill>
          <a:blip r:embed="rId2"/>
          <a:stretch>
            <a:fillRect/>
          </a:stretch>
        </p:blipFill>
        <p:spPr>
          <a:xfrm>
            <a:off x="0" y="-1653396"/>
            <a:ext cx="12192000" cy="8511396"/>
          </a:xfrm>
          <a:prstGeom prst="rect">
            <a:avLst/>
          </a:prstGeom>
        </p:spPr>
      </p:pic>
      <p:sp>
        <p:nvSpPr>
          <p:cNvPr id="3" name="TextBox 2">
            <a:extLst>
              <a:ext uri="{FF2B5EF4-FFF2-40B4-BE49-F238E27FC236}">
                <a16:creationId xmlns:a16="http://schemas.microsoft.com/office/drawing/2014/main" id="{A7C2ADBB-4E5B-999B-2FE0-68D2DE09F40B}"/>
              </a:ext>
            </a:extLst>
          </p:cNvPr>
          <p:cNvSpPr txBox="1"/>
          <p:nvPr/>
        </p:nvSpPr>
        <p:spPr>
          <a:xfrm>
            <a:off x="634482" y="553616"/>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4:7</a:t>
            </a:r>
            <a:endParaRPr lang="bo-CN" sz="2000" b="1" cap="all" dirty="0">
              <a:solidFill>
                <a:schemeClr val="bg1"/>
              </a:solidFill>
              <a:latin typeface="ArialMT"/>
            </a:endParaRPr>
          </a:p>
        </p:txBody>
      </p:sp>
    </p:spTree>
    <p:extLst>
      <p:ext uri="{BB962C8B-B14F-4D97-AF65-F5344CB8AC3E}">
        <p14:creationId xmlns:p14="http://schemas.microsoft.com/office/powerpoint/2010/main" val="11489490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9</a:t>
            </a:r>
            <a:r>
              <a:rPr lang="en-US" sz="3600" b="0" i="0" dirty="0">
                <a:solidFill>
                  <a:srgbClr val="121212"/>
                </a:solidFill>
                <a:effectLst/>
                <a:highlight>
                  <a:srgbClr val="FFFFFF"/>
                </a:highlight>
                <a:latin typeface="Inter"/>
              </a:rPr>
              <a:t>But if they do not believe even these two signs or listen to your voice, take some water from the Nile and pour it on the dry ground. Then the water you take from the Nile will become blood on the ground.”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9</a:t>
            </a:r>
            <a:r>
              <a:rPr lang="bo-CN" sz="4800" b="0" i="0" dirty="0">
                <a:solidFill>
                  <a:srgbClr val="121212"/>
                </a:solidFill>
                <a:effectLst/>
                <a:highlight>
                  <a:srgbClr val="FFFFFF"/>
                </a:highlight>
                <a:latin typeface="Inter"/>
              </a:rPr>
              <a:t>འོན་ཀྱང་དེ་རྣམས་གྲུབ་རྟགས་འདི་གཉིས་པོར་ཡིད་མི་ཆེས་ཤིང་ཁྱོད་ཀྱི་བཀའ་ལའང་མི་མཉན་ན། ཁྱོད་ཀྱིས་ནཱ་ཡོལ་གཙང་པོ་ནས་ཆུ་ཉུང་ཙམ་བླངས་ཏེ་སྐམ་ས་རུ་གཏོར་ཅིག ཁྱོད་ཀྱིས་གཙང་པོ་ནས་བླངས་པའི་ཆུ་ནི་སྐམ་ས་རུ་ཁྲག་ཏུ་འགྱུར་ངེས་ཡིན་ཞེས་གསུངས། </a:t>
            </a:r>
            <a:endParaRPr lang="en-ZA" dirty="0"/>
          </a:p>
        </p:txBody>
      </p:sp>
      <p:pic>
        <p:nvPicPr>
          <p:cNvPr id="13" name="Audio 12">
            <a:hlinkClick r:id="" action="ppaction://media"/>
            <a:extLst>
              <a:ext uri="{FF2B5EF4-FFF2-40B4-BE49-F238E27FC236}">
                <a16:creationId xmlns:a16="http://schemas.microsoft.com/office/drawing/2014/main" id="{0EC4B5E8-8783-3A5F-53F1-8B357A14652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819639008"/>
      </p:ext>
    </p:extLst>
  </p:cSld>
  <p:clrMapOvr>
    <a:masterClrMapping/>
  </p:clrMapOvr>
  <mc:AlternateContent xmlns:mc="http://schemas.openxmlformats.org/markup-compatibility/2006" xmlns:p14="http://schemas.microsoft.com/office/powerpoint/2010/main">
    <mc:Choice Requires="p14">
      <p:transition spd="slow" p14:dur="2000" advTm="17110"/>
    </mc:Choice>
    <mc:Fallback xmlns="">
      <p:transition spd="slow" advTm="171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443F12A-9893-65F3-28A4-E1AE3962F760}"/>
              </a:ext>
            </a:extLst>
          </p:cNvPr>
          <p:cNvPicPr>
            <a:picLocks noChangeAspect="1"/>
          </p:cNvPicPr>
          <p:nvPr/>
        </p:nvPicPr>
        <p:blipFill>
          <a:blip r:embed="rId2"/>
          <a:stretch>
            <a:fillRect/>
          </a:stretch>
        </p:blipFill>
        <p:spPr>
          <a:xfrm>
            <a:off x="0" y="-420806"/>
            <a:ext cx="12192000" cy="7278806"/>
          </a:xfrm>
          <a:prstGeom prst="rect">
            <a:avLst/>
          </a:prstGeom>
        </p:spPr>
      </p:pic>
      <p:sp>
        <p:nvSpPr>
          <p:cNvPr id="3" name="TextBox 2">
            <a:extLst>
              <a:ext uri="{FF2B5EF4-FFF2-40B4-BE49-F238E27FC236}">
                <a16:creationId xmlns:a16="http://schemas.microsoft.com/office/drawing/2014/main" id="{B5C7AB1D-2C7E-532D-DD01-2130EB2572BC}"/>
              </a:ext>
            </a:extLst>
          </p:cNvPr>
          <p:cNvSpPr txBox="1"/>
          <p:nvPr/>
        </p:nvSpPr>
        <p:spPr>
          <a:xfrm>
            <a:off x="478971" y="31724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4:9</a:t>
            </a:r>
            <a:endParaRPr lang="bo-CN" sz="2000" b="1" cap="all" dirty="0">
              <a:solidFill>
                <a:schemeClr val="bg1"/>
              </a:solidFill>
              <a:latin typeface="ArialMT"/>
            </a:endParaRPr>
          </a:p>
        </p:txBody>
      </p:sp>
    </p:spTree>
    <p:extLst>
      <p:ext uri="{BB962C8B-B14F-4D97-AF65-F5344CB8AC3E}">
        <p14:creationId xmlns:p14="http://schemas.microsoft.com/office/powerpoint/2010/main" val="2342172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10</a:t>
            </a:r>
            <a:r>
              <a:rPr lang="en-US" sz="4000" b="0" i="0" dirty="0">
                <a:solidFill>
                  <a:srgbClr val="121212"/>
                </a:solidFill>
                <a:effectLst/>
                <a:highlight>
                  <a:srgbClr val="FFFFFF"/>
                </a:highlight>
                <a:latin typeface="Inter"/>
              </a:rPr>
              <a:t>“Please, Lord,” Moses replied, “I have never been eloquent, neither in the past nor since You have spoken to Your servant, for I am slow of speech and tongue.”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10</a:t>
            </a:r>
            <a:r>
              <a:rPr lang="bo-CN" sz="4800" b="0" i="0" dirty="0">
                <a:solidFill>
                  <a:srgbClr val="121212"/>
                </a:solidFill>
                <a:effectLst/>
                <a:highlight>
                  <a:srgbClr val="FFFFFF"/>
                </a:highlight>
                <a:latin typeface="Inter"/>
              </a:rPr>
              <a:t>ཡང་མོ་ཤེ་ཡིས་དཀོན་མཆོག་ཡ་ཝཱེ་ལ་འདི་ལྟར། ཀྱེ་གཙོ་བོ་ལགས། ང་ནི་མ་གཞི་ནས་སྨྲ་བརྗོད་ལ་མཁས་པ་ཞིག་མིན་ཏེ། ཁྱེད་ཀྱིས་རང་གི་ཞབས་ཕྱི་བདག་ལ་བཀའ་གནང་བའི་རྗེས་སུའང་འདི་ལྟར་ཡིན་ལ། ང་ནི་མ་གཞི་ནས་སྨྲ་ལྕེ་རྟུལ་པོ་ཞིག་ཡིན་ཞེས་སྨྲས། </a:t>
            </a:r>
            <a:endParaRPr lang="en-ZA" dirty="0"/>
          </a:p>
        </p:txBody>
      </p:sp>
      <p:pic>
        <p:nvPicPr>
          <p:cNvPr id="5" name="Audio 4">
            <a:hlinkClick r:id="" action="ppaction://media"/>
            <a:extLst>
              <a:ext uri="{FF2B5EF4-FFF2-40B4-BE49-F238E27FC236}">
                <a16:creationId xmlns:a16="http://schemas.microsoft.com/office/drawing/2014/main" id="{58544223-016D-EDB9-AA34-B9A6879A125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077440021"/>
      </p:ext>
    </p:extLst>
  </p:cSld>
  <p:clrMapOvr>
    <a:masterClrMapping/>
  </p:clrMapOvr>
  <mc:AlternateContent xmlns:mc="http://schemas.openxmlformats.org/markup-compatibility/2006" xmlns:p14="http://schemas.microsoft.com/office/powerpoint/2010/main">
    <mc:Choice Requires="p14">
      <p:transition spd="slow" p14:dur="2000" advTm="17230"/>
    </mc:Choice>
    <mc:Fallback xmlns="">
      <p:transition spd="slow" advTm="172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903831C-7735-7E4E-B696-FCC985403A81}"/>
              </a:ext>
            </a:extLst>
          </p:cNvPr>
          <p:cNvPicPr>
            <a:picLocks noChangeAspect="1"/>
          </p:cNvPicPr>
          <p:nvPr/>
        </p:nvPicPr>
        <p:blipFill>
          <a:blip r:embed="rId2"/>
          <a:stretch>
            <a:fillRect/>
          </a:stretch>
        </p:blipFill>
        <p:spPr>
          <a:xfrm>
            <a:off x="-1" y="-49113"/>
            <a:ext cx="13001625" cy="6907113"/>
          </a:xfrm>
          <a:prstGeom prst="rect">
            <a:avLst/>
          </a:prstGeom>
        </p:spPr>
      </p:pic>
      <p:sp>
        <p:nvSpPr>
          <p:cNvPr id="3" name="TextBox 2">
            <a:extLst>
              <a:ext uri="{FF2B5EF4-FFF2-40B4-BE49-F238E27FC236}">
                <a16:creationId xmlns:a16="http://schemas.microsoft.com/office/drawing/2014/main" id="{07494DEE-5563-A8F5-D84C-791D6C22B395}"/>
              </a:ext>
            </a:extLst>
          </p:cNvPr>
          <p:cNvSpPr txBox="1"/>
          <p:nvPr/>
        </p:nvSpPr>
        <p:spPr>
          <a:xfrm>
            <a:off x="541175" y="528735"/>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4:10</a:t>
            </a:r>
            <a:endParaRPr lang="bo-CN" sz="2000" b="1" cap="all" dirty="0">
              <a:solidFill>
                <a:schemeClr val="bg1"/>
              </a:solidFill>
              <a:latin typeface="ArialMT"/>
            </a:endParaRPr>
          </a:p>
        </p:txBody>
      </p:sp>
    </p:spTree>
    <p:extLst>
      <p:ext uri="{BB962C8B-B14F-4D97-AF65-F5344CB8AC3E}">
        <p14:creationId xmlns:p14="http://schemas.microsoft.com/office/powerpoint/2010/main" val="36432172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11</a:t>
            </a:r>
            <a:r>
              <a:rPr lang="en-US" sz="3600" b="0" i="0" dirty="0">
                <a:solidFill>
                  <a:srgbClr val="121212"/>
                </a:solidFill>
                <a:effectLst/>
                <a:highlight>
                  <a:srgbClr val="FFFFFF"/>
                </a:highlight>
                <a:latin typeface="Inter"/>
              </a:rPr>
              <a:t>And the </a:t>
            </a:r>
            <a:r>
              <a:rPr lang="en-US" sz="3600" b="0" i="0" cap="small" dirty="0">
                <a:solidFill>
                  <a:srgbClr val="121212"/>
                </a:solidFill>
                <a:effectLst/>
                <a:highlight>
                  <a:srgbClr val="FFFFFF"/>
                </a:highlight>
                <a:latin typeface="Inter"/>
              </a:rPr>
              <a:t>Lord</a:t>
            </a:r>
            <a:r>
              <a:rPr lang="en-US" sz="3600" b="0" i="0" dirty="0">
                <a:solidFill>
                  <a:srgbClr val="121212"/>
                </a:solidFill>
                <a:effectLst/>
                <a:highlight>
                  <a:srgbClr val="FFFFFF"/>
                </a:highlight>
                <a:latin typeface="Inter"/>
              </a:rPr>
              <a:t> said to him, “Who gave man his mouth? Or who makes the mute or the deaf, the sighted or the blind? Is it not I, the </a:t>
            </a:r>
            <a:r>
              <a:rPr lang="en-US" sz="3600" b="0" i="0" cap="small" dirty="0">
                <a:solidFill>
                  <a:srgbClr val="121212"/>
                </a:solidFill>
                <a:effectLst/>
                <a:highlight>
                  <a:srgbClr val="FFFFFF"/>
                </a:highlight>
                <a:latin typeface="Inter"/>
              </a:rPr>
              <a:t>Lord</a:t>
            </a:r>
            <a:r>
              <a:rPr lang="en-US" sz="3600" b="0" i="0" dirty="0">
                <a:solidFill>
                  <a:srgbClr val="121212"/>
                </a:solidFill>
                <a:effectLst/>
                <a:highlight>
                  <a:srgbClr val="FFFFFF"/>
                </a:highlight>
                <a:latin typeface="Inter"/>
              </a:rPr>
              <a:t>?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11</a:t>
            </a:r>
            <a:r>
              <a:rPr lang="bo-CN" sz="5400" b="0" i="0" dirty="0">
                <a:solidFill>
                  <a:srgbClr val="121212"/>
                </a:solidFill>
                <a:effectLst/>
                <a:highlight>
                  <a:srgbClr val="FFFFFF"/>
                </a:highlight>
                <a:latin typeface="Inter"/>
              </a:rPr>
              <a:t>ཡང་དཀོན་མཆོག་ཡ་ཝཱེས་ཁོ་ལ་འདི་སྐད་དུ། མི་རྣམས་ཀྱི་ཁ་ནི་སུས་བཟོས་པ་ཡིན་ནམ། ཡང་སུ་ཞིག་གིས་མི་རྣམས་ལྐུགས་པའམ་ཡང་ན་འོན་པ། མིག་གསལ་བའམ་ཡང་ན་ལོང་པ་སོགས་སུ་བྱས་སམ། དེ་ནི་ཡ་ཝཱེ་ང་རང་མ་ཡིན་ནམ། </a:t>
            </a:r>
            <a:endParaRPr lang="en-ZA" dirty="0"/>
          </a:p>
        </p:txBody>
      </p:sp>
      <p:pic>
        <p:nvPicPr>
          <p:cNvPr id="11" name="Audio 10">
            <a:hlinkClick r:id="" action="ppaction://media"/>
            <a:extLst>
              <a:ext uri="{FF2B5EF4-FFF2-40B4-BE49-F238E27FC236}">
                <a16:creationId xmlns:a16="http://schemas.microsoft.com/office/drawing/2014/main" id="{E9FAD0D7-739D-3E73-FD97-4F66A8C6BCA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370373194"/>
      </p:ext>
    </p:extLst>
  </p:cSld>
  <p:clrMapOvr>
    <a:masterClrMapping/>
  </p:clrMapOvr>
  <mc:AlternateContent xmlns:mc="http://schemas.openxmlformats.org/markup-compatibility/2006" xmlns:p14="http://schemas.microsoft.com/office/powerpoint/2010/main">
    <mc:Choice Requires="p14">
      <p:transition spd="slow" p14:dur="2000" advTm="15040"/>
    </mc:Choice>
    <mc:Fallback xmlns="">
      <p:transition spd="slow" advTm="150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D687850-1538-71B3-6CB4-B9EEFBCCB814}"/>
              </a:ext>
            </a:extLst>
          </p:cNvPr>
          <p:cNvPicPr>
            <a:picLocks noChangeAspect="1"/>
          </p:cNvPicPr>
          <p:nvPr/>
        </p:nvPicPr>
        <p:blipFill>
          <a:blip r:embed="rId2"/>
          <a:stretch>
            <a:fillRect/>
          </a:stretch>
        </p:blipFill>
        <p:spPr>
          <a:xfrm>
            <a:off x="0" y="-381000"/>
            <a:ext cx="12192000" cy="7239000"/>
          </a:xfrm>
          <a:prstGeom prst="rect">
            <a:avLst/>
          </a:prstGeom>
        </p:spPr>
      </p:pic>
      <p:sp>
        <p:nvSpPr>
          <p:cNvPr id="3" name="TextBox 2">
            <a:extLst>
              <a:ext uri="{FF2B5EF4-FFF2-40B4-BE49-F238E27FC236}">
                <a16:creationId xmlns:a16="http://schemas.microsoft.com/office/drawing/2014/main" id="{DE1910BF-59B7-65B9-FDD8-A70570969C23}"/>
              </a:ext>
            </a:extLst>
          </p:cNvPr>
          <p:cNvSpPr txBox="1"/>
          <p:nvPr/>
        </p:nvSpPr>
        <p:spPr>
          <a:xfrm>
            <a:off x="472751" y="559837"/>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a:solidFill>
                  <a:schemeClr val="bg1"/>
                </a:solidFill>
                <a:latin typeface="ArialMT"/>
              </a:rPr>
              <a:t>4:11</a:t>
            </a:r>
            <a:endParaRPr lang="bo-CN" sz="2000" b="1" cap="all" dirty="0">
              <a:solidFill>
                <a:schemeClr val="bg1"/>
              </a:solidFill>
              <a:latin typeface="ArialMT"/>
            </a:endParaRPr>
          </a:p>
        </p:txBody>
      </p:sp>
    </p:spTree>
    <p:extLst>
      <p:ext uri="{BB962C8B-B14F-4D97-AF65-F5344CB8AC3E}">
        <p14:creationId xmlns:p14="http://schemas.microsoft.com/office/powerpoint/2010/main" val="12296851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pPr algn="l"/>
            <a:r>
              <a:rPr lang="en-US" sz="4000" b="0" i="0" dirty="0">
                <a:solidFill>
                  <a:srgbClr val="777A7B"/>
                </a:solidFill>
                <a:effectLst/>
                <a:highlight>
                  <a:srgbClr val="FFFFFF"/>
                </a:highlight>
                <a:latin typeface="Inter"/>
              </a:rPr>
              <a:t>12</a:t>
            </a:r>
            <a:r>
              <a:rPr lang="en-US" sz="4000" b="0" i="0" dirty="0">
                <a:solidFill>
                  <a:srgbClr val="121212"/>
                </a:solidFill>
                <a:effectLst/>
                <a:highlight>
                  <a:srgbClr val="FFFFFF"/>
                </a:highlight>
                <a:latin typeface="Inter"/>
              </a:rPr>
              <a:t>Now go! I will help you as you speak, and I will teach you what to say.”</a:t>
            </a:r>
          </a:p>
          <a:p>
            <a:pPr algn="l"/>
            <a:r>
              <a:rPr lang="en-US" sz="4000" b="0" i="0" dirty="0">
                <a:solidFill>
                  <a:srgbClr val="777A7B"/>
                </a:solidFill>
                <a:effectLst/>
                <a:highlight>
                  <a:srgbClr val="FFFFFF"/>
                </a:highlight>
                <a:latin typeface="Inter"/>
              </a:rPr>
              <a:t>13</a:t>
            </a:r>
            <a:r>
              <a:rPr lang="en-US" sz="4000" b="0" i="0" dirty="0">
                <a:solidFill>
                  <a:srgbClr val="121212"/>
                </a:solidFill>
                <a:effectLst/>
                <a:highlight>
                  <a:srgbClr val="FFFFFF"/>
                </a:highlight>
                <a:latin typeface="Inter"/>
              </a:rPr>
              <a:t>But Moses replied, “Please, Lord, send someone else.”</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12</a:t>
            </a:r>
            <a:r>
              <a:rPr lang="bo-CN" sz="5400" b="0" i="0" dirty="0">
                <a:solidFill>
                  <a:srgbClr val="121212"/>
                </a:solidFill>
                <a:effectLst/>
                <a:highlight>
                  <a:srgbClr val="FFFFFF"/>
                </a:highlight>
                <a:latin typeface="Inter"/>
              </a:rPr>
              <a:t>ད་ལྟ་སོང་དང་། བདག་གིས་ཁྱོད་ལ་སྨྲ་ལྕེ་སྦྱིན་ཞིང་ཁྱོད་ཀྱིས་ཅི་ཞིག་སྨྲ་འོས་པ་དེ་སྟོན་ངེས་ཡིན་ཞེས་གསུངས་པ་ལ། </a:t>
            </a:r>
            <a:r>
              <a:rPr lang="bo-CN" sz="5400" b="0" i="0" dirty="0">
                <a:solidFill>
                  <a:srgbClr val="777A7B"/>
                </a:solidFill>
                <a:effectLst/>
                <a:highlight>
                  <a:srgbClr val="FFFFFF"/>
                </a:highlight>
                <a:latin typeface="Inter"/>
              </a:rPr>
              <a:t>13</a:t>
            </a:r>
            <a:r>
              <a:rPr lang="bo-CN" sz="5400" b="0" i="0" dirty="0">
                <a:solidFill>
                  <a:srgbClr val="121212"/>
                </a:solidFill>
                <a:effectLst/>
                <a:highlight>
                  <a:srgbClr val="FFFFFF"/>
                </a:highlight>
                <a:latin typeface="Inter"/>
              </a:rPr>
              <a:t>མོ་ཤེ་ན་རེ། གཙོ་བོ་ལགས། ཁྱེད་ཀྱིས་སུ་ཞིག་མངག་འདོད་ན་དེ་ཉིད་མངག་པར་བྱའོ་ཞེས་ཞུས་སོ། །</a:t>
            </a:r>
            <a:endParaRPr lang="en-ZA" sz="1600" dirty="0"/>
          </a:p>
        </p:txBody>
      </p:sp>
      <p:pic>
        <p:nvPicPr>
          <p:cNvPr id="10" name="Audio 9">
            <a:hlinkClick r:id="" action="ppaction://media"/>
            <a:extLst>
              <a:ext uri="{FF2B5EF4-FFF2-40B4-BE49-F238E27FC236}">
                <a16:creationId xmlns:a16="http://schemas.microsoft.com/office/drawing/2014/main" id="{D42DFC38-CEAA-E323-4B38-AABDCBBA229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82978347"/>
      </p:ext>
    </p:extLst>
  </p:cSld>
  <p:clrMapOvr>
    <a:masterClrMapping/>
  </p:clrMapOvr>
  <mc:AlternateContent xmlns:mc="http://schemas.openxmlformats.org/markup-compatibility/2006" xmlns:p14="http://schemas.microsoft.com/office/powerpoint/2010/main">
    <mc:Choice Requires="p14">
      <p:transition spd="slow" p14:dur="2000" advTm="11926"/>
    </mc:Choice>
    <mc:Fallback xmlns="">
      <p:transition spd="slow" advTm="119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C39342E-AF35-1769-A143-A13C55920DAD}"/>
              </a:ext>
            </a:extLst>
          </p:cNvPr>
          <p:cNvSpPr txBox="1"/>
          <p:nvPr/>
        </p:nvSpPr>
        <p:spPr>
          <a:xfrm>
            <a:off x="6096000" y="0"/>
            <a:ext cx="6096000" cy="6858000"/>
          </a:xfrm>
          <a:prstGeom prst="rect">
            <a:avLst/>
          </a:prstGeom>
          <a:noFill/>
        </p:spPr>
        <p:txBody>
          <a:bodyPr wrap="square" rtlCol="0">
            <a:noAutofit/>
          </a:bodyPr>
          <a:lstStyle/>
          <a:p>
            <a:r>
              <a:rPr lang="en-IN" dirty="0"/>
              <a:t> </a:t>
            </a:r>
            <a:r>
              <a:rPr lang="bo-CN" sz="8000" b="1" cap="all" dirty="0">
                <a:solidFill>
                  <a:srgbClr val="121212"/>
                </a:solidFill>
                <a:latin typeface="Microsoft Himalaya" panose="01010100010101010101" pitchFamily="2" charset="0"/>
                <a:ea typeface="Microsoft Himalaya" panose="01010100010101010101" pitchFamily="2" charset="0"/>
                <a:cs typeface="Microsoft Himalaya" panose="01010100010101010101" pitchFamily="2" charset="0"/>
              </a:rPr>
              <a:t>སྡེབ་ཐོན </a:t>
            </a:r>
            <a:r>
              <a:rPr lang="en-IN" sz="8000" b="1" cap="all" dirty="0">
                <a:solidFill>
                  <a:srgbClr val="121212"/>
                </a:solidFill>
                <a:latin typeface="Microsoft Himalaya" panose="01010100010101010101" pitchFamily="2" charset="0"/>
                <a:ea typeface="Microsoft Himalaya" panose="01010100010101010101" pitchFamily="2" charset="0"/>
                <a:cs typeface="Microsoft Himalaya" panose="01010100010101010101" pitchFamily="2" charset="0"/>
              </a:rPr>
              <a:t>3,</a:t>
            </a:r>
            <a:r>
              <a:rPr lang="bo-CN" sz="8000" b="1" cap="all" dirty="0">
                <a:solidFill>
                  <a:srgbClr val="121212"/>
                </a:solidFill>
                <a:latin typeface="Microsoft Himalaya" panose="01010100010101010101" pitchFamily="2" charset="0"/>
                <a:ea typeface="Microsoft Himalaya" panose="01010100010101010101" pitchFamily="2" charset="0"/>
                <a:cs typeface="Microsoft Himalaya" panose="01010100010101010101" pitchFamily="2" charset="0"/>
              </a:rPr>
              <a:t>4</a:t>
            </a:r>
          </a:p>
          <a:p>
            <a:r>
              <a:rPr lang="bo-CN" sz="8000" b="1" dirty="0">
                <a:solidFill>
                  <a:srgbClr val="121212"/>
                </a:solidFill>
                <a:latin typeface="Microsoft Himalaya" panose="01010100010101010101" pitchFamily="2" charset="0"/>
                <a:ea typeface="Microsoft Himalaya" panose="01010100010101010101" pitchFamily="2" charset="0"/>
                <a:cs typeface="Microsoft Himalaya" panose="01010100010101010101" pitchFamily="2" charset="0"/>
              </a:rPr>
              <a:t>མོ་ཤེས་ཡ་མཚན་གྱི་ལས་བྱེད་པ།</a:t>
            </a:r>
          </a:p>
          <a:p>
            <a:endParaRPr lang="en-IN" dirty="0"/>
          </a:p>
        </p:txBody>
      </p:sp>
      <p:sp>
        <p:nvSpPr>
          <p:cNvPr id="6" name="TextBox 5">
            <a:extLst>
              <a:ext uri="{FF2B5EF4-FFF2-40B4-BE49-F238E27FC236}">
                <a16:creationId xmlns:a16="http://schemas.microsoft.com/office/drawing/2014/main" id="{02D3B54D-FA44-3B25-7AF1-0A148A8FABF1}"/>
              </a:ext>
            </a:extLst>
          </p:cNvPr>
          <p:cNvSpPr txBox="1"/>
          <p:nvPr/>
        </p:nvSpPr>
        <p:spPr>
          <a:xfrm>
            <a:off x="110836" y="166255"/>
            <a:ext cx="5818909" cy="6558102"/>
          </a:xfrm>
          <a:prstGeom prst="rect">
            <a:avLst/>
          </a:prstGeom>
          <a:noFill/>
        </p:spPr>
        <p:txBody>
          <a:bodyPr wrap="square" rtlCol="0">
            <a:noAutofit/>
          </a:bodyPr>
          <a:lstStyle/>
          <a:p>
            <a:r>
              <a:rPr lang="en-US" sz="3200" i="0" dirty="0">
                <a:solidFill>
                  <a:srgbClr val="121212"/>
                </a:solidFill>
                <a:effectLst/>
                <a:latin typeface="Times New Roman" panose="02020603050405020304" pitchFamily="18" charset="0"/>
                <a:cs typeface="Times New Roman" panose="02020603050405020304" pitchFamily="18" charset="0"/>
              </a:rPr>
              <a:t>Signs for Moses to Do -  Exodus 3, 4</a:t>
            </a:r>
          </a:p>
        </p:txBody>
      </p:sp>
      <p:pic>
        <p:nvPicPr>
          <p:cNvPr id="7" name="Audio 6">
            <a:hlinkClick r:id="" action="ppaction://media"/>
            <a:extLst>
              <a:ext uri="{FF2B5EF4-FFF2-40B4-BE49-F238E27FC236}">
                <a16:creationId xmlns:a16="http://schemas.microsoft.com/office/drawing/2014/main" id="{50800262-70F7-BA29-421E-D75C1CE5AF0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426146244"/>
      </p:ext>
    </p:extLst>
  </p:cSld>
  <p:clrMapOvr>
    <a:masterClrMapping/>
  </p:clrMapOvr>
  <mc:AlternateContent xmlns:mc="http://schemas.openxmlformats.org/markup-compatibility/2006" xmlns:p14="http://schemas.microsoft.com/office/powerpoint/2010/main">
    <mc:Choice Requires="p14">
      <p:transition spd="slow" p14:dur="2000" advTm="3610"/>
    </mc:Choice>
    <mc:Fallback xmlns="">
      <p:transition spd="slow" advTm="36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CB9DED-74A2-BDFC-60F8-036249C5DE38}"/>
              </a:ext>
            </a:extLst>
          </p:cNvPr>
          <p:cNvPicPr>
            <a:picLocks noChangeAspect="1"/>
          </p:cNvPicPr>
          <p:nvPr/>
        </p:nvPicPr>
        <p:blipFill>
          <a:blip r:embed="rId2"/>
          <a:stretch>
            <a:fillRect/>
          </a:stretch>
        </p:blipFill>
        <p:spPr>
          <a:xfrm>
            <a:off x="0" y="-196234"/>
            <a:ext cx="12192000" cy="7054234"/>
          </a:xfrm>
          <a:prstGeom prst="rect">
            <a:avLst/>
          </a:prstGeom>
        </p:spPr>
      </p:pic>
      <p:sp>
        <p:nvSpPr>
          <p:cNvPr id="3" name="TextBox 2">
            <a:extLst>
              <a:ext uri="{FF2B5EF4-FFF2-40B4-BE49-F238E27FC236}">
                <a16:creationId xmlns:a16="http://schemas.microsoft.com/office/drawing/2014/main" id="{6656C444-8970-9A7B-29CB-9FF102305736}"/>
              </a:ext>
            </a:extLst>
          </p:cNvPr>
          <p:cNvSpPr txBox="1"/>
          <p:nvPr/>
        </p:nvSpPr>
        <p:spPr>
          <a:xfrm>
            <a:off x="802432" y="46031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4:12,13</a:t>
            </a:r>
            <a:endParaRPr lang="bo-CN" sz="2000" b="1" cap="all" dirty="0">
              <a:solidFill>
                <a:schemeClr val="bg1"/>
              </a:solidFill>
              <a:latin typeface="ArialMT"/>
            </a:endParaRPr>
          </a:p>
        </p:txBody>
      </p:sp>
    </p:spTree>
    <p:extLst>
      <p:ext uri="{BB962C8B-B14F-4D97-AF65-F5344CB8AC3E}">
        <p14:creationId xmlns:p14="http://schemas.microsoft.com/office/powerpoint/2010/main" val="10302368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14</a:t>
            </a:r>
            <a:r>
              <a:rPr lang="en-US" sz="3600" b="0" i="0" dirty="0">
                <a:solidFill>
                  <a:srgbClr val="121212"/>
                </a:solidFill>
                <a:effectLst/>
                <a:highlight>
                  <a:srgbClr val="FFFFFF"/>
                </a:highlight>
                <a:latin typeface="Inter"/>
              </a:rPr>
              <a:t>Then the anger of the </a:t>
            </a:r>
            <a:r>
              <a:rPr lang="en-US" sz="3600" b="0" i="0" cap="small" dirty="0">
                <a:solidFill>
                  <a:srgbClr val="121212"/>
                </a:solidFill>
                <a:effectLst/>
                <a:highlight>
                  <a:srgbClr val="FFFFFF"/>
                </a:highlight>
                <a:latin typeface="Inter"/>
              </a:rPr>
              <a:t>Lord</a:t>
            </a:r>
            <a:r>
              <a:rPr lang="en-US" sz="3600" b="0" i="0" dirty="0">
                <a:solidFill>
                  <a:srgbClr val="121212"/>
                </a:solidFill>
                <a:effectLst/>
                <a:highlight>
                  <a:srgbClr val="FFFFFF"/>
                </a:highlight>
                <a:latin typeface="Inter"/>
              </a:rPr>
              <a:t> burned against Moses, and He said, “Is not Aaron the Levite your brother? I know that he can speak well</a:t>
            </a:r>
            <a:r>
              <a:rPr lang="en-ZA" sz="3600" dirty="0">
                <a:solidFill>
                  <a:srgbClr val="444444"/>
                </a:solidFill>
                <a:latin typeface="Arial" panose="020B0604020202020204" pitchFamily="34" charset="0"/>
              </a:rPr>
              <a:t>…</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14</a:t>
            </a:r>
            <a:r>
              <a:rPr lang="bo-CN" sz="4800" b="0" i="0" dirty="0">
                <a:solidFill>
                  <a:srgbClr val="121212"/>
                </a:solidFill>
                <a:effectLst/>
                <a:highlight>
                  <a:srgbClr val="FFFFFF"/>
                </a:highlight>
                <a:latin typeface="Inter"/>
              </a:rPr>
              <a:t>དེ་ནས་དཀོན་མཆོག་ཡ་ཝཱེ་ཁོང་ཉིད་མོ་ཤེ་ལ་ཐུགས་ཁྲོས་ཏེ་འདི་སྐད་དུ། ལེ་ཝི་པ་ཨ་རོན་ཁྱོད་ཀྱི་གཅེན་པོ་མ་ཡིན་ནམ། ཁོ་ནི་སྨྲ་བརྗོད་ལ་མཁས་པ་ཞིག་ཡིན་པ་ངས་ཤེས་ཤིང་། ད་ལྟ་ཁོ་རང་ཁྱོད་བསུ་བར་ཡོང་བཞིན་ཡོད་དེ། ཁོས་ཁྱོད་རང་མཐོང་བ་དང་སྙིང་ནས་དགའ་བར་འགྱུར། </a:t>
            </a:r>
            <a:endParaRPr lang="en-ZA" dirty="0"/>
          </a:p>
        </p:txBody>
      </p:sp>
      <p:pic>
        <p:nvPicPr>
          <p:cNvPr id="13" name="Audio 12">
            <a:hlinkClick r:id="" action="ppaction://media"/>
            <a:extLst>
              <a:ext uri="{FF2B5EF4-FFF2-40B4-BE49-F238E27FC236}">
                <a16:creationId xmlns:a16="http://schemas.microsoft.com/office/drawing/2014/main" id="{0CD3D7C2-4BB7-EE5A-AE1C-A7B35062283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404170841"/>
      </p:ext>
    </p:extLst>
  </p:cSld>
  <p:clrMapOvr>
    <a:masterClrMapping/>
  </p:clrMapOvr>
  <mc:AlternateContent xmlns:mc="http://schemas.openxmlformats.org/markup-compatibility/2006" xmlns:p14="http://schemas.microsoft.com/office/powerpoint/2010/main">
    <mc:Choice Requires="p14">
      <p:transition spd="slow" p14:dur="2000" advTm="18176"/>
    </mc:Choice>
    <mc:Fallback xmlns="">
      <p:transition spd="slow" advTm="181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AD7839E-3F10-4EF5-42D1-29F16971B813}"/>
              </a:ext>
            </a:extLst>
          </p:cNvPr>
          <p:cNvPicPr>
            <a:picLocks noChangeAspect="1"/>
          </p:cNvPicPr>
          <p:nvPr/>
        </p:nvPicPr>
        <p:blipFill>
          <a:blip r:embed="rId2"/>
          <a:stretch>
            <a:fillRect/>
          </a:stretch>
        </p:blipFill>
        <p:spPr>
          <a:xfrm>
            <a:off x="0" y="-209826"/>
            <a:ext cx="12192000" cy="7067826"/>
          </a:xfrm>
          <a:prstGeom prst="rect">
            <a:avLst/>
          </a:prstGeom>
        </p:spPr>
      </p:pic>
      <p:sp>
        <p:nvSpPr>
          <p:cNvPr id="3" name="TextBox 2">
            <a:extLst>
              <a:ext uri="{FF2B5EF4-FFF2-40B4-BE49-F238E27FC236}">
                <a16:creationId xmlns:a16="http://schemas.microsoft.com/office/drawing/2014/main" id="{8545E716-3189-2427-DE2C-BF8A64F59D54}"/>
              </a:ext>
            </a:extLst>
          </p:cNvPr>
          <p:cNvSpPr txBox="1"/>
          <p:nvPr/>
        </p:nvSpPr>
        <p:spPr>
          <a:xfrm>
            <a:off x="603379" y="578498"/>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4:14</a:t>
            </a:r>
            <a:endParaRPr lang="bo-CN" sz="2000" b="1" cap="all" dirty="0">
              <a:solidFill>
                <a:schemeClr val="bg1"/>
              </a:solidFill>
              <a:latin typeface="ArialMT"/>
            </a:endParaRPr>
          </a:p>
        </p:txBody>
      </p:sp>
    </p:spTree>
    <p:extLst>
      <p:ext uri="{BB962C8B-B14F-4D97-AF65-F5344CB8AC3E}">
        <p14:creationId xmlns:p14="http://schemas.microsoft.com/office/powerpoint/2010/main" val="18170393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15</a:t>
            </a:r>
            <a:r>
              <a:rPr lang="en-US" sz="4000" b="0" i="0" dirty="0">
                <a:solidFill>
                  <a:srgbClr val="121212"/>
                </a:solidFill>
                <a:effectLst/>
                <a:highlight>
                  <a:srgbClr val="FFFFFF"/>
                </a:highlight>
                <a:latin typeface="Inter"/>
              </a:rPr>
              <a:t>You are to speak to him and put the words in his mouth. I will help both of you to speak, and I will teach you what to do.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15</a:t>
            </a:r>
            <a:r>
              <a:rPr lang="bo-CN" sz="5400" b="0" i="0" dirty="0">
                <a:solidFill>
                  <a:srgbClr val="121212"/>
                </a:solidFill>
                <a:effectLst/>
                <a:highlight>
                  <a:srgbClr val="FFFFFF"/>
                </a:highlight>
                <a:latin typeface="Inter"/>
              </a:rPr>
              <a:t>ཁྱོད་ཀྱིས་གཏམ་དེ་ཨ་རོན་ལ་སྨྲ་དགོས་ཤིང་། བདག་གིས་ཀྱང་ཁྱོད་གཉིས་ལ་སྨྲ་ལྕེ་སྦྱིན་ཏེ། ལས་ཅི་བྱེད་དགོས་པའང་སྟོན་པར་བྱ།</a:t>
            </a:r>
            <a:endParaRPr lang="en-ZA" dirty="0"/>
          </a:p>
        </p:txBody>
      </p:sp>
      <p:pic>
        <p:nvPicPr>
          <p:cNvPr id="27" name="Audio 26">
            <a:hlinkClick r:id="" action="ppaction://media"/>
            <a:extLst>
              <a:ext uri="{FF2B5EF4-FFF2-40B4-BE49-F238E27FC236}">
                <a16:creationId xmlns:a16="http://schemas.microsoft.com/office/drawing/2014/main" id="{1A4AE20E-E9BA-2261-7D91-37BE25DE809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897244117"/>
      </p:ext>
    </p:extLst>
  </p:cSld>
  <p:clrMapOvr>
    <a:masterClrMapping/>
  </p:clrMapOvr>
  <mc:AlternateContent xmlns:mc="http://schemas.openxmlformats.org/markup-compatibility/2006" xmlns:p14="http://schemas.microsoft.com/office/powerpoint/2010/main">
    <mc:Choice Requires="p14">
      <p:transition spd="slow" p14:dur="2000" advTm="14762"/>
    </mc:Choice>
    <mc:Fallback xmlns="">
      <p:transition spd="slow" advTm="147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6BCD48-C43B-D34B-49B4-42A7DBEC24D4}"/>
              </a:ext>
            </a:extLst>
          </p:cNvPr>
          <p:cNvPicPr>
            <a:picLocks noChangeAspect="1"/>
          </p:cNvPicPr>
          <p:nvPr/>
        </p:nvPicPr>
        <p:blipFill>
          <a:blip r:embed="rId2"/>
          <a:stretch>
            <a:fillRect/>
          </a:stretch>
        </p:blipFill>
        <p:spPr>
          <a:xfrm>
            <a:off x="0" y="-209826"/>
            <a:ext cx="12192000" cy="7067826"/>
          </a:xfrm>
          <a:prstGeom prst="rect">
            <a:avLst/>
          </a:prstGeom>
        </p:spPr>
      </p:pic>
      <p:sp>
        <p:nvSpPr>
          <p:cNvPr id="3" name="TextBox 2">
            <a:extLst>
              <a:ext uri="{FF2B5EF4-FFF2-40B4-BE49-F238E27FC236}">
                <a16:creationId xmlns:a16="http://schemas.microsoft.com/office/drawing/2014/main" id="{52234023-1783-DBFB-7BEE-62700FFCCE47}"/>
              </a:ext>
            </a:extLst>
          </p:cNvPr>
          <p:cNvSpPr txBox="1"/>
          <p:nvPr/>
        </p:nvSpPr>
        <p:spPr>
          <a:xfrm>
            <a:off x="597159" y="578498"/>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4:15</a:t>
            </a:r>
            <a:endParaRPr lang="bo-CN" sz="2000" b="1" cap="all" dirty="0">
              <a:solidFill>
                <a:schemeClr val="bg1"/>
              </a:solidFill>
              <a:latin typeface="ArialMT"/>
            </a:endParaRPr>
          </a:p>
        </p:txBody>
      </p:sp>
    </p:spTree>
    <p:extLst>
      <p:ext uri="{BB962C8B-B14F-4D97-AF65-F5344CB8AC3E}">
        <p14:creationId xmlns:p14="http://schemas.microsoft.com/office/powerpoint/2010/main" val="37480295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17</a:t>
            </a:r>
            <a:r>
              <a:rPr lang="en-US" sz="4000" b="0" i="0" dirty="0">
                <a:solidFill>
                  <a:srgbClr val="121212"/>
                </a:solidFill>
                <a:effectLst/>
                <a:highlight>
                  <a:srgbClr val="FFFFFF"/>
                </a:highlight>
                <a:latin typeface="Inter"/>
              </a:rPr>
              <a:t>But take this staff in your hand so you can perform signs with it.”</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6600" b="0" i="0">
                <a:solidFill>
                  <a:srgbClr val="777A7B"/>
                </a:solidFill>
                <a:effectLst/>
                <a:highlight>
                  <a:srgbClr val="FFFFFF"/>
                </a:highlight>
                <a:latin typeface="Inter"/>
              </a:rPr>
              <a:t>17</a:t>
            </a:r>
            <a:r>
              <a:rPr lang="bo-CN" sz="6600" b="0" i="0">
                <a:solidFill>
                  <a:srgbClr val="121212"/>
                </a:solidFill>
                <a:effectLst/>
                <a:highlight>
                  <a:srgbClr val="FFFFFF"/>
                </a:highlight>
                <a:latin typeface="Inter"/>
              </a:rPr>
              <a:t>གྲུབ་རྟགས་སྟོན་པའི་ཕྱིར་ཁྱོད་ཀྱིས་འཁར་བ་འདི་ལག་ཏུ་ཟུངས་ཤིག་ཅེས་གསུངས་སོ། །</a:t>
            </a:r>
            <a:endParaRPr lang="en-ZA" sz="3200" dirty="0"/>
          </a:p>
        </p:txBody>
      </p:sp>
      <p:pic>
        <p:nvPicPr>
          <p:cNvPr id="7" name="Audio 6">
            <a:hlinkClick r:id="" action="ppaction://media"/>
            <a:extLst>
              <a:ext uri="{FF2B5EF4-FFF2-40B4-BE49-F238E27FC236}">
                <a16:creationId xmlns:a16="http://schemas.microsoft.com/office/drawing/2014/main" id="{11342E37-1821-C71A-65A2-A88DED8298F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811594862"/>
      </p:ext>
    </p:extLst>
  </p:cSld>
  <p:clrMapOvr>
    <a:masterClrMapping/>
  </p:clrMapOvr>
  <mc:AlternateContent xmlns:mc="http://schemas.openxmlformats.org/markup-compatibility/2006" xmlns:p14="http://schemas.microsoft.com/office/powerpoint/2010/main">
    <mc:Choice Requires="p14">
      <p:transition spd="slow" p14:dur="2000" advTm="7325"/>
    </mc:Choice>
    <mc:Fallback xmlns="">
      <p:transition spd="slow" advTm="73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41314D-6551-19B4-0D28-778C32E6170E}"/>
              </a:ext>
            </a:extLst>
          </p:cNvPr>
          <p:cNvPicPr>
            <a:picLocks noChangeAspect="1"/>
          </p:cNvPicPr>
          <p:nvPr/>
        </p:nvPicPr>
        <p:blipFill>
          <a:blip r:embed="rId3"/>
          <a:stretch>
            <a:fillRect/>
          </a:stretch>
        </p:blipFill>
        <p:spPr>
          <a:xfrm>
            <a:off x="0" y="0"/>
            <a:ext cx="12192000" cy="6962006"/>
          </a:xfrm>
          <a:prstGeom prst="rect">
            <a:avLst/>
          </a:prstGeom>
        </p:spPr>
      </p:pic>
      <p:sp>
        <p:nvSpPr>
          <p:cNvPr id="3" name="TextBox 2">
            <a:extLst>
              <a:ext uri="{FF2B5EF4-FFF2-40B4-BE49-F238E27FC236}">
                <a16:creationId xmlns:a16="http://schemas.microsoft.com/office/drawing/2014/main" id="{C59ED411-5D9C-324C-0B11-51EC47E97ED7}"/>
              </a:ext>
            </a:extLst>
          </p:cNvPr>
          <p:cNvSpPr txBox="1"/>
          <p:nvPr/>
        </p:nvSpPr>
        <p:spPr>
          <a:xfrm>
            <a:off x="597159" y="578498"/>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a:solidFill>
                  <a:schemeClr val="bg1"/>
                </a:solidFill>
                <a:latin typeface="ArialMT"/>
              </a:rPr>
              <a:t>4:17</a:t>
            </a:r>
            <a:endParaRPr lang="bo-CN" sz="2000" b="1" cap="all" dirty="0">
              <a:solidFill>
                <a:schemeClr val="bg1"/>
              </a:solidFill>
              <a:latin typeface="ArialMT"/>
            </a:endParaRPr>
          </a:p>
        </p:txBody>
      </p:sp>
    </p:spTree>
    <p:extLst>
      <p:ext uri="{BB962C8B-B14F-4D97-AF65-F5344CB8AC3E}">
        <p14:creationId xmlns:p14="http://schemas.microsoft.com/office/powerpoint/2010/main" val="19369507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527114-94D6-78A7-3E1F-5FE7E429CCAE}"/>
              </a:ext>
            </a:extLst>
          </p:cNvPr>
          <p:cNvPicPr>
            <a:picLocks noChangeAspect="1"/>
          </p:cNvPicPr>
          <p:nvPr/>
        </p:nvPicPr>
        <p:blipFill>
          <a:blip r:embed="rId2"/>
          <a:stretch>
            <a:fillRect/>
          </a:stretch>
        </p:blipFill>
        <p:spPr>
          <a:xfrm>
            <a:off x="0" y="0"/>
            <a:ext cx="12192000" cy="6962006"/>
          </a:xfrm>
          <a:prstGeom prst="rect">
            <a:avLst/>
          </a:prstGeom>
        </p:spPr>
      </p:pic>
      <p:sp>
        <p:nvSpPr>
          <p:cNvPr id="6" name="Content Placeholder 2">
            <a:extLst>
              <a:ext uri="{FF2B5EF4-FFF2-40B4-BE49-F238E27FC236}">
                <a16:creationId xmlns:a16="http://schemas.microsoft.com/office/drawing/2014/main" id="{F7CE03B1-50CA-6620-6CCA-9CD699D0EC12}"/>
              </a:ext>
            </a:extLst>
          </p:cNvPr>
          <p:cNvSpPr txBox="1">
            <a:spLocks/>
          </p:cNvSpPr>
          <p:nvPr/>
        </p:nvSpPr>
        <p:spPr>
          <a:xfrm>
            <a:off x="6469381" y="3481003"/>
            <a:ext cx="4594860" cy="2646362"/>
          </a:xfrm>
          <a:prstGeom prst="rect">
            <a:avLst/>
          </a:prstGeom>
        </p:spPr>
        <p:txBody>
          <a:bodyPr vert="horz" lIns="91440" tIns="45720" rIns="91440" bIns="45720" rtlCol="0">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bo-CN" sz="32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སྡེབ་ཐོན </a:t>
            </a:r>
            <a:r>
              <a:rPr lang="en-IN" sz="32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a:t>
            </a:r>
            <a:r>
              <a:rPr lang="bo-CN" sz="32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a:t>
            </a:r>
          </a:p>
          <a:p>
            <a:pPr algn="l"/>
            <a:r>
              <a:rPr lang="bo-CN" sz="32000" b="1"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མོ་ཤེས་ཡ་མཚན་གྱི་</a:t>
            </a:r>
            <a:endParaRPr lang="en-IN" sz="32000" b="1"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a:p>
            <a:pPr algn="l"/>
            <a:r>
              <a:rPr lang="bo-CN" sz="32000" b="1"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ལས་བྱེད་པ།</a:t>
            </a:r>
          </a:p>
          <a:p>
            <a:endParaRPr lang="en-IN" dirty="0"/>
          </a:p>
        </p:txBody>
      </p:sp>
      <p:sp>
        <p:nvSpPr>
          <p:cNvPr id="3" name="TextBox 2">
            <a:extLst>
              <a:ext uri="{FF2B5EF4-FFF2-40B4-BE49-F238E27FC236}">
                <a16:creationId xmlns:a16="http://schemas.microsoft.com/office/drawing/2014/main" id="{6B743B40-157F-0C9B-BC2D-2E6B52A076DE}"/>
              </a:ext>
            </a:extLst>
          </p:cNvPr>
          <p:cNvSpPr txBox="1"/>
          <p:nvPr/>
        </p:nvSpPr>
        <p:spPr>
          <a:xfrm>
            <a:off x="388874" y="6403658"/>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9251937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200" b="0" i="0" dirty="0">
                <a:solidFill>
                  <a:srgbClr val="777A7B"/>
                </a:solidFill>
                <a:effectLst/>
                <a:highlight>
                  <a:srgbClr val="FFFFFF"/>
                </a:highlight>
                <a:latin typeface="Inter"/>
              </a:rPr>
              <a:t>18</a:t>
            </a:r>
            <a:r>
              <a:rPr lang="en-US" sz="3200" b="0" i="0" dirty="0">
                <a:solidFill>
                  <a:srgbClr val="121212"/>
                </a:solidFill>
                <a:effectLst/>
                <a:highlight>
                  <a:srgbClr val="FFFFFF"/>
                </a:highlight>
                <a:latin typeface="Inter"/>
              </a:rPr>
              <a:t>The elders of Israel will listen to what you say, and you must go with them to the king of Egypt and tell him, ‘The </a:t>
            </a:r>
            <a:r>
              <a:rPr lang="en-US" sz="3200" b="0" i="0" cap="small" dirty="0">
                <a:solidFill>
                  <a:srgbClr val="121212"/>
                </a:solidFill>
                <a:effectLst/>
                <a:highlight>
                  <a:srgbClr val="FFFFFF"/>
                </a:highlight>
                <a:latin typeface="Inter"/>
              </a:rPr>
              <a:t>Lord</a:t>
            </a:r>
            <a:r>
              <a:rPr lang="en-US" sz="3200" b="0" i="0" dirty="0">
                <a:solidFill>
                  <a:srgbClr val="121212"/>
                </a:solidFill>
                <a:effectLst/>
                <a:highlight>
                  <a:srgbClr val="FFFFFF"/>
                </a:highlight>
                <a:latin typeface="Inter"/>
              </a:rPr>
              <a:t>, the God of the Hebrews, has met with us. Now please let us take a three-day journey into the wilderness, so that we may sacrifice to the </a:t>
            </a:r>
            <a:r>
              <a:rPr lang="en-US" sz="3200" b="0" i="0" cap="small" dirty="0">
                <a:solidFill>
                  <a:srgbClr val="121212"/>
                </a:solidFill>
                <a:effectLst/>
                <a:highlight>
                  <a:srgbClr val="FFFFFF"/>
                </a:highlight>
                <a:latin typeface="Inter"/>
              </a:rPr>
              <a:t>Lord</a:t>
            </a:r>
            <a:r>
              <a:rPr lang="en-US" sz="3200" b="0" i="0" dirty="0">
                <a:solidFill>
                  <a:srgbClr val="121212"/>
                </a:solidFill>
                <a:effectLst/>
                <a:highlight>
                  <a:srgbClr val="FFFFFF"/>
                </a:highlight>
                <a:latin typeface="Inter"/>
              </a:rPr>
              <a:t> our God.’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3600" b="0" i="0" dirty="0">
                <a:solidFill>
                  <a:srgbClr val="777A7B"/>
                </a:solidFill>
                <a:effectLst/>
                <a:highlight>
                  <a:srgbClr val="FFFFFF"/>
                </a:highlight>
                <a:latin typeface="Inter"/>
              </a:rPr>
              <a:t>18</a:t>
            </a:r>
            <a:r>
              <a:rPr lang="bo-CN" sz="3600" b="0" i="0" dirty="0">
                <a:solidFill>
                  <a:srgbClr val="121212"/>
                </a:solidFill>
                <a:effectLst/>
                <a:highlight>
                  <a:srgbClr val="FFFFFF"/>
                </a:highlight>
                <a:latin typeface="Inter"/>
              </a:rPr>
              <a:t>དེ་རྣམས་ཀྱིས་ཁྱོད་ཀྱི་བཀའ་ལ་མཉན་ངེས་ཤིང་། ཁྱོད་དང་ཡེས་ར་ཨེལ་གྱི་རྒན་པོ་རྣམས་ཨེ་ཅིབ་ཀྱི་རྒྱལ་པོའི་མདུན་དུ་སོང་སྟེ་ཁོ་ལ་འདི་ལྟར། ཨིབ་རི་པའི་དཀོན་མཆོག་ཡ་ཝཱེ་ངེད་རྣམས་ལ་ཕྲད་པ་དང་། ད་ནི་ངེད་ཅག་གི་དཀོན་མཆོག་ཡ་ཝཱེ་ལ་མཆོད་པ་འབུལ་བའི་ཕྱིར། ཞག་གསུམ་གྱི་ལམ་ལ་དབེན་སྟོང་དུ་འགྲོ་བར་གནོངས་ཞེས་སྨྲོས་ཤིག </a:t>
            </a:r>
            <a:endParaRPr lang="en-ZA" dirty="0"/>
          </a:p>
        </p:txBody>
      </p:sp>
      <p:pic>
        <p:nvPicPr>
          <p:cNvPr id="17" name="Audio 16">
            <a:hlinkClick r:id="" action="ppaction://media"/>
            <a:extLst>
              <a:ext uri="{FF2B5EF4-FFF2-40B4-BE49-F238E27FC236}">
                <a16:creationId xmlns:a16="http://schemas.microsoft.com/office/drawing/2014/main" id="{00094B1D-1FE6-AC9D-AD04-4863C5E10A3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53000739"/>
      </p:ext>
    </p:extLst>
  </p:cSld>
  <p:clrMapOvr>
    <a:masterClrMapping/>
  </p:clrMapOvr>
  <mc:AlternateContent xmlns:mc="http://schemas.openxmlformats.org/markup-compatibility/2006" xmlns:p14="http://schemas.microsoft.com/office/powerpoint/2010/main">
    <mc:Choice Requires="p14">
      <p:transition spd="slow" p14:dur="2000" advTm="26928"/>
    </mc:Choice>
    <mc:Fallback xmlns="">
      <p:transition spd="slow" advTm="269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4E84C81-D4DD-448E-1E0C-898AAC710F06}"/>
              </a:ext>
            </a:extLst>
          </p:cNvPr>
          <p:cNvPicPr>
            <a:picLocks noChangeAspect="1"/>
          </p:cNvPicPr>
          <p:nvPr/>
        </p:nvPicPr>
        <p:blipFill>
          <a:blip r:embed="rId2"/>
          <a:stretch>
            <a:fillRect/>
          </a:stretch>
        </p:blipFill>
        <p:spPr>
          <a:xfrm>
            <a:off x="-1" y="-42864"/>
            <a:ext cx="13364347" cy="6900863"/>
          </a:xfrm>
          <a:prstGeom prst="rect">
            <a:avLst/>
          </a:prstGeom>
        </p:spPr>
      </p:pic>
      <p:sp>
        <p:nvSpPr>
          <p:cNvPr id="3" name="TextBox 2">
            <a:extLst>
              <a:ext uri="{FF2B5EF4-FFF2-40B4-BE49-F238E27FC236}">
                <a16:creationId xmlns:a16="http://schemas.microsoft.com/office/drawing/2014/main" id="{7AA5B913-7EC0-01D3-D20B-610B019F2804}"/>
              </a:ext>
            </a:extLst>
          </p:cNvPr>
          <p:cNvSpPr txBox="1"/>
          <p:nvPr/>
        </p:nvSpPr>
        <p:spPr>
          <a:xfrm>
            <a:off x="577850" y="35560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3:18</a:t>
            </a:r>
            <a:endParaRPr lang="bo-CN" sz="2000" b="1" cap="all" dirty="0">
              <a:solidFill>
                <a:schemeClr val="bg1"/>
              </a:solidFill>
              <a:latin typeface="ArialMT"/>
            </a:endParaRPr>
          </a:p>
        </p:txBody>
      </p:sp>
    </p:spTree>
    <p:extLst>
      <p:ext uri="{BB962C8B-B14F-4D97-AF65-F5344CB8AC3E}">
        <p14:creationId xmlns:p14="http://schemas.microsoft.com/office/powerpoint/2010/main" val="34877455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19</a:t>
            </a:r>
            <a:r>
              <a:rPr lang="en-US" sz="4000" b="0" i="0" dirty="0">
                <a:solidFill>
                  <a:srgbClr val="121212"/>
                </a:solidFill>
                <a:effectLst/>
                <a:highlight>
                  <a:srgbClr val="FFFFFF"/>
                </a:highlight>
                <a:latin typeface="Inter"/>
              </a:rPr>
              <a:t>But I know that the king of Egypt will not allow you to go unless a mighty hand compels him.</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19</a:t>
            </a:r>
            <a:r>
              <a:rPr lang="bo-CN" sz="6000" b="0" i="0" dirty="0">
                <a:solidFill>
                  <a:srgbClr val="121212"/>
                </a:solidFill>
                <a:effectLst/>
                <a:highlight>
                  <a:srgbClr val="FFFFFF"/>
                </a:highlight>
                <a:latin typeface="Inter"/>
              </a:rPr>
              <a:t>འོན་ཀྱང་ཨེ་ཅིབ་རྒྱལ་པོ་ལ་མཐུ་ལྡན་ཕྱག་གིས་བསྐུལ་ཡང་ཁྱོད་རྣམས་འགྲོ་རུ་མི་འཇུག་པ་བདག་གིས་ཤེས་པ་ཡིན། </a:t>
            </a:r>
            <a:endParaRPr lang="en-ZA" dirty="0"/>
          </a:p>
        </p:txBody>
      </p:sp>
      <p:pic>
        <p:nvPicPr>
          <p:cNvPr id="14" name="Audio 13">
            <a:hlinkClick r:id="" action="ppaction://media"/>
            <a:extLst>
              <a:ext uri="{FF2B5EF4-FFF2-40B4-BE49-F238E27FC236}">
                <a16:creationId xmlns:a16="http://schemas.microsoft.com/office/drawing/2014/main" id="{2B0E4D40-E112-592C-9E2C-42E4DE0FC6A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097559617"/>
      </p:ext>
    </p:extLst>
  </p:cSld>
  <p:clrMapOvr>
    <a:masterClrMapping/>
  </p:clrMapOvr>
  <mc:AlternateContent xmlns:mc="http://schemas.openxmlformats.org/markup-compatibility/2006" xmlns:p14="http://schemas.microsoft.com/office/powerpoint/2010/main">
    <mc:Choice Requires="p14">
      <p:transition spd="slow" p14:dur="2000" advTm="7753"/>
    </mc:Choice>
    <mc:Fallback xmlns="">
      <p:transition spd="slow" advTm="77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DF6247-7F97-C2A9-A184-9D302F768C25}"/>
              </a:ext>
            </a:extLst>
          </p:cNvPr>
          <p:cNvPicPr>
            <a:picLocks noChangeAspect="1"/>
          </p:cNvPicPr>
          <p:nvPr/>
        </p:nvPicPr>
        <p:blipFill>
          <a:blip r:embed="rId2"/>
          <a:stretch>
            <a:fillRect/>
          </a:stretch>
        </p:blipFill>
        <p:spPr>
          <a:xfrm>
            <a:off x="-2648587" y="-927049"/>
            <a:ext cx="17730912" cy="8129588"/>
          </a:xfrm>
          <a:prstGeom prst="rect">
            <a:avLst/>
          </a:prstGeom>
        </p:spPr>
      </p:pic>
      <p:sp>
        <p:nvSpPr>
          <p:cNvPr id="3" name="TextBox 2">
            <a:extLst>
              <a:ext uri="{FF2B5EF4-FFF2-40B4-BE49-F238E27FC236}">
                <a16:creationId xmlns:a16="http://schemas.microsoft.com/office/drawing/2014/main" id="{86FF849A-0A77-619B-2DD0-C42DC0005E94}"/>
              </a:ext>
            </a:extLst>
          </p:cNvPr>
          <p:cNvSpPr txBox="1"/>
          <p:nvPr/>
        </p:nvSpPr>
        <p:spPr>
          <a:xfrm>
            <a:off x="590550" y="54610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3:19</a:t>
            </a:r>
            <a:endParaRPr lang="bo-CN" sz="2000" b="1" cap="all" dirty="0">
              <a:solidFill>
                <a:schemeClr val="bg1"/>
              </a:solidFill>
              <a:latin typeface="ArialMT"/>
            </a:endParaRPr>
          </a:p>
        </p:txBody>
      </p:sp>
    </p:spTree>
    <p:extLst>
      <p:ext uri="{BB962C8B-B14F-4D97-AF65-F5344CB8AC3E}">
        <p14:creationId xmlns:p14="http://schemas.microsoft.com/office/powerpoint/2010/main" val="6470630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highlight>
                  <a:srgbClr val="FFFFFF"/>
                </a:highlight>
                <a:latin typeface="Inter"/>
              </a:rPr>
              <a:t> </a:t>
            </a:r>
            <a:r>
              <a:rPr lang="en-US" sz="4000" b="0" i="0" dirty="0">
                <a:solidFill>
                  <a:srgbClr val="777A7B"/>
                </a:solidFill>
                <a:effectLst/>
                <a:highlight>
                  <a:srgbClr val="FFFFFF"/>
                </a:highlight>
                <a:latin typeface="Inter"/>
              </a:rPr>
              <a:t>20</a:t>
            </a:r>
            <a:r>
              <a:rPr lang="en-US" sz="4000" b="0" i="0" dirty="0">
                <a:solidFill>
                  <a:srgbClr val="121212"/>
                </a:solidFill>
                <a:effectLst/>
                <a:highlight>
                  <a:srgbClr val="FFFFFF"/>
                </a:highlight>
                <a:latin typeface="Inter"/>
              </a:rPr>
              <a:t>So I will stretch out My hand and strike the Egyptians with all the wonders I will perform among them. And after that, he will release you.</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20</a:t>
            </a:r>
            <a:r>
              <a:rPr lang="bo-CN" sz="6000" b="0" i="0" dirty="0">
                <a:solidFill>
                  <a:srgbClr val="121212"/>
                </a:solidFill>
                <a:effectLst/>
                <a:highlight>
                  <a:srgbClr val="FFFFFF"/>
                </a:highlight>
                <a:latin typeface="Inter"/>
              </a:rPr>
              <a:t>དེའི་ཕྱིར། ངས་ལག་པ་བརྐྱངས་ནས་ཨེ་ཅིབ་པའི་ཁྲོད་དུ་བདག་གི་ངོ་མཚར་བའི་དོན་རྣམས་མཛད་དེ་ཡུལ་དེར་རྒོལ་བར་བྱེད་ཅིང་། དེའི་རྗེས་སུ་ཁོས་ད་གཟོད་ཁྱོད་རྣམས་འགྲོ་རུ་འཇུག་པ་ཡིན།</a:t>
            </a:r>
            <a:endParaRPr lang="en-ZA" dirty="0"/>
          </a:p>
        </p:txBody>
      </p:sp>
      <p:pic>
        <p:nvPicPr>
          <p:cNvPr id="12" name="Audio 11">
            <a:hlinkClick r:id="" action="ppaction://media"/>
            <a:extLst>
              <a:ext uri="{FF2B5EF4-FFF2-40B4-BE49-F238E27FC236}">
                <a16:creationId xmlns:a16="http://schemas.microsoft.com/office/drawing/2014/main" id="{9A16D25C-E609-9CE7-FC6F-A0468BF0749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15415560"/>
      </p:ext>
    </p:extLst>
  </p:cSld>
  <p:clrMapOvr>
    <a:masterClrMapping/>
  </p:clrMapOvr>
  <mc:AlternateContent xmlns:mc="http://schemas.openxmlformats.org/markup-compatibility/2006" xmlns:p14="http://schemas.microsoft.com/office/powerpoint/2010/main">
    <mc:Choice Requires="p14">
      <p:transition spd="slow" p14:dur="2000" advTm="10415"/>
    </mc:Choice>
    <mc:Fallback xmlns="">
      <p:transition spd="slow" advTm="104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142</TotalTime>
  <Words>1658</Words>
  <Application>Microsoft Office PowerPoint</Application>
  <PresentationFormat>Widescreen</PresentationFormat>
  <Paragraphs>74</Paragraphs>
  <Slides>36</Slides>
  <Notes>2</Notes>
  <HiddenSlides>0</HiddenSlides>
  <MMClips>18</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36</vt:i4>
      </vt:variant>
    </vt:vector>
  </HeadingPairs>
  <TitlesOfParts>
    <vt:vector size="47" baseType="lpstr">
      <vt:lpstr>Aptos</vt:lpstr>
      <vt:lpstr>Arial</vt:lpstr>
      <vt:lpstr>ArialMT</vt:lpstr>
      <vt:lpstr>Calibri</vt:lpstr>
      <vt:lpstr>Calibri Light</vt:lpstr>
      <vt:lpstr>Inter</vt:lpstr>
      <vt:lpstr>Microsoft Himalaya</vt:lpstr>
      <vt:lpstr>PT Serif</vt:lpstr>
      <vt:lpstr>Symbol</vt:lpstr>
      <vt:lpstr>Times New Roman</vt:lpstr>
      <vt:lpstr>Office Theme</vt:lpstr>
      <vt:lpstr>08-6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2</cp:revision>
  <dcterms:created xsi:type="dcterms:W3CDTF">2022-01-21T07:41:18Z</dcterms:created>
  <dcterms:modified xsi:type="dcterms:W3CDTF">2024-06-25T08:47:09Z</dcterms:modified>
</cp:coreProperties>
</file>