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4" r:id="rId2"/>
    <p:sldId id="275" r:id="rId3"/>
    <p:sldId id="256" r:id="rId4"/>
    <p:sldId id="276" r:id="rId5"/>
    <p:sldId id="257" r:id="rId6"/>
    <p:sldId id="277" r:id="rId7"/>
    <p:sldId id="258" r:id="rId8"/>
    <p:sldId id="278" r:id="rId9"/>
    <p:sldId id="259" r:id="rId10"/>
    <p:sldId id="279" r:id="rId11"/>
    <p:sldId id="260" r:id="rId12"/>
    <p:sldId id="280" r:id="rId13"/>
    <p:sldId id="261" r:id="rId14"/>
    <p:sldId id="281" r:id="rId15"/>
    <p:sldId id="262" r:id="rId16"/>
    <p:sldId id="282" r:id="rId17"/>
    <p:sldId id="263" r:id="rId18"/>
    <p:sldId id="283" r:id="rId19"/>
    <p:sldId id="264" r:id="rId20"/>
    <p:sldId id="284" r:id="rId21"/>
    <p:sldId id="265" r:id="rId22"/>
    <p:sldId id="285" r:id="rId23"/>
    <p:sldId id="266" r:id="rId24"/>
    <p:sldId id="286" r:id="rId25"/>
    <p:sldId id="267" r:id="rId26"/>
    <p:sldId id="287" r:id="rId27"/>
    <p:sldId id="268" r:id="rId28"/>
    <p:sldId id="288" r:id="rId29"/>
    <p:sldId id="269" r:id="rId30"/>
    <p:sldId id="289" r:id="rId31"/>
    <p:sldId id="271" r:id="rId32"/>
    <p:sldId id="290" r:id="rId33"/>
    <p:sldId id="272" r:id="rId34"/>
    <p:sldId id="291" r:id="rId35"/>
    <p:sldId id="273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5A2A80-0018-4C80-9458-1DEA71A386C0}" v="2" dt="2024-06-24T13:16:18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84252" autoAdjust="0"/>
  </p:normalViewPr>
  <p:slideViewPr>
    <p:cSldViewPr snapToGrid="0">
      <p:cViewPr varScale="1">
        <p:scale>
          <a:sx n="98" d="100"/>
          <a:sy n="98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63568CF6-7130-4932-8D1F-A7152362CF24}"/>
    <pc:docChg chg="custSel modSld">
      <pc:chgData name="Leonie Smith" userId="fed1330f33f5650e" providerId="LiveId" clId="{63568CF6-7130-4932-8D1F-A7152362CF24}" dt="2024-01-22T08:19:42.831" v="17" actId="1076"/>
      <pc:docMkLst>
        <pc:docMk/>
      </pc:docMkLst>
      <pc:sldChg chg="modSp mod">
        <pc:chgData name="Leonie Smith" userId="fed1330f33f5650e" providerId="LiveId" clId="{63568CF6-7130-4932-8D1F-A7152362CF24}" dt="2024-01-22T08:18:29.996" v="0" actId="1076"/>
        <pc:sldMkLst>
          <pc:docMk/>
          <pc:sldMk cId="3108040163" sldId="275"/>
        </pc:sldMkLst>
        <pc:spChg chg="mod">
          <ac:chgData name="Leonie Smith" userId="fed1330f33f5650e" providerId="LiveId" clId="{63568CF6-7130-4932-8D1F-A7152362CF24}" dt="2024-01-22T08:18:29.996" v="0" actId="1076"/>
          <ac:spMkLst>
            <pc:docMk/>
            <pc:sldMk cId="3108040163" sldId="275"/>
            <ac:spMk id="2" creationId="{C6D0F297-DE4D-C040-DA37-A3D9C9944924}"/>
          </ac:spMkLst>
        </pc:spChg>
      </pc:sldChg>
      <pc:sldChg chg="addSp delSp modSp mod">
        <pc:chgData name="Leonie Smith" userId="fed1330f33f5650e" providerId="LiveId" clId="{63568CF6-7130-4932-8D1F-A7152362CF24}" dt="2024-01-22T08:18:42.432" v="2"/>
        <pc:sldMkLst>
          <pc:docMk/>
          <pc:sldMk cId="87881299" sldId="276"/>
        </pc:sldMkLst>
        <pc:spChg chg="del">
          <ac:chgData name="Leonie Smith" userId="fed1330f33f5650e" providerId="LiveId" clId="{63568CF6-7130-4932-8D1F-A7152362CF24}" dt="2024-01-22T08:18:35.904" v="1" actId="21"/>
          <ac:spMkLst>
            <pc:docMk/>
            <pc:sldMk cId="87881299" sldId="276"/>
            <ac:spMk id="3" creationId="{1226B229-C47C-5105-E945-2E653D05052A}"/>
          </ac:spMkLst>
        </pc:spChg>
        <pc:spChg chg="add mod">
          <ac:chgData name="Leonie Smith" userId="fed1330f33f5650e" providerId="LiveId" clId="{63568CF6-7130-4932-8D1F-A7152362CF24}" dt="2024-01-22T08:18:42.432" v="2"/>
          <ac:spMkLst>
            <pc:docMk/>
            <pc:sldMk cId="87881299" sldId="276"/>
            <ac:spMk id="4" creationId="{DA6F25AD-0BA9-7656-8C59-FCF86458A1A9}"/>
          </ac:spMkLst>
        </pc:spChg>
      </pc:sldChg>
      <pc:sldChg chg="modSp mod">
        <pc:chgData name="Leonie Smith" userId="fed1330f33f5650e" providerId="LiveId" clId="{63568CF6-7130-4932-8D1F-A7152362CF24}" dt="2024-01-22T08:18:47.349" v="3" actId="1076"/>
        <pc:sldMkLst>
          <pc:docMk/>
          <pc:sldMk cId="852221801" sldId="277"/>
        </pc:sldMkLst>
        <pc:spChg chg="mod">
          <ac:chgData name="Leonie Smith" userId="fed1330f33f5650e" providerId="LiveId" clId="{63568CF6-7130-4932-8D1F-A7152362CF24}" dt="2024-01-22T08:18:47.349" v="3" actId="1076"/>
          <ac:spMkLst>
            <pc:docMk/>
            <pc:sldMk cId="852221801" sldId="277"/>
            <ac:spMk id="2" creationId="{9B1F64DA-0939-2849-C299-EEBDF650CD35}"/>
          </ac:spMkLst>
        </pc:spChg>
      </pc:sldChg>
      <pc:sldChg chg="modSp mod">
        <pc:chgData name="Leonie Smith" userId="fed1330f33f5650e" providerId="LiveId" clId="{63568CF6-7130-4932-8D1F-A7152362CF24}" dt="2024-01-22T08:18:52.411" v="4" actId="1076"/>
        <pc:sldMkLst>
          <pc:docMk/>
          <pc:sldMk cId="1717859536" sldId="279"/>
        </pc:sldMkLst>
        <pc:spChg chg="mod">
          <ac:chgData name="Leonie Smith" userId="fed1330f33f5650e" providerId="LiveId" clId="{63568CF6-7130-4932-8D1F-A7152362CF24}" dt="2024-01-22T08:18:52.411" v="4" actId="1076"/>
          <ac:spMkLst>
            <pc:docMk/>
            <pc:sldMk cId="1717859536" sldId="279"/>
            <ac:spMk id="2" creationId="{C3987756-76CB-3F5B-BC99-A612E6280838}"/>
          </ac:spMkLst>
        </pc:spChg>
      </pc:sldChg>
      <pc:sldChg chg="modSp mod">
        <pc:chgData name="Leonie Smith" userId="fed1330f33f5650e" providerId="LiveId" clId="{63568CF6-7130-4932-8D1F-A7152362CF24}" dt="2024-01-22T08:18:56.885" v="5" actId="1076"/>
        <pc:sldMkLst>
          <pc:docMk/>
          <pc:sldMk cId="3426206264" sldId="280"/>
        </pc:sldMkLst>
        <pc:spChg chg="mod">
          <ac:chgData name="Leonie Smith" userId="fed1330f33f5650e" providerId="LiveId" clId="{63568CF6-7130-4932-8D1F-A7152362CF24}" dt="2024-01-22T08:18:56.885" v="5" actId="1076"/>
          <ac:spMkLst>
            <pc:docMk/>
            <pc:sldMk cId="3426206264" sldId="280"/>
            <ac:spMk id="2" creationId="{E3968D12-675B-7CD9-0484-FB881E6102C5}"/>
          </ac:spMkLst>
        </pc:spChg>
      </pc:sldChg>
      <pc:sldChg chg="modSp mod">
        <pc:chgData name="Leonie Smith" userId="fed1330f33f5650e" providerId="LiveId" clId="{63568CF6-7130-4932-8D1F-A7152362CF24}" dt="2024-01-22T08:19:00.155" v="6" actId="1076"/>
        <pc:sldMkLst>
          <pc:docMk/>
          <pc:sldMk cId="2693977996" sldId="281"/>
        </pc:sldMkLst>
        <pc:spChg chg="mod">
          <ac:chgData name="Leonie Smith" userId="fed1330f33f5650e" providerId="LiveId" clId="{63568CF6-7130-4932-8D1F-A7152362CF24}" dt="2024-01-22T08:19:00.155" v="6" actId="1076"/>
          <ac:spMkLst>
            <pc:docMk/>
            <pc:sldMk cId="2693977996" sldId="281"/>
            <ac:spMk id="2" creationId="{B193C1C5-6457-9D43-C1F3-12ED561762D1}"/>
          </ac:spMkLst>
        </pc:spChg>
      </pc:sldChg>
      <pc:sldChg chg="modSp mod">
        <pc:chgData name="Leonie Smith" userId="fed1330f33f5650e" providerId="LiveId" clId="{63568CF6-7130-4932-8D1F-A7152362CF24}" dt="2024-01-22T08:19:03.312" v="7" actId="1076"/>
        <pc:sldMkLst>
          <pc:docMk/>
          <pc:sldMk cId="3686761149" sldId="282"/>
        </pc:sldMkLst>
        <pc:spChg chg="mod">
          <ac:chgData name="Leonie Smith" userId="fed1330f33f5650e" providerId="LiveId" clId="{63568CF6-7130-4932-8D1F-A7152362CF24}" dt="2024-01-22T08:19:03.312" v="7" actId="1076"/>
          <ac:spMkLst>
            <pc:docMk/>
            <pc:sldMk cId="3686761149" sldId="282"/>
            <ac:spMk id="2" creationId="{F5007079-1AF8-C89A-AE63-98387EC870A9}"/>
          </ac:spMkLst>
        </pc:spChg>
      </pc:sldChg>
      <pc:sldChg chg="modSp mod">
        <pc:chgData name="Leonie Smith" userId="fed1330f33f5650e" providerId="LiveId" clId="{63568CF6-7130-4932-8D1F-A7152362CF24}" dt="2024-01-22T08:19:06.410" v="8" actId="1076"/>
        <pc:sldMkLst>
          <pc:docMk/>
          <pc:sldMk cId="1208266650" sldId="283"/>
        </pc:sldMkLst>
        <pc:spChg chg="mod">
          <ac:chgData name="Leonie Smith" userId="fed1330f33f5650e" providerId="LiveId" clId="{63568CF6-7130-4932-8D1F-A7152362CF24}" dt="2024-01-22T08:19:06.410" v="8" actId="1076"/>
          <ac:spMkLst>
            <pc:docMk/>
            <pc:sldMk cId="1208266650" sldId="283"/>
            <ac:spMk id="2" creationId="{C1AE8E3F-55C7-0DF2-5E74-F34F69FE47B7}"/>
          </ac:spMkLst>
        </pc:spChg>
      </pc:sldChg>
      <pc:sldChg chg="modSp mod">
        <pc:chgData name="Leonie Smith" userId="fed1330f33f5650e" providerId="LiveId" clId="{63568CF6-7130-4932-8D1F-A7152362CF24}" dt="2024-01-22T08:19:09.504" v="9" actId="1076"/>
        <pc:sldMkLst>
          <pc:docMk/>
          <pc:sldMk cId="2611422311" sldId="284"/>
        </pc:sldMkLst>
        <pc:spChg chg="mod">
          <ac:chgData name="Leonie Smith" userId="fed1330f33f5650e" providerId="LiveId" clId="{63568CF6-7130-4932-8D1F-A7152362CF24}" dt="2024-01-22T08:19:09.504" v="9" actId="1076"/>
          <ac:spMkLst>
            <pc:docMk/>
            <pc:sldMk cId="2611422311" sldId="284"/>
            <ac:spMk id="2" creationId="{13B802E9-0D47-7652-8321-B2DED8893A1A}"/>
          </ac:spMkLst>
        </pc:spChg>
      </pc:sldChg>
      <pc:sldChg chg="modSp mod">
        <pc:chgData name="Leonie Smith" userId="fed1330f33f5650e" providerId="LiveId" clId="{63568CF6-7130-4932-8D1F-A7152362CF24}" dt="2024-01-22T08:19:12.757" v="10" actId="1076"/>
        <pc:sldMkLst>
          <pc:docMk/>
          <pc:sldMk cId="747178286" sldId="285"/>
        </pc:sldMkLst>
        <pc:spChg chg="mod">
          <ac:chgData name="Leonie Smith" userId="fed1330f33f5650e" providerId="LiveId" clId="{63568CF6-7130-4932-8D1F-A7152362CF24}" dt="2024-01-22T08:19:12.757" v="10" actId="1076"/>
          <ac:spMkLst>
            <pc:docMk/>
            <pc:sldMk cId="747178286" sldId="285"/>
            <ac:spMk id="2" creationId="{B8C719D2-8215-307D-6A51-3CD90CC8E9F5}"/>
          </ac:spMkLst>
        </pc:spChg>
      </pc:sldChg>
      <pc:sldChg chg="modSp mod">
        <pc:chgData name="Leonie Smith" userId="fed1330f33f5650e" providerId="LiveId" clId="{63568CF6-7130-4932-8D1F-A7152362CF24}" dt="2024-01-22T08:19:15.687" v="11" actId="1076"/>
        <pc:sldMkLst>
          <pc:docMk/>
          <pc:sldMk cId="1737027277" sldId="286"/>
        </pc:sldMkLst>
        <pc:spChg chg="mod">
          <ac:chgData name="Leonie Smith" userId="fed1330f33f5650e" providerId="LiveId" clId="{63568CF6-7130-4932-8D1F-A7152362CF24}" dt="2024-01-22T08:19:15.687" v="11" actId="1076"/>
          <ac:spMkLst>
            <pc:docMk/>
            <pc:sldMk cId="1737027277" sldId="286"/>
            <ac:spMk id="2" creationId="{6B014606-F855-72AE-7A13-9996DA0B1D0B}"/>
          </ac:spMkLst>
        </pc:spChg>
      </pc:sldChg>
      <pc:sldChg chg="modSp mod">
        <pc:chgData name="Leonie Smith" userId="fed1330f33f5650e" providerId="LiveId" clId="{63568CF6-7130-4932-8D1F-A7152362CF24}" dt="2024-01-22T08:19:18.720" v="12" actId="1076"/>
        <pc:sldMkLst>
          <pc:docMk/>
          <pc:sldMk cId="713280346" sldId="287"/>
        </pc:sldMkLst>
        <pc:spChg chg="mod">
          <ac:chgData name="Leonie Smith" userId="fed1330f33f5650e" providerId="LiveId" clId="{63568CF6-7130-4932-8D1F-A7152362CF24}" dt="2024-01-22T08:19:18.720" v="12" actId="1076"/>
          <ac:spMkLst>
            <pc:docMk/>
            <pc:sldMk cId="713280346" sldId="287"/>
            <ac:spMk id="2" creationId="{EEB5E4D8-23C1-0E6A-C719-71D39E98120F}"/>
          </ac:spMkLst>
        </pc:spChg>
      </pc:sldChg>
      <pc:sldChg chg="modSp mod">
        <pc:chgData name="Leonie Smith" userId="fed1330f33f5650e" providerId="LiveId" clId="{63568CF6-7130-4932-8D1F-A7152362CF24}" dt="2024-01-22T08:19:21.445" v="13" actId="1076"/>
        <pc:sldMkLst>
          <pc:docMk/>
          <pc:sldMk cId="694272496" sldId="288"/>
        </pc:sldMkLst>
        <pc:spChg chg="mod">
          <ac:chgData name="Leonie Smith" userId="fed1330f33f5650e" providerId="LiveId" clId="{63568CF6-7130-4932-8D1F-A7152362CF24}" dt="2024-01-22T08:19:21.445" v="13" actId="1076"/>
          <ac:spMkLst>
            <pc:docMk/>
            <pc:sldMk cId="694272496" sldId="288"/>
            <ac:spMk id="2" creationId="{D668660F-B3D0-34DA-BDE4-57A6BCAFD533}"/>
          </ac:spMkLst>
        </pc:spChg>
      </pc:sldChg>
      <pc:sldChg chg="modSp mod">
        <pc:chgData name="Leonie Smith" userId="fed1330f33f5650e" providerId="LiveId" clId="{63568CF6-7130-4932-8D1F-A7152362CF24}" dt="2024-01-22T08:19:27.845" v="14" actId="1076"/>
        <pc:sldMkLst>
          <pc:docMk/>
          <pc:sldMk cId="598818894" sldId="289"/>
        </pc:sldMkLst>
        <pc:spChg chg="mod">
          <ac:chgData name="Leonie Smith" userId="fed1330f33f5650e" providerId="LiveId" clId="{63568CF6-7130-4932-8D1F-A7152362CF24}" dt="2024-01-22T08:19:27.845" v="14" actId="1076"/>
          <ac:spMkLst>
            <pc:docMk/>
            <pc:sldMk cId="598818894" sldId="289"/>
            <ac:spMk id="2" creationId="{B116CFC7-2EA8-C24D-C2C6-99CA332861F7}"/>
          </ac:spMkLst>
        </pc:spChg>
      </pc:sldChg>
      <pc:sldChg chg="modSp mod">
        <pc:chgData name="Leonie Smith" userId="fed1330f33f5650e" providerId="LiveId" clId="{63568CF6-7130-4932-8D1F-A7152362CF24}" dt="2024-01-22T08:19:32.323" v="15" actId="1076"/>
        <pc:sldMkLst>
          <pc:docMk/>
          <pc:sldMk cId="3590646877" sldId="290"/>
        </pc:sldMkLst>
        <pc:spChg chg="mod">
          <ac:chgData name="Leonie Smith" userId="fed1330f33f5650e" providerId="LiveId" clId="{63568CF6-7130-4932-8D1F-A7152362CF24}" dt="2024-01-22T08:19:32.323" v="15" actId="1076"/>
          <ac:spMkLst>
            <pc:docMk/>
            <pc:sldMk cId="3590646877" sldId="290"/>
            <ac:spMk id="2" creationId="{F2EA5946-6D9F-F9C7-4DF2-180942935F70}"/>
          </ac:spMkLst>
        </pc:spChg>
      </pc:sldChg>
      <pc:sldChg chg="modSp mod">
        <pc:chgData name="Leonie Smith" userId="fed1330f33f5650e" providerId="LiveId" clId="{63568CF6-7130-4932-8D1F-A7152362CF24}" dt="2024-01-22T08:19:39.053" v="16" actId="1076"/>
        <pc:sldMkLst>
          <pc:docMk/>
          <pc:sldMk cId="1856809628" sldId="291"/>
        </pc:sldMkLst>
        <pc:spChg chg="mod">
          <ac:chgData name="Leonie Smith" userId="fed1330f33f5650e" providerId="LiveId" clId="{63568CF6-7130-4932-8D1F-A7152362CF24}" dt="2024-01-22T08:19:39.053" v="16" actId="1076"/>
          <ac:spMkLst>
            <pc:docMk/>
            <pc:sldMk cId="1856809628" sldId="291"/>
            <ac:spMk id="2" creationId="{405D2CFF-DADC-A95D-6459-8959306FB63E}"/>
          </ac:spMkLst>
        </pc:spChg>
      </pc:sldChg>
      <pc:sldChg chg="modSp mod">
        <pc:chgData name="Leonie Smith" userId="fed1330f33f5650e" providerId="LiveId" clId="{63568CF6-7130-4932-8D1F-A7152362CF24}" dt="2024-01-22T08:19:42.831" v="17" actId="1076"/>
        <pc:sldMkLst>
          <pc:docMk/>
          <pc:sldMk cId="3713155818" sldId="292"/>
        </pc:sldMkLst>
        <pc:spChg chg="mod">
          <ac:chgData name="Leonie Smith" userId="fed1330f33f5650e" providerId="LiveId" clId="{63568CF6-7130-4932-8D1F-A7152362CF24}" dt="2024-01-22T08:19:42.831" v="17" actId="1076"/>
          <ac:spMkLst>
            <pc:docMk/>
            <pc:sldMk cId="3713155818" sldId="292"/>
            <ac:spMk id="2" creationId="{6EE1FBB5-F2A1-3099-607E-C7C344C2E508}"/>
          </ac:spMkLst>
        </pc:spChg>
      </pc:sldChg>
    </pc:docChg>
  </pc:docChgLst>
  <pc:docChgLst>
    <pc:chgData name="Leonie Smith" userId="fed1330f33f5650e" providerId="LiveId" clId="{CCC49300-F45B-46A5-98EF-2A24C89CE989}"/>
    <pc:docChg chg="modSld">
      <pc:chgData name="Leonie Smith" userId="fed1330f33f5650e" providerId="LiveId" clId="{CCC49300-F45B-46A5-98EF-2A24C89CE989}" dt="2021-12-10T07:56:28.998" v="0"/>
      <pc:docMkLst>
        <pc:docMk/>
      </pc:docMkLst>
      <pc:sldChg chg="modNotesTx">
        <pc:chgData name="Leonie Smith" userId="fed1330f33f5650e" providerId="LiveId" clId="{CCC49300-F45B-46A5-98EF-2A24C89CE989}" dt="2021-12-10T07:56:28.998" v="0"/>
        <pc:sldMkLst>
          <pc:docMk/>
          <pc:sldMk cId="3348757415" sldId="256"/>
        </pc:sldMkLst>
      </pc:sldChg>
    </pc:docChg>
  </pc:docChgLst>
  <pc:docChgLst>
    <pc:chgData name="dhondup tsering" userId="425dcc2034446b72" providerId="LiveId" clId="{498BDE69-4AA2-41AD-88FF-540F33E9F538}"/>
    <pc:docChg chg="modSld">
      <pc:chgData name="dhondup tsering" userId="425dcc2034446b72" providerId="LiveId" clId="{498BDE69-4AA2-41AD-88FF-540F33E9F538}" dt="2021-08-03T08:11:58.884" v="60"/>
      <pc:docMkLst>
        <pc:docMk/>
      </pc:docMkLst>
      <pc:sldChg chg="addSp modSp">
        <pc:chgData name="dhondup tsering" userId="425dcc2034446b72" providerId="LiveId" clId="{498BDE69-4AA2-41AD-88FF-540F33E9F538}" dt="2021-08-03T07:21:37.208" v="0"/>
        <pc:sldMkLst>
          <pc:docMk/>
          <pc:sldMk cId="3348757415" sldId="256"/>
        </pc:sldMkLst>
        <pc:picChg chg="add mod">
          <ac:chgData name="dhondup tsering" userId="425dcc2034446b72" providerId="LiveId" clId="{498BDE69-4AA2-41AD-88FF-540F33E9F538}" dt="2021-08-03T07:21:37.208" v="0"/>
          <ac:picMkLst>
            <pc:docMk/>
            <pc:sldMk cId="3348757415" sldId="256"/>
            <ac:picMk id="2" creationId="{C668B8D1-1B1C-4AFB-AAB7-5F55AC22194B}"/>
          </ac:picMkLst>
        </pc:picChg>
      </pc:sldChg>
      <pc:sldChg chg="addSp delSp modSp">
        <pc:chgData name="dhondup tsering" userId="425dcc2034446b72" providerId="LiveId" clId="{498BDE69-4AA2-41AD-88FF-540F33E9F538}" dt="2021-08-03T07:26:25.714" v="8"/>
        <pc:sldMkLst>
          <pc:docMk/>
          <pc:sldMk cId="1018574621" sldId="257"/>
        </pc:sldMkLst>
        <pc:picChg chg="add del mod">
          <ac:chgData name="dhondup tsering" userId="425dcc2034446b72" providerId="LiveId" clId="{498BDE69-4AA2-41AD-88FF-540F33E9F538}" dt="2021-08-03T07:23:26.717" v="2"/>
          <ac:picMkLst>
            <pc:docMk/>
            <pc:sldMk cId="1018574621" sldId="257"/>
            <ac:picMk id="2" creationId="{AB76E633-993E-42F3-BE86-F8E91808BA86}"/>
          </ac:picMkLst>
        </pc:picChg>
        <pc:picChg chg="add del mod">
          <ac:chgData name="dhondup tsering" userId="425dcc2034446b72" providerId="LiveId" clId="{498BDE69-4AA2-41AD-88FF-540F33E9F538}" dt="2021-08-03T07:24:14.528" v="3"/>
          <ac:picMkLst>
            <pc:docMk/>
            <pc:sldMk cId="1018574621" sldId="257"/>
            <ac:picMk id="3" creationId="{82D99A8E-B6F6-49D8-9C0A-DDD9A19D7631}"/>
          </ac:picMkLst>
        </pc:picChg>
        <pc:picChg chg="add del mod">
          <ac:chgData name="dhondup tsering" userId="425dcc2034446b72" providerId="LiveId" clId="{498BDE69-4AA2-41AD-88FF-540F33E9F538}" dt="2021-08-03T07:24:57.840" v="4"/>
          <ac:picMkLst>
            <pc:docMk/>
            <pc:sldMk cId="1018574621" sldId="257"/>
            <ac:picMk id="5" creationId="{73D0888C-BFC8-41DB-9413-7C43F5ED696D}"/>
          </ac:picMkLst>
        </pc:picChg>
        <pc:picChg chg="add del mod">
          <ac:chgData name="dhondup tsering" userId="425dcc2034446b72" providerId="LiveId" clId="{498BDE69-4AA2-41AD-88FF-540F33E9F538}" dt="2021-08-03T07:25:14.161" v="5"/>
          <ac:picMkLst>
            <pc:docMk/>
            <pc:sldMk cId="1018574621" sldId="257"/>
            <ac:picMk id="7" creationId="{CAA0F7CD-0C7F-45C4-9D33-2EC6097B226B}"/>
          </ac:picMkLst>
        </pc:picChg>
        <pc:picChg chg="add del mod">
          <ac:chgData name="dhondup tsering" userId="425dcc2034446b72" providerId="LiveId" clId="{498BDE69-4AA2-41AD-88FF-540F33E9F538}" dt="2021-08-03T07:25:24.872" v="6"/>
          <ac:picMkLst>
            <pc:docMk/>
            <pc:sldMk cId="1018574621" sldId="257"/>
            <ac:picMk id="8" creationId="{3B1E5BAE-6471-49BF-863F-A7D2E7989DCB}"/>
          </ac:picMkLst>
        </pc:picChg>
        <pc:picChg chg="add del mod">
          <ac:chgData name="dhondup tsering" userId="425dcc2034446b72" providerId="LiveId" clId="{498BDE69-4AA2-41AD-88FF-540F33E9F538}" dt="2021-08-03T07:25:50.597" v="7"/>
          <ac:picMkLst>
            <pc:docMk/>
            <pc:sldMk cId="1018574621" sldId="257"/>
            <ac:picMk id="9" creationId="{516CFA10-5466-489D-A31D-80FFA4A786BA}"/>
          </ac:picMkLst>
        </pc:picChg>
        <pc:picChg chg="add del mod">
          <ac:chgData name="dhondup tsering" userId="425dcc2034446b72" providerId="LiveId" clId="{498BDE69-4AA2-41AD-88FF-540F33E9F538}" dt="2021-08-03T07:26:25.714" v="8"/>
          <ac:picMkLst>
            <pc:docMk/>
            <pc:sldMk cId="1018574621" sldId="257"/>
            <ac:picMk id="10" creationId="{DE43FF71-B0D8-4143-B032-8EF07442EB0B}"/>
          </ac:picMkLst>
        </pc:picChg>
        <pc:picChg chg="add mod">
          <ac:chgData name="dhondup tsering" userId="425dcc2034446b72" providerId="LiveId" clId="{498BDE69-4AA2-41AD-88FF-540F33E9F538}" dt="2021-08-03T07:26:25.714" v="8"/>
          <ac:picMkLst>
            <pc:docMk/>
            <pc:sldMk cId="1018574621" sldId="257"/>
            <ac:picMk id="11" creationId="{EC03C7FE-F5D8-4BAF-8285-A7B1CD221608}"/>
          </ac:picMkLst>
        </pc:picChg>
      </pc:sldChg>
      <pc:sldChg chg="addSp modSp">
        <pc:chgData name="dhondup tsering" userId="425dcc2034446b72" providerId="LiveId" clId="{498BDE69-4AA2-41AD-88FF-540F33E9F538}" dt="2021-08-03T07:27:34.238" v="9"/>
        <pc:sldMkLst>
          <pc:docMk/>
          <pc:sldMk cId="525752733" sldId="258"/>
        </pc:sldMkLst>
        <pc:picChg chg="add mod">
          <ac:chgData name="dhondup tsering" userId="425dcc2034446b72" providerId="LiveId" clId="{498BDE69-4AA2-41AD-88FF-540F33E9F538}" dt="2021-08-03T07:27:34.238" v="9"/>
          <ac:picMkLst>
            <pc:docMk/>
            <pc:sldMk cId="525752733" sldId="258"/>
            <ac:picMk id="2" creationId="{485BE506-A853-4906-A650-B6041CE4A5E9}"/>
          </ac:picMkLst>
        </pc:picChg>
      </pc:sldChg>
      <pc:sldChg chg="addSp delSp modSp">
        <pc:chgData name="dhondup tsering" userId="425dcc2034446b72" providerId="LiveId" clId="{498BDE69-4AA2-41AD-88FF-540F33E9F538}" dt="2021-08-03T07:32:17.282" v="16"/>
        <pc:sldMkLst>
          <pc:docMk/>
          <pc:sldMk cId="3459794170" sldId="259"/>
        </pc:sldMkLst>
        <pc:picChg chg="add del mod">
          <ac:chgData name="dhondup tsering" userId="425dcc2034446b72" providerId="LiveId" clId="{498BDE69-4AA2-41AD-88FF-540F33E9F538}" dt="2021-08-03T07:29:30.128" v="11"/>
          <ac:picMkLst>
            <pc:docMk/>
            <pc:sldMk cId="3459794170" sldId="259"/>
            <ac:picMk id="2" creationId="{5D24B9CA-6213-4C58-BEA2-F35F575A3F03}"/>
          </ac:picMkLst>
        </pc:picChg>
        <pc:picChg chg="add del mod">
          <ac:chgData name="dhondup tsering" userId="425dcc2034446b72" providerId="LiveId" clId="{498BDE69-4AA2-41AD-88FF-540F33E9F538}" dt="2021-08-03T07:29:39.454" v="12"/>
          <ac:picMkLst>
            <pc:docMk/>
            <pc:sldMk cId="3459794170" sldId="259"/>
            <ac:picMk id="3" creationId="{9EF1F757-5713-4040-ACA1-B645CC6C6401}"/>
          </ac:picMkLst>
        </pc:picChg>
        <pc:picChg chg="add del mod">
          <ac:chgData name="dhondup tsering" userId="425dcc2034446b72" providerId="LiveId" clId="{498BDE69-4AA2-41AD-88FF-540F33E9F538}" dt="2021-08-03T07:30:35.488" v="13"/>
          <ac:picMkLst>
            <pc:docMk/>
            <pc:sldMk cId="3459794170" sldId="259"/>
            <ac:picMk id="5" creationId="{0580F649-2DDB-47F8-B698-947D9DD361B6}"/>
          </ac:picMkLst>
        </pc:picChg>
        <pc:picChg chg="add del mod">
          <ac:chgData name="dhondup tsering" userId="425dcc2034446b72" providerId="LiveId" clId="{498BDE69-4AA2-41AD-88FF-540F33E9F538}" dt="2021-08-03T07:31:01.982" v="14"/>
          <ac:picMkLst>
            <pc:docMk/>
            <pc:sldMk cId="3459794170" sldId="259"/>
            <ac:picMk id="7" creationId="{B6F24BFA-9C98-4226-89F1-C3ECB472C92F}"/>
          </ac:picMkLst>
        </pc:picChg>
        <pc:picChg chg="add del mod">
          <ac:chgData name="dhondup tsering" userId="425dcc2034446b72" providerId="LiveId" clId="{498BDE69-4AA2-41AD-88FF-540F33E9F538}" dt="2021-08-03T07:31:54.744" v="15"/>
          <ac:picMkLst>
            <pc:docMk/>
            <pc:sldMk cId="3459794170" sldId="259"/>
            <ac:picMk id="8" creationId="{89C8A17E-40E4-4984-9C9C-1BCB5D1A9642}"/>
          </ac:picMkLst>
        </pc:picChg>
        <pc:picChg chg="add del mod">
          <ac:chgData name="dhondup tsering" userId="425dcc2034446b72" providerId="LiveId" clId="{498BDE69-4AA2-41AD-88FF-540F33E9F538}" dt="2021-08-03T07:32:17.282" v="16"/>
          <ac:picMkLst>
            <pc:docMk/>
            <pc:sldMk cId="3459794170" sldId="259"/>
            <ac:picMk id="9" creationId="{26EAA1F8-1E29-4A7A-9353-B95C0608D0E6}"/>
          </ac:picMkLst>
        </pc:picChg>
        <pc:picChg chg="add mod">
          <ac:chgData name="dhondup tsering" userId="425dcc2034446b72" providerId="LiveId" clId="{498BDE69-4AA2-41AD-88FF-540F33E9F538}" dt="2021-08-03T07:32:17.282" v="16"/>
          <ac:picMkLst>
            <pc:docMk/>
            <pc:sldMk cId="3459794170" sldId="259"/>
            <ac:picMk id="10" creationId="{5C3DEC62-7708-4FB4-AC5C-EF0B24332493}"/>
          </ac:picMkLst>
        </pc:picChg>
      </pc:sldChg>
      <pc:sldChg chg="addSp delSp modSp">
        <pc:chgData name="dhondup tsering" userId="425dcc2034446b72" providerId="LiveId" clId="{498BDE69-4AA2-41AD-88FF-540F33E9F538}" dt="2021-08-03T07:37:41.531" v="23"/>
        <pc:sldMkLst>
          <pc:docMk/>
          <pc:sldMk cId="1204998267" sldId="260"/>
        </pc:sldMkLst>
        <pc:picChg chg="add del mod">
          <ac:chgData name="dhondup tsering" userId="425dcc2034446b72" providerId="LiveId" clId="{498BDE69-4AA2-41AD-88FF-540F33E9F538}" dt="2021-08-03T07:35:24.849" v="18"/>
          <ac:picMkLst>
            <pc:docMk/>
            <pc:sldMk cId="1204998267" sldId="260"/>
            <ac:picMk id="2" creationId="{46364954-76F5-4A83-8F33-C0099A2D1DC9}"/>
          </ac:picMkLst>
        </pc:picChg>
        <pc:picChg chg="add del mod">
          <ac:chgData name="dhondup tsering" userId="425dcc2034446b72" providerId="LiveId" clId="{498BDE69-4AA2-41AD-88FF-540F33E9F538}" dt="2021-08-03T07:35:34.856" v="19"/>
          <ac:picMkLst>
            <pc:docMk/>
            <pc:sldMk cId="1204998267" sldId="260"/>
            <ac:picMk id="3" creationId="{A77C69CA-0C12-4E5D-B107-26D92225E7E0}"/>
          </ac:picMkLst>
        </pc:picChg>
        <pc:picChg chg="add del mod">
          <ac:chgData name="dhondup tsering" userId="425dcc2034446b72" providerId="LiveId" clId="{498BDE69-4AA2-41AD-88FF-540F33E9F538}" dt="2021-08-03T07:36:07.903" v="20"/>
          <ac:picMkLst>
            <pc:docMk/>
            <pc:sldMk cId="1204998267" sldId="260"/>
            <ac:picMk id="5" creationId="{0F647FAB-3F75-4522-A243-C6483C352A6D}"/>
          </ac:picMkLst>
        </pc:picChg>
        <pc:picChg chg="add del mod">
          <ac:chgData name="dhondup tsering" userId="425dcc2034446b72" providerId="LiveId" clId="{498BDE69-4AA2-41AD-88FF-540F33E9F538}" dt="2021-08-03T07:36:24.861" v="21"/>
          <ac:picMkLst>
            <pc:docMk/>
            <pc:sldMk cId="1204998267" sldId="260"/>
            <ac:picMk id="7" creationId="{6A076299-3425-47C7-AFC8-81AED82A7F5A}"/>
          </ac:picMkLst>
        </pc:picChg>
        <pc:picChg chg="add del mod">
          <ac:chgData name="dhondup tsering" userId="425dcc2034446b72" providerId="LiveId" clId="{498BDE69-4AA2-41AD-88FF-540F33E9F538}" dt="2021-08-03T07:36:53.045" v="22"/>
          <ac:picMkLst>
            <pc:docMk/>
            <pc:sldMk cId="1204998267" sldId="260"/>
            <ac:picMk id="8" creationId="{5ABE7342-CC59-4002-865E-0DD4C5BDB486}"/>
          </ac:picMkLst>
        </pc:picChg>
        <pc:picChg chg="add del mod">
          <ac:chgData name="dhondup tsering" userId="425dcc2034446b72" providerId="LiveId" clId="{498BDE69-4AA2-41AD-88FF-540F33E9F538}" dt="2021-08-03T07:37:41.531" v="23"/>
          <ac:picMkLst>
            <pc:docMk/>
            <pc:sldMk cId="1204998267" sldId="260"/>
            <ac:picMk id="9" creationId="{8B362F63-84F0-4FBB-AE99-85319E514C96}"/>
          </ac:picMkLst>
        </pc:picChg>
        <pc:picChg chg="add mod">
          <ac:chgData name="dhondup tsering" userId="425dcc2034446b72" providerId="LiveId" clId="{498BDE69-4AA2-41AD-88FF-540F33E9F538}" dt="2021-08-03T07:37:41.531" v="23"/>
          <ac:picMkLst>
            <pc:docMk/>
            <pc:sldMk cId="1204998267" sldId="260"/>
            <ac:picMk id="10" creationId="{5B8BC383-7147-42F0-9ECE-FAA9D1780D84}"/>
          </ac:picMkLst>
        </pc:picChg>
      </pc:sldChg>
      <pc:sldChg chg="addSp delSp modSp">
        <pc:chgData name="dhondup tsering" userId="425dcc2034446b72" providerId="LiveId" clId="{498BDE69-4AA2-41AD-88FF-540F33E9F538}" dt="2021-08-03T07:40:37.564" v="26"/>
        <pc:sldMkLst>
          <pc:docMk/>
          <pc:sldMk cId="3728152200" sldId="261"/>
        </pc:sldMkLst>
        <pc:picChg chg="add del mod">
          <ac:chgData name="dhondup tsering" userId="425dcc2034446b72" providerId="LiveId" clId="{498BDE69-4AA2-41AD-88FF-540F33E9F538}" dt="2021-08-03T07:40:17.333" v="25"/>
          <ac:picMkLst>
            <pc:docMk/>
            <pc:sldMk cId="3728152200" sldId="261"/>
            <ac:picMk id="2" creationId="{F11BBC56-D047-4205-9D00-5EDDFD0FB348}"/>
          </ac:picMkLst>
        </pc:picChg>
        <pc:picChg chg="add del mod">
          <ac:chgData name="dhondup tsering" userId="425dcc2034446b72" providerId="LiveId" clId="{498BDE69-4AA2-41AD-88FF-540F33E9F538}" dt="2021-08-03T07:40:37.564" v="26"/>
          <ac:picMkLst>
            <pc:docMk/>
            <pc:sldMk cId="3728152200" sldId="261"/>
            <ac:picMk id="3" creationId="{8BBCE130-FC2E-41E0-8ADF-D1B927FD8173}"/>
          </ac:picMkLst>
        </pc:picChg>
        <pc:picChg chg="add mod">
          <ac:chgData name="dhondup tsering" userId="425dcc2034446b72" providerId="LiveId" clId="{498BDE69-4AA2-41AD-88FF-540F33E9F538}" dt="2021-08-03T07:40:37.564" v="26"/>
          <ac:picMkLst>
            <pc:docMk/>
            <pc:sldMk cId="3728152200" sldId="261"/>
            <ac:picMk id="5" creationId="{9D056A58-2B04-48AA-B5CC-48BAA6537789}"/>
          </ac:picMkLst>
        </pc:picChg>
      </pc:sldChg>
      <pc:sldChg chg="addSp modSp">
        <pc:chgData name="dhondup tsering" userId="425dcc2034446b72" providerId="LiveId" clId="{498BDE69-4AA2-41AD-88FF-540F33E9F538}" dt="2021-08-03T07:41:38.778" v="27"/>
        <pc:sldMkLst>
          <pc:docMk/>
          <pc:sldMk cId="3350226380" sldId="262"/>
        </pc:sldMkLst>
        <pc:picChg chg="add mod">
          <ac:chgData name="dhondup tsering" userId="425dcc2034446b72" providerId="LiveId" clId="{498BDE69-4AA2-41AD-88FF-540F33E9F538}" dt="2021-08-03T07:41:38.778" v="27"/>
          <ac:picMkLst>
            <pc:docMk/>
            <pc:sldMk cId="3350226380" sldId="262"/>
            <ac:picMk id="2" creationId="{FA246D58-FA19-4A45-ACDD-A42D4C5ECF26}"/>
          </ac:picMkLst>
        </pc:picChg>
      </pc:sldChg>
      <pc:sldChg chg="addSp delSp modSp">
        <pc:chgData name="dhondup tsering" userId="425dcc2034446b72" providerId="LiveId" clId="{498BDE69-4AA2-41AD-88FF-540F33E9F538}" dt="2021-08-03T07:42:57.994" v="30"/>
        <pc:sldMkLst>
          <pc:docMk/>
          <pc:sldMk cId="814010234" sldId="263"/>
        </pc:sldMkLst>
        <pc:picChg chg="add del mod">
          <ac:chgData name="dhondup tsering" userId="425dcc2034446b72" providerId="LiveId" clId="{498BDE69-4AA2-41AD-88FF-540F33E9F538}" dt="2021-08-03T07:42:45.237" v="29"/>
          <ac:picMkLst>
            <pc:docMk/>
            <pc:sldMk cId="814010234" sldId="263"/>
            <ac:picMk id="2" creationId="{7EBE9244-18D4-48AD-8E79-FEEA2493B722}"/>
          </ac:picMkLst>
        </pc:picChg>
        <pc:picChg chg="add del mod">
          <ac:chgData name="dhondup tsering" userId="425dcc2034446b72" providerId="LiveId" clId="{498BDE69-4AA2-41AD-88FF-540F33E9F538}" dt="2021-08-03T07:42:57.994" v="30"/>
          <ac:picMkLst>
            <pc:docMk/>
            <pc:sldMk cId="814010234" sldId="263"/>
            <ac:picMk id="3" creationId="{5ACE64E2-BE25-4959-9C06-45B76C254FF2}"/>
          </ac:picMkLst>
        </pc:picChg>
        <pc:picChg chg="add mod">
          <ac:chgData name="dhondup tsering" userId="425dcc2034446b72" providerId="LiveId" clId="{498BDE69-4AA2-41AD-88FF-540F33E9F538}" dt="2021-08-03T07:42:57.994" v="30"/>
          <ac:picMkLst>
            <pc:docMk/>
            <pc:sldMk cId="814010234" sldId="263"/>
            <ac:picMk id="5" creationId="{76B7B4F8-F67A-4E79-A8C0-59CB937DBBFB}"/>
          </ac:picMkLst>
        </pc:picChg>
      </pc:sldChg>
      <pc:sldChg chg="addSp delSp modSp">
        <pc:chgData name="dhondup tsering" userId="425dcc2034446b72" providerId="LiveId" clId="{498BDE69-4AA2-41AD-88FF-540F33E9F538}" dt="2021-08-03T07:44:17.223" v="33"/>
        <pc:sldMkLst>
          <pc:docMk/>
          <pc:sldMk cId="302978315" sldId="264"/>
        </pc:sldMkLst>
        <pc:picChg chg="add del mod">
          <ac:chgData name="dhondup tsering" userId="425dcc2034446b72" providerId="LiveId" clId="{498BDE69-4AA2-41AD-88FF-540F33E9F538}" dt="2021-08-03T07:43:55.955" v="32"/>
          <ac:picMkLst>
            <pc:docMk/>
            <pc:sldMk cId="302978315" sldId="264"/>
            <ac:picMk id="2" creationId="{06917260-766B-42D3-8F08-9794C125C0BD}"/>
          </ac:picMkLst>
        </pc:picChg>
        <pc:picChg chg="add del mod">
          <ac:chgData name="dhondup tsering" userId="425dcc2034446b72" providerId="LiveId" clId="{498BDE69-4AA2-41AD-88FF-540F33E9F538}" dt="2021-08-03T07:44:17.223" v="33"/>
          <ac:picMkLst>
            <pc:docMk/>
            <pc:sldMk cId="302978315" sldId="264"/>
            <ac:picMk id="3" creationId="{16A41E99-90D1-4AA1-BB04-BEDAFB1EB2ED}"/>
          </ac:picMkLst>
        </pc:picChg>
        <pc:picChg chg="add mod">
          <ac:chgData name="dhondup tsering" userId="425dcc2034446b72" providerId="LiveId" clId="{498BDE69-4AA2-41AD-88FF-540F33E9F538}" dt="2021-08-03T07:44:17.223" v="33"/>
          <ac:picMkLst>
            <pc:docMk/>
            <pc:sldMk cId="302978315" sldId="264"/>
            <ac:picMk id="5" creationId="{6454E0C2-5028-436C-B422-3C198758E262}"/>
          </ac:picMkLst>
        </pc:picChg>
      </pc:sldChg>
      <pc:sldChg chg="addSp delSp modSp">
        <pc:chgData name="dhondup tsering" userId="425dcc2034446b72" providerId="LiveId" clId="{498BDE69-4AA2-41AD-88FF-540F33E9F538}" dt="2021-08-03T07:48:20.086" v="36"/>
        <pc:sldMkLst>
          <pc:docMk/>
          <pc:sldMk cId="891345644" sldId="265"/>
        </pc:sldMkLst>
        <pc:picChg chg="add del mod">
          <ac:chgData name="dhondup tsering" userId="425dcc2034446b72" providerId="LiveId" clId="{498BDE69-4AA2-41AD-88FF-540F33E9F538}" dt="2021-08-03T07:48:04.164" v="35"/>
          <ac:picMkLst>
            <pc:docMk/>
            <pc:sldMk cId="891345644" sldId="265"/>
            <ac:picMk id="2" creationId="{FF7BE42C-73E6-4BF3-8F3E-7ED110E4A3AD}"/>
          </ac:picMkLst>
        </pc:picChg>
        <pc:picChg chg="add del mod">
          <ac:chgData name="dhondup tsering" userId="425dcc2034446b72" providerId="LiveId" clId="{498BDE69-4AA2-41AD-88FF-540F33E9F538}" dt="2021-08-03T07:48:20.086" v="36"/>
          <ac:picMkLst>
            <pc:docMk/>
            <pc:sldMk cId="891345644" sldId="265"/>
            <ac:picMk id="3" creationId="{AFE263FD-83DA-438E-A0CC-01FBFF714B26}"/>
          </ac:picMkLst>
        </pc:picChg>
        <pc:picChg chg="add mod">
          <ac:chgData name="dhondup tsering" userId="425dcc2034446b72" providerId="LiveId" clId="{498BDE69-4AA2-41AD-88FF-540F33E9F538}" dt="2021-08-03T07:48:20.086" v="36"/>
          <ac:picMkLst>
            <pc:docMk/>
            <pc:sldMk cId="891345644" sldId="265"/>
            <ac:picMk id="5" creationId="{E4D0CD75-6CDF-4CFB-A6E4-AB0F811E7182}"/>
          </ac:picMkLst>
        </pc:picChg>
      </pc:sldChg>
      <pc:sldChg chg="addSp modSp">
        <pc:chgData name="dhondup tsering" userId="425dcc2034446b72" providerId="LiveId" clId="{498BDE69-4AA2-41AD-88FF-540F33E9F538}" dt="2021-08-03T07:50:24.727" v="37"/>
        <pc:sldMkLst>
          <pc:docMk/>
          <pc:sldMk cId="3955896480" sldId="266"/>
        </pc:sldMkLst>
        <pc:picChg chg="add mod">
          <ac:chgData name="dhondup tsering" userId="425dcc2034446b72" providerId="LiveId" clId="{498BDE69-4AA2-41AD-88FF-540F33E9F538}" dt="2021-08-03T07:50:24.727" v="37"/>
          <ac:picMkLst>
            <pc:docMk/>
            <pc:sldMk cId="3955896480" sldId="266"/>
            <ac:picMk id="2" creationId="{806DE178-2106-4120-8EBD-7A307281611D}"/>
          </ac:picMkLst>
        </pc:picChg>
      </pc:sldChg>
      <pc:sldChg chg="addSp delSp modSp">
        <pc:chgData name="dhondup tsering" userId="425dcc2034446b72" providerId="LiveId" clId="{498BDE69-4AA2-41AD-88FF-540F33E9F538}" dt="2021-08-03T07:52:31.992" v="41"/>
        <pc:sldMkLst>
          <pc:docMk/>
          <pc:sldMk cId="1786802927" sldId="267"/>
        </pc:sldMkLst>
        <pc:picChg chg="add del mod">
          <ac:chgData name="dhondup tsering" userId="425dcc2034446b72" providerId="LiveId" clId="{498BDE69-4AA2-41AD-88FF-540F33E9F538}" dt="2021-08-03T07:51:52.990" v="39"/>
          <ac:picMkLst>
            <pc:docMk/>
            <pc:sldMk cId="1786802927" sldId="267"/>
            <ac:picMk id="2" creationId="{2733AE0E-2478-4F43-B8F8-39306E9898B7}"/>
          </ac:picMkLst>
        </pc:picChg>
        <pc:picChg chg="add del mod">
          <ac:chgData name="dhondup tsering" userId="425dcc2034446b72" providerId="LiveId" clId="{498BDE69-4AA2-41AD-88FF-540F33E9F538}" dt="2021-08-03T07:52:08.878" v="40"/>
          <ac:picMkLst>
            <pc:docMk/>
            <pc:sldMk cId="1786802927" sldId="267"/>
            <ac:picMk id="3" creationId="{49999370-2254-42B9-AE9A-DB70CFE5458A}"/>
          </ac:picMkLst>
        </pc:picChg>
        <pc:picChg chg="add del mod">
          <ac:chgData name="dhondup tsering" userId="425dcc2034446b72" providerId="LiveId" clId="{498BDE69-4AA2-41AD-88FF-540F33E9F538}" dt="2021-08-03T07:52:31.992" v="41"/>
          <ac:picMkLst>
            <pc:docMk/>
            <pc:sldMk cId="1786802927" sldId="267"/>
            <ac:picMk id="5" creationId="{D2B326CF-EE2D-4B88-9CEB-611429F1776D}"/>
          </ac:picMkLst>
        </pc:picChg>
        <pc:picChg chg="add mod">
          <ac:chgData name="dhondup tsering" userId="425dcc2034446b72" providerId="LiveId" clId="{498BDE69-4AA2-41AD-88FF-540F33E9F538}" dt="2021-08-03T07:52:31.992" v="41"/>
          <ac:picMkLst>
            <pc:docMk/>
            <pc:sldMk cId="1786802927" sldId="267"/>
            <ac:picMk id="7" creationId="{961E1A7D-40E2-4FAB-8991-642F0BE8AC8C}"/>
          </ac:picMkLst>
        </pc:picChg>
      </pc:sldChg>
      <pc:sldChg chg="addSp delSp modSp">
        <pc:chgData name="dhondup tsering" userId="425dcc2034446b72" providerId="LiveId" clId="{498BDE69-4AA2-41AD-88FF-540F33E9F538}" dt="2021-08-03T07:57:21.122" v="48"/>
        <pc:sldMkLst>
          <pc:docMk/>
          <pc:sldMk cId="4053000739" sldId="268"/>
        </pc:sldMkLst>
        <pc:picChg chg="add del mod">
          <ac:chgData name="dhondup tsering" userId="425dcc2034446b72" providerId="LiveId" clId="{498BDE69-4AA2-41AD-88FF-540F33E9F538}" dt="2021-08-03T07:55:21.962" v="43"/>
          <ac:picMkLst>
            <pc:docMk/>
            <pc:sldMk cId="4053000739" sldId="268"/>
            <ac:picMk id="2" creationId="{C9C5C7ED-4CBF-4753-A45A-DD481B68B085}"/>
          </ac:picMkLst>
        </pc:picChg>
        <pc:picChg chg="add del mod">
          <ac:chgData name="dhondup tsering" userId="425dcc2034446b72" providerId="LiveId" clId="{498BDE69-4AA2-41AD-88FF-540F33E9F538}" dt="2021-08-03T07:55:46.198" v="44"/>
          <ac:picMkLst>
            <pc:docMk/>
            <pc:sldMk cId="4053000739" sldId="268"/>
            <ac:picMk id="3" creationId="{DC477039-B8AA-461B-98CE-7BE555686373}"/>
          </ac:picMkLst>
        </pc:picChg>
        <pc:picChg chg="add del mod">
          <ac:chgData name="dhondup tsering" userId="425dcc2034446b72" providerId="LiveId" clId="{498BDE69-4AA2-41AD-88FF-540F33E9F538}" dt="2021-08-03T07:56:10.865" v="45"/>
          <ac:picMkLst>
            <pc:docMk/>
            <pc:sldMk cId="4053000739" sldId="268"/>
            <ac:picMk id="5" creationId="{4713ACC6-BF20-4D2A-9F7A-D1FB87951396}"/>
          </ac:picMkLst>
        </pc:picChg>
        <pc:picChg chg="add del mod">
          <ac:chgData name="dhondup tsering" userId="425dcc2034446b72" providerId="LiveId" clId="{498BDE69-4AA2-41AD-88FF-540F33E9F538}" dt="2021-08-03T07:56:36.954" v="46"/>
          <ac:picMkLst>
            <pc:docMk/>
            <pc:sldMk cId="4053000739" sldId="268"/>
            <ac:picMk id="7" creationId="{61D9AED6-E47B-4A3C-BE8F-E7F68EC4D2C7}"/>
          </ac:picMkLst>
        </pc:picChg>
        <pc:picChg chg="add del mod">
          <ac:chgData name="dhondup tsering" userId="425dcc2034446b72" providerId="LiveId" clId="{498BDE69-4AA2-41AD-88FF-540F33E9F538}" dt="2021-08-03T07:56:57.777" v="47"/>
          <ac:picMkLst>
            <pc:docMk/>
            <pc:sldMk cId="4053000739" sldId="268"/>
            <ac:picMk id="8" creationId="{CF9E1B6A-A456-4F80-8705-58F51683AAAD}"/>
          </ac:picMkLst>
        </pc:picChg>
        <pc:picChg chg="add del mod">
          <ac:chgData name="dhondup tsering" userId="425dcc2034446b72" providerId="LiveId" clId="{498BDE69-4AA2-41AD-88FF-540F33E9F538}" dt="2021-08-03T07:57:21.122" v="48"/>
          <ac:picMkLst>
            <pc:docMk/>
            <pc:sldMk cId="4053000739" sldId="268"/>
            <ac:picMk id="9" creationId="{ACB9CF6C-0723-435B-9BC3-302981A971F7}"/>
          </ac:picMkLst>
        </pc:picChg>
        <pc:picChg chg="add mod">
          <ac:chgData name="dhondup tsering" userId="425dcc2034446b72" providerId="LiveId" clId="{498BDE69-4AA2-41AD-88FF-540F33E9F538}" dt="2021-08-03T07:57:21.122" v="48"/>
          <ac:picMkLst>
            <pc:docMk/>
            <pc:sldMk cId="4053000739" sldId="268"/>
            <ac:picMk id="10" creationId="{95115359-A6DF-4C71-AFA8-255B797E4B55}"/>
          </ac:picMkLst>
        </pc:picChg>
      </pc:sldChg>
      <pc:sldChg chg="addSp modSp">
        <pc:chgData name="dhondup tsering" userId="425dcc2034446b72" providerId="LiveId" clId="{498BDE69-4AA2-41AD-88FF-540F33E9F538}" dt="2021-08-03T07:58:45.118" v="49"/>
        <pc:sldMkLst>
          <pc:docMk/>
          <pc:sldMk cId="3097559617" sldId="269"/>
        </pc:sldMkLst>
        <pc:picChg chg="add mod">
          <ac:chgData name="dhondup tsering" userId="425dcc2034446b72" providerId="LiveId" clId="{498BDE69-4AA2-41AD-88FF-540F33E9F538}" dt="2021-08-03T07:58:45.118" v="49"/>
          <ac:picMkLst>
            <pc:docMk/>
            <pc:sldMk cId="3097559617" sldId="269"/>
            <ac:picMk id="2" creationId="{708B878A-DC7D-49F8-9640-943B59956E5F}"/>
          </ac:picMkLst>
        </pc:picChg>
      </pc:sldChg>
      <pc:sldChg chg="addSp delSp modSp">
        <pc:chgData name="dhondup tsering" userId="425dcc2034446b72" providerId="LiveId" clId="{498BDE69-4AA2-41AD-88FF-540F33E9F538}" dt="2021-08-03T08:00:03.988" v="51"/>
        <pc:sldMkLst>
          <pc:docMk/>
          <pc:sldMk cId="415415560" sldId="270"/>
        </pc:sldMkLst>
        <pc:picChg chg="add del mod">
          <ac:chgData name="dhondup tsering" userId="425dcc2034446b72" providerId="LiveId" clId="{498BDE69-4AA2-41AD-88FF-540F33E9F538}" dt="2021-08-03T08:00:03.988" v="51"/>
          <ac:picMkLst>
            <pc:docMk/>
            <pc:sldMk cId="415415560" sldId="270"/>
            <ac:picMk id="2" creationId="{8DF5E253-FD8D-4DCB-BDDD-AFC63471782D}"/>
          </ac:picMkLst>
        </pc:picChg>
        <pc:picChg chg="add mod">
          <ac:chgData name="dhondup tsering" userId="425dcc2034446b72" providerId="LiveId" clId="{498BDE69-4AA2-41AD-88FF-540F33E9F538}" dt="2021-08-03T08:00:03.988" v="51"/>
          <ac:picMkLst>
            <pc:docMk/>
            <pc:sldMk cId="415415560" sldId="270"/>
            <ac:picMk id="3" creationId="{554BCB87-D5ED-46FC-92A7-8488AB412D5F}"/>
          </ac:picMkLst>
        </pc:picChg>
      </pc:sldChg>
      <pc:sldChg chg="addSp delSp modSp">
        <pc:chgData name="dhondup tsering" userId="425dcc2034446b72" providerId="LiveId" clId="{498BDE69-4AA2-41AD-88FF-540F33E9F538}" dt="2021-08-03T08:01:08.587" v="53"/>
        <pc:sldMkLst>
          <pc:docMk/>
          <pc:sldMk cId="4138472140" sldId="271"/>
        </pc:sldMkLst>
        <pc:picChg chg="add del mod">
          <ac:chgData name="dhondup tsering" userId="425dcc2034446b72" providerId="LiveId" clId="{498BDE69-4AA2-41AD-88FF-540F33E9F538}" dt="2021-08-03T08:01:08.587" v="53"/>
          <ac:picMkLst>
            <pc:docMk/>
            <pc:sldMk cId="4138472140" sldId="271"/>
            <ac:picMk id="2" creationId="{3DA76539-E389-4278-BA73-C9E2927DD5AD}"/>
          </ac:picMkLst>
        </pc:picChg>
        <pc:picChg chg="add mod">
          <ac:chgData name="dhondup tsering" userId="425dcc2034446b72" providerId="LiveId" clId="{498BDE69-4AA2-41AD-88FF-540F33E9F538}" dt="2021-08-03T08:01:08.587" v="53"/>
          <ac:picMkLst>
            <pc:docMk/>
            <pc:sldMk cId="4138472140" sldId="271"/>
            <ac:picMk id="3" creationId="{C90E6844-CA93-4CBB-B5BF-590FBC788902}"/>
          </ac:picMkLst>
        </pc:picChg>
      </pc:sldChg>
      <pc:sldChg chg="addSp delSp modSp">
        <pc:chgData name="dhondup tsering" userId="425dcc2034446b72" providerId="LiveId" clId="{498BDE69-4AA2-41AD-88FF-540F33E9F538}" dt="2021-08-03T08:04:45.508" v="55"/>
        <pc:sldMkLst>
          <pc:docMk/>
          <pc:sldMk cId="3074633053" sldId="272"/>
        </pc:sldMkLst>
        <pc:picChg chg="add del mod">
          <ac:chgData name="dhondup tsering" userId="425dcc2034446b72" providerId="LiveId" clId="{498BDE69-4AA2-41AD-88FF-540F33E9F538}" dt="2021-08-03T08:04:45.508" v="55"/>
          <ac:picMkLst>
            <pc:docMk/>
            <pc:sldMk cId="3074633053" sldId="272"/>
            <ac:picMk id="2" creationId="{DA5F00DC-E9EC-40E5-AECC-21C01A46C88F}"/>
          </ac:picMkLst>
        </pc:picChg>
        <pc:picChg chg="add mod">
          <ac:chgData name="dhondup tsering" userId="425dcc2034446b72" providerId="LiveId" clId="{498BDE69-4AA2-41AD-88FF-540F33E9F538}" dt="2021-08-03T08:04:45.508" v="55"/>
          <ac:picMkLst>
            <pc:docMk/>
            <pc:sldMk cId="3074633053" sldId="272"/>
            <ac:picMk id="3" creationId="{12F0F580-FFEB-40A0-A6E9-2AC0447552C1}"/>
          </ac:picMkLst>
        </pc:picChg>
      </pc:sldChg>
      <pc:sldChg chg="addSp delSp modSp">
        <pc:chgData name="dhondup tsering" userId="425dcc2034446b72" providerId="LiveId" clId="{498BDE69-4AA2-41AD-88FF-540F33E9F538}" dt="2021-08-03T08:11:58.884" v="60"/>
        <pc:sldMkLst>
          <pc:docMk/>
          <pc:sldMk cId="1780628248" sldId="273"/>
        </pc:sldMkLst>
        <pc:picChg chg="add del mod">
          <ac:chgData name="dhondup tsering" userId="425dcc2034446b72" providerId="LiveId" clId="{498BDE69-4AA2-41AD-88FF-540F33E9F538}" dt="2021-08-03T08:10:32.501" v="57"/>
          <ac:picMkLst>
            <pc:docMk/>
            <pc:sldMk cId="1780628248" sldId="273"/>
            <ac:picMk id="2" creationId="{821A26C0-940B-4F25-BC39-D566290B65A2}"/>
          </ac:picMkLst>
        </pc:picChg>
        <pc:picChg chg="add del mod">
          <ac:chgData name="dhondup tsering" userId="425dcc2034446b72" providerId="LiveId" clId="{498BDE69-4AA2-41AD-88FF-540F33E9F538}" dt="2021-08-03T08:11:10.208" v="58"/>
          <ac:picMkLst>
            <pc:docMk/>
            <pc:sldMk cId="1780628248" sldId="273"/>
            <ac:picMk id="3" creationId="{C77A1521-2EA8-4A4D-A183-99277672F498}"/>
          </ac:picMkLst>
        </pc:picChg>
        <pc:picChg chg="add del mod">
          <ac:chgData name="dhondup tsering" userId="425dcc2034446b72" providerId="LiveId" clId="{498BDE69-4AA2-41AD-88FF-540F33E9F538}" dt="2021-08-03T08:11:35.438" v="59"/>
          <ac:picMkLst>
            <pc:docMk/>
            <pc:sldMk cId="1780628248" sldId="273"/>
            <ac:picMk id="5" creationId="{55EEF8EC-44CA-46CA-879F-499614171735}"/>
          </ac:picMkLst>
        </pc:picChg>
        <pc:picChg chg="add del mod">
          <ac:chgData name="dhondup tsering" userId="425dcc2034446b72" providerId="LiveId" clId="{498BDE69-4AA2-41AD-88FF-540F33E9F538}" dt="2021-08-03T08:11:58.884" v="60"/>
          <ac:picMkLst>
            <pc:docMk/>
            <pc:sldMk cId="1780628248" sldId="273"/>
            <ac:picMk id="7" creationId="{AF43811F-243A-4DCA-9462-F2B05DDA8374}"/>
          </ac:picMkLst>
        </pc:picChg>
        <pc:picChg chg="add mod">
          <ac:chgData name="dhondup tsering" userId="425dcc2034446b72" providerId="LiveId" clId="{498BDE69-4AA2-41AD-88FF-540F33E9F538}" dt="2021-08-03T08:11:58.884" v="60"/>
          <ac:picMkLst>
            <pc:docMk/>
            <pc:sldMk cId="1780628248" sldId="273"/>
            <ac:picMk id="8" creationId="{4F736C07-604F-497E-BFAF-4BB8CE448156}"/>
          </ac:picMkLst>
        </pc:picChg>
      </pc:sldChg>
    </pc:docChg>
  </pc:docChgLst>
  <pc:docChgLst>
    <pc:chgData name="Leonie Smith" userId="fed1330f33f5650e" providerId="LiveId" clId="{C893BF33-8BF1-4265-BE1E-11F68647784B}"/>
    <pc:docChg chg="modSld">
      <pc:chgData name="Leonie Smith" userId="fed1330f33f5650e" providerId="LiveId" clId="{C893BF33-8BF1-4265-BE1E-11F68647784B}" dt="2023-01-18T07:55:33.907" v="24"/>
      <pc:docMkLst>
        <pc:docMk/>
      </pc:docMkLst>
      <pc:sldChg chg="addSp modSp mod">
        <pc:chgData name="Leonie Smith" userId="fed1330f33f5650e" providerId="LiveId" clId="{C893BF33-8BF1-4265-BE1E-11F68647784B}" dt="2023-01-18T07:51:32.830" v="5" actId="14100"/>
        <pc:sldMkLst>
          <pc:docMk/>
          <pc:sldMk cId="3108040163" sldId="275"/>
        </pc:sldMkLst>
        <pc:spChg chg="add mod">
          <ac:chgData name="Leonie Smith" userId="fed1330f33f5650e" providerId="LiveId" clId="{C893BF33-8BF1-4265-BE1E-11F68647784B}" dt="2023-01-18T07:51:32.830" v="5" actId="14100"/>
          <ac:spMkLst>
            <pc:docMk/>
            <pc:sldMk cId="3108040163" sldId="275"/>
            <ac:spMk id="2" creationId="{C6D0F297-DE4D-C040-DA37-A3D9C9944924}"/>
          </ac:spMkLst>
        </pc:spChg>
      </pc:sldChg>
      <pc:sldChg chg="addSp modSp">
        <pc:chgData name="Leonie Smith" userId="fed1330f33f5650e" providerId="LiveId" clId="{C893BF33-8BF1-4265-BE1E-11F68647784B}" dt="2023-01-18T07:51:39.534" v="6"/>
        <pc:sldMkLst>
          <pc:docMk/>
          <pc:sldMk cId="87881299" sldId="276"/>
        </pc:sldMkLst>
        <pc:spChg chg="add mod">
          <ac:chgData name="Leonie Smith" userId="fed1330f33f5650e" providerId="LiveId" clId="{C893BF33-8BF1-4265-BE1E-11F68647784B}" dt="2023-01-18T07:51:39.534" v="6"/>
          <ac:spMkLst>
            <pc:docMk/>
            <pc:sldMk cId="87881299" sldId="276"/>
            <ac:spMk id="3" creationId="{1226B229-C47C-5105-E945-2E653D05052A}"/>
          </ac:spMkLst>
        </pc:spChg>
      </pc:sldChg>
      <pc:sldChg chg="addSp modSp">
        <pc:chgData name="Leonie Smith" userId="fed1330f33f5650e" providerId="LiveId" clId="{C893BF33-8BF1-4265-BE1E-11F68647784B}" dt="2023-01-18T07:51:56.617" v="7"/>
        <pc:sldMkLst>
          <pc:docMk/>
          <pc:sldMk cId="852221801" sldId="277"/>
        </pc:sldMkLst>
        <pc:spChg chg="add mod">
          <ac:chgData name="Leonie Smith" userId="fed1330f33f5650e" providerId="LiveId" clId="{C893BF33-8BF1-4265-BE1E-11F68647784B}" dt="2023-01-18T07:51:56.617" v="7"/>
          <ac:spMkLst>
            <pc:docMk/>
            <pc:sldMk cId="852221801" sldId="277"/>
            <ac:spMk id="2" creationId="{9B1F64DA-0939-2849-C299-EEBDF650CD35}"/>
          </ac:spMkLst>
        </pc:spChg>
      </pc:sldChg>
      <pc:sldChg chg="addSp modSp">
        <pc:chgData name="Leonie Smith" userId="fed1330f33f5650e" providerId="LiveId" clId="{C893BF33-8BF1-4265-BE1E-11F68647784B}" dt="2023-01-18T07:52:07.478" v="8"/>
        <pc:sldMkLst>
          <pc:docMk/>
          <pc:sldMk cId="224501223" sldId="278"/>
        </pc:sldMkLst>
        <pc:spChg chg="add mod">
          <ac:chgData name="Leonie Smith" userId="fed1330f33f5650e" providerId="LiveId" clId="{C893BF33-8BF1-4265-BE1E-11F68647784B}" dt="2023-01-18T07:52:07.478" v="8"/>
          <ac:spMkLst>
            <pc:docMk/>
            <pc:sldMk cId="224501223" sldId="278"/>
            <ac:spMk id="2" creationId="{D54EAEA8-7C3C-4D84-1DE5-02E950D6EE23}"/>
          </ac:spMkLst>
        </pc:spChg>
      </pc:sldChg>
      <pc:sldChg chg="addSp modSp">
        <pc:chgData name="Leonie Smith" userId="fed1330f33f5650e" providerId="LiveId" clId="{C893BF33-8BF1-4265-BE1E-11F68647784B}" dt="2023-01-18T07:52:21.293" v="9"/>
        <pc:sldMkLst>
          <pc:docMk/>
          <pc:sldMk cId="1717859536" sldId="279"/>
        </pc:sldMkLst>
        <pc:spChg chg="add mod">
          <ac:chgData name="Leonie Smith" userId="fed1330f33f5650e" providerId="LiveId" clId="{C893BF33-8BF1-4265-BE1E-11F68647784B}" dt="2023-01-18T07:52:21.293" v="9"/>
          <ac:spMkLst>
            <pc:docMk/>
            <pc:sldMk cId="1717859536" sldId="279"/>
            <ac:spMk id="2" creationId="{C3987756-76CB-3F5B-BC99-A612E6280838}"/>
          </ac:spMkLst>
        </pc:spChg>
      </pc:sldChg>
      <pc:sldChg chg="addSp modSp">
        <pc:chgData name="Leonie Smith" userId="fed1330f33f5650e" providerId="LiveId" clId="{C893BF33-8BF1-4265-BE1E-11F68647784B}" dt="2023-01-18T07:52:36.321" v="10"/>
        <pc:sldMkLst>
          <pc:docMk/>
          <pc:sldMk cId="3426206264" sldId="280"/>
        </pc:sldMkLst>
        <pc:spChg chg="add mod">
          <ac:chgData name="Leonie Smith" userId="fed1330f33f5650e" providerId="LiveId" clId="{C893BF33-8BF1-4265-BE1E-11F68647784B}" dt="2023-01-18T07:52:36.321" v="10"/>
          <ac:spMkLst>
            <pc:docMk/>
            <pc:sldMk cId="3426206264" sldId="280"/>
            <ac:spMk id="2" creationId="{E3968D12-675B-7CD9-0484-FB881E6102C5}"/>
          </ac:spMkLst>
        </pc:spChg>
      </pc:sldChg>
      <pc:sldChg chg="addSp modSp">
        <pc:chgData name="Leonie Smith" userId="fed1330f33f5650e" providerId="LiveId" clId="{C893BF33-8BF1-4265-BE1E-11F68647784B}" dt="2023-01-18T07:52:47.614" v="11"/>
        <pc:sldMkLst>
          <pc:docMk/>
          <pc:sldMk cId="2693977996" sldId="281"/>
        </pc:sldMkLst>
        <pc:spChg chg="add mod">
          <ac:chgData name="Leonie Smith" userId="fed1330f33f5650e" providerId="LiveId" clId="{C893BF33-8BF1-4265-BE1E-11F68647784B}" dt="2023-01-18T07:52:47.614" v="11"/>
          <ac:spMkLst>
            <pc:docMk/>
            <pc:sldMk cId="2693977996" sldId="281"/>
            <ac:spMk id="2" creationId="{B193C1C5-6457-9D43-C1F3-12ED561762D1}"/>
          </ac:spMkLst>
        </pc:spChg>
      </pc:sldChg>
      <pc:sldChg chg="addSp modSp mod">
        <pc:chgData name="Leonie Smith" userId="fed1330f33f5650e" providerId="LiveId" clId="{C893BF33-8BF1-4265-BE1E-11F68647784B}" dt="2023-01-18T07:53:09.304" v="13" actId="1076"/>
        <pc:sldMkLst>
          <pc:docMk/>
          <pc:sldMk cId="3686761149" sldId="282"/>
        </pc:sldMkLst>
        <pc:spChg chg="add mod">
          <ac:chgData name="Leonie Smith" userId="fed1330f33f5650e" providerId="LiveId" clId="{C893BF33-8BF1-4265-BE1E-11F68647784B}" dt="2023-01-18T07:53:09.304" v="13" actId="1076"/>
          <ac:spMkLst>
            <pc:docMk/>
            <pc:sldMk cId="3686761149" sldId="282"/>
            <ac:spMk id="2" creationId="{F5007079-1AF8-C89A-AE63-98387EC870A9}"/>
          </ac:spMkLst>
        </pc:spChg>
      </pc:sldChg>
      <pc:sldChg chg="addSp modSp">
        <pc:chgData name="Leonie Smith" userId="fed1330f33f5650e" providerId="LiveId" clId="{C893BF33-8BF1-4265-BE1E-11F68647784B}" dt="2023-01-18T07:53:22.200" v="14"/>
        <pc:sldMkLst>
          <pc:docMk/>
          <pc:sldMk cId="1208266650" sldId="283"/>
        </pc:sldMkLst>
        <pc:spChg chg="add mod">
          <ac:chgData name="Leonie Smith" userId="fed1330f33f5650e" providerId="LiveId" clId="{C893BF33-8BF1-4265-BE1E-11F68647784B}" dt="2023-01-18T07:53:22.200" v="14"/>
          <ac:spMkLst>
            <pc:docMk/>
            <pc:sldMk cId="1208266650" sldId="283"/>
            <ac:spMk id="2" creationId="{C1AE8E3F-55C7-0DF2-5E74-F34F69FE47B7}"/>
          </ac:spMkLst>
        </pc:spChg>
      </pc:sldChg>
      <pc:sldChg chg="addSp modSp">
        <pc:chgData name="Leonie Smith" userId="fed1330f33f5650e" providerId="LiveId" clId="{C893BF33-8BF1-4265-BE1E-11F68647784B}" dt="2023-01-18T07:53:35.450" v="15"/>
        <pc:sldMkLst>
          <pc:docMk/>
          <pc:sldMk cId="2611422311" sldId="284"/>
        </pc:sldMkLst>
        <pc:spChg chg="add mod">
          <ac:chgData name="Leonie Smith" userId="fed1330f33f5650e" providerId="LiveId" clId="{C893BF33-8BF1-4265-BE1E-11F68647784B}" dt="2023-01-18T07:53:35.450" v="15"/>
          <ac:spMkLst>
            <pc:docMk/>
            <pc:sldMk cId="2611422311" sldId="284"/>
            <ac:spMk id="2" creationId="{13B802E9-0D47-7652-8321-B2DED8893A1A}"/>
          </ac:spMkLst>
        </pc:spChg>
      </pc:sldChg>
      <pc:sldChg chg="addSp modSp">
        <pc:chgData name="Leonie Smith" userId="fed1330f33f5650e" providerId="LiveId" clId="{C893BF33-8BF1-4265-BE1E-11F68647784B}" dt="2023-01-18T07:53:45.317" v="16"/>
        <pc:sldMkLst>
          <pc:docMk/>
          <pc:sldMk cId="747178286" sldId="285"/>
        </pc:sldMkLst>
        <pc:spChg chg="add mod">
          <ac:chgData name="Leonie Smith" userId="fed1330f33f5650e" providerId="LiveId" clId="{C893BF33-8BF1-4265-BE1E-11F68647784B}" dt="2023-01-18T07:53:45.317" v="16"/>
          <ac:spMkLst>
            <pc:docMk/>
            <pc:sldMk cId="747178286" sldId="285"/>
            <ac:spMk id="2" creationId="{B8C719D2-8215-307D-6A51-3CD90CC8E9F5}"/>
          </ac:spMkLst>
        </pc:spChg>
      </pc:sldChg>
      <pc:sldChg chg="addSp modSp">
        <pc:chgData name="Leonie Smith" userId="fed1330f33f5650e" providerId="LiveId" clId="{C893BF33-8BF1-4265-BE1E-11F68647784B}" dt="2023-01-18T07:54:00.604" v="17"/>
        <pc:sldMkLst>
          <pc:docMk/>
          <pc:sldMk cId="1737027277" sldId="286"/>
        </pc:sldMkLst>
        <pc:spChg chg="add mod">
          <ac:chgData name="Leonie Smith" userId="fed1330f33f5650e" providerId="LiveId" clId="{C893BF33-8BF1-4265-BE1E-11F68647784B}" dt="2023-01-18T07:54:00.604" v="17"/>
          <ac:spMkLst>
            <pc:docMk/>
            <pc:sldMk cId="1737027277" sldId="286"/>
            <ac:spMk id="2" creationId="{6B014606-F855-72AE-7A13-9996DA0B1D0B}"/>
          </ac:spMkLst>
        </pc:spChg>
      </pc:sldChg>
      <pc:sldChg chg="addSp modSp">
        <pc:chgData name="Leonie Smith" userId="fed1330f33f5650e" providerId="LiveId" clId="{C893BF33-8BF1-4265-BE1E-11F68647784B}" dt="2023-01-18T07:54:13.427" v="18"/>
        <pc:sldMkLst>
          <pc:docMk/>
          <pc:sldMk cId="713280346" sldId="287"/>
        </pc:sldMkLst>
        <pc:spChg chg="add mod">
          <ac:chgData name="Leonie Smith" userId="fed1330f33f5650e" providerId="LiveId" clId="{C893BF33-8BF1-4265-BE1E-11F68647784B}" dt="2023-01-18T07:54:13.427" v="18"/>
          <ac:spMkLst>
            <pc:docMk/>
            <pc:sldMk cId="713280346" sldId="287"/>
            <ac:spMk id="2" creationId="{EEB5E4D8-23C1-0E6A-C719-71D39E98120F}"/>
          </ac:spMkLst>
        </pc:spChg>
      </pc:sldChg>
      <pc:sldChg chg="addSp modSp">
        <pc:chgData name="Leonie Smith" userId="fed1330f33f5650e" providerId="LiveId" clId="{C893BF33-8BF1-4265-BE1E-11F68647784B}" dt="2023-01-18T07:54:24.112" v="19"/>
        <pc:sldMkLst>
          <pc:docMk/>
          <pc:sldMk cId="694272496" sldId="288"/>
        </pc:sldMkLst>
        <pc:spChg chg="add mod">
          <ac:chgData name="Leonie Smith" userId="fed1330f33f5650e" providerId="LiveId" clId="{C893BF33-8BF1-4265-BE1E-11F68647784B}" dt="2023-01-18T07:54:24.112" v="19"/>
          <ac:spMkLst>
            <pc:docMk/>
            <pc:sldMk cId="694272496" sldId="288"/>
            <ac:spMk id="2" creationId="{D668660F-B3D0-34DA-BDE4-57A6BCAFD533}"/>
          </ac:spMkLst>
        </pc:spChg>
      </pc:sldChg>
      <pc:sldChg chg="addSp modSp mod">
        <pc:chgData name="Leonie Smith" userId="fed1330f33f5650e" providerId="LiveId" clId="{C893BF33-8BF1-4265-BE1E-11F68647784B}" dt="2023-01-18T07:54:43.566" v="21" actId="1076"/>
        <pc:sldMkLst>
          <pc:docMk/>
          <pc:sldMk cId="598818894" sldId="289"/>
        </pc:sldMkLst>
        <pc:spChg chg="add mod">
          <ac:chgData name="Leonie Smith" userId="fed1330f33f5650e" providerId="LiveId" clId="{C893BF33-8BF1-4265-BE1E-11F68647784B}" dt="2023-01-18T07:54:43.566" v="21" actId="1076"/>
          <ac:spMkLst>
            <pc:docMk/>
            <pc:sldMk cId="598818894" sldId="289"/>
            <ac:spMk id="2" creationId="{B116CFC7-2EA8-C24D-C2C6-99CA332861F7}"/>
          </ac:spMkLst>
        </pc:spChg>
      </pc:sldChg>
      <pc:sldChg chg="addSp modSp">
        <pc:chgData name="Leonie Smith" userId="fed1330f33f5650e" providerId="LiveId" clId="{C893BF33-8BF1-4265-BE1E-11F68647784B}" dt="2023-01-18T07:55:00.591" v="22"/>
        <pc:sldMkLst>
          <pc:docMk/>
          <pc:sldMk cId="3590646877" sldId="290"/>
        </pc:sldMkLst>
        <pc:spChg chg="add mod">
          <ac:chgData name="Leonie Smith" userId="fed1330f33f5650e" providerId="LiveId" clId="{C893BF33-8BF1-4265-BE1E-11F68647784B}" dt="2023-01-18T07:55:00.591" v="22"/>
          <ac:spMkLst>
            <pc:docMk/>
            <pc:sldMk cId="3590646877" sldId="290"/>
            <ac:spMk id="2" creationId="{F2EA5946-6D9F-F9C7-4DF2-180942935F70}"/>
          </ac:spMkLst>
        </pc:spChg>
      </pc:sldChg>
      <pc:sldChg chg="addSp modSp">
        <pc:chgData name="Leonie Smith" userId="fed1330f33f5650e" providerId="LiveId" clId="{C893BF33-8BF1-4265-BE1E-11F68647784B}" dt="2023-01-18T07:55:21.617" v="23"/>
        <pc:sldMkLst>
          <pc:docMk/>
          <pc:sldMk cId="1856809628" sldId="291"/>
        </pc:sldMkLst>
        <pc:spChg chg="add mod">
          <ac:chgData name="Leonie Smith" userId="fed1330f33f5650e" providerId="LiveId" clId="{C893BF33-8BF1-4265-BE1E-11F68647784B}" dt="2023-01-18T07:55:21.617" v="23"/>
          <ac:spMkLst>
            <pc:docMk/>
            <pc:sldMk cId="1856809628" sldId="291"/>
            <ac:spMk id="2" creationId="{405D2CFF-DADC-A95D-6459-8959306FB63E}"/>
          </ac:spMkLst>
        </pc:spChg>
      </pc:sldChg>
      <pc:sldChg chg="addSp modSp">
        <pc:chgData name="Leonie Smith" userId="fed1330f33f5650e" providerId="LiveId" clId="{C893BF33-8BF1-4265-BE1E-11F68647784B}" dt="2023-01-18T07:55:33.907" v="24"/>
        <pc:sldMkLst>
          <pc:docMk/>
          <pc:sldMk cId="3713155818" sldId="292"/>
        </pc:sldMkLst>
        <pc:spChg chg="add mod">
          <ac:chgData name="Leonie Smith" userId="fed1330f33f5650e" providerId="LiveId" clId="{C893BF33-8BF1-4265-BE1E-11F68647784B}" dt="2023-01-18T07:55:33.907" v="24"/>
          <ac:spMkLst>
            <pc:docMk/>
            <pc:sldMk cId="3713155818" sldId="292"/>
            <ac:spMk id="2" creationId="{6EE1FBB5-F2A1-3099-607E-C7C344C2E508}"/>
          </ac:spMkLst>
        </pc:spChg>
      </pc:sldChg>
    </pc:docChg>
  </pc:docChgLst>
  <pc:docChgLst>
    <pc:chgData name="Leonie Smith" userId="fed1330f33f5650e" providerId="LiveId" clId="{7427C09E-A886-4822-9AE4-FEEBFE48CD8A}"/>
    <pc:docChg chg="custSel addSld delSld modSld sldOrd">
      <pc:chgData name="Leonie Smith" userId="fed1330f33f5650e" providerId="LiveId" clId="{7427C09E-A886-4822-9AE4-FEEBFE48CD8A}" dt="2022-02-20T13:39:10.474" v="117" actId="14100"/>
      <pc:docMkLst>
        <pc:docMk/>
      </pc:docMkLst>
      <pc:sldChg chg="addSp modSp new mod">
        <pc:chgData name="Leonie Smith" userId="fed1330f33f5650e" providerId="LiveId" clId="{7427C09E-A886-4822-9AE4-FEEBFE48CD8A}" dt="2022-02-20T13:26:23.170" v="61" actId="1076"/>
        <pc:sldMkLst>
          <pc:docMk/>
          <pc:sldMk cId="3108040163" sldId="275"/>
        </pc:sldMkLst>
        <pc:picChg chg="add mod">
          <ac:chgData name="Leonie Smith" userId="fed1330f33f5650e" providerId="LiveId" clId="{7427C09E-A886-4822-9AE4-FEEBFE48CD8A}" dt="2022-02-20T13:26:23.170" v="61" actId="1076"/>
          <ac:picMkLst>
            <pc:docMk/>
            <pc:sldMk cId="3108040163" sldId="275"/>
            <ac:picMk id="3" creationId="{DD8D10F7-DCF3-4250-9144-2956A6704817}"/>
          </ac:picMkLst>
        </pc:picChg>
      </pc:sldChg>
      <pc:sldChg chg="addSp modSp add ord">
        <pc:chgData name="Leonie Smith" userId="fed1330f33f5650e" providerId="LiveId" clId="{7427C09E-A886-4822-9AE4-FEEBFE48CD8A}" dt="2022-02-20T13:26:34.066" v="62"/>
        <pc:sldMkLst>
          <pc:docMk/>
          <pc:sldMk cId="87881299" sldId="276"/>
        </pc:sldMkLst>
        <pc:picChg chg="add mod">
          <ac:chgData name="Leonie Smith" userId="fed1330f33f5650e" providerId="LiveId" clId="{7427C09E-A886-4822-9AE4-FEEBFE48CD8A}" dt="2022-02-20T13:26:34.066" v="62"/>
          <ac:picMkLst>
            <pc:docMk/>
            <pc:sldMk cId="87881299" sldId="276"/>
            <ac:picMk id="2" creationId="{255ABDE5-5B07-44E1-AD19-946C58F22D51}"/>
          </ac:picMkLst>
        </pc:picChg>
      </pc:sldChg>
      <pc:sldChg chg="addSp modSp add mod ord">
        <pc:chgData name="Leonie Smith" userId="fed1330f33f5650e" providerId="LiveId" clId="{7427C09E-A886-4822-9AE4-FEEBFE48CD8A}" dt="2022-02-20T13:27:43.351" v="65" actId="14100"/>
        <pc:sldMkLst>
          <pc:docMk/>
          <pc:sldMk cId="852221801" sldId="277"/>
        </pc:sldMkLst>
        <pc:picChg chg="add mod">
          <ac:chgData name="Leonie Smith" userId="fed1330f33f5650e" providerId="LiveId" clId="{7427C09E-A886-4822-9AE4-FEEBFE48CD8A}" dt="2022-02-20T13:27:43.351" v="65" actId="14100"/>
          <ac:picMkLst>
            <pc:docMk/>
            <pc:sldMk cId="852221801" sldId="277"/>
            <ac:picMk id="3" creationId="{69D51E40-C396-4DDB-A111-BBE6169C2DCE}"/>
          </ac:picMkLst>
        </pc:picChg>
      </pc:sldChg>
      <pc:sldChg chg="addSp modSp add mod ord">
        <pc:chgData name="Leonie Smith" userId="fed1330f33f5650e" providerId="LiveId" clId="{7427C09E-A886-4822-9AE4-FEEBFE48CD8A}" dt="2022-02-20T13:28:42.430" v="68" actId="14100"/>
        <pc:sldMkLst>
          <pc:docMk/>
          <pc:sldMk cId="224501223" sldId="278"/>
        </pc:sldMkLst>
        <pc:picChg chg="add mod">
          <ac:chgData name="Leonie Smith" userId="fed1330f33f5650e" providerId="LiveId" clId="{7427C09E-A886-4822-9AE4-FEEBFE48CD8A}" dt="2022-02-20T13:28:42.430" v="68" actId="14100"/>
          <ac:picMkLst>
            <pc:docMk/>
            <pc:sldMk cId="224501223" sldId="278"/>
            <ac:picMk id="3" creationId="{A572D458-B72C-4B44-B616-E1FC9DC92DE2}"/>
          </ac:picMkLst>
        </pc:picChg>
      </pc:sldChg>
      <pc:sldChg chg="addSp modSp add mod ord">
        <pc:chgData name="Leonie Smith" userId="fed1330f33f5650e" providerId="LiveId" clId="{7427C09E-A886-4822-9AE4-FEEBFE48CD8A}" dt="2022-02-20T13:29:28.995" v="71" actId="14100"/>
        <pc:sldMkLst>
          <pc:docMk/>
          <pc:sldMk cId="1717859536" sldId="279"/>
        </pc:sldMkLst>
        <pc:picChg chg="add mod">
          <ac:chgData name="Leonie Smith" userId="fed1330f33f5650e" providerId="LiveId" clId="{7427C09E-A886-4822-9AE4-FEEBFE48CD8A}" dt="2022-02-20T13:29:28.995" v="71" actId="14100"/>
          <ac:picMkLst>
            <pc:docMk/>
            <pc:sldMk cId="1717859536" sldId="279"/>
            <ac:picMk id="3" creationId="{EF20CED3-D549-4600-8D35-A24C2FD312C5}"/>
          </ac:picMkLst>
        </pc:picChg>
      </pc:sldChg>
      <pc:sldChg chg="addSp modSp add mod ord">
        <pc:chgData name="Leonie Smith" userId="fed1330f33f5650e" providerId="LiveId" clId="{7427C09E-A886-4822-9AE4-FEEBFE48CD8A}" dt="2022-02-20T13:30:09.907" v="74" actId="14100"/>
        <pc:sldMkLst>
          <pc:docMk/>
          <pc:sldMk cId="3426206264" sldId="280"/>
        </pc:sldMkLst>
        <pc:picChg chg="add mod">
          <ac:chgData name="Leonie Smith" userId="fed1330f33f5650e" providerId="LiveId" clId="{7427C09E-A886-4822-9AE4-FEEBFE48CD8A}" dt="2022-02-20T13:30:09.907" v="74" actId="14100"/>
          <ac:picMkLst>
            <pc:docMk/>
            <pc:sldMk cId="3426206264" sldId="280"/>
            <ac:picMk id="3" creationId="{1410E585-E195-4FAD-B068-EEDC02BD32C3}"/>
          </ac:picMkLst>
        </pc:picChg>
      </pc:sldChg>
      <pc:sldChg chg="addSp modSp add mod ord">
        <pc:chgData name="Leonie Smith" userId="fed1330f33f5650e" providerId="LiveId" clId="{7427C09E-A886-4822-9AE4-FEEBFE48CD8A}" dt="2022-02-20T13:30:56.090" v="77" actId="14100"/>
        <pc:sldMkLst>
          <pc:docMk/>
          <pc:sldMk cId="2693977996" sldId="281"/>
        </pc:sldMkLst>
        <pc:picChg chg="add mod">
          <ac:chgData name="Leonie Smith" userId="fed1330f33f5650e" providerId="LiveId" clId="{7427C09E-A886-4822-9AE4-FEEBFE48CD8A}" dt="2022-02-20T13:30:56.090" v="77" actId="14100"/>
          <ac:picMkLst>
            <pc:docMk/>
            <pc:sldMk cId="2693977996" sldId="281"/>
            <ac:picMk id="3" creationId="{12EC2E96-AA9E-418E-8445-48851AFA5B1D}"/>
          </ac:picMkLst>
        </pc:picChg>
      </pc:sldChg>
      <pc:sldChg chg="addSp delSp modSp add mod ord">
        <pc:chgData name="Leonie Smith" userId="fed1330f33f5650e" providerId="LiveId" clId="{7427C09E-A886-4822-9AE4-FEEBFE48CD8A}" dt="2022-02-20T13:32:45.548" v="84" actId="14100"/>
        <pc:sldMkLst>
          <pc:docMk/>
          <pc:sldMk cId="3686761149" sldId="282"/>
        </pc:sldMkLst>
        <pc:picChg chg="add del mod">
          <ac:chgData name="Leonie Smith" userId="fed1330f33f5650e" providerId="LiveId" clId="{7427C09E-A886-4822-9AE4-FEEBFE48CD8A}" dt="2022-02-20T13:32:11.587" v="81" actId="478"/>
          <ac:picMkLst>
            <pc:docMk/>
            <pc:sldMk cId="3686761149" sldId="282"/>
            <ac:picMk id="3" creationId="{75B68E26-7CAA-49E8-A51D-08E560F1103E}"/>
          </ac:picMkLst>
        </pc:picChg>
        <pc:picChg chg="add mod">
          <ac:chgData name="Leonie Smith" userId="fed1330f33f5650e" providerId="LiveId" clId="{7427C09E-A886-4822-9AE4-FEEBFE48CD8A}" dt="2022-02-20T13:32:45.548" v="84" actId="14100"/>
          <ac:picMkLst>
            <pc:docMk/>
            <pc:sldMk cId="3686761149" sldId="282"/>
            <ac:picMk id="5" creationId="{08BEFCA7-13B4-4034-9678-65D4B676386F}"/>
          </ac:picMkLst>
        </pc:picChg>
      </pc:sldChg>
      <pc:sldChg chg="addSp modSp add mod ord">
        <pc:chgData name="Leonie Smith" userId="fed1330f33f5650e" providerId="LiveId" clId="{7427C09E-A886-4822-9AE4-FEEBFE48CD8A}" dt="2022-02-20T13:33:21.444" v="87" actId="14100"/>
        <pc:sldMkLst>
          <pc:docMk/>
          <pc:sldMk cId="1208266650" sldId="283"/>
        </pc:sldMkLst>
        <pc:picChg chg="add mod">
          <ac:chgData name="Leonie Smith" userId="fed1330f33f5650e" providerId="LiveId" clId="{7427C09E-A886-4822-9AE4-FEEBFE48CD8A}" dt="2022-02-20T13:33:21.444" v="87" actId="14100"/>
          <ac:picMkLst>
            <pc:docMk/>
            <pc:sldMk cId="1208266650" sldId="283"/>
            <ac:picMk id="3" creationId="{0CE9D5DC-965D-4D78-9E09-0E841250664A}"/>
          </ac:picMkLst>
        </pc:picChg>
      </pc:sldChg>
      <pc:sldChg chg="addSp modSp add mod ord">
        <pc:chgData name="Leonie Smith" userId="fed1330f33f5650e" providerId="LiveId" clId="{7427C09E-A886-4822-9AE4-FEEBFE48CD8A}" dt="2022-02-20T13:34:00.278" v="90" actId="14100"/>
        <pc:sldMkLst>
          <pc:docMk/>
          <pc:sldMk cId="2611422311" sldId="284"/>
        </pc:sldMkLst>
        <pc:picChg chg="add mod">
          <ac:chgData name="Leonie Smith" userId="fed1330f33f5650e" providerId="LiveId" clId="{7427C09E-A886-4822-9AE4-FEEBFE48CD8A}" dt="2022-02-20T13:34:00.278" v="90" actId="14100"/>
          <ac:picMkLst>
            <pc:docMk/>
            <pc:sldMk cId="2611422311" sldId="284"/>
            <ac:picMk id="3" creationId="{5CB09567-E8B5-4A95-9378-43BAA3D44264}"/>
          </ac:picMkLst>
        </pc:picChg>
      </pc:sldChg>
      <pc:sldChg chg="addSp modSp add mod ord">
        <pc:chgData name="Leonie Smith" userId="fed1330f33f5650e" providerId="LiveId" clId="{7427C09E-A886-4822-9AE4-FEEBFE48CD8A}" dt="2022-02-20T13:34:33.384" v="93" actId="14100"/>
        <pc:sldMkLst>
          <pc:docMk/>
          <pc:sldMk cId="747178286" sldId="285"/>
        </pc:sldMkLst>
        <pc:picChg chg="add mod">
          <ac:chgData name="Leonie Smith" userId="fed1330f33f5650e" providerId="LiveId" clId="{7427C09E-A886-4822-9AE4-FEEBFE48CD8A}" dt="2022-02-20T13:34:33.384" v="93" actId="14100"/>
          <ac:picMkLst>
            <pc:docMk/>
            <pc:sldMk cId="747178286" sldId="285"/>
            <ac:picMk id="3" creationId="{EB8B6BE0-F562-41B5-AA49-6F10BE90A65A}"/>
          </ac:picMkLst>
        </pc:picChg>
      </pc:sldChg>
      <pc:sldChg chg="addSp modSp add mod ord">
        <pc:chgData name="Leonie Smith" userId="fed1330f33f5650e" providerId="LiveId" clId="{7427C09E-A886-4822-9AE4-FEEBFE48CD8A}" dt="2022-02-20T13:35:19.247" v="98" actId="1076"/>
        <pc:sldMkLst>
          <pc:docMk/>
          <pc:sldMk cId="1737027277" sldId="286"/>
        </pc:sldMkLst>
        <pc:picChg chg="add mod">
          <ac:chgData name="Leonie Smith" userId="fed1330f33f5650e" providerId="LiveId" clId="{7427C09E-A886-4822-9AE4-FEEBFE48CD8A}" dt="2022-02-20T13:35:19.247" v="98" actId="1076"/>
          <ac:picMkLst>
            <pc:docMk/>
            <pc:sldMk cId="1737027277" sldId="286"/>
            <ac:picMk id="3" creationId="{ADA6EC4D-54FB-4E1E-B79B-8388913B9C8C}"/>
          </ac:picMkLst>
        </pc:picChg>
      </pc:sldChg>
      <pc:sldChg chg="addSp modSp add mod ord">
        <pc:chgData name="Leonie Smith" userId="fed1330f33f5650e" providerId="LiveId" clId="{7427C09E-A886-4822-9AE4-FEEBFE48CD8A}" dt="2022-02-20T13:36:08.436" v="101" actId="14100"/>
        <pc:sldMkLst>
          <pc:docMk/>
          <pc:sldMk cId="713280346" sldId="287"/>
        </pc:sldMkLst>
        <pc:picChg chg="add mod">
          <ac:chgData name="Leonie Smith" userId="fed1330f33f5650e" providerId="LiveId" clId="{7427C09E-A886-4822-9AE4-FEEBFE48CD8A}" dt="2022-02-20T13:36:08.436" v="101" actId="14100"/>
          <ac:picMkLst>
            <pc:docMk/>
            <pc:sldMk cId="713280346" sldId="287"/>
            <ac:picMk id="3" creationId="{CE4D881F-1CC7-4720-9527-4B853808FFAF}"/>
          </ac:picMkLst>
        </pc:picChg>
      </pc:sldChg>
      <pc:sldChg chg="addSp modSp add mod ord">
        <pc:chgData name="Leonie Smith" userId="fed1330f33f5650e" providerId="LiveId" clId="{7427C09E-A886-4822-9AE4-FEEBFE48CD8A}" dt="2022-02-20T13:36:46.879" v="104" actId="14100"/>
        <pc:sldMkLst>
          <pc:docMk/>
          <pc:sldMk cId="694272496" sldId="288"/>
        </pc:sldMkLst>
        <pc:picChg chg="add mod">
          <ac:chgData name="Leonie Smith" userId="fed1330f33f5650e" providerId="LiveId" clId="{7427C09E-A886-4822-9AE4-FEEBFE48CD8A}" dt="2022-02-20T13:36:46.879" v="104" actId="14100"/>
          <ac:picMkLst>
            <pc:docMk/>
            <pc:sldMk cId="694272496" sldId="288"/>
            <ac:picMk id="3" creationId="{E847075B-CCE9-4143-BAE6-3D6B9C505DA0}"/>
          </ac:picMkLst>
        </pc:picChg>
      </pc:sldChg>
      <pc:sldChg chg="addSp modSp add mod ord">
        <pc:chgData name="Leonie Smith" userId="fed1330f33f5650e" providerId="LiveId" clId="{7427C09E-A886-4822-9AE4-FEEBFE48CD8A}" dt="2022-02-20T13:37:32.520" v="108" actId="14100"/>
        <pc:sldMkLst>
          <pc:docMk/>
          <pc:sldMk cId="598818894" sldId="289"/>
        </pc:sldMkLst>
        <pc:picChg chg="add mod">
          <ac:chgData name="Leonie Smith" userId="fed1330f33f5650e" providerId="LiveId" clId="{7427C09E-A886-4822-9AE4-FEEBFE48CD8A}" dt="2022-02-20T13:37:32.520" v="108" actId="14100"/>
          <ac:picMkLst>
            <pc:docMk/>
            <pc:sldMk cId="598818894" sldId="289"/>
            <ac:picMk id="3" creationId="{81EA1F8E-039B-4AD5-9A60-4587C04AE060}"/>
          </ac:picMkLst>
        </pc:picChg>
      </pc:sldChg>
      <pc:sldChg chg="addSp modSp add mod ord">
        <pc:chgData name="Leonie Smith" userId="fed1330f33f5650e" providerId="LiveId" clId="{7427C09E-A886-4822-9AE4-FEEBFE48CD8A}" dt="2022-02-20T13:38:02.917" v="111" actId="14100"/>
        <pc:sldMkLst>
          <pc:docMk/>
          <pc:sldMk cId="3590646877" sldId="290"/>
        </pc:sldMkLst>
        <pc:picChg chg="add mod">
          <ac:chgData name="Leonie Smith" userId="fed1330f33f5650e" providerId="LiveId" clId="{7427C09E-A886-4822-9AE4-FEEBFE48CD8A}" dt="2022-02-20T13:38:02.917" v="111" actId="14100"/>
          <ac:picMkLst>
            <pc:docMk/>
            <pc:sldMk cId="3590646877" sldId="290"/>
            <ac:picMk id="3" creationId="{9BA1147A-41ED-4F9D-8CED-E4BC31F28882}"/>
          </ac:picMkLst>
        </pc:picChg>
      </pc:sldChg>
      <pc:sldChg chg="addSp modSp add mod ord">
        <pc:chgData name="Leonie Smith" userId="fed1330f33f5650e" providerId="LiveId" clId="{7427C09E-A886-4822-9AE4-FEEBFE48CD8A}" dt="2022-02-20T13:38:37.696" v="114" actId="14100"/>
        <pc:sldMkLst>
          <pc:docMk/>
          <pc:sldMk cId="1856809628" sldId="291"/>
        </pc:sldMkLst>
        <pc:picChg chg="add mod">
          <ac:chgData name="Leonie Smith" userId="fed1330f33f5650e" providerId="LiveId" clId="{7427C09E-A886-4822-9AE4-FEEBFE48CD8A}" dt="2022-02-20T13:38:37.696" v="114" actId="14100"/>
          <ac:picMkLst>
            <pc:docMk/>
            <pc:sldMk cId="1856809628" sldId="291"/>
            <ac:picMk id="3" creationId="{4A754DFE-CB3C-4E5F-BB8D-468BEB2DBE3A}"/>
          </ac:picMkLst>
        </pc:picChg>
      </pc:sldChg>
      <pc:sldChg chg="addSp modSp add mod ord">
        <pc:chgData name="Leonie Smith" userId="fed1330f33f5650e" providerId="LiveId" clId="{7427C09E-A886-4822-9AE4-FEEBFE48CD8A}" dt="2022-02-20T13:39:10.474" v="117" actId="14100"/>
        <pc:sldMkLst>
          <pc:docMk/>
          <pc:sldMk cId="3713155818" sldId="292"/>
        </pc:sldMkLst>
        <pc:picChg chg="add mod">
          <ac:chgData name="Leonie Smith" userId="fed1330f33f5650e" providerId="LiveId" clId="{7427C09E-A886-4822-9AE4-FEEBFE48CD8A}" dt="2022-02-20T13:39:10.474" v="117" actId="14100"/>
          <ac:picMkLst>
            <pc:docMk/>
            <pc:sldMk cId="3713155818" sldId="292"/>
            <ac:picMk id="3" creationId="{FFA233CD-4468-449C-B017-A831EF669D28}"/>
          </ac:picMkLst>
        </pc:picChg>
      </pc:sldChg>
      <pc:sldChg chg="add del ord">
        <pc:chgData name="Leonie Smith" userId="fed1330f33f5650e" providerId="LiveId" clId="{7427C09E-A886-4822-9AE4-FEEBFE48CD8A}" dt="2022-02-20T13:21:50.995" v="55" actId="47"/>
        <pc:sldMkLst>
          <pc:docMk/>
          <pc:sldMk cId="2190129977" sldId="293"/>
        </pc:sldMkLst>
      </pc:sldChg>
    </pc:docChg>
  </pc:docChgLst>
  <pc:docChgLst>
    <pc:chgData name="Leonie Smith" userId="fed1330f33f5650e" providerId="LiveId" clId="{76AB4ADA-660C-477A-A1F5-BDCE389AD8C9}"/>
    <pc:docChg chg="custSel modSld">
      <pc:chgData name="Leonie Smith" userId="fed1330f33f5650e" providerId="LiveId" clId="{76AB4ADA-660C-477A-A1F5-BDCE389AD8C9}" dt="2023-10-25T07:21:22.146" v="123" actId="20577"/>
      <pc:docMkLst>
        <pc:docMk/>
      </pc:docMkLst>
      <pc:sldChg chg="addSp delSp modSp mod modTransition delAnim modAnim">
        <pc:chgData name="Leonie Smith" userId="fed1330f33f5650e" providerId="LiveId" clId="{76AB4ADA-660C-477A-A1F5-BDCE389AD8C9}" dt="2023-10-23T07:25:47.306" v="40"/>
        <pc:sldMkLst>
          <pc:docMk/>
          <pc:sldMk cId="3348757415" sldId="256"/>
        </pc:sldMkLst>
        <pc:picChg chg="del">
          <ac:chgData name="Leonie Smith" userId="fed1330f33f5650e" providerId="LiveId" clId="{76AB4ADA-660C-477A-A1F5-BDCE389AD8C9}" dt="2023-10-23T07:16:48.303" v="4"/>
          <ac:picMkLst>
            <pc:docMk/>
            <pc:sldMk cId="3348757415" sldId="256"/>
            <ac:picMk id="3" creationId="{1766C0FA-2E5E-42CC-8A40-E59AA06A1865}"/>
          </ac:picMkLst>
        </pc:picChg>
        <pc:picChg chg="add del mod">
          <ac:chgData name="Leonie Smith" userId="fed1330f33f5650e" providerId="LiveId" clId="{76AB4ADA-660C-477A-A1F5-BDCE389AD8C9}" dt="2023-10-23T07:16:56.267" v="5"/>
          <ac:picMkLst>
            <pc:docMk/>
            <pc:sldMk cId="3348757415" sldId="256"/>
            <ac:picMk id="5" creationId="{C2DBDBA2-0CAF-CEDC-5E78-CC39B745936F}"/>
          </ac:picMkLst>
        </pc:picChg>
        <pc:picChg chg="add del mod">
          <ac:chgData name="Leonie Smith" userId="fed1330f33f5650e" providerId="LiveId" clId="{76AB4ADA-660C-477A-A1F5-BDCE389AD8C9}" dt="2023-10-23T07:19:06.001" v="27"/>
          <ac:picMkLst>
            <pc:docMk/>
            <pc:sldMk cId="3348757415" sldId="256"/>
            <ac:picMk id="7" creationId="{8183CF9A-9204-B203-C6FA-63ECF6FF24E2}"/>
          </ac:picMkLst>
        </pc:picChg>
        <pc:picChg chg="add del mod ord">
          <ac:chgData name="Leonie Smith" userId="fed1330f33f5650e" providerId="LiveId" clId="{76AB4ADA-660C-477A-A1F5-BDCE389AD8C9}" dt="2023-10-23T07:19:36.888" v="29"/>
          <ac:picMkLst>
            <pc:docMk/>
            <pc:sldMk cId="3348757415" sldId="256"/>
            <ac:picMk id="11" creationId="{AD377D73-36A5-5091-D0D1-C1CF3FE39795}"/>
          </ac:picMkLst>
        </pc:picChg>
        <pc:picChg chg="add del mod">
          <ac:chgData name="Leonie Smith" userId="fed1330f33f5650e" providerId="LiveId" clId="{76AB4ADA-660C-477A-A1F5-BDCE389AD8C9}" dt="2023-10-23T07:23:08.167" v="37" actId="478"/>
          <ac:picMkLst>
            <pc:docMk/>
            <pc:sldMk cId="3348757415" sldId="256"/>
            <ac:picMk id="12" creationId="{864C5369-1952-7A49-E038-E9F5F1AD2BA6}"/>
          </ac:picMkLst>
        </pc:picChg>
        <pc:picChg chg="add del mod">
          <ac:chgData name="Leonie Smith" userId="fed1330f33f5650e" providerId="LiveId" clId="{76AB4ADA-660C-477A-A1F5-BDCE389AD8C9}" dt="2023-10-23T07:25:47.306" v="40"/>
          <ac:picMkLst>
            <pc:docMk/>
            <pc:sldMk cId="3348757415" sldId="256"/>
            <ac:picMk id="22" creationId="{94D78E35-36AE-0C80-84A9-EE547CFDBEE4}"/>
          </ac:picMkLst>
        </pc:picChg>
        <pc:picChg chg="add mod">
          <ac:chgData name="Leonie Smith" userId="fed1330f33f5650e" providerId="LiveId" clId="{76AB4ADA-660C-477A-A1F5-BDCE389AD8C9}" dt="2023-10-23T07:25:47.306" v="40"/>
          <ac:picMkLst>
            <pc:docMk/>
            <pc:sldMk cId="3348757415" sldId="256"/>
            <ac:picMk id="23" creationId="{638BDB05-AB98-BD9F-D107-96908F16C3B0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27:11.101" v="44"/>
        <pc:sldMkLst>
          <pc:docMk/>
          <pc:sldMk cId="1018574621" sldId="257"/>
        </pc:sldMkLst>
        <pc:picChg chg="add del mod">
          <ac:chgData name="Leonie Smith" userId="fed1330f33f5650e" providerId="LiveId" clId="{76AB4ADA-660C-477A-A1F5-BDCE389AD8C9}" dt="2023-10-23T07:18:16.184" v="8"/>
          <ac:picMkLst>
            <pc:docMk/>
            <pc:sldMk cId="1018574621" sldId="257"/>
            <ac:picMk id="3" creationId="{F663698D-FD41-EBC1-7B89-2ACE9494FAC8}"/>
          </ac:picMkLst>
        </pc:picChg>
        <pc:picChg chg="add del mod">
          <ac:chgData name="Leonie Smith" userId="fed1330f33f5650e" providerId="LiveId" clId="{76AB4ADA-660C-477A-A1F5-BDCE389AD8C9}" dt="2023-10-23T07:19:06.001" v="27"/>
          <ac:picMkLst>
            <pc:docMk/>
            <pc:sldMk cId="1018574621" sldId="257"/>
            <ac:picMk id="5" creationId="{AF9C7D56-6FAE-E02A-60AE-066503739290}"/>
          </ac:picMkLst>
        </pc:picChg>
        <pc:picChg chg="del">
          <ac:chgData name="Leonie Smith" userId="fed1330f33f5650e" providerId="LiveId" clId="{76AB4ADA-660C-477A-A1F5-BDCE389AD8C9}" dt="2023-10-23T07:17:51.588" v="7"/>
          <ac:picMkLst>
            <pc:docMk/>
            <pc:sldMk cId="1018574621" sldId="257"/>
            <ac:picMk id="7" creationId="{93290CAB-A1E6-4E51-8738-15116AD8F627}"/>
          </ac:picMkLst>
        </pc:picChg>
        <pc:picChg chg="add del mod ord">
          <ac:chgData name="Leonie Smith" userId="fed1330f33f5650e" providerId="LiveId" clId="{76AB4ADA-660C-477A-A1F5-BDCE389AD8C9}" dt="2023-10-23T07:26:42.325" v="41"/>
          <ac:picMkLst>
            <pc:docMk/>
            <pc:sldMk cId="1018574621" sldId="257"/>
            <ac:picMk id="11" creationId="{6967078E-439B-28BB-32D0-25D23E8BA02F}"/>
          </ac:picMkLst>
        </pc:picChg>
        <pc:picChg chg="add del mod">
          <ac:chgData name="Leonie Smith" userId="fed1330f33f5650e" providerId="LiveId" clId="{76AB4ADA-660C-477A-A1F5-BDCE389AD8C9}" dt="2023-10-23T07:26:47.250" v="43"/>
          <ac:picMkLst>
            <pc:docMk/>
            <pc:sldMk cId="1018574621" sldId="257"/>
            <ac:picMk id="12" creationId="{D139A07F-1737-E855-9141-11AA2CAC1287}"/>
          </ac:picMkLst>
        </pc:picChg>
        <pc:picChg chg="add del mod ord">
          <ac:chgData name="Leonie Smith" userId="fed1330f33f5650e" providerId="LiveId" clId="{76AB4ADA-660C-477A-A1F5-BDCE389AD8C9}" dt="2023-10-23T07:27:11.101" v="44"/>
          <ac:picMkLst>
            <pc:docMk/>
            <pc:sldMk cId="1018574621" sldId="257"/>
            <ac:picMk id="15" creationId="{AD1ADE55-A8DC-C610-F43D-7661DC7B6EA5}"/>
          </ac:picMkLst>
        </pc:picChg>
        <pc:picChg chg="add mod">
          <ac:chgData name="Leonie Smith" userId="fed1330f33f5650e" providerId="LiveId" clId="{76AB4ADA-660C-477A-A1F5-BDCE389AD8C9}" dt="2023-10-23T07:27:11.101" v="44"/>
          <ac:picMkLst>
            <pc:docMk/>
            <pc:sldMk cId="1018574621" sldId="257"/>
            <ac:picMk id="16" creationId="{A0FE6178-0126-F960-DB08-F0367111628D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28:20.749" v="48"/>
        <pc:sldMkLst>
          <pc:docMk/>
          <pc:sldMk cId="525752733" sldId="258"/>
        </pc:sldMkLst>
        <pc:picChg chg="del">
          <ac:chgData name="Leonie Smith" userId="fed1330f33f5650e" providerId="LiveId" clId="{76AB4ADA-660C-477A-A1F5-BDCE389AD8C9}" dt="2023-10-23T07:19:06.001" v="27"/>
          <ac:picMkLst>
            <pc:docMk/>
            <pc:sldMk cId="525752733" sldId="258"/>
            <ac:picMk id="3" creationId="{03EECE11-52E8-4E04-94E0-0D4EB94A79C6}"/>
          </ac:picMkLst>
        </pc:picChg>
        <pc:picChg chg="add del mod">
          <ac:chgData name="Leonie Smith" userId="fed1330f33f5650e" providerId="LiveId" clId="{76AB4ADA-660C-477A-A1F5-BDCE389AD8C9}" dt="2023-10-23T07:27:59.684" v="45"/>
          <ac:picMkLst>
            <pc:docMk/>
            <pc:sldMk cId="525752733" sldId="258"/>
            <ac:picMk id="5" creationId="{A17859BD-CED0-372E-AD4E-D74B8EED3FD9}"/>
          </ac:picMkLst>
        </pc:picChg>
        <pc:picChg chg="add del mod">
          <ac:chgData name="Leonie Smith" userId="fed1330f33f5650e" providerId="LiveId" clId="{76AB4ADA-660C-477A-A1F5-BDCE389AD8C9}" dt="2023-10-23T07:28:05.759" v="47"/>
          <ac:picMkLst>
            <pc:docMk/>
            <pc:sldMk cId="525752733" sldId="258"/>
            <ac:picMk id="7" creationId="{A5838DC3-B535-D237-17CF-8F775ACDB60B}"/>
          </ac:picMkLst>
        </pc:picChg>
        <pc:picChg chg="add del mod ord">
          <ac:chgData name="Leonie Smith" userId="fed1330f33f5650e" providerId="LiveId" clId="{76AB4ADA-660C-477A-A1F5-BDCE389AD8C9}" dt="2023-10-23T07:28:20.749" v="48"/>
          <ac:picMkLst>
            <pc:docMk/>
            <pc:sldMk cId="525752733" sldId="258"/>
            <ac:picMk id="10" creationId="{CE5F0013-F4E2-8F4F-6AF7-6691480C8D83}"/>
          </ac:picMkLst>
        </pc:picChg>
        <pc:picChg chg="add mod">
          <ac:chgData name="Leonie Smith" userId="fed1330f33f5650e" providerId="LiveId" clId="{76AB4ADA-660C-477A-A1F5-BDCE389AD8C9}" dt="2023-10-23T07:28:20.749" v="48"/>
          <ac:picMkLst>
            <pc:docMk/>
            <pc:sldMk cId="525752733" sldId="258"/>
            <ac:picMk id="11" creationId="{70313BDE-250C-7633-6477-97F77B9F0F79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29:51.921" v="52"/>
        <pc:sldMkLst>
          <pc:docMk/>
          <pc:sldMk cId="3459794170" sldId="259"/>
        </pc:sldMkLst>
        <pc:picChg chg="add del mod">
          <ac:chgData name="Leonie Smith" userId="fed1330f33f5650e" providerId="LiveId" clId="{76AB4ADA-660C-477A-A1F5-BDCE389AD8C9}" dt="2023-10-23T07:29:23.687" v="49"/>
          <ac:picMkLst>
            <pc:docMk/>
            <pc:sldMk cId="3459794170" sldId="259"/>
            <ac:picMk id="2" creationId="{874A176D-B8C8-1518-706E-0224C9B888C0}"/>
          </ac:picMkLst>
        </pc:picChg>
        <pc:picChg chg="add del mod">
          <ac:chgData name="Leonie Smith" userId="fed1330f33f5650e" providerId="LiveId" clId="{76AB4ADA-660C-477A-A1F5-BDCE389AD8C9}" dt="2023-10-23T07:29:29.715" v="51"/>
          <ac:picMkLst>
            <pc:docMk/>
            <pc:sldMk cId="3459794170" sldId="259"/>
            <ac:picMk id="3" creationId="{759DD6DA-F2D3-D744-5DD9-1E49AD4FBA4F}"/>
          </ac:picMkLst>
        </pc:picChg>
        <pc:picChg chg="del">
          <ac:chgData name="Leonie Smith" userId="fed1330f33f5650e" providerId="LiveId" clId="{76AB4ADA-660C-477A-A1F5-BDCE389AD8C9}" dt="2023-10-23T07:19:06.001" v="27"/>
          <ac:picMkLst>
            <pc:docMk/>
            <pc:sldMk cId="3459794170" sldId="259"/>
            <ac:picMk id="8" creationId="{3DCF6CAF-214D-4B54-AB2C-74FD1A18E8FE}"/>
          </ac:picMkLst>
        </pc:picChg>
        <pc:picChg chg="add del mod ord">
          <ac:chgData name="Leonie Smith" userId="fed1330f33f5650e" providerId="LiveId" clId="{76AB4ADA-660C-477A-A1F5-BDCE389AD8C9}" dt="2023-10-23T07:29:51.921" v="52"/>
          <ac:picMkLst>
            <pc:docMk/>
            <pc:sldMk cId="3459794170" sldId="259"/>
            <ac:picMk id="9" creationId="{C2C3CEAB-0649-DCDF-1474-EECB3CD9A489}"/>
          </ac:picMkLst>
        </pc:picChg>
        <pc:picChg chg="add mod">
          <ac:chgData name="Leonie Smith" userId="fed1330f33f5650e" providerId="LiveId" clId="{76AB4ADA-660C-477A-A1F5-BDCE389AD8C9}" dt="2023-10-23T07:29:51.921" v="52"/>
          <ac:picMkLst>
            <pc:docMk/>
            <pc:sldMk cId="3459794170" sldId="259"/>
            <ac:picMk id="10" creationId="{FB3F674E-22FE-7D60-3316-956DA81F3519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33:37.550" v="62"/>
        <pc:sldMkLst>
          <pc:docMk/>
          <pc:sldMk cId="1204998267" sldId="260"/>
        </pc:sldMkLst>
        <pc:picChg chg="add del mod">
          <ac:chgData name="Leonie Smith" userId="fed1330f33f5650e" providerId="LiveId" clId="{76AB4ADA-660C-477A-A1F5-BDCE389AD8C9}" dt="2023-10-23T07:31:49.242" v="53"/>
          <ac:picMkLst>
            <pc:docMk/>
            <pc:sldMk cId="1204998267" sldId="260"/>
            <ac:picMk id="2" creationId="{4951C749-5C5C-C720-F443-2A78363C260A}"/>
          </ac:picMkLst>
        </pc:picChg>
        <pc:picChg chg="add del mod">
          <ac:chgData name="Leonie Smith" userId="fed1330f33f5650e" providerId="LiveId" clId="{76AB4ADA-660C-477A-A1F5-BDCE389AD8C9}" dt="2023-10-23T07:32:28.665" v="55"/>
          <ac:picMkLst>
            <pc:docMk/>
            <pc:sldMk cId="1204998267" sldId="260"/>
            <ac:picMk id="3" creationId="{9A85C0CD-ECEC-51EC-B474-1644E5862CD4}"/>
          </ac:picMkLst>
        </pc:picChg>
        <pc:picChg chg="add del mod ord">
          <ac:chgData name="Leonie Smith" userId="fed1330f33f5650e" providerId="LiveId" clId="{76AB4ADA-660C-477A-A1F5-BDCE389AD8C9}" dt="2023-10-23T07:32:49.835" v="56"/>
          <ac:picMkLst>
            <pc:docMk/>
            <pc:sldMk cId="1204998267" sldId="260"/>
            <ac:picMk id="8" creationId="{0094A34E-4CAD-06E8-EDA1-A971D59EE772}"/>
          </ac:picMkLst>
        </pc:picChg>
        <pc:picChg chg="add del mod">
          <ac:chgData name="Leonie Smith" userId="fed1330f33f5650e" providerId="LiveId" clId="{76AB4ADA-660C-477A-A1F5-BDCE389AD8C9}" dt="2023-10-23T07:33:01.528" v="58"/>
          <ac:picMkLst>
            <pc:docMk/>
            <pc:sldMk cId="1204998267" sldId="260"/>
            <ac:picMk id="9" creationId="{F162D412-0075-F1A4-229A-87C12F17F6FF}"/>
          </ac:picMkLst>
        </pc:picChg>
        <pc:picChg chg="del">
          <ac:chgData name="Leonie Smith" userId="fed1330f33f5650e" providerId="LiveId" clId="{76AB4ADA-660C-477A-A1F5-BDCE389AD8C9}" dt="2023-10-23T07:19:06.001" v="27"/>
          <ac:picMkLst>
            <pc:docMk/>
            <pc:sldMk cId="1204998267" sldId="260"/>
            <ac:picMk id="10" creationId="{5B8BC383-7147-42F0-9ECE-FAA9D1780D84}"/>
          </ac:picMkLst>
        </pc:picChg>
        <pc:picChg chg="add del mod ord">
          <ac:chgData name="Leonie Smith" userId="fed1330f33f5650e" providerId="LiveId" clId="{76AB4ADA-660C-477A-A1F5-BDCE389AD8C9}" dt="2023-10-23T07:33:08.476" v="59"/>
          <ac:picMkLst>
            <pc:docMk/>
            <pc:sldMk cId="1204998267" sldId="260"/>
            <ac:picMk id="13" creationId="{2276048A-A4E1-1FFE-A86A-22480953F661}"/>
          </ac:picMkLst>
        </pc:picChg>
        <pc:picChg chg="add del mod">
          <ac:chgData name="Leonie Smith" userId="fed1330f33f5650e" providerId="LiveId" clId="{76AB4ADA-660C-477A-A1F5-BDCE389AD8C9}" dt="2023-10-23T07:33:13.552" v="61"/>
          <ac:picMkLst>
            <pc:docMk/>
            <pc:sldMk cId="1204998267" sldId="260"/>
            <ac:picMk id="14" creationId="{6D05DFF3-212C-9F4E-C71F-5E38E8F1AD29}"/>
          </ac:picMkLst>
        </pc:picChg>
        <pc:picChg chg="add del mod ord">
          <ac:chgData name="Leonie Smith" userId="fed1330f33f5650e" providerId="LiveId" clId="{76AB4ADA-660C-477A-A1F5-BDCE389AD8C9}" dt="2023-10-23T07:33:37.550" v="62"/>
          <ac:picMkLst>
            <pc:docMk/>
            <pc:sldMk cId="1204998267" sldId="260"/>
            <ac:picMk id="17" creationId="{DE548DF0-CD2E-05E2-3E15-D979C154A19E}"/>
          </ac:picMkLst>
        </pc:picChg>
        <pc:picChg chg="add mod">
          <ac:chgData name="Leonie Smith" userId="fed1330f33f5650e" providerId="LiveId" clId="{76AB4ADA-660C-477A-A1F5-BDCE389AD8C9}" dt="2023-10-23T07:33:37.550" v="62"/>
          <ac:picMkLst>
            <pc:docMk/>
            <pc:sldMk cId="1204998267" sldId="260"/>
            <ac:picMk id="18" creationId="{52CE110A-BE08-0C1C-0B77-E4EC9036B410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39:31.961" v="75"/>
        <pc:sldMkLst>
          <pc:docMk/>
          <pc:sldMk cId="3728152200" sldId="261"/>
        </pc:sldMkLst>
        <pc:picChg chg="add del mod">
          <ac:chgData name="Leonie Smith" userId="fed1330f33f5650e" providerId="LiveId" clId="{76AB4ADA-660C-477A-A1F5-BDCE389AD8C9}" dt="2023-10-23T07:37:13.307" v="63"/>
          <ac:picMkLst>
            <pc:docMk/>
            <pc:sldMk cId="3728152200" sldId="261"/>
            <ac:picMk id="2" creationId="{C8C9D0C2-244A-CECE-D0F5-872BC7B2BF64}"/>
          </ac:picMkLst>
        </pc:picChg>
        <pc:picChg chg="add del mod">
          <ac:chgData name="Leonie Smith" userId="fed1330f33f5650e" providerId="LiveId" clId="{76AB4ADA-660C-477A-A1F5-BDCE389AD8C9}" dt="2023-10-23T07:37:26.036" v="65"/>
          <ac:picMkLst>
            <pc:docMk/>
            <pc:sldMk cId="3728152200" sldId="261"/>
            <ac:picMk id="3" creationId="{E3776E56-002C-808C-2D36-FD50148168E2}"/>
          </ac:picMkLst>
        </pc:picChg>
        <pc:picChg chg="add del mod ord">
          <ac:chgData name="Leonie Smith" userId="fed1330f33f5650e" providerId="LiveId" clId="{76AB4ADA-660C-477A-A1F5-BDCE389AD8C9}" dt="2023-10-23T07:37:41.437" v="66"/>
          <ac:picMkLst>
            <pc:docMk/>
            <pc:sldMk cId="3728152200" sldId="261"/>
            <ac:picMk id="8" creationId="{968F1EDE-768E-327F-A74B-B715FC51A8D5}"/>
          </ac:picMkLst>
        </pc:picChg>
        <pc:picChg chg="add del mod">
          <ac:chgData name="Leonie Smith" userId="fed1330f33f5650e" providerId="LiveId" clId="{76AB4ADA-660C-477A-A1F5-BDCE389AD8C9}" dt="2023-10-23T07:38:10.518" v="68"/>
          <ac:picMkLst>
            <pc:docMk/>
            <pc:sldMk cId="3728152200" sldId="261"/>
            <ac:picMk id="9" creationId="{9B48ABE4-132D-7B76-97E4-F69D0D9496A0}"/>
          </ac:picMkLst>
        </pc:picChg>
        <pc:picChg chg="del">
          <ac:chgData name="Leonie Smith" userId="fed1330f33f5650e" providerId="LiveId" clId="{76AB4ADA-660C-477A-A1F5-BDCE389AD8C9}" dt="2023-10-23T07:19:06.001" v="27"/>
          <ac:picMkLst>
            <pc:docMk/>
            <pc:sldMk cId="3728152200" sldId="261"/>
            <ac:picMk id="13" creationId="{29B07508-422A-455E-A372-2D5ED5F8B0C2}"/>
          </ac:picMkLst>
        </pc:picChg>
        <pc:picChg chg="add del mod ord">
          <ac:chgData name="Leonie Smith" userId="fed1330f33f5650e" providerId="LiveId" clId="{76AB4ADA-660C-477A-A1F5-BDCE389AD8C9}" dt="2023-10-23T07:38:18.340" v="69"/>
          <ac:picMkLst>
            <pc:docMk/>
            <pc:sldMk cId="3728152200" sldId="261"/>
            <ac:picMk id="15" creationId="{3E31AF02-E76C-D471-567A-A00C08818F0E}"/>
          </ac:picMkLst>
        </pc:picChg>
        <pc:picChg chg="add del mod">
          <ac:chgData name="Leonie Smith" userId="fed1330f33f5650e" providerId="LiveId" clId="{76AB4ADA-660C-477A-A1F5-BDCE389AD8C9}" dt="2023-10-23T07:38:21.915" v="71"/>
          <ac:picMkLst>
            <pc:docMk/>
            <pc:sldMk cId="3728152200" sldId="261"/>
            <ac:picMk id="16" creationId="{5012FFA7-C149-0AC3-BDCE-F72611CB4439}"/>
          </ac:picMkLst>
        </pc:picChg>
        <pc:picChg chg="add del mod ord">
          <ac:chgData name="Leonie Smith" userId="fed1330f33f5650e" providerId="LiveId" clId="{76AB4ADA-660C-477A-A1F5-BDCE389AD8C9}" dt="2023-10-23T07:38:38.475" v="72"/>
          <ac:picMkLst>
            <pc:docMk/>
            <pc:sldMk cId="3728152200" sldId="261"/>
            <ac:picMk id="19" creationId="{0062727F-2497-5756-9BCC-1C0D3E962123}"/>
          </ac:picMkLst>
        </pc:picChg>
        <pc:picChg chg="add del mod">
          <ac:chgData name="Leonie Smith" userId="fed1330f33f5650e" providerId="LiveId" clId="{76AB4ADA-660C-477A-A1F5-BDCE389AD8C9}" dt="2023-10-23T07:39:14.448" v="74"/>
          <ac:picMkLst>
            <pc:docMk/>
            <pc:sldMk cId="3728152200" sldId="261"/>
            <ac:picMk id="20" creationId="{DE29C9AF-4CD3-B7E8-1B5C-15849D971C78}"/>
          </ac:picMkLst>
        </pc:picChg>
        <pc:picChg chg="add del mod ord">
          <ac:chgData name="Leonie Smith" userId="fed1330f33f5650e" providerId="LiveId" clId="{76AB4ADA-660C-477A-A1F5-BDCE389AD8C9}" dt="2023-10-23T07:39:31.961" v="75"/>
          <ac:picMkLst>
            <pc:docMk/>
            <pc:sldMk cId="3728152200" sldId="261"/>
            <ac:picMk id="23" creationId="{44060FD8-8D61-3763-D109-BE8D64CA8AA5}"/>
          </ac:picMkLst>
        </pc:picChg>
        <pc:picChg chg="add mod">
          <ac:chgData name="Leonie Smith" userId="fed1330f33f5650e" providerId="LiveId" clId="{76AB4ADA-660C-477A-A1F5-BDCE389AD8C9}" dt="2023-10-23T07:39:31.961" v="75"/>
          <ac:picMkLst>
            <pc:docMk/>
            <pc:sldMk cId="3728152200" sldId="261"/>
            <ac:picMk id="24" creationId="{017FCAD5-37C7-DF89-CE3A-59932E5E7428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41:13.697" v="82"/>
        <pc:sldMkLst>
          <pc:docMk/>
          <pc:sldMk cId="3350226380" sldId="262"/>
        </pc:sldMkLst>
        <pc:picChg chg="add del mod">
          <ac:chgData name="Leonie Smith" userId="fed1330f33f5650e" providerId="LiveId" clId="{76AB4ADA-660C-477A-A1F5-BDCE389AD8C9}" dt="2023-10-23T07:40:38.580" v="76"/>
          <ac:picMkLst>
            <pc:docMk/>
            <pc:sldMk cId="3350226380" sldId="262"/>
            <ac:picMk id="2" creationId="{E287B6A8-E0CC-6F2A-DB6B-AB1404872893}"/>
          </ac:picMkLst>
        </pc:picChg>
        <pc:picChg chg="add del mod">
          <ac:chgData name="Leonie Smith" userId="fed1330f33f5650e" providerId="LiveId" clId="{76AB4ADA-660C-477A-A1F5-BDCE389AD8C9}" dt="2023-10-23T07:40:45.718" v="78"/>
          <ac:picMkLst>
            <pc:docMk/>
            <pc:sldMk cId="3350226380" sldId="262"/>
            <ac:picMk id="3" creationId="{E89217AE-053E-4B6E-239A-9BDAD2C17C5F}"/>
          </ac:picMkLst>
        </pc:picChg>
        <pc:picChg chg="del">
          <ac:chgData name="Leonie Smith" userId="fed1330f33f5650e" providerId="LiveId" clId="{76AB4ADA-660C-477A-A1F5-BDCE389AD8C9}" dt="2023-10-23T07:19:06.001" v="27"/>
          <ac:picMkLst>
            <pc:docMk/>
            <pc:sldMk cId="3350226380" sldId="262"/>
            <ac:picMk id="7" creationId="{4EB313C1-FC25-4467-B1F3-D683D5DCFDCE}"/>
          </ac:picMkLst>
        </pc:picChg>
        <pc:picChg chg="add del mod ord">
          <ac:chgData name="Leonie Smith" userId="fed1330f33f5650e" providerId="LiveId" clId="{76AB4ADA-660C-477A-A1F5-BDCE389AD8C9}" dt="2023-10-23T07:40:54.689" v="79"/>
          <ac:picMkLst>
            <pc:docMk/>
            <pc:sldMk cId="3350226380" sldId="262"/>
            <ac:picMk id="9" creationId="{B8B11E9E-2FA3-C610-C7BA-B5FF70BF8F6A}"/>
          </ac:picMkLst>
        </pc:picChg>
        <pc:picChg chg="add del mod">
          <ac:chgData name="Leonie Smith" userId="fed1330f33f5650e" providerId="LiveId" clId="{76AB4ADA-660C-477A-A1F5-BDCE389AD8C9}" dt="2023-10-23T07:40:59.969" v="81"/>
          <ac:picMkLst>
            <pc:docMk/>
            <pc:sldMk cId="3350226380" sldId="262"/>
            <ac:picMk id="10" creationId="{94AAC65A-1259-2AAB-B292-B16094ADB34D}"/>
          </ac:picMkLst>
        </pc:picChg>
        <pc:picChg chg="add del mod ord">
          <ac:chgData name="Leonie Smith" userId="fed1330f33f5650e" providerId="LiveId" clId="{76AB4ADA-660C-477A-A1F5-BDCE389AD8C9}" dt="2023-10-23T07:41:13.697" v="82"/>
          <ac:picMkLst>
            <pc:docMk/>
            <pc:sldMk cId="3350226380" sldId="262"/>
            <ac:picMk id="13" creationId="{23E31CDB-6BA8-DA63-9B2D-507FD62360AD}"/>
          </ac:picMkLst>
        </pc:picChg>
        <pc:picChg chg="add mod">
          <ac:chgData name="Leonie Smith" userId="fed1330f33f5650e" providerId="LiveId" clId="{76AB4ADA-660C-477A-A1F5-BDCE389AD8C9}" dt="2023-10-23T07:41:13.697" v="82"/>
          <ac:picMkLst>
            <pc:docMk/>
            <pc:sldMk cId="3350226380" sldId="262"/>
            <ac:picMk id="14" creationId="{6147FFBB-2DB9-893C-539F-2D0336CD17E2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42:23.705" v="86"/>
        <pc:sldMkLst>
          <pc:docMk/>
          <pc:sldMk cId="814010234" sldId="263"/>
        </pc:sldMkLst>
        <pc:picChg chg="del">
          <ac:chgData name="Leonie Smith" userId="fed1330f33f5650e" providerId="LiveId" clId="{76AB4ADA-660C-477A-A1F5-BDCE389AD8C9}" dt="2023-10-23T07:19:06.001" v="27"/>
          <ac:picMkLst>
            <pc:docMk/>
            <pc:sldMk cId="814010234" sldId="263"/>
            <ac:picMk id="2" creationId="{00688DB3-6AAB-4D0E-B4DD-E517276A7C72}"/>
          </ac:picMkLst>
        </pc:picChg>
        <pc:picChg chg="add del mod">
          <ac:chgData name="Leonie Smith" userId="fed1330f33f5650e" providerId="LiveId" clId="{76AB4ADA-660C-477A-A1F5-BDCE389AD8C9}" dt="2023-10-23T07:42:04.639" v="83"/>
          <ac:picMkLst>
            <pc:docMk/>
            <pc:sldMk cId="814010234" sldId="263"/>
            <ac:picMk id="3" creationId="{DC52A212-2A60-D085-02B9-8756CE04BEA6}"/>
          </ac:picMkLst>
        </pc:picChg>
        <pc:picChg chg="add del mod">
          <ac:chgData name="Leonie Smith" userId="fed1330f33f5650e" providerId="LiveId" clId="{76AB4ADA-660C-477A-A1F5-BDCE389AD8C9}" dt="2023-10-23T07:42:10.134" v="85"/>
          <ac:picMkLst>
            <pc:docMk/>
            <pc:sldMk cId="814010234" sldId="263"/>
            <ac:picMk id="5" creationId="{81188F12-79E7-4DE8-76F1-7B1A6658E7D4}"/>
          </ac:picMkLst>
        </pc:picChg>
        <pc:picChg chg="add del mod ord">
          <ac:chgData name="Leonie Smith" userId="fed1330f33f5650e" providerId="LiveId" clId="{76AB4ADA-660C-477A-A1F5-BDCE389AD8C9}" dt="2023-10-23T07:42:23.705" v="86"/>
          <ac:picMkLst>
            <pc:docMk/>
            <pc:sldMk cId="814010234" sldId="263"/>
            <ac:picMk id="9" creationId="{A23A4B8A-DE49-0464-7804-66F5107BBE51}"/>
          </ac:picMkLst>
        </pc:picChg>
        <pc:picChg chg="add mod">
          <ac:chgData name="Leonie Smith" userId="fed1330f33f5650e" providerId="LiveId" clId="{76AB4ADA-660C-477A-A1F5-BDCE389AD8C9}" dt="2023-10-23T07:42:23.705" v="86"/>
          <ac:picMkLst>
            <pc:docMk/>
            <pc:sldMk cId="814010234" sldId="263"/>
            <ac:picMk id="10" creationId="{ACF74C6D-BDD7-61AD-0C1E-F9AB315EE05A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43:04.063" v="87"/>
        <pc:sldMkLst>
          <pc:docMk/>
          <pc:sldMk cId="302978315" sldId="264"/>
        </pc:sldMkLst>
        <pc:picChg chg="add del mod">
          <ac:chgData name="Leonie Smith" userId="fed1330f33f5650e" providerId="LiveId" clId="{76AB4ADA-660C-477A-A1F5-BDCE389AD8C9}" dt="2023-10-23T07:43:04.063" v="87"/>
          <ac:picMkLst>
            <pc:docMk/>
            <pc:sldMk cId="302978315" sldId="264"/>
            <ac:picMk id="2" creationId="{48E6AAB6-1193-63FF-5614-473664DEF755}"/>
          </ac:picMkLst>
        </pc:picChg>
        <pc:picChg chg="add mod">
          <ac:chgData name="Leonie Smith" userId="fed1330f33f5650e" providerId="LiveId" clId="{76AB4ADA-660C-477A-A1F5-BDCE389AD8C9}" dt="2023-10-23T07:43:04.063" v="87"/>
          <ac:picMkLst>
            <pc:docMk/>
            <pc:sldMk cId="302978315" sldId="264"/>
            <ac:picMk id="3" creationId="{E860E4E9-BCB3-7BAA-4D3B-598B168B636E}"/>
          </ac:picMkLst>
        </pc:picChg>
        <pc:picChg chg="del">
          <ac:chgData name="Leonie Smith" userId="fed1330f33f5650e" providerId="LiveId" clId="{76AB4ADA-660C-477A-A1F5-BDCE389AD8C9}" dt="2023-10-23T07:19:06.001" v="27"/>
          <ac:picMkLst>
            <pc:docMk/>
            <pc:sldMk cId="302978315" sldId="264"/>
            <ac:picMk id="7" creationId="{9D0D6A03-0807-4497-B661-F2BEBC652DC7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44:02.003" v="91"/>
        <pc:sldMkLst>
          <pc:docMk/>
          <pc:sldMk cId="891345644" sldId="265"/>
        </pc:sldMkLst>
        <pc:picChg chg="add del mod">
          <ac:chgData name="Leonie Smith" userId="fed1330f33f5650e" providerId="LiveId" clId="{76AB4ADA-660C-477A-A1F5-BDCE389AD8C9}" dt="2023-10-23T07:43:42.304" v="88"/>
          <ac:picMkLst>
            <pc:docMk/>
            <pc:sldMk cId="891345644" sldId="265"/>
            <ac:picMk id="2" creationId="{FC4D074D-0ACD-306A-8DA3-99EA470E3F48}"/>
          </ac:picMkLst>
        </pc:picChg>
        <pc:picChg chg="add del mod">
          <ac:chgData name="Leonie Smith" userId="fed1330f33f5650e" providerId="LiveId" clId="{76AB4ADA-660C-477A-A1F5-BDCE389AD8C9}" dt="2023-10-23T07:43:46.210" v="90"/>
          <ac:picMkLst>
            <pc:docMk/>
            <pc:sldMk cId="891345644" sldId="265"/>
            <ac:picMk id="3" creationId="{B3C635C0-F47C-221B-ECDD-2265C422B4E7}"/>
          </ac:picMkLst>
        </pc:picChg>
        <pc:picChg chg="del">
          <ac:chgData name="Leonie Smith" userId="fed1330f33f5650e" providerId="LiveId" clId="{76AB4ADA-660C-477A-A1F5-BDCE389AD8C9}" dt="2023-10-23T07:19:06.001" v="27"/>
          <ac:picMkLst>
            <pc:docMk/>
            <pc:sldMk cId="891345644" sldId="265"/>
            <ac:picMk id="5" creationId="{E4D0CD75-6CDF-4CFB-A6E4-AB0F811E7182}"/>
          </ac:picMkLst>
        </pc:picChg>
        <pc:picChg chg="add del mod ord">
          <ac:chgData name="Leonie Smith" userId="fed1330f33f5650e" providerId="LiveId" clId="{76AB4ADA-660C-477A-A1F5-BDCE389AD8C9}" dt="2023-10-23T07:44:02.003" v="91"/>
          <ac:picMkLst>
            <pc:docMk/>
            <pc:sldMk cId="891345644" sldId="265"/>
            <ac:picMk id="9" creationId="{445E7E52-0107-BA92-C332-679C7C054F9A}"/>
          </ac:picMkLst>
        </pc:picChg>
        <pc:picChg chg="add mod">
          <ac:chgData name="Leonie Smith" userId="fed1330f33f5650e" providerId="LiveId" clId="{76AB4ADA-660C-477A-A1F5-BDCE389AD8C9}" dt="2023-10-23T07:44:02.003" v="91"/>
          <ac:picMkLst>
            <pc:docMk/>
            <pc:sldMk cId="891345644" sldId="265"/>
            <ac:picMk id="10" creationId="{C73E32DC-ABC9-8A35-EEE5-CD82B4540948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45:14.697" v="92"/>
        <pc:sldMkLst>
          <pc:docMk/>
          <pc:sldMk cId="3955896480" sldId="266"/>
        </pc:sldMkLst>
        <pc:picChg chg="add del mod">
          <ac:chgData name="Leonie Smith" userId="fed1330f33f5650e" providerId="LiveId" clId="{76AB4ADA-660C-477A-A1F5-BDCE389AD8C9}" dt="2023-10-23T07:45:14.697" v="92"/>
          <ac:picMkLst>
            <pc:docMk/>
            <pc:sldMk cId="3955896480" sldId="266"/>
            <ac:picMk id="2" creationId="{FD5B1ED0-D1D3-B5A2-E077-0B4C126C39B7}"/>
          </ac:picMkLst>
        </pc:picChg>
        <pc:picChg chg="add mod">
          <ac:chgData name="Leonie Smith" userId="fed1330f33f5650e" providerId="LiveId" clId="{76AB4ADA-660C-477A-A1F5-BDCE389AD8C9}" dt="2023-10-23T07:45:14.697" v="92"/>
          <ac:picMkLst>
            <pc:docMk/>
            <pc:sldMk cId="3955896480" sldId="266"/>
            <ac:picMk id="3" creationId="{FBDD95CC-051C-3C1E-684E-E1623684CE10}"/>
          </ac:picMkLst>
        </pc:picChg>
        <pc:picChg chg="del">
          <ac:chgData name="Leonie Smith" userId="fed1330f33f5650e" providerId="LiveId" clId="{76AB4ADA-660C-477A-A1F5-BDCE389AD8C9}" dt="2023-10-23T07:19:06.001" v="27"/>
          <ac:picMkLst>
            <pc:docMk/>
            <pc:sldMk cId="3955896480" sldId="266"/>
            <ac:picMk id="5" creationId="{0A69B894-B2BF-40E9-B9DF-AD4B6A1A8C7C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47:00.892" v="102"/>
        <pc:sldMkLst>
          <pc:docMk/>
          <pc:sldMk cId="1786802927" sldId="267"/>
        </pc:sldMkLst>
        <pc:picChg chg="del">
          <ac:chgData name="Leonie Smith" userId="fed1330f33f5650e" providerId="LiveId" clId="{76AB4ADA-660C-477A-A1F5-BDCE389AD8C9}" dt="2023-10-23T07:19:06.001" v="27"/>
          <ac:picMkLst>
            <pc:docMk/>
            <pc:sldMk cId="1786802927" sldId="267"/>
            <ac:picMk id="2" creationId="{0E09F6D5-4BBC-4DE5-9494-7930CB00251C}"/>
          </ac:picMkLst>
        </pc:picChg>
        <pc:picChg chg="add del mod">
          <ac:chgData name="Leonie Smith" userId="fed1330f33f5650e" providerId="LiveId" clId="{76AB4ADA-660C-477A-A1F5-BDCE389AD8C9}" dt="2023-10-23T07:46:17.175" v="93"/>
          <ac:picMkLst>
            <pc:docMk/>
            <pc:sldMk cId="1786802927" sldId="267"/>
            <ac:picMk id="3" creationId="{22447E03-6CA3-7966-7885-99B71D096D16}"/>
          </ac:picMkLst>
        </pc:picChg>
        <pc:picChg chg="add del mod">
          <ac:chgData name="Leonie Smith" userId="fed1330f33f5650e" providerId="LiveId" clId="{76AB4ADA-660C-477A-A1F5-BDCE389AD8C9}" dt="2023-10-23T07:46:20.954" v="95"/>
          <ac:picMkLst>
            <pc:docMk/>
            <pc:sldMk cId="1786802927" sldId="267"/>
            <ac:picMk id="5" creationId="{0B5CBCAC-8F0F-1D4A-A775-7824A5F48653}"/>
          </ac:picMkLst>
        </pc:picChg>
        <pc:picChg chg="add del mod ord">
          <ac:chgData name="Leonie Smith" userId="fed1330f33f5650e" providerId="LiveId" clId="{76AB4ADA-660C-477A-A1F5-BDCE389AD8C9}" dt="2023-10-23T07:46:26.570" v="96"/>
          <ac:picMkLst>
            <pc:docMk/>
            <pc:sldMk cId="1786802927" sldId="267"/>
            <ac:picMk id="9" creationId="{04BA832F-2C55-79BF-C21E-6A4DC87B5E59}"/>
          </ac:picMkLst>
        </pc:picChg>
        <pc:picChg chg="add del mod">
          <ac:chgData name="Leonie Smith" userId="fed1330f33f5650e" providerId="LiveId" clId="{76AB4ADA-660C-477A-A1F5-BDCE389AD8C9}" dt="2023-10-23T07:46:32.150" v="98"/>
          <ac:picMkLst>
            <pc:docMk/>
            <pc:sldMk cId="1786802927" sldId="267"/>
            <ac:picMk id="10" creationId="{B051305E-CEDA-3C6B-590B-AF27CE31296F}"/>
          </ac:picMkLst>
        </pc:picChg>
        <pc:picChg chg="add del mod ord">
          <ac:chgData name="Leonie Smith" userId="fed1330f33f5650e" providerId="LiveId" clId="{76AB4ADA-660C-477A-A1F5-BDCE389AD8C9}" dt="2023-10-23T07:46:37.927" v="99"/>
          <ac:picMkLst>
            <pc:docMk/>
            <pc:sldMk cId="1786802927" sldId="267"/>
            <ac:picMk id="13" creationId="{60DBA35B-F387-9DBF-C58C-0E3217EF207C}"/>
          </ac:picMkLst>
        </pc:picChg>
        <pc:picChg chg="add del mod">
          <ac:chgData name="Leonie Smith" userId="fed1330f33f5650e" providerId="LiveId" clId="{76AB4ADA-660C-477A-A1F5-BDCE389AD8C9}" dt="2023-10-23T07:46:41.767" v="101"/>
          <ac:picMkLst>
            <pc:docMk/>
            <pc:sldMk cId="1786802927" sldId="267"/>
            <ac:picMk id="14" creationId="{9CEFE130-2640-A5A6-AC23-F971136CF9D1}"/>
          </ac:picMkLst>
        </pc:picChg>
        <pc:picChg chg="add del mod ord">
          <ac:chgData name="Leonie Smith" userId="fed1330f33f5650e" providerId="LiveId" clId="{76AB4ADA-660C-477A-A1F5-BDCE389AD8C9}" dt="2023-10-23T07:47:00.892" v="102"/>
          <ac:picMkLst>
            <pc:docMk/>
            <pc:sldMk cId="1786802927" sldId="267"/>
            <ac:picMk id="17" creationId="{8081C6B9-C96D-2C49-9082-1D193EEEDA55}"/>
          </ac:picMkLst>
        </pc:picChg>
        <pc:picChg chg="add mod">
          <ac:chgData name="Leonie Smith" userId="fed1330f33f5650e" providerId="LiveId" clId="{76AB4ADA-660C-477A-A1F5-BDCE389AD8C9}" dt="2023-10-23T07:47:00.892" v="102"/>
          <ac:picMkLst>
            <pc:docMk/>
            <pc:sldMk cId="1786802927" sldId="267"/>
            <ac:picMk id="18" creationId="{4C25F3B2-839F-F247-1BBE-F210820E43B3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49:54.195" v="109"/>
        <pc:sldMkLst>
          <pc:docMk/>
          <pc:sldMk cId="4053000739" sldId="268"/>
        </pc:sldMkLst>
        <pc:picChg chg="add del mod">
          <ac:chgData name="Leonie Smith" userId="fed1330f33f5650e" providerId="LiveId" clId="{76AB4ADA-660C-477A-A1F5-BDCE389AD8C9}" dt="2023-10-23T07:48:30.447" v="103"/>
          <ac:picMkLst>
            <pc:docMk/>
            <pc:sldMk cId="4053000739" sldId="268"/>
            <ac:picMk id="2" creationId="{B67E9724-AC8C-E9E1-4D2B-9DF0AD49E150}"/>
          </ac:picMkLst>
        </pc:picChg>
        <pc:picChg chg="add del mod">
          <ac:chgData name="Leonie Smith" userId="fed1330f33f5650e" providerId="LiveId" clId="{76AB4ADA-660C-477A-A1F5-BDCE389AD8C9}" dt="2023-10-23T07:49:18.017" v="105"/>
          <ac:picMkLst>
            <pc:docMk/>
            <pc:sldMk cId="4053000739" sldId="268"/>
            <ac:picMk id="3" creationId="{DB34BBF3-D7BA-0739-9FDB-639CAC0A6CBC}"/>
          </ac:picMkLst>
        </pc:picChg>
        <pc:picChg chg="del">
          <ac:chgData name="Leonie Smith" userId="fed1330f33f5650e" providerId="LiveId" clId="{76AB4ADA-660C-477A-A1F5-BDCE389AD8C9}" dt="2023-10-23T07:19:06.001" v="27"/>
          <ac:picMkLst>
            <pc:docMk/>
            <pc:sldMk cId="4053000739" sldId="268"/>
            <ac:picMk id="5" creationId="{334AD965-C1E2-4299-8D12-55266541E8DD}"/>
          </ac:picMkLst>
        </pc:picChg>
        <pc:picChg chg="add del mod ord">
          <ac:chgData name="Leonie Smith" userId="fed1330f33f5650e" providerId="LiveId" clId="{76AB4ADA-660C-477A-A1F5-BDCE389AD8C9}" dt="2023-10-23T07:49:25.120" v="106"/>
          <ac:picMkLst>
            <pc:docMk/>
            <pc:sldMk cId="4053000739" sldId="268"/>
            <ac:picMk id="9" creationId="{3675DC73-BA75-B513-E3C1-DBD8B7CEA4B0}"/>
          </ac:picMkLst>
        </pc:picChg>
        <pc:picChg chg="add del mod">
          <ac:chgData name="Leonie Smith" userId="fed1330f33f5650e" providerId="LiveId" clId="{76AB4ADA-660C-477A-A1F5-BDCE389AD8C9}" dt="2023-10-23T07:49:28.881" v="108"/>
          <ac:picMkLst>
            <pc:docMk/>
            <pc:sldMk cId="4053000739" sldId="268"/>
            <ac:picMk id="10" creationId="{FEB49FA9-B852-A226-9C39-3C547D7E889C}"/>
          </ac:picMkLst>
        </pc:picChg>
        <pc:picChg chg="add del mod ord">
          <ac:chgData name="Leonie Smith" userId="fed1330f33f5650e" providerId="LiveId" clId="{76AB4ADA-660C-477A-A1F5-BDCE389AD8C9}" dt="2023-10-23T07:49:54.195" v="109"/>
          <ac:picMkLst>
            <pc:docMk/>
            <pc:sldMk cId="4053000739" sldId="268"/>
            <ac:picMk id="13" creationId="{AB4D727B-4D3A-5F20-AA72-94034EC7E519}"/>
          </ac:picMkLst>
        </pc:picChg>
        <pc:picChg chg="add mod">
          <ac:chgData name="Leonie Smith" userId="fed1330f33f5650e" providerId="LiveId" clId="{76AB4ADA-660C-477A-A1F5-BDCE389AD8C9}" dt="2023-10-23T07:49:54.195" v="109"/>
          <ac:picMkLst>
            <pc:docMk/>
            <pc:sldMk cId="4053000739" sldId="268"/>
            <ac:picMk id="14" creationId="{6E08D0BA-6F6E-16DC-1E8A-1D9B641DB572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50:49.983" v="110"/>
        <pc:sldMkLst>
          <pc:docMk/>
          <pc:sldMk cId="3097559617" sldId="269"/>
        </pc:sldMkLst>
        <pc:picChg chg="add del mod">
          <ac:chgData name="Leonie Smith" userId="fed1330f33f5650e" providerId="LiveId" clId="{76AB4ADA-660C-477A-A1F5-BDCE389AD8C9}" dt="2023-10-23T07:50:49.983" v="110"/>
          <ac:picMkLst>
            <pc:docMk/>
            <pc:sldMk cId="3097559617" sldId="269"/>
            <ac:picMk id="2" creationId="{1DFBB742-CC1C-052B-C7A5-65DEF9774C03}"/>
          </ac:picMkLst>
        </pc:picChg>
        <pc:picChg chg="add mod">
          <ac:chgData name="Leonie Smith" userId="fed1330f33f5650e" providerId="LiveId" clId="{76AB4ADA-660C-477A-A1F5-BDCE389AD8C9}" dt="2023-10-23T07:50:49.983" v="110"/>
          <ac:picMkLst>
            <pc:docMk/>
            <pc:sldMk cId="3097559617" sldId="269"/>
            <ac:picMk id="3" creationId="{4659EA44-BC0B-D6E3-C89E-EBF15A6B73DB}"/>
          </ac:picMkLst>
        </pc:picChg>
        <pc:picChg chg="del">
          <ac:chgData name="Leonie Smith" userId="fed1330f33f5650e" providerId="LiveId" clId="{76AB4ADA-660C-477A-A1F5-BDCE389AD8C9}" dt="2023-10-23T07:19:06.001" v="27"/>
          <ac:picMkLst>
            <pc:docMk/>
            <pc:sldMk cId="3097559617" sldId="269"/>
            <ac:picMk id="11" creationId="{0A8DD3A3-85D6-4549-8AF1-D2956E7AC114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52:14.944" v="114"/>
        <pc:sldMkLst>
          <pc:docMk/>
          <pc:sldMk cId="4138472140" sldId="271"/>
        </pc:sldMkLst>
        <pc:picChg chg="add del mod">
          <ac:chgData name="Leonie Smith" userId="fed1330f33f5650e" providerId="LiveId" clId="{76AB4ADA-660C-477A-A1F5-BDCE389AD8C9}" dt="2023-10-23T07:51:33.133" v="111"/>
          <ac:picMkLst>
            <pc:docMk/>
            <pc:sldMk cId="4138472140" sldId="271"/>
            <ac:picMk id="2" creationId="{92EBD858-2153-5058-33C0-AE94AC4A121E}"/>
          </ac:picMkLst>
        </pc:picChg>
        <pc:picChg chg="del">
          <ac:chgData name="Leonie Smith" userId="fed1330f33f5650e" providerId="LiveId" clId="{76AB4ADA-660C-477A-A1F5-BDCE389AD8C9}" dt="2023-10-23T07:19:06.001" v="27"/>
          <ac:picMkLst>
            <pc:docMk/>
            <pc:sldMk cId="4138472140" sldId="271"/>
            <ac:picMk id="3" creationId="{C90E6844-CA93-4CBB-B5BF-590FBC788902}"/>
          </ac:picMkLst>
        </pc:picChg>
        <pc:picChg chg="add del mod">
          <ac:chgData name="Leonie Smith" userId="fed1330f33f5650e" providerId="LiveId" clId="{76AB4ADA-660C-477A-A1F5-BDCE389AD8C9}" dt="2023-10-23T07:52:03.600" v="113"/>
          <ac:picMkLst>
            <pc:docMk/>
            <pc:sldMk cId="4138472140" sldId="271"/>
            <ac:picMk id="5" creationId="{61E7045B-9081-8EF0-5DDC-42038BE4854F}"/>
          </ac:picMkLst>
        </pc:picChg>
        <pc:picChg chg="add del mod ord">
          <ac:chgData name="Leonie Smith" userId="fed1330f33f5650e" providerId="LiveId" clId="{76AB4ADA-660C-477A-A1F5-BDCE389AD8C9}" dt="2023-10-23T07:52:14.944" v="114"/>
          <ac:picMkLst>
            <pc:docMk/>
            <pc:sldMk cId="4138472140" sldId="271"/>
            <ac:picMk id="11" creationId="{0595C75E-9E7F-1A11-394A-80259ACDF78B}"/>
          </ac:picMkLst>
        </pc:picChg>
        <pc:picChg chg="add mod">
          <ac:chgData name="Leonie Smith" userId="fed1330f33f5650e" providerId="LiveId" clId="{76AB4ADA-660C-477A-A1F5-BDCE389AD8C9}" dt="2023-10-23T07:52:14.944" v="114"/>
          <ac:picMkLst>
            <pc:docMk/>
            <pc:sldMk cId="4138472140" sldId="271"/>
            <ac:picMk id="12" creationId="{A2BC25D2-EA15-5F99-B464-9C2459DDA1B0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53:10.407" v="115"/>
        <pc:sldMkLst>
          <pc:docMk/>
          <pc:sldMk cId="3074633053" sldId="272"/>
        </pc:sldMkLst>
        <pc:picChg chg="add del mod">
          <ac:chgData name="Leonie Smith" userId="fed1330f33f5650e" providerId="LiveId" clId="{76AB4ADA-660C-477A-A1F5-BDCE389AD8C9}" dt="2023-10-23T07:53:10.407" v="115"/>
          <ac:picMkLst>
            <pc:docMk/>
            <pc:sldMk cId="3074633053" sldId="272"/>
            <ac:picMk id="2" creationId="{D17C14DA-C3D4-F7A7-6BA0-CC53F0833A77}"/>
          </ac:picMkLst>
        </pc:picChg>
        <pc:picChg chg="del">
          <ac:chgData name="Leonie Smith" userId="fed1330f33f5650e" providerId="LiveId" clId="{76AB4ADA-660C-477A-A1F5-BDCE389AD8C9}" dt="2023-10-23T07:19:06.001" v="27"/>
          <ac:picMkLst>
            <pc:docMk/>
            <pc:sldMk cId="3074633053" sldId="272"/>
            <ac:picMk id="3" creationId="{12F0F580-FFEB-40A0-A6E9-2AC0447552C1}"/>
          </ac:picMkLst>
        </pc:picChg>
        <pc:picChg chg="add mod">
          <ac:chgData name="Leonie Smith" userId="fed1330f33f5650e" providerId="LiveId" clId="{76AB4ADA-660C-477A-A1F5-BDCE389AD8C9}" dt="2023-10-23T07:53:10.407" v="115"/>
          <ac:picMkLst>
            <pc:docMk/>
            <pc:sldMk cId="3074633053" sldId="272"/>
            <ac:picMk id="5" creationId="{DB6550DC-BF7C-377F-9742-C07B0AB11D91}"/>
          </ac:picMkLst>
        </pc:picChg>
      </pc:sldChg>
      <pc:sldChg chg="addSp delSp modSp mod modTransition modAnim">
        <pc:chgData name="Leonie Smith" userId="fed1330f33f5650e" providerId="LiveId" clId="{76AB4ADA-660C-477A-A1F5-BDCE389AD8C9}" dt="2023-10-23T07:55:21.036" v="116"/>
        <pc:sldMkLst>
          <pc:docMk/>
          <pc:sldMk cId="1780628248" sldId="273"/>
        </pc:sldMkLst>
        <pc:picChg chg="add del mod">
          <ac:chgData name="Leonie Smith" userId="fed1330f33f5650e" providerId="LiveId" clId="{76AB4ADA-660C-477A-A1F5-BDCE389AD8C9}" dt="2023-10-23T07:55:21.036" v="116"/>
          <ac:picMkLst>
            <pc:docMk/>
            <pc:sldMk cId="1780628248" sldId="273"/>
            <ac:picMk id="2" creationId="{426AB672-09AF-6E7F-ADF4-5ABC17C21EA5}"/>
          </ac:picMkLst>
        </pc:picChg>
        <pc:picChg chg="add mod">
          <ac:chgData name="Leonie Smith" userId="fed1330f33f5650e" providerId="LiveId" clId="{76AB4ADA-660C-477A-A1F5-BDCE389AD8C9}" dt="2023-10-23T07:55:21.036" v="116"/>
          <ac:picMkLst>
            <pc:docMk/>
            <pc:sldMk cId="1780628248" sldId="273"/>
            <ac:picMk id="3" creationId="{7FBF2689-D09E-1EE7-786C-26718886FA2D}"/>
          </ac:picMkLst>
        </pc:picChg>
        <pc:picChg chg="del">
          <ac:chgData name="Leonie Smith" userId="fed1330f33f5650e" providerId="LiveId" clId="{76AB4ADA-660C-477A-A1F5-BDCE389AD8C9}" dt="2023-10-23T07:19:06.001" v="27"/>
          <ac:picMkLst>
            <pc:docMk/>
            <pc:sldMk cId="1780628248" sldId="273"/>
            <ac:picMk id="8" creationId="{4F736C07-604F-497E-BFAF-4BB8CE448156}"/>
          </ac:picMkLst>
        </pc:picChg>
      </pc:sldChg>
      <pc:sldChg chg="addSp delSp modSp mod modTransition modAnim modNotesTx">
        <pc:chgData name="Leonie Smith" userId="fed1330f33f5650e" providerId="LiveId" clId="{76AB4ADA-660C-477A-A1F5-BDCE389AD8C9}" dt="2023-10-25T07:21:22.146" v="123" actId="20577"/>
        <pc:sldMkLst>
          <pc:docMk/>
          <pc:sldMk cId="3081628045" sldId="274"/>
        </pc:sldMkLst>
        <pc:picChg chg="del">
          <ac:chgData name="Leonie Smith" userId="fed1330f33f5650e" providerId="LiveId" clId="{76AB4ADA-660C-477A-A1F5-BDCE389AD8C9}" dt="2023-10-23T07:16:14.163" v="1"/>
          <ac:picMkLst>
            <pc:docMk/>
            <pc:sldMk cId="3081628045" sldId="274"/>
            <ac:picMk id="4" creationId="{C421E838-C16F-4C03-94A4-33795D556A52}"/>
          </ac:picMkLst>
        </pc:picChg>
        <pc:picChg chg="add del mod">
          <ac:chgData name="Leonie Smith" userId="fed1330f33f5650e" providerId="LiveId" clId="{76AB4ADA-660C-477A-A1F5-BDCE389AD8C9}" dt="2023-10-23T07:16:20.239" v="2"/>
          <ac:picMkLst>
            <pc:docMk/>
            <pc:sldMk cId="3081628045" sldId="274"/>
            <ac:picMk id="8" creationId="{E1582B4D-C9AD-B630-45BB-ECFC50BEAA42}"/>
          </ac:picMkLst>
        </pc:picChg>
        <pc:picChg chg="add del mod">
          <ac:chgData name="Leonie Smith" userId="fed1330f33f5650e" providerId="LiveId" clId="{76AB4ADA-660C-477A-A1F5-BDCE389AD8C9}" dt="2023-10-23T07:19:06.001" v="27"/>
          <ac:picMkLst>
            <pc:docMk/>
            <pc:sldMk cId="3081628045" sldId="274"/>
            <ac:picMk id="9" creationId="{DEC7FE62-D16A-5B99-FA99-675C4E60D9D1}"/>
          </ac:picMkLst>
        </pc:picChg>
        <pc:picChg chg="add del mod ord">
          <ac:chgData name="Leonie Smith" userId="fed1330f33f5650e" providerId="LiveId" clId="{76AB4ADA-660C-477A-A1F5-BDCE389AD8C9}" dt="2023-10-23T07:19:11.356" v="28"/>
          <ac:picMkLst>
            <pc:docMk/>
            <pc:sldMk cId="3081628045" sldId="274"/>
            <ac:picMk id="13" creationId="{F2C86AEE-F2E7-8CB9-693C-EB60ECD46D19}"/>
          </ac:picMkLst>
        </pc:picChg>
        <pc:picChg chg="add del mod">
          <ac:chgData name="Leonie Smith" userId="fed1330f33f5650e" providerId="LiveId" clId="{76AB4ADA-660C-477A-A1F5-BDCE389AD8C9}" dt="2023-10-23T07:19:51.885" v="31"/>
          <ac:picMkLst>
            <pc:docMk/>
            <pc:sldMk cId="3081628045" sldId="274"/>
            <ac:picMk id="14" creationId="{660F9FF1-5503-BD76-9315-A47BE2F32596}"/>
          </ac:picMkLst>
        </pc:picChg>
        <pc:picChg chg="add del mod ord">
          <ac:chgData name="Leonie Smith" userId="fed1330f33f5650e" providerId="LiveId" clId="{76AB4ADA-660C-477A-A1F5-BDCE389AD8C9}" dt="2023-10-23T07:19:58.387" v="32"/>
          <ac:picMkLst>
            <pc:docMk/>
            <pc:sldMk cId="3081628045" sldId="274"/>
            <ac:picMk id="19" creationId="{F66BC29F-B1E4-CDB2-44F7-10ADC079E6AC}"/>
          </ac:picMkLst>
        </pc:picChg>
        <pc:picChg chg="add del mod">
          <ac:chgData name="Leonie Smith" userId="fed1330f33f5650e" providerId="LiveId" clId="{76AB4ADA-660C-477A-A1F5-BDCE389AD8C9}" dt="2023-10-23T07:20:02.962" v="34"/>
          <ac:picMkLst>
            <pc:docMk/>
            <pc:sldMk cId="3081628045" sldId="274"/>
            <ac:picMk id="20" creationId="{8DF38FDE-C70B-7F49-64ED-E735BCA003E3}"/>
          </ac:picMkLst>
        </pc:picChg>
        <pc:picChg chg="add del mod ord">
          <ac:chgData name="Leonie Smith" userId="fed1330f33f5650e" providerId="LiveId" clId="{76AB4ADA-660C-477A-A1F5-BDCE389AD8C9}" dt="2023-10-23T07:20:08.965" v="35"/>
          <ac:picMkLst>
            <pc:docMk/>
            <pc:sldMk cId="3081628045" sldId="274"/>
            <ac:picMk id="23" creationId="{7FE3C52D-2EA2-B2E1-5C30-4C0942DF7368}"/>
          </ac:picMkLst>
        </pc:picChg>
        <pc:picChg chg="add mod">
          <ac:chgData name="Leonie Smith" userId="fed1330f33f5650e" providerId="LiveId" clId="{76AB4ADA-660C-477A-A1F5-BDCE389AD8C9}" dt="2023-10-23T07:20:08.965" v="35"/>
          <ac:picMkLst>
            <pc:docMk/>
            <pc:sldMk cId="3081628045" sldId="274"/>
            <ac:picMk id="24" creationId="{27EEBEDC-8769-856E-A6E5-61571BAA89B7}"/>
          </ac:picMkLst>
        </pc:picChg>
      </pc:sldChg>
      <pc:sldChg chg="addSp delSp modSp mod modTransition delAnim">
        <pc:chgData name="Leonie Smith" userId="fed1330f33f5650e" providerId="LiveId" clId="{76AB4ADA-660C-477A-A1F5-BDCE389AD8C9}" dt="2023-10-23T07:20:59.602" v="36" actId="478"/>
        <pc:sldMkLst>
          <pc:docMk/>
          <pc:sldMk cId="3108040163" sldId="275"/>
        </pc:sldMkLst>
        <pc:picChg chg="add del mod">
          <ac:chgData name="Leonie Smith" userId="fed1330f33f5650e" providerId="LiveId" clId="{76AB4ADA-660C-477A-A1F5-BDCE389AD8C9}" dt="2023-10-23T07:20:59.602" v="36" actId="478"/>
          <ac:picMkLst>
            <pc:docMk/>
            <pc:sldMk cId="3108040163" sldId="275"/>
            <ac:picMk id="13" creationId="{9FE10C3F-6784-E10D-6294-69B5F6043D5C}"/>
          </ac:picMkLst>
        </pc:picChg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87881299" sldId="276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852221801" sldId="277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224501223" sldId="278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1717859536" sldId="279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3426206264" sldId="280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2693977996" sldId="281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3686761149" sldId="282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1208266650" sldId="283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2611422311" sldId="284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747178286" sldId="285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1737027277" sldId="286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713280346" sldId="287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694272496" sldId="288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598818894" sldId="289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3590646877" sldId="290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1856809628" sldId="291"/>
        </pc:sldMkLst>
      </pc:sldChg>
      <pc:sldChg chg="modTransition">
        <pc:chgData name="Leonie Smith" userId="fed1330f33f5650e" providerId="LiveId" clId="{76AB4ADA-660C-477A-A1F5-BDCE389AD8C9}" dt="2023-10-23T07:19:06.001" v="27"/>
        <pc:sldMkLst>
          <pc:docMk/>
          <pc:sldMk cId="3713155818" sldId="292"/>
        </pc:sldMkLst>
      </pc:sldChg>
    </pc:docChg>
  </pc:docChgLst>
  <pc:docChgLst>
    <pc:chgData name="Alfred Smith" userId="3c60a3631c0db8ad" providerId="LiveId" clId="{EC5A2A80-0018-4C80-9458-1DEA71A386C0}"/>
    <pc:docChg chg="undo redo custSel modSld">
      <pc:chgData name="Alfred Smith" userId="3c60a3631c0db8ad" providerId="LiveId" clId="{EC5A2A80-0018-4C80-9458-1DEA71A386C0}" dt="2024-06-25T09:01:43.549" v="51" actId="404"/>
      <pc:docMkLst>
        <pc:docMk/>
      </pc:docMkLst>
      <pc:sldChg chg="modSp mod">
        <pc:chgData name="Alfred Smith" userId="3c60a3631c0db8ad" providerId="LiveId" clId="{EC5A2A80-0018-4C80-9458-1DEA71A386C0}" dt="2024-06-25T08:55:25.996" v="25"/>
        <pc:sldMkLst>
          <pc:docMk/>
          <pc:sldMk cId="1018574621" sldId="257"/>
        </pc:sldMkLst>
        <pc:spChg chg="mod">
          <ac:chgData name="Alfred Smith" userId="3c60a3631c0db8ad" providerId="LiveId" clId="{EC5A2A80-0018-4C80-9458-1DEA71A386C0}" dt="2024-06-25T08:50:18.034" v="3"/>
          <ac:spMkLst>
            <pc:docMk/>
            <pc:sldMk cId="1018574621" sldId="257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8:55:25.996" v="25"/>
          <ac:spMkLst>
            <pc:docMk/>
            <pc:sldMk cId="1018574621" sldId="257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8:55:37.753" v="26"/>
        <pc:sldMkLst>
          <pc:docMk/>
          <pc:sldMk cId="525752733" sldId="258"/>
        </pc:sldMkLst>
        <pc:spChg chg="mod">
          <ac:chgData name="Alfred Smith" userId="3c60a3631c0db8ad" providerId="LiveId" clId="{EC5A2A80-0018-4C80-9458-1DEA71A386C0}" dt="2024-06-25T08:50:29.562" v="4"/>
          <ac:spMkLst>
            <pc:docMk/>
            <pc:sldMk cId="525752733" sldId="258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8:55:37.753" v="26"/>
          <ac:spMkLst>
            <pc:docMk/>
            <pc:sldMk cId="525752733" sldId="258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8:55:50.397" v="27"/>
        <pc:sldMkLst>
          <pc:docMk/>
          <pc:sldMk cId="3459794170" sldId="259"/>
        </pc:sldMkLst>
        <pc:spChg chg="mod">
          <ac:chgData name="Alfred Smith" userId="3c60a3631c0db8ad" providerId="LiveId" clId="{EC5A2A80-0018-4C80-9458-1DEA71A386C0}" dt="2024-06-25T08:50:58.387" v="5"/>
          <ac:spMkLst>
            <pc:docMk/>
            <pc:sldMk cId="3459794170" sldId="259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8:55:50.397" v="27"/>
          <ac:spMkLst>
            <pc:docMk/>
            <pc:sldMk cId="3459794170" sldId="259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8:56:18.638" v="30"/>
        <pc:sldMkLst>
          <pc:docMk/>
          <pc:sldMk cId="1204998267" sldId="260"/>
        </pc:sldMkLst>
        <pc:spChg chg="mod">
          <ac:chgData name="Alfred Smith" userId="3c60a3631c0db8ad" providerId="LiveId" clId="{EC5A2A80-0018-4C80-9458-1DEA71A386C0}" dt="2024-06-25T08:51:16.516" v="6"/>
          <ac:spMkLst>
            <pc:docMk/>
            <pc:sldMk cId="1204998267" sldId="260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8:56:18.638" v="30"/>
          <ac:spMkLst>
            <pc:docMk/>
            <pc:sldMk cId="1204998267" sldId="260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8:59:00.762" v="36"/>
        <pc:sldMkLst>
          <pc:docMk/>
          <pc:sldMk cId="3728152200" sldId="261"/>
        </pc:sldMkLst>
        <pc:spChg chg="mod">
          <ac:chgData name="Alfred Smith" userId="3c60a3631c0db8ad" providerId="LiveId" clId="{EC5A2A80-0018-4C80-9458-1DEA71A386C0}" dt="2024-06-25T08:58:57.109" v="35"/>
          <ac:spMkLst>
            <pc:docMk/>
            <pc:sldMk cId="3728152200" sldId="261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8:59:00.762" v="36"/>
          <ac:spMkLst>
            <pc:docMk/>
            <pc:sldMk cId="3728152200" sldId="261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8:59:12.460" v="37"/>
        <pc:sldMkLst>
          <pc:docMk/>
          <pc:sldMk cId="3350226380" sldId="262"/>
        </pc:sldMkLst>
        <pc:spChg chg="mod">
          <ac:chgData name="Alfred Smith" userId="3c60a3631c0db8ad" providerId="LiveId" clId="{EC5A2A80-0018-4C80-9458-1DEA71A386C0}" dt="2024-06-25T08:52:06.044" v="8"/>
          <ac:spMkLst>
            <pc:docMk/>
            <pc:sldMk cId="3350226380" sldId="262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8:59:12.460" v="37"/>
          <ac:spMkLst>
            <pc:docMk/>
            <pc:sldMk cId="3350226380" sldId="262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8:59:22.527" v="38"/>
        <pc:sldMkLst>
          <pc:docMk/>
          <pc:sldMk cId="814010234" sldId="263"/>
        </pc:sldMkLst>
        <pc:spChg chg="mod">
          <ac:chgData name="Alfred Smith" userId="3c60a3631c0db8ad" providerId="LiveId" clId="{EC5A2A80-0018-4C80-9458-1DEA71A386C0}" dt="2024-06-25T08:52:41.228" v="13"/>
          <ac:spMkLst>
            <pc:docMk/>
            <pc:sldMk cId="814010234" sldId="263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8:59:22.527" v="38"/>
          <ac:spMkLst>
            <pc:docMk/>
            <pc:sldMk cId="814010234" sldId="263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8:59:48.848" v="40"/>
        <pc:sldMkLst>
          <pc:docMk/>
          <pc:sldMk cId="302978315" sldId="264"/>
        </pc:sldMkLst>
        <pc:spChg chg="mod">
          <ac:chgData name="Alfred Smith" userId="3c60a3631c0db8ad" providerId="LiveId" clId="{EC5A2A80-0018-4C80-9458-1DEA71A386C0}" dt="2024-06-25T08:52:54.094" v="14"/>
          <ac:spMkLst>
            <pc:docMk/>
            <pc:sldMk cId="302978315" sldId="264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8:59:48.848" v="40"/>
          <ac:spMkLst>
            <pc:docMk/>
            <pc:sldMk cId="302978315" sldId="264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8:59:59.096" v="41"/>
        <pc:sldMkLst>
          <pc:docMk/>
          <pc:sldMk cId="891345644" sldId="265"/>
        </pc:sldMkLst>
        <pc:spChg chg="mod">
          <ac:chgData name="Alfred Smith" userId="3c60a3631c0db8ad" providerId="LiveId" clId="{EC5A2A80-0018-4C80-9458-1DEA71A386C0}" dt="2024-06-25T08:53:02.236" v="15"/>
          <ac:spMkLst>
            <pc:docMk/>
            <pc:sldMk cId="891345644" sldId="265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8:59:59.096" v="41"/>
          <ac:spMkLst>
            <pc:docMk/>
            <pc:sldMk cId="891345644" sldId="265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9:00:21.673" v="44"/>
        <pc:sldMkLst>
          <pc:docMk/>
          <pc:sldMk cId="3955896480" sldId="266"/>
        </pc:sldMkLst>
        <pc:spChg chg="mod">
          <ac:chgData name="Alfred Smith" userId="3c60a3631c0db8ad" providerId="LiveId" clId="{EC5A2A80-0018-4C80-9458-1DEA71A386C0}" dt="2024-06-25T08:53:26.413" v="18"/>
          <ac:spMkLst>
            <pc:docMk/>
            <pc:sldMk cId="3955896480" sldId="266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9:00:21.673" v="44"/>
          <ac:spMkLst>
            <pc:docMk/>
            <pc:sldMk cId="3955896480" sldId="266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9:00:35.083" v="45"/>
        <pc:sldMkLst>
          <pc:docMk/>
          <pc:sldMk cId="1786802927" sldId="267"/>
        </pc:sldMkLst>
        <pc:spChg chg="mod">
          <ac:chgData name="Alfred Smith" userId="3c60a3631c0db8ad" providerId="LiveId" clId="{EC5A2A80-0018-4C80-9458-1DEA71A386C0}" dt="2024-06-25T08:53:35.837" v="19"/>
          <ac:spMkLst>
            <pc:docMk/>
            <pc:sldMk cId="1786802927" sldId="267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9:00:35.083" v="45"/>
          <ac:spMkLst>
            <pc:docMk/>
            <pc:sldMk cId="1786802927" sldId="267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9:00:46.093" v="46"/>
        <pc:sldMkLst>
          <pc:docMk/>
          <pc:sldMk cId="4053000739" sldId="268"/>
        </pc:sldMkLst>
        <pc:spChg chg="mod">
          <ac:chgData name="Alfred Smith" userId="3c60a3631c0db8ad" providerId="LiveId" clId="{EC5A2A80-0018-4C80-9458-1DEA71A386C0}" dt="2024-06-25T08:53:49.717" v="20"/>
          <ac:spMkLst>
            <pc:docMk/>
            <pc:sldMk cId="4053000739" sldId="268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9:00:46.093" v="46"/>
          <ac:spMkLst>
            <pc:docMk/>
            <pc:sldMk cId="4053000739" sldId="268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9:00:57.806" v="47"/>
        <pc:sldMkLst>
          <pc:docMk/>
          <pc:sldMk cId="3097559617" sldId="269"/>
        </pc:sldMkLst>
        <pc:spChg chg="mod">
          <ac:chgData name="Alfred Smith" userId="3c60a3631c0db8ad" providerId="LiveId" clId="{EC5A2A80-0018-4C80-9458-1DEA71A386C0}" dt="2024-06-25T08:54:01.319" v="21"/>
          <ac:spMkLst>
            <pc:docMk/>
            <pc:sldMk cId="3097559617" sldId="269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9:00:57.806" v="47"/>
          <ac:spMkLst>
            <pc:docMk/>
            <pc:sldMk cId="3097559617" sldId="269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9:01:16.771" v="48"/>
        <pc:sldMkLst>
          <pc:docMk/>
          <pc:sldMk cId="4138472140" sldId="271"/>
        </pc:sldMkLst>
        <pc:spChg chg="mod">
          <ac:chgData name="Alfred Smith" userId="3c60a3631c0db8ad" providerId="LiveId" clId="{EC5A2A80-0018-4C80-9458-1DEA71A386C0}" dt="2024-06-25T08:54:26.674" v="22"/>
          <ac:spMkLst>
            <pc:docMk/>
            <pc:sldMk cId="4138472140" sldId="271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9:01:16.771" v="48"/>
          <ac:spMkLst>
            <pc:docMk/>
            <pc:sldMk cId="4138472140" sldId="271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9:01:25.374" v="49"/>
        <pc:sldMkLst>
          <pc:docMk/>
          <pc:sldMk cId="3074633053" sldId="272"/>
        </pc:sldMkLst>
        <pc:spChg chg="mod">
          <ac:chgData name="Alfred Smith" userId="3c60a3631c0db8ad" providerId="LiveId" clId="{EC5A2A80-0018-4C80-9458-1DEA71A386C0}" dt="2024-06-25T08:54:39.347" v="23"/>
          <ac:spMkLst>
            <pc:docMk/>
            <pc:sldMk cId="3074633053" sldId="272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9:01:25.374" v="49"/>
          <ac:spMkLst>
            <pc:docMk/>
            <pc:sldMk cId="3074633053" sldId="272"/>
            <ac:spMk id="6" creationId="{416C064E-628E-47C0-A712-DB178FE9901E}"/>
          </ac:spMkLst>
        </pc:spChg>
      </pc:sldChg>
      <pc:sldChg chg="modSp mod">
        <pc:chgData name="Alfred Smith" userId="3c60a3631c0db8ad" providerId="LiveId" clId="{EC5A2A80-0018-4C80-9458-1DEA71A386C0}" dt="2024-06-25T09:01:43.549" v="51" actId="404"/>
        <pc:sldMkLst>
          <pc:docMk/>
          <pc:sldMk cId="1780628248" sldId="273"/>
        </pc:sldMkLst>
        <pc:spChg chg="mod">
          <ac:chgData name="Alfred Smith" userId="3c60a3631c0db8ad" providerId="LiveId" clId="{EC5A2A80-0018-4C80-9458-1DEA71A386C0}" dt="2024-06-25T08:54:50.509" v="24"/>
          <ac:spMkLst>
            <pc:docMk/>
            <pc:sldMk cId="1780628248" sldId="273"/>
            <ac:spMk id="4" creationId="{9A13E2D8-2F59-44C1-B1D2-79C300C26DD4}"/>
          </ac:spMkLst>
        </pc:spChg>
        <pc:spChg chg="mod">
          <ac:chgData name="Alfred Smith" userId="3c60a3631c0db8ad" providerId="LiveId" clId="{EC5A2A80-0018-4C80-9458-1DEA71A386C0}" dt="2024-06-25T09:01:43.549" v="51" actId="404"/>
          <ac:spMkLst>
            <pc:docMk/>
            <pc:sldMk cId="1780628248" sldId="27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C5A2A80-0018-4C80-9458-1DEA71A386C0}" dt="2024-06-24T13:15:09.093" v="1"/>
        <pc:sldMkLst>
          <pc:docMk/>
          <pc:sldMk cId="3081628045" sldId="274"/>
        </pc:sldMkLst>
        <pc:spChg chg="del">
          <ac:chgData name="Alfred Smith" userId="3c60a3631c0db8ad" providerId="LiveId" clId="{EC5A2A80-0018-4C80-9458-1DEA71A386C0}" dt="2024-06-24T13:15:08.437" v="0" actId="478"/>
          <ac:spMkLst>
            <pc:docMk/>
            <pc:sldMk cId="3081628045" sldId="274"/>
            <ac:spMk id="3" creationId="{5FDD79AF-F0BF-4F94-8CF3-89481781400C}"/>
          </ac:spMkLst>
        </pc:spChg>
        <pc:spChg chg="add mod">
          <ac:chgData name="Alfred Smith" userId="3c60a3631c0db8ad" providerId="LiveId" clId="{EC5A2A80-0018-4C80-9458-1DEA71A386C0}" dt="2024-06-24T13:15:09.093" v="1"/>
          <ac:spMkLst>
            <pc:docMk/>
            <pc:sldMk cId="3081628045" sldId="274"/>
            <ac:spMk id="4" creationId="{82CE28F0-F259-3253-0272-31B74725D058}"/>
          </ac:spMkLst>
        </pc:spChg>
      </pc:sldChg>
      <pc:sldChg chg="addSp modSp">
        <pc:chgData name="Alfred Smith" userId="3c60a3631c0db8ad" providerId="LiveId" clId="{EC5A2A80-0018-4C80-9458-1DEA71A386C0}" dt="2024-06-24T13:16:18.789" v="2"/>
        <pc:sldMkLst>
          <pc:docMk/>
          <pc:sldMk cId="87881299" sldId="276"/>
        </pc:sldMkLst>
        <pc:spChg chg="add mod">
          <ac:chgData name="Alfred Smith" userId="3c60a3631c0db8ad" providerId="LiveId" clId="{EC5A2A80-0018-4C80-9458-1DEA71A386C0}" dt="2024-06-24T13:16:18.789" v="2"/>
          <ac:spMkLst>
            <pc:docMk/>
            <pc:sldMk cId="87881299" sldId="276"/>
            <ac:spMk id="3" creationId="{6F43B0DE-CBF9-8908-FC60-9B4586B80CF0}"/>
          </ac:spMkLst>
        </pc:spChg>
      </pc:sldChg>
      <pc:sldChg chg="modSp mod">
        <pc:chgData name="Alfred Smith" userId="3c60a3631c0db8ad" providerId="LiveId" clId="{EC5A2A80-0018-4C80-9458-1DEA71A386C0}" dt="2024-06-25T08:56:34.028" v="33" actId="20577"/>
        <pc:sldMkLst>
          <pc:docMk/>
          <pc:sldMk cId="3426206264" sldId="280"/>
        </pc:sldMkLst>
        <pc:spChg chg="mod">
          <ac:chgData name="Alfred Smith" userId="3c60a3631c0db8ad" providerId="LiveId" clId="{EC5A2A80-0018-4C80-9458-1DEA71A386C0}" dt="2024-06-25T08:56:34.028" v="33" actId="20577"/>
          <ac:spMkLst>
            <pc:docMk/>
            <pc:sldMk cId="3426206264" sldId="280"/>
            <ac:spMk id="2" creationId="{E3968D12-675B-7CD9-0484-FB881E6102C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F0B37-F450-45F2-8A64-11D07068E605}" type="datetimeFigureOut">
              <a:rPr lang="en-IN" smtClean="0"/>
              <a:t>25-06-2024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9D21A-43FF-4A60-BCC8-082E0A2A3C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809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9D21A-43FF-4A60-BCC8-082E0A2A3CCC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8227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9D21A-43FF-4A60-BCC8-082E0A2A3CCC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717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2024/06/25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61B68-9FD4-4664-A841-58DD2FE1B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08-7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7EEBEDC-8769-856E-A6E5-61571BAA8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CE28F0-F259-3253-0272-31B74725D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162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"/>
    </mc:Choice>
    <mc:Fallback xmlns="">
      <p:transition spd="slow" advTm="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0CED3-D549-4600-8D35-A24C2FD31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305"/>
            <a:ext cx="12441836" cy="69113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987756-76CB-3F5B-BC99-A612E6280838}"/>
              </a:ext>
            </a:extLst>
          </p:cNvPr>
          <p:cNvSpPr txBox="1"/>
          <p:nvPr/>
        </p:nvSpPr>
        <p:spPr>
          <a:xfrm>
            <a:off x="609600" y="23905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4:21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717859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tell Pharaoh that this is what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says: ‘Israel is My firstborn son, </a:t>
            </a: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I told you to let My son go so that he may worship Me. But since you have refused to let him go, behold, I will kill your firstborn son!’”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དེ་ནས་ཁྱོད་ཀྱིས་ཕཱར་ཨོལ་ལ། དཀོན་མཆོག་ཡ་ཝཱེས་ཡེས་ར་ཨེལ་ནི་བདག་གི་སྲས་ཐོག་མ་ཡིན་ལ། </a:t>
            </a:r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བདག་ལ་བསྙེན་བཀུར་བྱེད་པའི་ཆེད་དུ་བདག་གི་སྲས་འགྲོ་རུ་ཆུག་ཅེས་ངས་ཁྱོད་ལ་སྨྲས་མྱོང་ནའང་། ཁྱོད་ཀྱིས་ཁོ་རང་འགྲོ་རུ་མ་བཅུག་པས། ལྟོས་དང་། ངས་ཁྱོད་ཀྱི་བུ་ཐོག་མ་གསོད་པར་བྱ་གསུངས་ཞེས་སྨྲོས་ཤིག་ཅེས་གསུངས། </a:t>
            </a:r>
            <a:endParaRPr lang="en-ZA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2CE110A-BE08-0C1C-0B77-E4EC9036B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2"/>
    </mc:Choice>
    <mc:Fallback xmlns="">
      <p:transition spd="slow" advTm="20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0E585-E195-4FAD-B068-EEDC02BD3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49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968D12-675B-7CD9-0484-FB881E6102C5}"/>
              </a:ext>
            </a:extLst>
          </p:cNvPr>
          <p:cNvSpPr txBox="1"/>
          <p:nvPr/>
        </p:nvSpPr>
        <p:spPr>
          <a:xfrm>
            <a:off x="442259" y="37054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4:22,23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426206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Meanwhile,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said to Aaron, “Go and meet Moses in the wilderness.” So he went and met Moses at the mountain of God and kissed him.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27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ཡང་དཀོན་མཆོག་ཡ་ཝཱེས་ཨ་རོན་ལ་འདི་སྐད་དུ། ཁྱོད་རང་དབེན་སྟོང་དུ་མོ་ཤེ་བསུ་བར་སོང་ཞིག་ཅེས་བཀའ་གནང་བ་དང་། ཨ་རོན་སོང་ནས་དཀོན་མཆོག་གི་རི་བོ་ནས་མོ་ཤེ་དང་ཕྲད་དེ་འགྲམ་པར་འོ་བྱས། </a:t>
            </a:r>
            <a:endParaRPr lang="en-ZA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17FCAD5-37C7-DF89-CE3A-59932E5E7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4"/>
    </mc:Choice>
    <mc:Fallback xmlns="">
      <p:transition spd="slow" advTm="14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EC2E96-AA9E-418E-8445-48851AFA5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43074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93C1C5-6457-9D43-C1F3-12ED561762D1}"/>
              </a:ext>
            </a:extLst>
          </p:cNvPr>
          <p:cNvSpPr txBox="1"/>
          <p:nvPr/>
        </p:nvSpPr>
        <p:spPr>
          <a:xfrm>
            <a:off x="715347" y="32346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4:27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69397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Moses told Aaron everything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sent him to say, and all the signs He had commanded him to perform.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དེ་ནས་མོ་ཤེ་ཡིས་དཀོན་མཆོག་ཡ་ཝཱེས་ཁོ་རང་མངགས་ཤིང་རང་ལ་བཀའ་ཅི་གནང་བ་ཐམས་ཅད་དང་། གྲུབ་རྟགས་གང་དག་སྟོན་དགོས་པ་ཐམས་ཅད་ཨ་རོན་ལ་སྨྲས། </a:t>
            </a:r>
            <a:endParaRPr lang="en-ZA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147FFBB-2DB9-893C-539F-2D0336CD1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9"/>
    </mc:Choice>
    <mc:Fallback xmlns="">
      <p:transition spd="slow" advTm="1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BEFCA7-13B4-4034-9678-65D4B676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931"/>
            <a:ext cx="12442848" cy="69629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007079-1AF8-C89A-AE63-98387EC870A9}"/>
              </a:ext>
            </a:extLst>
          </p:cNvPr>
          <p:cNvSpPr txBox="1"/>
          <p:nvPr/>
        </p:nvSpPr>
        <p:spPr>
          <a:xfrm>
            <a:off x="1401883" y="50385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4:28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686761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Moses and Aaron went and assembled all the elders of the Israelites,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29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དེར་མོ་ཤེ་དང་ཨ་རོན་གཉིས་སོང་ནས་ཡེས་ར་ཨེལ་གྱི་རྒན་པོ་ཐམས་ཅད་བསྡུས་ནས།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CF74C6D-BDD7-61AD-0C1E-F9AB315EE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7"/>
    </mc:Choice>
    <mc:Fallback xmlns="">
      <p:transition spd="slow" advTm="1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E9D5DC-965D-4D78-9E09-0E8412506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503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AE8E3F-55C7-0DF2-5E74-F34F69FE47B7}"/>
              </a:ext>
            </a:extLst>
          </p:cNvPr>
          <p:cNvSpPr txBox="1"/>
          <p:nvPr/>
        </p:nvSpPr>
        <p:spPr>
          <a:xfrm>
            <a:off x="370541" y="376518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4:29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208266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Aaron relayed everything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said to Moses.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Moses performed the signs before the people,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30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དཀོན་མཆོག་ཡ་ཝཱེས་མོ་ཤེ་ལ་གསུངས་པའི་བཀའ་ཐམས་ཅད་ཨ་རོན་གྱིས་ཐེངས་གཅིག་ལ་སྨྲས་པ་དང་། ཡང་མི་རྣམས་ཀྱི་མིག་འདུན་དུ་གྲུབ་རྟགས་བསྟན་པས། </a:t>
            </a:r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60E4E9-BCB3-7BAA-4D3B-598B168B6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0"/>
    </mc:Choice>
    <mc:Fallback xmlns="">
      <p:transition spd="slow" advTm="10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8D10F7-DCF3-4250-9144-2956A670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1058"/>
            <a:ext cx="12192000" cy="7618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D0F297-DE4D-C040-DA37-A3D9C9944924}"/>
              </a:ext>
            </a:extLst>
          </p:cNvPr>
          <p:cNvSpPr txBox="1"/>
          <p:nvPr/>
        </p:nvSpPr>
        <p:spPr>
          <a:xfrm>
            <a:off x="5600111" y="-67786"/>
            <a:ext cx="6304548" cy="3044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སྡེབ་ཐོན </a:t>
            </a:r>
            <a:r>
              <a:rPr lang="en-ZA" sz="800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4-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མོ་ཤེ་དང་ཨ་རོན་ཨི་ཇིབ་ཀྱི་རྒྱལ་པོའི་མདུན་དུ་ཕྱིན་པ།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0804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5"/>
    </mc:Choice>
    <mc:Fallback xmlns="">
      <p:transition spd="slow" advTm="707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09567-E8B5-4A95-9378-43BAA3D44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38175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B802E9-0D47-7652-8321-B2DED8893A1A}"/>
              </a:ext>
            </a:extLst>
          </p:cNvPr>
          <p:cNvSpPr txBox="1"/>
          <p:nvPr/>
        </p:nvSpPr>
        <p:spPr>
          <a:xfrm>
            <a:off x="406400" y="50202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4:30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611422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they believed. And when they heard that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attended to the Israelites and had seen their affliction, they bowed down and worshiped.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འབངས་མི་རྣམས་ཡིད་ཆེས་ཏེ་དཀོན་མཆོག་ཡ་ཝཱེས་ཡེས་ར་ཨེལ་པ་རྣམས་ལ་ཐུགས་བརྩེ་དགོངས་ཤིང་། ཁོ་རྣམས་ཀྱི་སྡུག་བསྔལ་ཡང་གཟིགས་པས། ཁོ་རྣམས་ཀྱིས་མགོ་བོ་བཏུད་ནས་ཕྱག་བཙལ་ཏོ། 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73E32DC-ABC9-8A35-EEE5-CD82B4540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7"/>
    </mc:Choice>
    <mc:Fallback xmlns="">
      <p:transition spd="slow" advTm="12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B6BE0-F562-41B5-AA49-6F10BE90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3029"/>
            <a:ext cx="12192000" cy="7141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C719D2-8215-307D-6A51-3CD90CC8E9F5}"/>
              </a:ext>
            </a:extLst>
          </p:cNvPr>
          <p:cNvSpPr txBox="1"/>
          <p:nvPr/>
        </p:nvSpPr>
        <p:spPr>
          <a:xfrm>
            <a:off x="549835" y="245036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4:31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747178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000" dirty="0">
                <a:solidFill>
                  <a:srgbClr val="777777"/>
                </a:solidFill>
                <a:latin typeface="Arial" panose="020B0604020202020204" pitchFamily="34" charset="0"/>
              </a:rPr>
              <a:t>5: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that, Moses and Aaron went to Pharaoh and said, “This is what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God of Israel, says: ‘Let My people go, so that they may hold a feast to Me in the wilderness.’”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800" dirty="0">
                <a:solidFill>
                  <a:srgbClr val="777777"/>
                </a:solidFill>
                <a:latin typeface="Arial" panose="020B0604020202020204" pitchFamily="34" charset="0"/>
              </a:rPr>
              <a:t>5:</a:t>
            </a:r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དེའི་རྗེས་སུ་མོ་ཤེ་དང་ཨ་རོན་གཉིས་ཕཱར་ཨོལ་གྱི་གམ་དུ་སོང་ནས་འདི་ལྟར། ཡེས་ར་ཨེལ་གྱི་དཀོན་མཆོག་ཡ་ཝཱེས་འདི་སྐད་དུ། བདག་གི་འབངས་མིས་དབེན་སྟོང་ནས་བདག་ལ་དུས་ཆེན་བསྲུང་བའི་ཕྱིར་དེ་རྣམས་འགྲོ་རུ་ཆུག་ཅེས་གསུངས་བྱུང་སྨྲས་པ་ལ། </a:t>
            </a:r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DD95CC-051C-3C1E-684E-E1623684C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4"/>
    </mc:Choice>
    <mc:Fallback xmlns="">
      <p:transition spd="slow" advTm="19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6EC4D-54FB-4E1E-B79B-8388913B9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891"/>
            <a:ext cx="12789226" cy="7124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014606-F855-72AE-7A13-9996DA0B1D0B}"/>
              </a:ext>
            </a:extLst>
          </p:cNvPr>
          <p:cNvSpPr txBox="1"/>
          <p:nvPr/>
        </p:nvSpPr>
        <p:spPr>
          <a:xfrm>
            <a:off x="412377" y="31077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5:1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737027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Pharaoh replied, “Who is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that I should obey His voice and let Israel go? I do not know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and I will not let Israel go.”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ཕཱར་ཨོལ་ན་རེ། དཀོན་མཆོག་ཡ༌ཝཱེ་ནི་སུ་ཡིན་ནམ། ངས་ཅིའི་ཕྱིར་ཁོའི་བཀའ་ལ་མཉན་ནས་ཡེས་ར་ཨེལ་པ་རྣམས་འགྲོ་རུ་འཇུག་དགོས་སམ། ངས་ཡ་ཝཱེ་མི་ཤེས་ལ། ཡེས་ར་ཨེལ་པ་རྣམས་ཀྱང་མི་གཏོང་ཞེས་སྨྲས། </a:t>
            </a:r>
            <a:endParaRPr lang="en-ZA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C25F3B2-839F-F247-1BBE-F210820E4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0"/>
    </mc:Choice>
    <mc:Fallback xmlns="">
      <p:transition spd="slow" advTm="1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D881F-1CC7-4720-9527-4B853808F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099"/>
            <a:ext cx="12192000" cy="7531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B5E4D8-23C1-0E6A-C719-71D39E98120F}"/>
              </a:ext>
            </a:extLst>
          </p:cNvPr>
          <p:cNvSpPr txBox="1"/>
          <p:nvPr/>
        </p:nvSpPr>
        <p:spPr>
          <a:xfrm>
            <a:off x="609600" y="43628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5:2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713280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“The God of the Hebrews has met with us,” they answered. “Please let us go on a three-day journey into the wilderness to sacrifice to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our God, or He may strike us with plagues or with the sword.”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དེ་ནས་ཁོ་གཉིས་ན་རེ། ཨིབ་རི་པའི་དཀོན་མཆོག་ནི་ངེད་ཅག་ལ་ཕྲད་མྱོང་བ་ཡིན། ཁོང་གིས་རིམས་ནད་དམ་རལ་གྲི་ཡིས་རང་ཅག་མི་འགེམ་པའི་ཕྱིར། ངེད་ཀྱི་དཀོན་མཆོག་ཡ་ཝཱེ་ལ་མཆོད་པ་འབུལ་བར་ཞག་མ་གསུམ་གྱི་ལམ་ལ་དབེན་སྟོང་དུ་འགྲོ་རུ་འཇུག་པར་མཛོད་ཅེས་སྨྲས་པ་ལ། </a:t>
            </a:r>
            <a:endParaRPr lang="en-ZA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E08D0BA-6F6E-16DC-1E8A-1D9B641DB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3"/>
    </mc:Choice>
    <mc:Fallback xmlns="">
      <p:transition spd="slow" advTm="21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7075B-CCE9-4143-BAE6-3D6B9C505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0761"/>
            <a:ext cx="12192000" cy="7428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68660F-B3D0-34DA-BDE4-57A6BCAFD533}"/>
              </a:ext>
            </a:extLst>
          </p:cNvPr>
          <p:cNvSpPr txBox="1"/>
          <p:nvPr/>
        </p:nvSpPr>
        <p:spPr>
          <a:xfrm>
            <a:off x="591671" y="36456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5:3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694272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the king of Egypt said to them, “Moses and Aaron, why do you draw the people away from their work? Get back to your labor!”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ཨེ་ཅིབ་ཀྱི་རྒྱལ་པོས་འདི་ལྟར། མོ་ཤེ་དང་ཨ་རོན་ཁྱོད་གཉིས་ཀྱིས་ཅིའི་ཕྱིར་མི་དེ་རྣམས་ལ་ལས་བྱོལ་བྱེད་དུ་འཇུག་གམ། ཁྱོད་རྣམས་རང་གི་ལས་ཀ་བྱེད་དུ་སོང་ཞིག་ཅེས་སྨྲས་ཤིང་།</a:t>
            </a:r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9EA44-BC0B-D6E3-C89E-EBF15A6B7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8"/>
    </mc:Choice>
    <mc:Fallback xmlns="">
      <p:transition spd="slow" advTm="12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7) Moses and Aaron meet Pharaoh – Ex 4:18 – 5:11 (Left Bottom)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6000" b="1" cap="all" dirty="0">
                <a:solidFill>
                  <a:srgbClr val="444444"/>
                </a:solidFill>
                <a:latin typeface="ArialMT"/>
              </a:rPr>
              <a:t>སྡེབ་ཐོན 5</a:t>
            </a:r>
          </a:p>
          <a:p>
            <a:r>
              <a:rPr lang="bo-CN" sz="6000" b="1" dirty="0">
                <a:solidFill>
                  <a:srgbClr val="444444"/>
                </a:solidFill>
                <a:latin typeface="Arial" panose="020B0604020202020204" pitchFamily="34" charset="0"/>
              </a:rPr>
              <a:t>མོ་ཤེ་དང་ཨ་རོན་ཨི་ཇིབ་ཀྱི་རྒྱལ་པོའི་མདུན་དུ་ཕྱིན་པ།</a:t>
            </a:r>
          </a:p>
          <a:p>
            <a:endParaRPr lang="en-ZA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638BDB05-AB98-BD9F-D107-96908F16C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0"/>
    </mc:Choice>
    <mc:Fallback xmlns="">
      <p:transition spd="slow" advTm="4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A1F8E-039B-4AD5-9A60-4587C04AE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104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16CFC7-2EA8-C24D-C2C6-99CA332861F7}"/>
              </a:ext>
            </a:extLst>
          </p:cNvPr>
          <p:cNvSpPr txBox="1"/>
          <p:nvPr/>
        </p:nvSpPr>
        <p:spPr>
          <a:xfrm>
            <a:off x="506585" y="588682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5:4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598818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That same day Pharaoh commanded the taskmasters of the people and their foremen: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ཉིན་དེར། ཕཱར་ཨོལ་གྱིས་མི་རྣམས་ཀྱི་ལས་རྒྱབ་པ་དང་ལས་དཔོན་རྣམས་ལ་འདི་ལྟར། </a:t>
            </a:r>
            <a:endParaRPr lang="en-ZA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2BC25D2-EA15-5F99-B464-9C2459DDA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1"/>
    </mc:Choice>
    <mc:Fallback xmlns="">
      <p:transition spd="slow" advTm="8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A1147A-41ED-4F9D-8CED-E4BC31F28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5257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EA5946-6D9F-F9C7-4DF2-180942935F70}"/>
              </a:ext>
            </a:extLst>
          </p:cNvPr>
          <p:cNvSpPr txBox="1"/>
          <p:nvPr/>
        </p:nvSpPr>
        <p:spPr>
          <a:xfrm>
            <a:off x="441649" y="404326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5:6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590646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“You shall no longer supply the people with straw for making bricks. They must go and gather their own straw.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ཁྱོད་ཅག་གིས་མི་རྣམས་ལ་སྔར་བཞིན་སོ་ཕག་བཟོ་བར་རྩྭ་མ་སྟེར་ཅིག ཁོ་རྣམས་རང་ཉིད་རྩྭ་འཐུ་རུ་འགྲོ་དགོས།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6550DC-BF7C-377F-9742-C07B0AB11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8"/>
    </mc:Choice>
    <mc:Fallback xmlns="">
      <p:transition spd="slow" advTm="11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754DFE-CB3C-4E5F-BB8D-468BEB2D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6148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5D2CFF-DADC-A95D-6459-8959306FB63E}"/>
              </a:ext>
            </a:extLst>
          </p:cNvPr>
          <p:cNvSpPr txBox="1"/>
          <p:nvPr/>
        </p:nvSpPr>
        <p:spPr>
          <a:xfrm>
            <a:off x="328706" y="586291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5:7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856809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require of them the same quota of bricks as before; do not reduce it. For they are lazy; that is why they are crying out, ‘Let us go and sacrifice to our God.’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འོན་ཀྱང་མི་རྣམས་ཀྱིས་སྔར་ནས་སོ་ཕག་ཇི་ཙམ་བཟོས་པ་དེ་ཙམ་ཁྱོད་ཅག་གིས་ཁོ་རྣམས་ལ་བཀལ་ནས། ཏོག་ཙམ་ཡང་ཇེ་ཉུང་དུ་མ་གཏོང་ཞིག ཅིའི་ཕྱིར་ཞེ་ན། དེ་དག་ནི་སྒྱིད་ལུག་ཡིན་པས། ངེད་རྣམས་རང་གི་དཀོན་མཆོག་ལ་མཆོད་པ་འབུལ་དུ་འགྲོ་བར་མཛོད་ཅེས་སྐད་ཅོར་རྒྱག་པའི་ཕྱིར་རོ། ། </a:t>
            </a:r>
            <a:endParaRPr lang="en-ZA" sz="16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BF2689-D09E-1EE7-786C-26718886F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2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85"/>
    </mc:Choice>
    <mc:Fallback xmlns="">
      <p:transition spd="slow" advTm="1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233CD-4468-449C-B017-A831EF669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680"/>
            <a:ext cx="12192000" cy="7038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E1FBB5-F2A1-3099-607E-C7C344C2E508}"/>
              </a:ext>
            </a:extLst>
          </p:cNvPr>
          <p:cNvSpPr txBox="1"/>
          <p:nvPr/>
        </p:nvSpPr>
        <p:spPr>
          <a:xfrm>
            <a:off x="543859" y="28089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5:8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13155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ABDE5-5B07-44E1-AD19-946C58F22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1058"/>
            <a:ext cx="12192000" cy="7618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F25AD-0BA9-7656-8C59-FCF86458A1A9}"/>
              </a:ext>
            </a:extLst>
          </p:cNvPr>
          <p:cNvSpPr txBox="1"/>
          <p:nvPr/>
        </p:nvSpPr>
        <p:spPr>
          <a:xfrm>
            <a:off x="5600111" y="-67786"/>
            <a:ext cx="6304548" cy="3044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སྡེབ་ཐོན </a:t>
            </a:r>
            <a:r>
              <a:rPr lang="en-ZA" sz="800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4-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མོ་ཤེ་དང་ཨ་རོན་ཨི་ཇིབ་ཀྱི་རྒྱལ་པོའི་མདུན་དུ་ཕྱིན་པ།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43B0DE-CBF9-8908-FC60-9B4586B80CF0}"/>
              </a:ext>
            </a:extLst>
          </p:cNvPr>
          <p:cNvSpPr txBox="1"/>
          <p:nvPr/>
        </p:nvSpPr>
        <p:spPr>
          <a:xfrm>
            <a:off x="388874" y="640365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8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Moses went back to his father-in-law Jethro  and said to him, “Please let me return to my brothers in Egypt to see if they are still alive.”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“Go in peace,” Jethro replied.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དེ་ནས་མོ་ཤེ་རང་གི་སྒྱུག་པོ་ཡི་ཏྲོའི་དྲུང་དུ་ཕྱིར་ལོག་སྟེ་ཁོ་ལ། ཨེ་ཅིབ་ཡུལ་དུ་ཡོད་པའི་སྤུན་རྣམས་གསོན་མིན་ལ་བལྟ་བའི་ཕྱིར། ང་རང་དེ་དག་གི་གམ་དུ་འགྲོ་རུ་འཇུག་པར་མཛོད་ཅེས་སྨྲས་པ་ལ། ཡི་ཏྲོས་མོ་ཤེ་ལ། ཁྱོད་རང་བདེ་བར་སོང་ཞིག་ཅེས་སྨྲས། </a:t>
            </a:r>
            <a:endParaRPr lang="en-ZA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0FE6178-0126-F960-DB08-F03671116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2"/>
    </mc:Choice>
    <mc:Fallback xmlns="">
      <p:transition spd="slow" advTm="2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51E40-C396-4DDB-A111-BBE6169C2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6509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1F64DA-0939-2849-C299-EEBDF650CD35}"/>
              </a:ext>
            </a:extLst>
          </p:cNvPr>
          <p:cNvSpPr txBox="1"/>
          <p:nvPr/>
        </p:nvSpPr>
        <p:spPr>
          <a:xfrm>
            <a:off x="435429" y="38566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4:18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52221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Moses took his wife and sons, put them on a donkey, and headed back to Egypt. And he took the staff of God in his hand.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མོ་ཤེ་ཡིས་རང་གི་ཆུང་མ་དང་བུ་གཉིས་ཁྲིད་ཅིང་། ཁོ་རྣམས་བོང་བུར་བསྐྱོན་ནས་ཨེ་ཅིབ་ཡུལ་དུ་ཕྱིར་ལོག་པ་དང་། ཁོའི་ལག་ཏུ་དཀོན་མཆོག་གི་འཁར་བ་ཐོགས་སོ། 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0313BDE-250C-7633-6477-97F77B9F0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2"/>
    </mc:Choice>
    <mc:Fallback xmlns="">
      <p:transition spd="slow" advTm="1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2D458-B72C-4B44-B616-E1FC9DC9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15779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EAEA8-7C3C-4D84-1DE5-02E950D6EE23}"/>
              </a:ext>
            </a:extLst>
          </p:cNvPr>
          <p:cNvSpPr txBox="1"/>
          <p:nvPr/>
        </p:nvSpPr>
        <p:spPr>
          <a:xfrm>
            <a:off x="1995055" y="2493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སྡེབ་ཐོན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4:20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24501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instructed Moses, “When you go back to Egypt, see that you perform before Pharaoh all the wonders that I have put within your power. But I will harden  his heart so that he will not let the people go.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དེ་ནས་དཀོན་མཆོག་ཡ་ཝཱེས་མོ་ཤེ་ལ་འདི་སྐད་དུ། ཁྱོད་རང་ཨེ་ཅིབ་ཡུལ་དུ་ཕྱིར་ལོག་རྗེས། ངས་ཁྱོད་ལ་བསྟན་པའི་དོན་ངོ་མཚར་ཅན་ཐམས་ཅད་ཕཱར་ཨོལ་གྱི་མདུན་དུ་སྟོན་པར་གཟབ་གཟབ་གྱིས། འོན་ཀྱང་བདག་གིས་ཕཱར་ཨོལ་གྱི་སེམས་གྱོང་པོར་བྱས་པས་ཁོས་འབངས་མི་རྣམས་འགྲོ་རུ་འཇུག་མི་སྲིད། 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B3F674E-22FE-7D60-3316-956DA81F3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9"/>
    </mc:Choice>
    <mc:Fallback xmlns="">
      <p:transition spd="slow" advTm="18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1591</Words>
  <Application>Microsoft Office PowerPoint</Application>
  <PresentationFormat>Widescreen</PresentationFormat>
  <Paragraphs>72</Paragraphs>
  <Slides>36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08-7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9</cp:revision>
  <dcterms:created xsi:type="dcterms:W3CDTF">2021-07-20T09:23:46Z</dcterms:created>
  <dcterms:modified xsi:type="dcterms:W3CDTF">2024-06-25T09:01:47Z</dcterms:modified>
</cp:coreProperties>
</file>