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9" r:id="rId2"/>
    <p:sldId id="270" r:id="rId3"/>
    <p:sldId id="256" r:id="rId4"/>
    <p:sldId id="271" r:id="rId5"/>
    <p:sldId id="257" r:id="rId6"/>
    <p:sldId id="272" r:id="rId7"/>
    <p:sldId id="258" r:id="rId8"/>
    <p:sldId id="273" r:id="rId9"/>
    <p:sldId id="259" r:id="rId10"/>
    <p:sldId id="274" r:id="rId11"/>
    <p:sldId id="260" r:id="rId12"/>
    <p:sldId id="275" r:id="rId13"/>
    <p:sldId id="261" r:id="rId14"/>
    <p:sldId id="276" r:id="rId15"/>
    <p:sldId id="262" r:id="rId16"/>
    <p:sldId id="277" r:id="rId17"/>
    <p:sldId id="263" r:id="rId18"/>
    <p:sldId id="278" r:id="rId19"/>
    <p:sldId id="264" r:id="rId20"/>
    <p:sldId id="279" r:id="rId21"/>
    <p:sldId id="265" r:id="rId22"/>
    <p:sldId id="280" r:id="rId23"/>
    <p:sldId id="266" r:id="rId24"/>
    <p:sldId id="281" r:id="rId25"/>
    <p:sldId id="267" r:id="rId26"/>
    <p:sldId id="282" r:id="rId27"/>
    <p:sldId id="268"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8EB6AE-80DE-4E86-963E-07BCF5C1B35E}" v="4" dt="2024-06-24T13:16:14.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296" autoAdjust="0"/>
    <p:restoredTop sz="84252" autoAdjust="0"/>
  </p:normalViewPr>
  <p:slideViewPr>
    <p:cSldViewPr snapToGrid="0">
      <p:cViewPr varScale="1">
        <p:scale>
          <a:sx n="98" d="100"/>
          <a:sy n="98" d="100"/>
        </p:scale>
        <p:origin x="27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4B6F2FD-C917-4A63-B5C2-953DE87E556D}"/>
    <pc:docChg chg="modSld">
      <pc:chgData name="Leonie Smith" userId="fed1330f33f5650e" providerId="LiveId" clId="{34B6F2FD-C917-4A63-B5C2-953DE87E556D}" dt="2023-01-18T10:02:05.210" v="30"/>
      <pc:docMkLst>
        <pc:docMk/>
      </pc:docMkLst>
      <pc:sldChg chg="addSp modSp mod">
        <pc:chgData name="Leonie Smith" userId="fed1330f33f5650e" providerId="LiveId" clId="{34B6F2FD-C917-4A63-B5C2-953DE87E556D}" dt="2023-01-18T09:58:08.982" v="5" actId="122"/>
        <pc:sldMkLst>
          <pc:docMk/>
          <pc:sldMk cId="1861446952" sldId="270"/>
        </pc:sldMkLst>
        <pc:spChg chg="add mod">
          <ac:chgData name="Leonie Smith" userId="fed1330f33f5650e" providerId="LiveId" clId="{34B6F2FD-C917-4A63-B5C2-953DE87E556D}" dt="2023-01-18T09:58:08.982" v="5" actId="122"/>
          <ac:spMkLst>
            <pc:docMk/>
            <pc:sldMk cId="1861446952" sldId="270"/>
            <ac:spMk id="2" creationId="{B0D8F38F-A6D2-F197-5102-25B1E7C0DF8E}"/>
          </ac:spMkLst>
        </pc:spChg>
      </pc:sldChg>
      <pc:sldChg chg="addSp modSp">
        <pc:chgData name="Leonie Smith" userId="fed1330f33f5650e" providerId="LiveId" clId="{34B6F2FD-C917-4A63-B5C2-953DE87E556D}" dt="2023-01-18T09:58:15.595" v="6"/>
        <pc:sldMkLst>
          <pc:docMk/>
          <pc:sldMk cId="1814963378" sldId="271"/>
        </pc:sldMkLst>
        <pc:spChg chg="add mod">
          <ac:chgData name="Leonie Smith" userId="fed1330f33f5650e" providerId="LiveId" clId="{34B6F2FD-C917-4A63-B5C2-953DE87E556D}" dt="2023-01-18T09:58:15.595" v="6"/>
          <ac:spMkLst>
            <pc:docMk/>
            <pc:sldMk cId="1814963378" sldId="271"/>
            <ac:spMk id="3" creationId="{A4BC3854-20D7-2525-8066-67DD04789DD2}"/>
          </ac:spMkLst>
        </pc:spChg>
      </pc:sldChg>
      <pc:sldChg chg="addSp modSp mod">
        <pc:chgData name="Leonie Smith" userId="fed1330f33f5650e" providerId="LiveId" clId="{34B6F2FD-C917-4A63-B5C2-953DE87E556D}" dt="2023-01-18T10:00:03.074" v="15" actId="1076"/>
        <pc:sldMkLst>
          <pc:docMk/>
          <pc:sldMk cId="4222842599" sldId="272"/>
        </pc:sldMkLst>
        <pc:spChg chg="add mod">
          <ac:chgData name="Leonie Smith" userId="fed1330f33f5650e" providerId="LiveId" clId="{34B6F2FD-C917-4A63-B5C2-953DE87E556D}" dt="2023-01-18T10:00:03.074" v="15" actId="1076"/>
          <ac:spMkLst>
            <pc:docMk/>
            <pc:sldMk cId="4222842599" sldId="272"/>
            <ac:spMk id="2" creationId="{B86E594F-04B4-A218-F51A-4B303DFB09B5}"/>
          </ac:spMkLst>
        </pc:spChg>
      </pc:sldChg>
      <pc:sldChg chg="addSp modSp mod">
        <pc:chgData name="Leonie Smith" userId="fed1330f33f5650e" providerId="LiveId" clId="{34B6F2FD-C917-4A63-B5C2-953DE87E556D}" dt="2023-01-18T09:59:18.671" v="10" actId="1076"/>
        <pc:sldMkLst>
          <pc:docMk/>
          <pc:sldMk cId="2011959142" sldId="273"/>
        </pc:sldMkLst>
        <pc:spChg chg="add mod">
          <ac:chgData name="Leonie Smith" userId="fed1330f33f5650e" providerId="LiveId" clId="{34B6F2FD-C917-4A63-B5C2-953DE87E556D}" dt="2023-01-18T09:59:18.671" v="10" actId="1076"/>
          <ac:spMkLst>
            <pc:docMk/>
            <pc:sldMk cId="2011959142" sldId="273"/>
            <ac:spMk id="2" creationId="{92B2CF9E-C8DE-C29D-F34A-855D0C0261A7}"/>
          </ac:spMkLst>
        </pc:spChg>
      </pc:sldChg>
      <pc:sldChg chg="addSp modSp mod">
        <pc:chgData name="Leonie Smith" userId="fed1330f33f5650e" providerId="LiveId" clId="{34B6F2FD-C917-4A63-B5C2-953DE87E556D}" dt="2023-01-18T09:59:34.564" v="12" actId="1076"/>
        <pc:sldMkLst>
          <pc:docMk/>
          <pc:sldMk cId="3902785599" sldId="274"/>
        </pc:sldMkLst>
        <pc:spChg chg="add mod">
          <ac:chgData name="Leonie Smith" userId="fed1330f33f5650e" providerId="LiveId" clId="{34B6F2FD-C917-4A63-B5C2-953DE87E556D}" dt="2023-01-18T09:59:34.564" v="12" actId="1076"/>
          <ac:spMkLst>
            <pc:docMk/>
            <pc:sldMk cId="3902785599" sldId="274"/>
            <ac:spMk id="2" creationId="{ACB66F2D-F218-CB68-33CE-737E6FA35900}"/>
          </ac:spMkLst>
        </pc:spChg>
      </pc:sldChg>
      <pc:sldChg chg="addSp modSp mod">
        <pc:chgData name="Leonie Smith" userId="fed1330f33f5650e" providerId="LiveId" clId="{34B6F2FD-C917-4A63-B5C2-953DE87E556D}" dt="2023-01-18T09:59:49.779" v="14" actId="1076"/>
        <pc:sldMkLst>
          <pc:docMk/>
          <pc:sldMk cId="4194748273" sldId="275"/>
        </pc:sldMkLst>
        <pc:spChg chg="add mod">
          <ac:chgData name="Leonie Smith" userId="fed1330f33f5650e" providerId="LiveId" clId="{34B6F2FD-C917-4A63-B5C2-953DE87E556D}" dt="2023-01-18T09:59:49.779" v="14" actId="1076"/>
          <ac:spMkLst>
            <pc:docMk/>
            <pc:sldMk cId="4194748273" sldId="275"/>
            <ac:spMk id="2" creationId="{4B104609-E93A-B833-CC28-19E2EB7262D2}"/>
          </ac:spMkLst>
        </pc:spChg>
      </pc:sldChg>
      <pc:sldChg chg="addSp modSp mod">
        <pc:chgData name="Leonie Smith" userId="fed1330f33f5650e" providerId="LiveId" clId="{34B6F2FD-C917-4A63-B5C2-953DE87E556D}" dt="2023-01-18T10:00:17.757" v="17" actId="1076"/>
        <pc:sldMkLst>
          <pc:docMk/>
          <pc:sldMk cId="456133320" sldId="276"/>
        </pc:sldMkLst>
        <pc:spChg chg="add mod">
          <ac:chgData name="Leonie Smith" userId="fed1330f33f5650e" providerId="LiveId" clId="{34B6F2FD-C917-4A63-B5C2-953DE87E556D}" dt="2023-01-18T10:00:17.757" v="17" actId="1076"/>
          <ac:spMkLst>
            <pc:docMk/>
            <pc:sldMk cId="456133320" sldId="276"/>
            <ac:spMk id="2" creationId="{27AEBC64-99E7-A4C1-678C-DB28E2A3308A}"/>
          </ac:spMkLst>
        </pc:spChg>
      </pc:sldChg>
      <pc:sldChg chg="addSp modSp mod">
        <pc:chgData name="Leonie Smith" userId="fed1330f33f5650e" providerId="LiveId" clId="{34B6F2FD-C917-4A63-B5C2-953DE87E556D}" dt="2023-01-18T10:00:37.670" v="20" actId="1076"/>
        <pc:sldMkLst>
          <pc:docMk/>
          <pc:sldMk cId="676880259" sldId="277"/>
        </pc:sldMkLst>
        <pc:spChg chg="add mod">
          <ac:chgData name="Leonie Smith" userId="fed1330f33f5650e" providerId="LiveId" clId="{34B6F2FD-C917-4A63-B5C2-953DE87E556D}" dt="2023-01-18T10:00:37.670" v="20" actId="1076"/>
          <ac:spMkLst>
            <pc:docMk/>
            <pc:sldMk cId="676880259" sldId="277"/>
            <ac:spMk id="2" creationId="{16352414-94E7-07B7-DE33-11B27E0BFA5D}"/>
          </ac:spMkLst>
        </pc:spChg>
      </pc:sldChg>
      <pc:sldChg chg="addSp modSp mod">
        <pc:chgData name="Leonie Smith" userId="fed1330f33f5650e" providerId="LiveId" clId="{34B6F2FD-C917-4A63-B5C2-953DE87E556D}" dt="2023-01-18T10:00:53.586" v="23" actId="1076"/>
        <pc:sldMkLst>
          <pc:docMk/>
          <pc:sldMk cId="1976330052" sldId="278"/>
        </pc:sldMkLst>
        <pc:spChg chg="add mod">
          <ac:chgData name="Leonie Smith" userId="fed1330f33f5650e" providerId="LiveId" clId="{34B6F2FD-C917-4A63-B5C2-953DE87E556D}" dt="2023-01-18T10:00:53.586" v="23" actId="1076"/>
          <ac:spMkLst>
            <pc:docMk/>
            <pc:sldMk cId="1976330052" sldId="278"/>
            <ac:spMk id="2" creationId="{1B3C6AC8-DEA6-2D34-91AA-91F72D254789}"/>
          </ac:spMkLst>
        </pc:spChg>
      </pc:sldChg>
      <pc:sldChg chg="addSp modSp mod">
        <pc:chgData name="Leonie Smith" userId="fed1330f33f5650e" providerId="LiveId" clId="{34B6F2FD-C917-4A63-B5C2-953DE87E556D}" dt="2023-01-18T10:01:07.275" v="25" actId="1076"/>
        <pc:sldMkLst>
          <pc:docMk/>
          <pc:sldMk cId="2481439919" sldId="279"/>
        </pc:sldMkLst>
        <pc:spChg chg="add mod">
          <ac:chgData name="Leonie Smith" userId="fed1330f33f5650e" providerId="LiveId" clId="{34B6F2FD-C917-4A63-B5C2-953DE87E556D}" dt="2023-01-18T10:01:07.275" v="25" actId="1076"/>
          <ac:spMkLst>
            <pc:docMk/>
            <pc:sldMk cId="2481439919" sldId="279"/>
            <ac:spMk id="2" creationId="{8B054A35-0E1A-6FEF-0224-786A4052670C}"/>
          </ac:spMkLst>
        </pc:spChg>
      </pc:sldChg>
      <pc:sldChg chg="addSp modSp mod">
        <pc:chgData name="Leonie Smith" userId="fed1330f33f5650e" providerId="LiveId" clId="{34B6F2FD-C917-4A63-B5C2-953DE87E556D}" dt="2023-01-18T10:01:18.296" v="27" actId="1076"/>
        <pc:sldMkLst>
          <pc:docMk/>
          <pc:sldMk cId="4076856235" sldId="280"/>
        </pc:sldMkLst>
        <pc:spChg chg="add mod">
          <ac:chgData name="Leonie Smith" userId="fed1330f33f5650e" providerId="LiveId" clId="{34B6F2FD-C917-4A63-B5C2-953DE87E556D}" dt="2023-01-18T10:01:18.296" v="27" actId="1076"/>
          <ac:spMkLst>
            <pc:docMk/>
            <pc:sldMk cId="4076856235" sldId="280"/>
            <ac:spMk id="2" creationId="{14E37DD8-6819-F384-1607-8336581EE87A}"/>
          </ac:spMkLst>
        </pc:spChg>
      </pc:sldChg>
      <pc:sldChg chg="addSp modSp">
        <pc:chgData name="Leonie Smith" userId="fed1330f33f5650e" providerId="LiveId" clId="{34B6F2FD-C917-4A63-B5C2-953DE87E556D}" dt="2023-01-18T10:01:29.413" v="28"/>
        <pc:sldMkLst>
          <pc:docMk/>
          <pc:sldMk cId="3619567252" sldId="281"/>
        </pc:sldMkLst>
        <pc:spChg chg="add mod">
          <ac:chgData name="Leonie Smith" userId="fed1330f33f5650e" providerId="LiveId" clId="{34B6F2FD-C917-4A63-B5C2-953DE87E556D}" dt="2023-01-18T10:01:29.413" v="28"/>
          <ac:spMkLst>
            <pc:docMk/>
            <pc:sldMk cId="3619567252" sldId="281"/>
            <ac:spMk id="2" creationId="{741F43C8-C470-524A-1871-73520F4F09FD}"/>
          </ac:spMkLst>
        </pc:spChg>
      </pc:sldChg>
      <pc:sldChg chg="addSp modSp">
        <pc:chgData name="Leonie Smith" userId="fed1330f33f5650e" providerId="LiveId" clId="{34B6F2FD-C917-4A63-B5C2-953DE87E556D}" dt="2023-01-18T10:01:51.318" v="29"/>
        <pc:sldMkLst>
          <pc:docMk/>
          <pc:sldMk cId="1579701371" sldId="282"/>
        </pc:sldMkLst>
        <pc:spChg chg="add mod">
          <ac:chgData name="Leonie Smith" userId="fed1330f33f5650e" providerId="LiveId" clId="{34B6F2FD-C917-4A63-B5C2-953DE87E556D}" dt="2023-01-18T10:01:51.318" v="29"/>
          <ac:spMkLst>
            <pc:docMk/>
            <pc:sldMk cId="1579701371" sldId="282"/>
            <ac:spMk id="2" creationId="{8C141E02-67FE-BC57-00AF-247A9181EFCE}"/>
          </ac:spMkLst>
        </pc:spChg>
      </pc:sldChg>
      <pc:sldChg chg="addSp modSp">
        <pc:chgData name="Leonie Smith" userId="fed1330f33f5650e" providerId="LiveId" clId="{34B6F2FD-C917-4A63-B5C2-953DE87E556D}" dt="2023-01-18T10:02:05.210" v="30"/>
        <pc:sldMkLst>
          <pc:docMk/>
          <pc:sldMk cId="294815240" sldId="283"/>
        </pc:sldMkLst>
        <pc:spChg chg="add mod">
          <ac:chgData name="Leonie Smith" userId="fed1330f33f5650e" providerId="LiveId" clId="{34B6F2FD-C917-4A63-B5C2-953DE87E556D}" dt="2023-01-18T10:02:05.210" v="30"/>
          <ac:spMkLst>
            <pc:docMk/>
            <pc:sldMk cId="294815240" sldId="283"/>
            <ac:spMk id="2" creationId="{41A05ED8-9C42-A14C-FF4E-80EDD10FBF17}"/>
          </ac:spMkLst>
        </pc:spChg>
      </pc:sldChg>
    </pc:docChg>
  </pc:docChgLst>
  <pc:docChgLst>
    <pc:chgData name="Leonie Smith" userId="fed1330f33f5650e" providerId="LiveId" clId="{0B433885-AA24-46F7-A8E8-77607CECECE7}"/>
    <pc:docChg chg="undo custSel modSld">
      <pc:chgData name="Leonie Smith" userId="fed1330f33f5650e" providerId="LiveId" clId="{0B433885-AA24-46F7-A8E8-77607CECECE7}" dt="2023-10-25T07:15:15.369" v="86" actId="20577"/>
      <pc:docMkLst>
        <pc:docMk/>
      </pc:docMkLst>
      <pc:sldChg chg="addSp delSp modSp mod modTransition modAnim">
        <pc:chgData name="Leonie Smith" userId="fed1330f33f5650e" providerId="LiveId" clId="{0B433885-AA24-46F7-A8E8-77607CECECE7}" dt="2023-10-23T07:58:39.539" v="5"/>
        <pc:sldMkLst>
          <pc:docMk/>
          <pc:sldMk cId="3348757415" sldId="256"/>
        </pc:sldMkLst>
        <pc:picChg chg="add del mod">
          <ac:chgData name="Leonie Smith" userId="fed1330f33f5650e" providerId="LiveId" clId="{0B433885-AA24-46F7-A8E8-77607CECECE7}" dt="2023-10-23T07:58:39.539" v="5"/>
          <ac:picMkLst>
            <pc:docMk/>
            <pc:sldMk cId="3348757415" sldId="256"/>
            <ac:picMk id="3" creationId="{29013CFE-104D-43A3-370A-8260A06332F2}"/>
          </ac:picMkLst>
        </pc:picChg>
        <pc:picChg chg="del">
          <ac:chgData name="Leonie Smith" userId="fed1330f33f5650e" providerId="LiveId" clId="{0B433885-AA24-46F7-A8E8-77607CECECE7}" dt="2023-10-23T07:58:32.594" v="4"/>
          <ac:picMkLst>
            <pc:docMk/>
            <pc:sldMk cId="3348757415" sldId="256"/>
            <ac:picMk id="5" creationId="{5515D080-7B56-49F5-B06C-00533C336D45}"/>
          </ac:picMkLst>
        </pc:picChg>
        <pc:picChg chg="add mod">
          <ac:chgData name="Leonie Smith" userId="fed1330f33f5650e" providerId="LiveId" clId="{0B433885-AA24-46F7-A8E8-77607CECECE7}" dt="2023-10-23T07:58:39.539" v="5"/>
          <ac:picMkLst>
            <pc:docMk/>
            <pc:sldMk cId="3348757415" sldId="256"/>
            <ac:picMk id="7" creationId="{1DE5C735-A416-4CCD-B088-ECCA6865AA04}"/>
          </ac:picMkLst>
        </pc:picChg>
      </pc:sldChg>
      <pc:sldChg chg="addSp delSp modSp mod modTransition modAnim">
        <pc:chgData name="Leonie Smith" userId="fed1330f33f5650e" providerId="LiveId" clId="{0B433885-AA24-46F7-A8E8-77607CECECE7}" dt="2023-10-23T07:59:50.616" v="11"/>
        <pc:sldMkLst>
          <pc:docMk/>
          <pc:sldMk cId="1018574621" sldId="257"/>
        </pc:sldMkLst>
        <pc:picChg chg="add del mod">
          <ac:chgData name="Leonie Smith" userId="fed1330f33f5650e" providerId="LiveId" clId="{0B433885-AA24-46F7-A8E8-77607CECECE7}" dt="2023-10-23T07:59:30.778" v="8"/>
          <ac:picMkLst>
            <pc:docMk/>
            <pc:sldMk cId="1018574621" sldId="257"/>
            <ac:picMk id="3" creationId="{FF1113B1-4F6D-1383-99CF-F9720C9F19ED}"/>
          </ac:picMkLst>
        </pc:picChg>
        <pc:picChg chg="add del mod">
          <ac:chgData name="Leonie Smith" userId="fed1330f33f5650e" providerId="LiveId" clId="{0B433885-AA24-46F7-A8E8-77607CECECE7}" dt="2023-10-23T07:59:34.419" v="10"/>
          <ac:picMkLst>
            <pc:docMk/>
            <pc:sldMk cId="1018574621" sldId="257"/>
            <ac:picMk id="5" creationId="{18969F57-28B9-6651-4DCF-03ED6CDF2B05}"/>
          </ac:picMkLst>
        </pc:picChg>
        <pc:picChg chg="del">
          <ac:chgData name="Leonie Smith" userId="fed1330f33f5650e" providerId="LiveId" clId="{0B433885-AA24-46F7-A8E8-77607CECECE7}" dt="2023-10-23T07:59:18.861" v="7"/>
          <ac:picMkLst>
            <pc:docMk/>
            <pc:sldMk cId="1018574621" sldId="257"/>
            <ac:picMk id="8" creationId="{20AD8071-2734-49FC-9BEB-C0681884DF6D}"/>
          </ac:picMkLst>
        </pc:picChg>
        <pc:picChg chg="add del mod ord">
          <ac:chgData name="Leonie Smith" userId="fed1330f33f5650e" providerId="LiveId" clId="{0B433885-AA24-46F7-A8E8-77607CECECE7}" dt="2023-10-23T07:59:50.616" v="11"/>
          <ac:picMkLst>
            <pc:docMk/>
            <pc:sldMk cId="1018574621" sldId="257"/>
            <ac:picMk id="10" creationId="{48FD38D7-6485-EFE8-0C28-A34A9D7480B4}"/>
          </ac:picMkLst>
        </pc:picChg>
        <pc:picChg chg="add mod">
          <ac:chgData name="Leonie Smith" userId="fed1330f33f5650e" providerId="LiveId" clId="{0B433885-AA24-46F7-A8E8-77607CECECE7}" dt="2023-10-23T07:59:50.616" v="11"/>
          <ac:picMkLst>
            <pc:docMk/>
            <pc:sldMk cId="1018574621" sldId="257"/>
            <ac:picMk id="11" creationId="{CFC62DC0-32CF-B6E5-BFA4-F5FB38F9460F}"/>
          </ac:picMkLst>
        </pc:picChg>
      </pc:sldChg>
      <pc:sldChg chg="addSp delSp modSp mod modTransition modAnim">
        <pc:chgData name="Leonie Smith" userId="fed1330f33f5650e" providerId="LiveId" clId="{0B433885-AA24-46F7-A8E8-77607CECECE7}" dt="2023-10-23T08:00:59.072" v="17"/>
        <pc:sldMkLst>
          <pc:docMk/>
          <pc:sldMk cId="525752733" sldId="258"/>
        </pc:sldMkLst>
        <pc:picChg chg="del">
          <ac:chgData name="Leonie Smith" userId="fed1330f33f5650e" providerId="LiveId" clId="{0B433885-AA24-46F7-A8E8-77607CECECE7}" dt="2023-10-23T08:00:22.074" v="13"/>
          <ac:picMkLst>
            <pc:docMk/>
            <pc:sldMk cId="525752733" sldId="258"/>
            <ac:picMk id="2" creationId="{21D259B9-B883-481B-B187-F58B01BC1394}"/>
          </ac:picMkLst>
        </pc:picChg>
        <pc:picChg chg="add del mod">
          <ac:chgData name="Leonie Smith" userId="fed1330f33f5650e" providerId="LiveId" clId="{0B433885-AA24-46F7-A8E8-77607CECECE7}" dt="2023-10-23T08:00:30.691" v="14"/>
          <ac:picMkLst>
            <pc:docMk/>
            <pc:sldMk cId="525752733" sldId="258"/>
            <ac:picMk id="5" creationId="{78C16FBD-B419-3B79-5861-3C52513342D5}"/>
          </ac:picMkLst>
        </pc:picChg>
        <pc:picChg chg="add del mod">
          <ac:chgData name="Leonie Smith" userId="fed1330f33f5650e" providerId="LiveId" clId="{0B433885-AA24-46F7-A8E8-77607CECECE7}" dt="2023-10-23T08:00:49.769" v="16"/>
          <ac:picMkLst>
            <pc:docMk/>
            <pc:sldMk cId="525752733" sldId="258"/>
            <ac:picMk id="7" creationId="{BB2C3C16-654E-5A98-6C98-C67E98217CBE}"/>
          </ac:picMkLst>
        </pc:picChg>
        <pc:picChg chg="add del mod ord">
          <ac:chgData name="Leonie Smith" userId="fed1330f33f5650e" providerId="LiveId" clId="{0B433885-AA24-46F7-A8E8-77607CECECE7}" dt="2023-10-23T08:00:59.072" v="17"/>
          <ac:picMkLst>
            <pc:docMk/>
            <pc:sldMk cId="525752733" sldId="258"/>
            <ac:picMk id="12" creationId="{FFC8012F-D6E9-2ACE-0646-3263505CDD79}"/>
          </ac:picMkLst>
        </pc:picChg>
        <pc:picChg chg="add mod">
          <ac:chgData name="Leonie Smith" userId="fed1330f33f5650e" providerId="LiveId" clId="{0B433885-AA24-46F7-A8E8-77607CECECE7}" dt="2023-10-23T08:00:59.072" v="17"/>
          <ac:picMkLst>
            <pc:docMk/>
            <pc:sldMk cId="525752733" sldId="258"/>
            <ac:picMk id="13" creationId="{E46F168D-F2D6-7923-AD35-1F3BD5118E20}"/>
          </ac:picMkLst>
        </pc:picChg>
      </pc:sldChg>
      <pc:sldChg chg="addSp delSp modSp mod modTransition modAnim">
        <pc:chgData name="Leonie Smith" userId="fed1330f33f5650e" providerId="LiveId" clId="{0B433885-AA24-46F7-A8E8-77607CECECE7}" dt="2023-10-23T08:01:54.771" v="20"/>
        <pc:sldMkLst>
          <pc:docMk/>
          <pc:sldMk cId="3459794170" sldId="259"/>
        </pc:sldMkLst>
        <pc:picChg chg="add del mod">
          <ac:chgData name="Leonie Smith" userId="fed1330f33f5650e" providerId="LiveId" clId="{0B433885-AA24-46F7-A8E8-77607CECECE7}" dt="2023-10-23T08:01:54.771" v="20"/>
          <ac:picMkLst>
            <pc:docMk/>
            <pc:sldMk cId="3459794170" sldId="259"/>
            <ac:picMk id="3" creationId="{833010F3-3051-6877-A9E1-BC646702F6E5}"/>
          </ac:picMkLst>
        </pc:picChg>
        <pc:picChg chg="del">
          <ac:chgData name="Leonie Smith" userId="fed1330f33f5650e" providerId="LiveId" clId="{0B433885-AA24-46F7-A8E8-77607CECECE7}" dt="2023-10-23T08:01:34.354" v="19"/>
          <ac:picMkLst>
            <pc:docMk/>
            <pc:sldMk cId="3459794170" sldId="259"/>
            <ac:picMk id="5" creationId="{9381312D-8C3E-4BA2-BF70-763A73EE51D9}"/>
          </ac:picMkLst>
        </pc:picChg>
        <pc:picChg chg="add mod">
          <ac:chgData name="Leonie Smith" userId="fed1330f33f5650e" providerId="LiveId" clId="{0B433885-AA24-46F7-A8E8-77607CECECE7}" dt="2023-10-23T08:01:54.771" v="20"/>
          <ac:picMkLst>
            <pc:docMk/>
            <pc:sldMk cId="3459794170" sldId="259"/>
            <ac:picMk id="7" creationId="{F62D3CDC-AEE5-9478-2D6F-1605BF80E3ED}"/>
          </ac:picMkLst>
        </pc:picChg>
      </pc:sldChg>
      <pc:sldChg chg="addSp delSp modSp mod modTransition modAnim">
        <pc:chgData name="Leonie Smith" userId="fed1330f33f5650e" providerId="LiveId" clId="{0B433885-AA24-46F7-A8E8-77607CECECE7}" dt="2023-10-23T08:03:10.395" v="23"/>
        <pc:sldMkLst>
          <pc:docMk/>
          <pc:sldMk cId="1204998267" sldId="260"/>
        </pc:sldMkLst>
        <pc:picChg chg="add del mod">
          <ac:chgData name="Leonie Smith" userId="fed1330f33f5650e" providerId="LiveId" clId="{0B433885-AA24-46F7-A8E8-77607CECECE7}" dt="2023-10-23T08:03:10.395" v="23"/>
          <ac:picMkLst>
            <pc:docMk/>
            <pc:sldMk cId="1204998267" sldId="260"/>
            <ac:picMk id="3" creationId="{CA223C35-06C2-2ECB-F754-2A1706A4921A}"/>
          </ac:picMkLst>
        </pc:picChg>
        <pc:picChg chg="add mod">
          <ac:chgData name="Leonie Smith" userId="fed1330f33f5650e" providerId="LiveId" clId="{0B433885-AA24-46F7-A8E8-77607CECECE7}" dt="2023-10-23T08:03:10.395" v="23"/>
          <ac:picMkLst>
            <pc:docMk/>
            <pc:sldMk cId="1204998267" sldId="260"/>
            <ac:picMk id="5" creationId="{FCCA4FA7-E62D-6A27-91C5-40F4B33335F4}"/>
          </ac:picMkLst>
        </pc:picChg>
        <pc:picChg chg="del">
          <ac:chgData name="Leonie Smith" userId="fed1330f33f5650e" providerId="LiveId" clId="{0B433885-AA24-46F7-A8E8-77607CECECE7}" dt="2023-10-23T08:02:51.188" v="22"/>
          <ac:picMkLst>
            <pc:docMk/>
            <pc:sldMk cId="1204998267" sldId="260"/>
            <ac:picMk id="8" creationId="{48743B81-525C-4269-8C1C-1B4B6607FFEA}"/>
          </ac:picMkLst>
        </pc:picChg>
      </pc:sldChg>
      <pc:sldChg chg="addSp delSp modSp mod modTransition modAnim">
        <pc:chgData name="Leonie Smith" userId="fed1330f33f5650e" providerId="LiveId" clId="{0B433885-AA24-46F7-A8E8-77607CECECE7}" dt="2023-10-23T08:05:08.520" v="29"/>
        <pc:sldMkLst>
          <pc:docMk/>
          <pc:sldMk cId="3728152200" sldId="261"/>
        </pc:sldMkLst>
        <pc:picChg chg="add del mod">
          <ac:chgData name="Leonie Smith" userId="fed1330f33f5650e" providerId="LiveId" clId="{0B433885-AA24-46F7-A8E8-77607CECECE7}" dt="2023-10-23T08:04:15.570" v="26"/>
          <ac:picMkLst>
            <pc:docMk/>
            <pc:sldMk cId="3728152200" sldId="261"/>
            <ac:picMk id="3" creationId="{81C9B46E-7022-A9F8-463D-D031325B5FB8}"/>
          </ac:picMkLst>
        </pc:picChg>
        <pc:picChg chg="add del mod">
          <ac:chgData name="Leonie Smith" userId="fed1330f33f5650e" providerId="LiveId" clId="{0B433885-AA24-46F7-A8E8-77607CECECE7}" dt="2023-10-23T08:04:47.282" v="28"/>
          <ac:picMkLst>
            <pc:docMk/>
            <pc:sldMk cId="3728152200" sldId="261"/>
            <ac:picMk id="5" creationId="{DF04FE70-12CA-81ED-6DCB-479DDF5509B2}"/>
          </ac:picMkLst>
        </pc:picChg>
        <pc:picChg chg="del">
          <ac:chgData name="Leonie Smith" userId="fed1330f33f5650e" providerId="LiveId" clId="{0B433885-AA24-46F7-A8E8-77607CECECE7}" dt="2023-10-23T08:03:54.143" v="25"/>
          <ac:picMkLst>
            <pc:docMk/>
            <pc:sldMk cId="3728152200" sldId="261"/>
            <ac:picMk id="7" creationId="{BEDCFD90-67FE-4CAB-89C8-770D5D20EFCD}"/>
          </ac:picMkLst>
        </pc:picChg>
        <pc:picChg chg="add del mod ord">
          <ac:chgData name="Leonie Smith" userId="fed1330f33f5650e" providerId="LiveId" clId="{0B433885-AA24-46F7-A8E8-77607CECECE7}" dt="2023-10-23T08:05:08.520" v="29"/>
          <ac:picMkLst>
            <pc:docMk/>
            <pc:sldMk cId="3728152200" sldId="261"/>
            <ac:picMk id="12" creationId="{887061DF-E801-C88F-9F2D-92DB976A0F46}"/>
          </ac:picMkLst>
        </pc:picChg>
        <pc:picChg chg="add mod">
          <ac:chgData name="Leonie Smith" userId="fed1330f33f5650e" providerId="LiveId" clId="{0B433885-AA24-46F7-A8E8-77607CECECE7}" dt="2023-10-23T08:05:08.520" v="29"/>
          <ac:picMkLst>
            <pc:docMk/>
            <pc:sldMk cId="3728152200" sldId="261"/>
            <ac:picMk id="13" creationId="{7FE645C9-60F6-DD6C-314A-6E0BA1A9E32A}"/>
          </ac:picMkLst>
        </pc:picChg>
      </pc:sldChg>
      <pc:sldChg chg="addSp delSp modSp mod modTransition modAnim">
        <pc:chgData name="Leonie Smith" userId="fed1330f33f5650e" providerId="LiveId" clId="{0B433885-AA24-46F7-A8E8-77607CECECE7}" dt="2023-10-23T08:07:15.375" v="35"/>
        <pc:sldMkLst>
          <pc:docMk/>
          <pc:sldMk cId="3350226380" sldId="262"/>
        </pc:sldMkLst>
        <pc:picChg chg="add del mod">
          <ac:chgData name="Leonie Smith" userId="fed1330f33f5650e" providerId="LiveId" clId="{0B433885-AA24-46F7-A8E8-77607CECECE7}" dt="2023-10-23T08:06:30.211" v="32"/>
          <ac:picMkLst>
            <pc:docMk/>
            <pc:sldMk cId="3350226380" sldId="262"/>
            <ac:picMk id="3" creationId="{B8125C9C-A234-F333-EDAF-BE3B6329F06E}"/>
          </ac:picMkLst>
        </pc:picChg>
        <pc:picChg chg="add del mod">
          <ac:chgData name="Leonie Smith" userId="fed1330f33f5650e" providerId="LiveId" clId="{0B433885-AA24-46F7-A8E8-77607CECECE7}" dt="2023-10-23T08:06:52.023" v="34"/>
          <ac:picMkLst>
            <pc:docMk/>
            <pc:sldMk cId="3350226380" sldId="262"/>
            <ac:picMk id="5" creationId="{E8A38F32-C603-7B2B-24AE-1A77423B0257}"/>
          </ac:picMkLst>
        </pc:picChg>
        <pc:picChg chg="del">
          <ac:chgData name="Leonie Smith" userId="fed1330f33f5650e" providerId="LiveId" clId="{0B433885-AA24-46F7-A8E8-77607CECECE7}" dt="2023-10-23T08:06:07.633" v="31"/>
          <ac:picMkLst>
            <pc:docMk/>
            <pc:sldMk cId="3350226380" sldId="262"/>
            <ac:picMk id="8" creationId="{C9C0CE6A-CF8A-4161-B13F-F453E9150DC4}"/>
          </ac:picMkLst>
        </pc:picChg>
        <pc:picChg chg="add del mod ord">
          <ac:chgData name="Leonie Smith" userId="fed1330f33f5650e" providerId="LiveId" clId="{0B433885-AA24-46F7-A8E8-77607CECECE7}" dt="2023-10-23T08:07:15.375" v="35"/>
          <ac:picMkLst>
            <pc:docMk/>
            <pc:sldMk cId="3350226380" sldId="262"/>
            <ac:picMk id="10" creationId="{18D8B71B-D3EE-F3BA-AD8D-C5445A10077E}"/>
          </ac:picMkLst>
        </pc:picChg>
        <pc:picChg chg="add mod">
          <ac:chgData name="Leonie Smith" userId="fed1330f33f5650e" providerId="LiveId" clId="{0B433885-AA24-46F7-A8E8-77607CECECE7}" dt="2023-10-23T08:07:15.375" v="35"/>
          <ac:picMkLst>
            <pc:docMk/>
            <pc:sldMk cId="3350226380" sldId="262"/>
            <ac:picMk id="11" creationId="{C2D21113-0482-364B-30C3-C27EA0D95022}"/>
          </ac:picMkLst>
        </pc:picChg>
      </pc:sldChg>
      <pc:sldChg chg="addSp delSp modSp mod modTransition modAnim">
        <pc:chgData name="Leonie Smith" userId="fed1330f33f5650e" providerId="LiveId" clId="{0B433885-AA24-46F7-A8E8-77607CECECE7}" dt="2023-10-23T08:08:43.095" v="38"/>
        <pc:sldMkLst>
          <pc:docMk/>
          <pc:sldMk cId="814010234" sldId="263"/>
        </pc:sldMkLst>
        <pc:picChg chg="del">
          <ac:chgData name="Leonie Smith" userId="fed1330f33f5650e" providerId="LiveId" clId="{0B433885-AA24-46F7-A8E8-77607CECECE7}" dt="2023-10-23T08:08:17.347" v="37"/>
          <ac:picMkLst>
            <pc:docMk/>
            <pc:sldMk cId="814010234" sldId="263"/>
            <ac:picMk id="3" creationId="{AEB7FF45-BD45-40B5-97A7-F586D7FED024}"/>
          </ac:picMkLst>
        </pc:picChg>
        <pc:picChg chg="add del mod">
          <ac:chgData name="Leonie Smith" userId="fed1330f33f5650e" providerId="LiveId" clId="{0B433885-AA24-46F7-A8E8-77607CECECE7}" dt="2023-10-23T08:08:43.095" v="38"/>
          <ac:picMkLst>
            <pc:docMk/>
            <pc:sldMk cId="814010234" sldId="263"/>
            <ac:picMk id="5" creationId="{0B1054EB-83FE-686A-53DB-0232DAD81C47}"/>
          </ac:picMkLst>
        </pc:picChg>
        <pc:picChg chg="add mod">
          <ac:chgData name="Leonie Smith" userId="fed1330f33f5650e" providerId="LiveId" clId="{0B433885-AA24-46F7-A8E8-77607CECECE7}" dt="2023-10-23T08:08:43.095" v="38"/>
          <ac:picMkLst>
            <pc:docMk/>
            <pc:sldMk cId="814010234" sldId="263"/>
            <ac:picMk id="7" creationId="{EAD8D05A-8FFF-0869-F30C-A3CF48302756}"/>
          </ac:picMkLst>
        </pc:picChg>
      </pc:sldChg>
      <pc:sldChg chg="addSp delSp modSp mod modTransition modAnim">
        <pc:chgData name="Leonie Smith" userId="fed1330f33f5650e" providerId="LiveId" clId="{0B433885-AA24-46F7-A8E8-77607CECECE7}" dt="2023-10-23T08:09:48.981" v="41"/>
        <pc:sldMkLst>
          <pc:docMk/>
          <pc:sldMk cId="302978315" sldId="264"/>
        </pc:sldMkLst>
        <pc:picChg chg="add del mod">
          <ac:chgData name="Leonie Smith" userId="fed1330f33f5650e" providerId="LiveId" clId="{0B433885-AA24-46F7-A8E8-77607CECECE7}" dt="2023-10-23T08:09:48.981" v="41"/>
          <ac:picMkLst>
            <pc:docMk/>
            <pc:sldMk cId="302978315" sldId="264"/>
            <ac:picMk id="3" creationId="{89E299B0-195A-F215-82CC-11FA6F3A536F}"/>
          </ac:picMkLst>
        </pc:picChg>
        <pc:picChg chg="del">
          <ac:chgData name="Leonie Smith" userId="fed1330f33f5650e" providerId="LiveId" clId="{0B433885-AA24-46F7-A8E8-77607CECECE7}" dt="2023-10-23T08:09:36.464" v="40"/>
          <ac:picMkLst>
            <pc:docMk/>
            <pc:sldMk cId="302978315" sldId="264"/>
            <ac:picMk id="5" creationId="{9DAEB201-4D08-41C3-B438-2DA122585084}"/>
          </ac:picMkLst>
        </pc:picChg>
        <pc:picChg chg="add mod">
          <ac:chgData name="Leonie Smith" userId="fed1330f33f5650e" providerId="LiveId" clId="{0B433885-AA24-46F7-A8E8-77607CECECE7}" dt="2023-10-23T08:09:48.981" v="41"/>
          <ac:picMkLst>
            <pc:docMk/>
            <pc:sldMk cId="302978315" sldId="264"/>
            <ac:picMk id="7" creationId="{7884B00C-F1DD-E57D-EB64-312C264F56C8}"/>
          </ac:picMkLst>
        </pc:picChg>
      </pc:sldChg>
      <pc:sldChg chg="addSp delSp modSp mod modTransition modAnim">
        <pc:chgData name="Leonie Smith" userId="fed1330f33f5650e" providerId="LiveId" clId="{0B433885-AA24-46F7-A8E8-77607CECECE7}" dt="2023-10-23T08:11:50.161" v="47"/>
        <pc:sldMkLst>
          <pc:docMk/>
          <pc:sldMk cId="891345644" sldId="265"/>
        </pc:sldMkLst>
        <pc:picChg chg="del">
          <ac:chgData name="Leonie Smith" userId="fed1330f33f5650e" providerId="LiveId" clId="{0B433885-AA24-46F7-A8E8-77607CECECE7}" dt="2023-10-23T08:10:57.396" v="43"/>
          <ac:picMkLst>
            <pc:docMk/>
            <pc:sldMk cId="891345644" sldId="265"/>
            <ac:picMk id="3" creationId="{57B01280-15A0-47DB-B41F-AE81DACF27F5}"/>
          </ac:picMkLst>
        </pc:picChg>
        <pc:picChg chg="add del mod">
          <ac:chgData name="Leonie Smith" userId="fed1330f33f5650e" providerId="LiveId" clId="{0B433885-AA24-46F7-A8E8-77607CECECE7}" dt="2023-10-23T08:11:20.504" v="44"/>
          <ac:picMkLst>
            <pc:docMk/>
            <pc:sldMk cId="891345644" sldId="265"/>
            <ac:picMk id="5" creationId="{01132B34-8E96-9D4D-EA15-9E4E5FBD2145}"/>
          </ac:picMkLst>
        </pc:picChg>
        <pc:picChg chg="add del mod">
          <ac:chgData name="Leonie Smith" userId="fed1330f33f5650e" providerId="LiveId" clId="{0B433885-AA24-46F7-A8E8-77607CECECE7}" dt="2023-10-23T08:11:24.674" v="46"/>
          <ac:picMkLst>
            <pc:docMk/>
            <pc:sldMk cId="891345644" sldId="265"/>
            <ac:picMk id="7" creationId="{6FDD6CA6-7B72-B771-4DF3-6CBA5AF822B4}"/>
          </ac:picMkLst>
        </pc:picChg>
        <pc:picChg chg="add del mod ord">
          <ac:chgData name="Leonie Smith" userId="fed1330f33f5650e" providerId="LiveId" clId="{0B433885-AA24-46F7-A8E8-77607CECECE7}" dt="2023-10-23T08:11:50.161" v="47"/>
          <ac:picMkLst>
            <pc:docMk/>
            <pc:sldMk cId="891345644" sldId="265"/>
            <ac:picMk id="10" creationId="{E2979AAE-DEEC-F658-88D6-8CE1E6F7F07A}"/>
          </ac:picMkLst>
        </pc:picChg>
        <pc:picChg chg="add mod">
          <ac:chgData name="Leonie Smith" userId="fed1330f33f5650e" providerId="LiveId" clId="{0B433885-AA24-46F7-A8E8-77607CECECE7}" dt="2023-10-23T08:11:50.161" v="47"/>
          <ac:picMkLst>
            <pc:docMk/>
            <pc:sldMk cId="891345644" sldId="265"/>
            <ac:picMk id="11" creationId="{B52A959F-3209-AD22-A307-765D7E6BABAC}"/>
          </ac:picMkLst>
        </pc:picChg>
      </pc:sldChg>
      <pc:sldChg chg="addSp delSp modSp mod modTransition modAnim">
        <pc:chgData name="Leonie Smith" userId="fed1330f33f5650e" providerId="LiveId" clId="{0B433885-AA24-46F7-A8E8-77607CECECE7}" dt="2023-10-23T08:13:43.564" v="50"/>
        <pc:sldMkLst>
          <pc:docMk/>
          <pc:sldMk cId="3955896480" sldId="266"/>
        </pc:sldMkLst>
        <pc:picChg chg="add del mod">
          <ac:chgData name="Leonie Smith" userId="fed1330f33f5650e" providerId="LiveId" clId="{0B433885-AA24-46F7-A8E8-77607CECECE7}" dt="2023-10-23T08:13:43.564" v="50"/>
          <ac:picMkLst>
            <pc:docMk/>
            <pc:sldMk cId="3955896480" sldId="266"/>
            <ac:picMk id="3" creationId="{5DB04CA8-D333-1CCB-A7E1-D5BF43CBB049}"/>
          </ac:picMkLst>
        </pc:picChg>
        <pc:picChg chg="add mod">
          <ac:chgData name="Leonie Smith" userId="fed1330f33f5650e" providerId="LiveId" clId="{0B433885-AA24-46F7-A8E8-77607CECECE7}" dt="2023-10-23T08:13:43.564" v="50"/>
          <ac:picMkLst>
            <pc:docMk/>
            <pc:sldMk cId="3955896480" sldId="266"/>
            <ac:picMk id="5" creationId="{B9C57604-0AD8-68ED-B677-30764EA86A4F}"/>
          </ac:picMkLst>
        </pc:picChg>
        <pc:picChg chg="del">
          <ac:chgData name="Leonie Smith" userId="fed1330f33f5650e" providerId="LiveId" clId="{0B433885-AA24-46F7-A8E8-77607CECECE7}" dt="2023-10-23T08:13:24.050" v="49"/>
          <ac:picMkLst>
            <pc:docMk/>
            <pc:sldMk cId="3955896480" sldId="266"/>
            <ac:picMk id="8" creationId="{78BBF027-2913-468A-9F9B-32799C6CF4EC}"/>
          </ac:picMkLst>
        </pc:picChg>
      </pc:sldChg>
      <pc:sldChg chg="addSp delSp modSp mod modTransition modAnim">
        <pc:chgData name="Leonie Smith" userId="fed1330f33f5650e" providerId="LiveId" clId="{0B433885-AA24-46F7-A8E8-77607CECECE7}" dt="2023-10-23T08:16:10.885" v="65"/>
        <pc:sldMkLst>
          <pc:docMk/>
          <pc:sldMk cId="1786802927" sldId="267"/>
        </pc:sldMkLst>
        <pc:picChg chg="add del mod">
          <ac:chgData name="Leonie Smith" userId="fed1330f33f5650e" providerId="LiveId" clId="{0B433885-AA24-46F7-A8E8-77607CECECE7}" dt="2023-10-23T08:14:56.826" v="53"/>
          <ac:picMkLst>
            <pc:docMk/>
            <pc:sldMk cId="1786802927" sldId="267"/>
            <ac:picMk id="3" creationId="{69CA7778-2CCB-C5DE-D6DB-3241777D73B9}"/>
          </ac:picMkLst>
        </pc:picChg>
        <pc:picChg chg="del">
          <ac:chgData name="Leonie Smith" userId="fed1330f33f5650e" providerId="LiveId" clId="{0B433885-AA24-46F7-A8E8-77607CECECE7}" dt="2023-10-23T08:14:38.737" v="52"/>
          <ac:picMkLst>
            <pc:docMk/>
            <pc:sldMk cId="1786802927" sldId="267"/>
            <ac:picMk id="5" creationId="{931EC102-0537-48B6-A6B8-33DB49338D91}"/>
          </ac:picMkLst>
        </pc:picChg>
        <pc:picChg chg="add del mod">
          <ac:chgData name="Leonie Smith" userId="fed1330f33f5650e" providerId="LiveId" clId="{0B433885-AA24-46F7-A8E8-77607CECECE7}" dt="2023-10-23T08:15:05.547" v="55"/>
          <ac:picMkLst>
            <pc:docMk/>
            <pc:sldMk cId="1786802927" sldId="267"/>
            <ac:picMk id="7" creationId="{2D081956-1716-F513-06F4-73B6A8270905}"/>
          </ac:picMkLst>
        </pc:picChg>
        <pc:picChg chg="add del mod ord">
          <ac:chgData name="Leonie Smith" userId="fed1330f33f5650e" providerId="LiveId" clId="{0B433885-AA24-46F7-A8E8-77607CECECE7}" dt="2023-10-23T08:15:23.165" v="56"/>
          <ac:picMkLst>
            <pc:docMk/>
            <pc:sldMk cId="1786802927" sldId="267"/>
            <ac:picMk id="10" creationId="{5B308C4F-8058-D08A-1821-0799E9A59966}"/>
          </ac:picMkLst>
        </pc:picChg>
        <pc:picChg chg="add del mod">
          <ac:chgData name="Leonie Smith" userId="fed1330f33f5650e" providerId="LiveId" clId="{0B433885-AA24-46F7-A8E8-77607CECECE7}" dt="2023-10-23T08:15:30.282" v="58"/>
          <ac:picMkLst>
            <pc:docMk/>
            <pc:sldMk cId="1786802927" sldId="267"/>
            <ac:picMk id="11" creationId="{193DDCA7-5AF3-514E-BD1F-40B755B963B2}"/>
          </ac:picMkLst>
        </pc:picChg>
        <pc:picChg chg="add del mod ord">
          <ac:chgData name="Leonie Smith" userId="fed1330f33f5650e" providerId="LiveId" clId="{0B433885-AA24-46F7-A8E8-77607CECECE7}" dt="2023-10-23T08:15:35.088" v="59"/>
          <ac:picMkLst>
            <pc:docMk/>
            <pc:sldMk cId="1786802927" sldId="267"/>
            <ac:picMk id="14" creationId="{799FBA8B-C680-ADF0-D31E-5CFE70217535}"/>
          </ac:picMkLst>
        </pc:picChg>
        <pc:picChg chg="add del mod">
          <ac:chgData name="Leonie Smith" userId="fed1330f33f5650e" providerId="LiveId" clId="{0B433885-AA24-46F7-A8E8-77607CECECE7}" dt="2023-10-23T08:15:39.651" v="61"/>
          <ac:picMkLst>
            <pc:docMk/>
            <pc:sldMk cId="1786802927" sldId="267"/>
            <ac:picMk id="15" creationId="{24B94038-EF94-7973-C7D9-67A2CC8B229A}"/>
          </ac:picMkLst>
        </pc:picChg>
        <pc:picChg chg="add del mod ord">
          <ac:chgData name="Leonie Smith" userId="fed1330f33f5650e" providerId="LiveId" clId="{0B433885-AA24-46F7-A8E8-77607CECECE7}" dt="2023-10-23T08:15:48.128" v="62"/>
          <ac:picMkLst>
            <pc:docMk/>
            <pc:sldMk cId="1786802927" sldId="267"/>
            <ac:picMk id="18" creationId="{8D2FFA0D-3CA8-0A4D-DCF5-F95EB6093B2D}"/>
          </ac:picMkLst>
        </pc:picChg>
        <pc:picChg chg="add del mod">
          <ac:chgData name="Leonie Smith" userId="fed1330f33f5650e" providerId="LiveId" clId="{0B433885-AA24-46F7-A8E8-77607CECECE7}" dt="2023-10-23T08:15:53.665" v="64"/>
          <ac:picMkLst>
            <pc:docMk/>
            <pc:sldMk cId="1786802927" sldId="267"/>
            <ac:picMk id="19" creationId="{8A1A1724-9192-768E-6F4B-FBF3E500DDF1}"/>
          </ac:picMkLst>
        </pc:picChg>
        <pc:picChg chg="add del mod ord">
          <ac:chgData name="Leonie Smith" userId="fed1330f33f5650e" providerId="LiveId" clId="{0B433885-AA24-46F7-A8E8-77607CECECE7}" dt="2023-10-23T08:16:10.885" v="65"/>
          <ac:picMkLst>
            <pc:docMk/>
            <pc:sldMk cId="1786802927" sldId="267"/>
            <ac:picMk id="22" creationId="{55E71AEA-5664-0C91-2808-742D0E1946BD}"/>
          </ac:picMkLst>
        </pc:picChg>
        <pc:picChg chg="add mod">
          <ac:chgData name="Leonie Smith" userId="fed1330f33f5650e" providerId="LiveId" clId="{0B433885-AA24-46F7-A8E8-77607CECECE7}" dt="2023-10-23T08:16:10.885" v="65"/>
          <ac:picMkLst>
            <pc:docMk/>
            <pc:sldMk cId="1786802927" sldId="267"/>
            <ac:picMk id="23" creationId="{7AF84A3F-37A9-2B4A-1739-6AFF48C5DB05}"/>
          </ac:picMkLst>
        </pc:picChg>
      </pc:sldChg>
      <pc:sldChg chg="addSp delSp modSp mod modTransition modAnim">
        <pc:chgData name="Leonie Smith" userId="fed1330f33f5650e" providerId="LiveId" clId="{0B433885-AA24-46F7-A8E8-77607CECECE7}" dt="2023-10-23T08:17:28.347" v="71"/>
        <pc:sldMkLst>
          <pc:docMk/>
          <pc:sldMk cId="4053000739" sldId="268"/>
        </pc:sldMkLst>
        <pc:picChg chg="add del mod">
          <ac:chgData name="Leonie Smith" userId="fed1330f33f5650e" providerId="LiveId" clId="{0B433885-AA24-46F7-A8E8-77607CECECE7}" dt="2023-10-23T08:17:05.147" v="68"/>
          <ac:picMkLst>
            <pc:docMk/>
            <pc:sldMk cId="4053000739" sldId="268"/>
            <ac:picMk id="3" creationId="{C71C11B3-1E3A-7262-1250-C96363B65157}"/>
          </ac:picMkLst>
        </pc:picChg>
        <pc:picChg chg="add del mod">
          <ac:chgData name="Leonie Smith" userId="fed1330f33f5650e" providerId="LiveId" clId="{0B433885-AA24-46F7-A8E8-77607CECECE7}" dt="2023-10-23T08:17:10.721" v="70"/>
          <ac:picMkLst>
            <pc:docMk/>
            <pc:sldMk cId="4053000739" sldId="268"/>
            <ac:picMk id="5" creationId="{4CFF3019-37E9-B5BF-5C80-86C1614B61C2}"/>
          </ac:picMkLst>
        </pc:picChg>
        <pc:picChg chg="del">
          <ac:chgData name="Leonie Smith" userId="fed1330f33f5650e" providerId="LiveId" clId="{0B433885-AA24-46F7-A8E8-77607CECECE7}" dt="2023-10-23T08:16:51.642" v="67"/>
          <ac:picMkLst>
            <pc:docMk/>
            <pc:sldMk cId="4053000739" sldId="268"/>
            <ac:picMk id="7" creationId="{914AF0E5-5FFC-475C-8A8D-DACFBA6C83C4}"/>
          </ac:picMkLst>
        </pc:picChg>
        <pc:picChg chg="add del mod ord">
          <ac:chgData name="Leonie Smith" userId="fed1330f33f5650e" providerId="LiveId" clId="{0B433885-AA24-46F7-A8E8-77607CECECE7}" dt="2023-10-23T08:17:28.347" v="71"/>
          <ac:picMkLst>
            <pc:docMk/>
            <pc:sldMk cId="4053000739" sldId="268"/>
            <ac:picMk id="10" creationId="{FE6FA87B-E213-4962-81F9-F81C35CF825A}"/>
          </ac:picMkLst>
        </pc:picChg>
        <pc:picChg chg="add mod">
          <ac:chgData name="Leonie Smith" userId="fed1330f33f5650e" providerId="LiveId" clId="{0B433885-AA24-46F7-A8E8-77607CECECE7}" dt="2023-10-23T08:17:28.347" v="71"/>
          <ac:picMkLst>
            <pc:docMk/>
            <pc:sldMk cId="4053000739" sldId="268"/>
            <ac:picMk id="11" creationId="{558111A3-CC5C-A4D4-5507-9DEBB1215432}"/>
          </ac:picMkLst>
        </pc:picChg>
      </pc:sldChg>
      <pc:sldChg chg="addSp delSp modSp mod modTransition modAnim modNotesTx">
        <pc:chgData name="Leonie Smith" userId="fed1330f33f5650e" providerId="LiveId" clId="{0B433885-AA24-46F7-A8E8-77607CECECE7}" dt="2023-10-25T07:15:15.369" v="86" actId="20577"/>
        <pc:sldMkLst>
          <pc:docMk/>
          <pc:sldMk cId="1967815129" sldId="269"/>
        </pc:sldMkLst>
        <pc:picChg chg="del">
          <ac:chgData name="Leonie Smith" userId="fed1330f33f5650e" providerId="LiveId" clId="{0B433885-AA24-46F7-A8E8-77607CECECE7}" dt="2023-10-23T07:57:53.552" v="1"/>
          <ac:picMkLst>
            <pc:docMk/>
            <pc:sldMk cId="1967815129" sldId="269"/>
            <ac:picMk id="4" creationId="{1283F73F-9934-44DD-9835-07CC96EBBE61}"/>
          </ac:picMkLst>
        </pc:picChg>
        <pc:picChg chg="add del mod">
          <ac:chgData name="Leonie Smith" userId="fed1330f33f5650e" providerId="LiveId" clId="{0B433885-AA24-46F7-A8E8-77607CECECE7}" dt="2023-10-23T07:57:59.835" v="2"/>
          <ac:picMkLst>
            <pc:docMk/>
            <pc:sldMk cId="1967815129" sldId="269"/>
            <ac:picMk id="9" creationId="{1DCB05E6-8AAB-C1B9-B102-8FBB8A141E22}"/>
          </ac:picMkLst>
        </pc:picChg>
        <pc:picChg chg="add mod">
          <ac:chgData name="Leonie Smith" userId="fed1330f33f5650e" providerId="LiveId" clId="{0B433885-AA24-46F7-A8E8-77607CECECE7}" dt="2023-10-23T07:57:59.835" v="2"/>
          <ac:picMkLst>
            <pc:docMk/>
            <pc:sldMk cId="1967815129" sldId="269"/>
            <ac:picMk id="10" creationId="{6B843CD3-E1A1-9C21-9FBA-EEB62052887B}"/>
          </ac:picMkLst>
        </pc:picChg>
      </pc:sldChg>
    </pc:docChg>
  </pc:docChgLst>
  <pc:docChgLst>
    <pc:chgData name="Leonie Smith" userId="fed1330f33f5650e" providerId="LiveId" clId="{31380944-2AD8-4780-9607-6620E852F1BF}"/>
    <pc:docChg chg="modSld">
      <pc:chgData name="Leonie Smith" userId="fed1330f33f5650e" providerId="LiveId" clId="{31380944-2AD8-4780-9607-6620E852F1BF}" dt="2021-12-10T07:56:59.168" v="0"/>
      <pc:docMkLst>
        <pc:docMk/>
      </pc:docMkLst>
      <pc:sldChg chg="modNotesTx">
        <pc:chgData name="Leonie Smith" userId="fed1330f33f5650e" providerId="LiveId" clId="{31380944-2AD8-4780-9607-6620E852F1BF}" dt="2021-12-10T07:56:59.168" v="0"/>
        <pc:sldMkLst>
          <pc:docMk/>
          <pc:sldMk cId="3348757415" sldId="256"/>
        </pc:sldMkLst>
      </pc:sldChg>
    </pc:docChg>
  </pc:docChgLst>
  <pc:docChgLst>
    <pc:chgData name="Leonie Smith" userId="fed1330f33f5650e" providerId="LiveId" clId="{5856A761-55EA-4F7D-9957-769E32B87726}"/>
    <pc:docChg chg="addSld delSld modSld sldOrd">
      <pc:chgData name="Leonie Smith" userId="fed1330f33f5650e" providerId="LiveId" clId="{5856A761-55EA-4F7D-9957-769E32B87726}" dt="2022-02-20T14:16:13.161" v="82" actId="14100"/>
      <pc:docMkLst>
        <pc:docMk/>
      </pc:docMkLst>
      <pc:sldChg chg="addSp modSp new mod">
        <pc:chgData name="Leonie Smith" userId="fed1330f33f5650e" providerId="LiveId" clId="{5856A761-55EA-4F7D-9957-769E32B87726}" dt="2022-02-20T14:07:10.688" v="44" actId="14100"/>
        <pc:sldMkLst>
          <pc:docMk/>
          <pc:sldMk cId="1861446952" sldId="270"/>
        </pc:sldMkLst>
        <pc:picChg chg="add mod">
          <ac:chgData name="Leonie Smith" userId="fed1330f33f5650e" providerId="LiveId" clId="{5856A761-55EA-4F7D-9957-769E32B87726}" dt="2022-02-20T14:07:10.688" v="44" actId="14100"/>
          <ac:picMkLst>
            <pc:docMk/>
            <pc:sldMk cId="1861446952" sldId="270"/>
            <ac:picMk id="3" creationId="{9EBB4B50-AEDF-4109-B034-60D073E1D73F}"/>
          </ac:picMkLst>
        </pc:picChg>
      </pc:sldChg>
      <pc:sldChg chg="addSp modSp add ord">
        <pc:chgData name="Leonie Smith" userId="fed1330f33f5650e" providerId="LiveId" clId="{5856A761-55EA-4F7D-9957-769E32B87726}" dt="2022-02-20T14:07:18.526" v="45"/>
        <pc:sldMkLst>
          <pc:docMk/>
          <pc:sldMk cId="1814963378" sldId="271"/>
        </pc:sldMkLst>
        <pc:picChg chg="add mod">
          <ac:chgData name="Leonie Smith" userId="fed1330f33f5650e" providerId="LiveId" clId="{5856A761-55EA-4F7D-9957-769E32B87726}" dt="2022-02-20T14:07:18.526" v="45"/>
          <ac:picMkLst>
            <pc:docMk/>
            <pc:sldMk cId="1814963378" sldId="271"/>
            <ac:picMk id="2" creationId="{5D9B92AC-D747-4588-882B-95009458C58D}"/>
          </ac:picMkLst>
        </pc:picChg>
      </pc:sldChg>
      <pc:sldChg chg="addSp modSp add mod ord">
        <pc:chgData name="Leonie Smith" userId="fed1330f33f5650e" providerId="LiveId" clId="{5856A761-55EA-4F7D-9957-769E32B87726}" dt="2022-02-20T14:08:20.696" v="48" actId="14100"/>
        <pc:sldMkLst>
          <pc:docMk/>
          <pc:sldMk cId="4222842599" sldId="272"/>
        </pc:sldMkLst>
        <pc:picChg chg="add mod">
          <ac:chgData name="Leonie Smith" userId="fed1330f33f5650e" providerId="LiveId" clId="{5856A761-55EA-4F7D-9957-769E32B87726}" dt="2022-02-20T14:08:20.696" v="48" actId="14100"/>
          <ac:picMkLst>
            <pc:docMk/>
            <pc:sldMk cId="4222842599" sldId="272"/>
            <ac:picMk id="3" creationId="{36EA5395-69F9-4123-92A9-0A4BB45D8DE9}"/>
          </ac:picMkLst>
        </pc:picChg>
      </pc:sldChg>
      <pc:sldChg chg="addSp modSp add mod ord">
        <pc:chgData name="Leonie Smith" userId="fed1330f33f5650e" providerId="LiveId" clId="{5856A761-55EA-4F7D-9957-769E32B87726}" dt="2022-02-20T14:09:05.625" v="51" actId="14100"/>
        <pc:sldMkLst>
          <pc:docMk/>
          <pc:sldMk cId="2011959142" sldId="273"/>
        </pc:sldMkLst>
        <pc:picChg chg="add mod">
          <ac:chgData name="Leonie Smith" userId="fed1330f33f5650e" providerId="LiveId" clId="{5856A761-55EA-4F7D-9957-769E32B87726}" dt="2022-02-20T14:09:05.625" v="51" actId="14100"/>
          <ac:picMkLst>
            <pc:docMk/>
            <pc:sldMk cId="2011959142" sldId="273"/>
            <ac:picMk id="3" creationId="{DB921F41-F91D-4D24-B12E-000E0F9951B5}"/>
          </ac:picMkLst>
        </pc:picChg>
      </pc:sldChg>
      <pc:sldChg chg="addSp modSp add mod ord">
        <pc:chgData name="Leonie Smith" userId="fed1330f33f5650e" providerId="LiveId" clId="{5856A761-55EA-4F7D-9957-769E32B87726}" dt="2022-02-20T14:09:41.459" v="54" actId="14100"/>
        <pc:sldMkLst>
          <pc:docMk/>
          <pc:sldMk cId="3902785599" sldId="274"/>
        </pc:sldMkLst>
        <pc:picChg chg="add mod">
          <ac:chgData name="Leonie Smith" userId="fed1330f33f5650e" providerId="LiveId" clId="{5856A761-55EA-4F7D-9957-769E32B87726}" dt="2022-02-20T14:09:41.459" v="54" actId="14100"/>
          <ac:picMkLst>
            <pc:docMk/>
            <pc:sldMk cId="3902785599" sldId="274"/>
            <ac:picMk id="3" creationId="{1B1E364F-D18D-4251-A5AB-66E8B1248332}"/>
          </ac:picMkLst>
        </pc:picChg>
      </pc:sldChg>
      <pc:sldChg chg="addSp modSp add mod ord">
        <pc:chgData name="Leonie Smith" userId="fed1330f33f5650e" providerId="LiveId" clId="{5856A761-55EA-4F7D-9957-769E32B87726}" dt="2022-02-20T14:10:47.770" v="57" actId="14100"/>
        <pc:sldMkLst>
          <pc:docMk/>
          <pc:sldMk cId="4194748273" sldId="275"/>
        </pc:sldMkLst>
        <pc:picChg chg="add mod">
          <ac:chgData name="Leonie Smith" userId="fed1330f33f5650e" providerId="LiveId" clId="{5856A761-55EA-4F7D-9957-769E32B87726}" dt="2022-02-20T14:10:47.770" v="57" actId="14100"/>
          <ac:picMkLst>
            <pc:docMk/>
            <pc:sldMk cId="4194748273" sldId="275"/>
            <ac:picMk id="3" creationId="{9E4B9F5D-DABE-48A5-A7E8-949DD4F68FDA}"/>
          </ac:picMkLst>
        </pc:picChg>
      </pc:sldChg>
      <pc:sldChg chg="addSp modSp add mod ord">
        <pc:chgData name="Leonie Smith" userId="fed1330f33f5650e" providerId="LiveId" clId="{5856A761-55EA-4F7D-9957-769E32B87726}" dt="2022-02-20T14:11:36.906" v="60" actId="14100"/>
        <pc:sldMkLst>
          <pc:docMk/>
          <pc:sldMk cId="456133320" sldId="276"/>
        </pc:sldMkLst>
        <pc:picChg chg="add mod">
          <ac:chgData name="Leonie Smith" userId="fed1330f33f5650e" providerId="LiveId" clId="{5856A761-55EA-4F7D-9957-769E32B87726}" dt="2022-02-20T14:11:36.906" v="60" actId="14100"/>
          <ac:picMkLst>
            <pc:docMk/>
            <pc:sldMk cId="456133320" sldId="276"/>
            <ac:picMk id="3" creationId="{860B1AA8-B5D7-414C-8463-71AEE72CF3DC}"/>
          </ac:picMkLst>
        </pc:picChg>
      </pc:sldChg>
      <pc:sldChg chg="addSp modSp add mod ord">
        <pc:chgData name="Leonie Smith" userId="fed1330f33f5650e" providerId="LiveId" clId="{5856A761-55EA-4F7D-9957-769E32B87726}" dt="2022-02-20T14:12:26.883" v="64" actId="1076"/>
        <pc:sldMkLst>
          <pc:docMk/>
          <pc:sldMk cId="676880259" sldId="277"/>
        </pc:sldMkLst>
        <pc:picChg chg="add mod">
          <ac:chgData name="Leonie Smith" userId="fed1330f33f5650e" providerId="LiveId" clId="{5856A761-55EA-4F7D-9957-769E32B87726}" dt="2022-02-20T14:12:26.883" v="64" actId="1076"/>
          <ac:picMkLst>
            <pc:docMk/>
            <pc:sldMk cId="676880259" sldId="277"/>
            <ac:picMk id="3" creationId="{EA6A9728-6B5D-4ADA-97AF-0E97BCFC0B99}"/>
          </ac:picMkLst>
        </pc:picChg>
      </pc:sldChg>
      <pc:sldChg chg="addSp modSp add mod ord">
        <pc:chgData name="Leonie Smith" userId="fed1330f33f5650e" providerId="LiveId" clId="{5856A761-55EA-4F7D-9957-769E32B87726}" dt="2022-02-20T14:13:05.425" v="67" actId="14100"/>
        <pc:sldMkLst>
          <pc:docMk/>
          <pc:sldMk cId="1976330052" sldId="278"/>
        </pc:sldMkLst>
        <pc:picChg chg="add mod">
          <ac:chgData name="Leonie Smith" userId="fed1330f33f5650e" providerId="LiveId" clId="{5856A761-55EA-4F7D-9957-769E32B87726}" dt="2022-02-20T14:13:05.425" v="67" actId="14100"/>
          <ac:picMkLst>
            <pc:docMk/>
            <pc:sldMk cId="1976330052" sldId="278"/>
            <ac:picMk id="3" creationId="{BBD7F871-553C-4C66-ACCB-852E57D336AD}"/>
          </ac:picMkLst>
        </pc:picChg>
      </pc:sldChg>
      <pc:sldChg chg="addSp modSp add mod ord">
        <pc:chgData name="Leonie Smith" userId="fed1330f33f5650e" providerId="LiveId" clId="{5856A761-55EA-4F7D-9957-769E32B87726}" dt="2022-02-20T14:13:34.127" v="70" actId="14100"/>
        <pc:sldMkLst>
          <pc:docMk/>
          <pc:sldMk cId="2481439919" sldId="279"/>
        </pc:sldMkLst>
        <pc:picChg chg="add mod">
          <ac:chgData name="Leonie Smith" userId="fed1330f33f5650e" providerId="LiveId" clId="{5856A761-55EA-4F7D-9957-769E32B87726}" dt="2022-02-20T14:13:34.127" v="70" actId="14100"/>
          <ac:picMkLst>
            <pc:docMk/>
            <pc:sldMk cId="2481439919" sldId="279"/>
            <ac:picMk id="3" creationId="{E2351460-E74F-458A-B792-79AA53D48194}"/>
          </ac:picMkLst>
        </pc:picChg>
      </pc:sldChg>
      <pc:sldChg chg="addSp modSp add mod ord">
        <pc:chgData name="Leonie Smith" userId="fed1330f33f5650e" providerId="LiveId" clId="{5856A761-55EA-4F7D-9957-769E32B87726}" dt="2022-02-20T14:14:14.573" v="73" actId="14100"/>
        <pc:sldMkLst>
          <pc:docMk/>
          <pc:sldMk cId="4076856235" sldId="280"/>
        </pc:sldMkLst>
        <pc:picChg chg="add mod">
          <ac:chgData name="Leonie Smith" userId="fed1330f33f5650e" providerId="LiveId" clId="{5856A761-55EA-4F7D-9957-769E32B87726}" dt="2022-02-20T14:14:14.573" v="73" actId="14100"/>
          <ac:picMkLst>
            <pc:docMk/>
            <pc:sldMk cId="4076856235" sldId="280"/>
            <ac:picMk id="3" creationId="{70CA60EF-78EC-4666-B5C6-274EAC239819}"/>
          </ac:picMkLst>
        </pc:picChg>
      </pc:sldChg>
      <pc:sldChg chg="addSp modSp add mod ord">
        <pc:chgData name="Leonie Smith" userId="fed1330f33f5650e" providerId="LiveId" clId="{5856A761-55EA-4F7D-9957-769E32B87726}" dt="2022-02-20T14:14:45.326" v="76" actId="14100"/>
        <pc:sldMkLst>
          <pc:docMk/>
          <pc:sldMk cId="3619567252" sldId="281"/>
        </pc:sldMkLst>
        <pc:picChg chg="add mod">
          <ac:chgData name="Leonie Smith" userId="fed1330f33f5650e" providerId="LiveId" clId="{5856A761-55EA-4F7D-9957-769E32B87726}" dt="2022-02-20T14:14:45.326" v="76" actId="14100"/>
          <ac:picMkLst>
            <pc:docMk/>
            <pc:sldMk cId="3619567252" sldId="281"/>
            <ac:picMk id="3" creationId="{D9B58617-7839-4188-9065-17A3CB0BA95E}"/>
          </ac:picMkLst>
        </pc:picChg>
      </pc:sldChg>
      <pc:sldChg chg="addSp modSp add mod ord">
        <pc:chgData name="Leonie Smith" userId="fed1330f33f5650e" providerId="LiveId" clId="{5856A761-55EA-4F7D-9957-769E32B87726}" dt="2022-02-20T14:15:33.202" v="79" actId="14100"/>
        <pc:sldMkLst>
          <pc:docMk/>
          <pc:sldMk cId="1579701371" sldId="282"/>
        </pc:sldMkLst>
        <pc:picChg chg="add mod">
          <ac:chgData name="Leonie Smith" userId="fed1330f33f5650e" providerId="LiveId" clId="{5856A761-55EA-4F7D-9957-769E32B87726}" dt="2022-02-20T14:15:33.202" v="79" actId="14100"/>
          <ac:picMkLst>
            <pc:docMk/>
            <pc:sldMk cId="1579701371" sldId="282"/>
            <ac:picMk id="3" creationId="{FC582DA1-0203-460C-BECE-4C397D2344C3}"/>
          </ac:picMkLst>
        </pc:picChg>
      </pc:sldChg>
      <pc:sldChg chg="addSp modSp add mod ord">
        <pc:chgData name="Leonie Smith" userId="fed1330f33f5650e" providerId="LiveId" clId="{5856A761-55EA-4F7D-9957-769E32B87726}" dt="2022-02-20T14:16:13.161" v="82" actId="14100"/>
        <pc:sldMkLst>
          <pc:docMk/>
          <pc:sldMk cId="294815240" sldId="283"/>
        </pc:sldMkLst>
        <pc:picChg chg="add mod">
          <ac:chgData name="Leonie Smith" userId="fed1330f33f5650e" providerId="LiveId" clId="{5856A761-55EA-4F7D-9957-769E32B87726}" dt="2022-02-20T14:16:13.161" v="82" actId="14100"/>
          <ac:picMkLst>
            <pc:docMk/>
            <pc:sldMk cId="294815240" sldId="283"/>
            <ac:picMk id="3" creationId="{ED248450-E882-4E62-99FF-ED3E9EB8508A}"/>
          </ac:picMkLst>
        </pc:picChg>
      </pc:sldChg>
      <pc:sldChg chg="add del">
        <pc:chgData name="Leonie Smith" userId="fed1330f33f5650e" providerId="LiveId" clId="{5856A761-55EA-4F7D-9957-769E32B87726}" dt="2022-02-20T14:05:58.386" v="41" actId="47"/>
        <pc:sldMkLst>
          <pc:docMk/>
          <pc:sldMk cId="2094310445" sldId="284"/>
        </pc:sldMkLst>
      </pc:sldChg>
    </pc:docChg>
  </pc:docChgLst>
  <pc:docChgLst>
    <pc:chgData name="dhondup tsering" userId="425dcc2034446b72" providerId="LiveId" clId="{3D15AA55-7385-4C7D-B922-4DF48078EB9B}"/>
    <pc:docChg chg="modSld">
      <pc:chgData name="dhondup tsering" userId="425dcc2034446b72" providerId="LiveId" clId="{3D15AA55-7385-4C7D-B922-4DF48078EB9B}" dt="2021-08-04T06:50:33.420" v="34"/>
      <pc:docMkLst>
        <pc:docMk/>
      </pc:docMkLst>
      <pc:sldChg chg="addSp modSp">
        <pc:chgData name="dhondup tsering" userId="425dcc2034446b72" providerId="LiveId" clId="{3D15AA55-7385-4C7D-B922-4DF48078EB9B}" dt="2021-08-04T06:11:54.681" v="0"/>
        <pc:sldMkLst>
          <pc:docMk/>
          <pc:sldMk cId="3348757415" sldId="256"/>
        </pc:sldMkLst>
        <pc:picChg chg="add mod">
          <ac:chgData name="dhondup tsering" userId="425dcc2034446b72" providerId="LiveId" clId="{3D15AA55-7385-4C7D-B922-4DF48078EB9B}" dt="2021-08-04T06:11:54.681" v="0"/>
          <ac:picMkLst>
            <pc:docMk/>
            <pc:sldMk cId="3348757415" sldId="256"/>
            <ac:picMk id="2" creationId="{85FB97A9-4C9C-478B-92AC-FA7F16EB16B0}"/>
          </ac:picMkLst>
        </pc:picChg>
      </pc:sldChg>
      <pc:sldChg chg="addSp modSp">
        <pc:chgData name="dhondup tsering" userId="425dcc2034446b72" providerId="LiveId" clId="{3D15AA55-7385-4C7D-B922-4DF48078EB9B}" dt="2021-08-04T06:13:02.025" v="1"/>
        <pc:sldMkLst>
          <pc:docMk/>
          <pc:sldMk cId="1018574621" sldId="257"/>
        </pc:sldMkLst>
        <pc:picChg chg="add mod">
          <ac:chgData name="dhondup tsering" userId="425dcc2034446b72" providerId="LiveId" clId="{3D15AA55-7385-4C7D-B922-4DF48078EB9B}" dt="2021-08-04T06:13:02.025" v="1"/>
          <ac:picMkLst>
            <pc:docMk/>
            <pc:sldMk cId="1018574621" sldId="257"/>
            <ac:picMk id="2" creationId="{7CAEF8B2-C56B-4418-8C52-11743128391E}"/>
          </ac:picMkLst>
        </pc:picChg>
      </pc:sldChg>
      <pc:sldChg chg="addSp modSp">
        <pc:chgData name="dhondup tsering" userId="425dcc2034446b72" providerId="LiveId" clId="{3D15AA55-7385-4C7D-B922-4DF48078EB9B}" dt="2021-08-04T06:13:36.467" v="2"/>
        <pc:sldMkLst>
          <pc:docMk/>
          <pc:sldMk cId="525752733" sldId="258"/>
        </pc:sldMkLst>
        <pc:picChg chg="add mod">
          <ac:chgData name="dhondup tsering" userId="425dcc2034446b72" providerId="LiveId" clId="{3D15AA55-7385-4C7D-B922-4DF48078EB9B}" dt="2021-08-04T06:13:36.467" v="2"/>
          <ac:picMkLst>
            <pc:docMk/>
            <pc:sldMk cId="525752733" sldId="258"/>
            <ac:picMk id="2" creationId="{21D259B9-B883-481B-B187-F58B01BC1394}"/>
          </ac:picMkLst>
        </pc:picChg>
      </pc:sldChg>
      <pc:sldChg chg="addSp delSp modSp">
        <pc:chgData name="dhondup tsering" userId="425dcc2034446b72" providerId="LiveId" clId="{3D15AA55-7385-4C7D-B922-4DF48078EB9B}" dt="2021-08-04T06:17:03.990" v="5"/>
        <pc:sldMkLst>
          <pc:docMk/>
          <pc:sldMk cId="3459794170" sldId="259"/>
        </pc:sldMkLst>
        <pc:picChg chg="add del mod">
          <ac:chgData name="dhondup tsering" userId="425dcc2034446b72" providerId="LiveId" clId="{3D15AA55-7385-4C7D-B922-4DF48078EB9B}" dt="2021-08-04T06:16:03.583" v="4"/>
          <ac:picMkLst>
            <pc:docMk/>
            <pc:sldMk cId="3459794170" sldId="259"/>
            <ac:picMk id="2" creationId="{49285178-6140-4B86-936B-FB051A1D003A}"/>
          </ac:picMkLst>
        </pc:picChg>
        <pc:picChg chg="add del mod">
          <ac:chgData name="dhondup tsering" userId="425dcc2034446b72" providerId="LiveId" clId="{3D15AA55-7385-4C7D-B922-4DF48078EB9B}" dt="2021-08-04T06:17:03.990" v="5"/>
          <ac:picMkLst>
            <pc:docMk/>
            <pc:sldMk cId="3459794170" sldId="259"/>
            <ac:picMk id="3" creationId="{5817B61D-7BFD-4019-8CDC-711AE93B5CEB}"/>
          </ac:picMkLst>
        </pc:picChg>
        <pc:picChg chg="add mod">
          <ac:chgData name="dhondup tsering" userId="425dcc2034446b72" providerId="LiveId" clId="{3D15AA55-7385-4C7D-B922-4DF48078EB9B}" dt="2021-08-04T06:17:03.990" v="5"/>
          <ac:picMkLst>
            <pc:docMk/>
            <pc:sldMk cId="3459794170" sldId="259"/>
            <ac:picMk id="5" creationId="{9381312D-8C3E-4BA2-BF70-763A73EE51D9}"/>
          </ac:picMkLst>
        </pc:picChg>
      </pc:sldChg>
      <pc:sldChg chg="addSp delSp modSp">
        <pc:chgData name="dhondup tsering" userId="425dcc2034446b72" providerId="LiveId" clId="{3D15AA55-7385-4C7D-B922-4DF48078EB9B}" dt="2021-08-04T06:23:05.796" v="10"/>
        <pc:sldMkLst>
          <pc:docMk/>
          <pc:sldMk cId="1204998267" sldId="260"/>
        </pc:sldMkLst>
        <pc:picChg chg="add del mod">
          <ac:chgData name="dhondup tsering" userId="425dcc2034446b72" providerId="LiveId" clId="{3D15AA55-7385-4C7D-B922-4DF48078EB9B}" dt="2021-08-04T06:22:27.184" v="7"/>
          <ac:picMkLst>
            <pc:docMk/>
            <pc:sldMk cId="1204998267" sldId="260"/>
            <ac:picMk id="2" creationId="{ED8F9911-E497-417B-869C-416CBB24C09A}"/>
          </ac:picMkLst>
        </pc:picChg>
        <pc:picChg chg="add del mod">
          <ac:chgData name="dhondup tsering" userId="425dcc2034446b72" providerId="LiveId" clId="{3D15AA55-7385-4C7D-B922-4DF48078EB9B}" dt="2021-08-04T06:22:37.881" v="8"/>
          <ac:picMkLst>
            <pc:docMk/>
            <pc:sldMk cId="1204998267" sldId="260"/>
            <ac:picMk id="3" creationId="{48DAA22A-44C7-456C-AE5F-187E5FF1F1B2}"/>
          </ac:picMkLst>
        </pc:picChg>
        <pc:picChg chg="add del mod">
          <ac:chgData name="dhondup tsering" userId="425dcc2034446b72" providerId="LiveId" clId="{3D15AA55-7385-4C7D-B922-4DF48078EB9B}" dt="2021-08-04T06:22:48.090" v="9"/>
          <ac:picMkLst>
            <pc:docMk/>
            <pc:sldMk cId="1204998267" sldId="260"/>
            <ac:picMk id="5" creationId="{913F4A52-FA60-4E3A-B57D-74FD5AC593A1}"/>
          </ac:picMkLst>
        </pc:picChg>
        <pc:picChg chg="add del mod">
          <ac:chgData name="dhondup tsering" userId="425dcc2034446b72" providerId="LiveId" clId="{3D15AA55-7385-4C7D-B922-4DF48078EB9B}" dt="2021-08-04T06:23:05.796" v="10"/>
          <ac:picMkLst>
            <pc:docMk/>
            <pc:sldMk cId="1204998267" sldId="260"/>
            <ac:picMk id="7" creationId="{F4D40D2A-D7BA-4C13-8A63-89CBACC6AA6E}"/>
          </ac:picMkLst>
        </pc:picChg>
        <pc:picChg chg="add mod">
          <ac:chgData name="dhondup tsering" userId="425dcc2034446b72" providerId="LiveId" clId="{3D15AA55-7385-4C7D-B922-4DF48078EB9B}" dt="2021-08-04T06:23:05.796" v="10"/>
          <ac:picMkLst>
            <pc:docMk/>
            <pc:sldMk cId="1204998267" sldId="260"/>
            <ac:picMk id="8" creationId="{48743B81-525C-4269-8C1C-1B4B6607FFEA}"/>
          </ac:picMkLst>
        </pc:picChg>
      </pc:sldChg>
      <pc:sldChg chg="addSp delSp modSp">
        <pc:chgData name="dhondup tsering" userId="425dcc2034446b72" providerId="LiveId" clId="{3D15AA55-7385-4C7D-B922-4DF48078EB9B}" dt="2021-08-04T06:27:43.307" v="18"/>
        <pc:sldMkLst>
          <pc:docMk/>
          <pc:sldMk cId="3728152200" sldId="261"/>
        </pc:sldMkLst>
        <pc:picChg chg="add del mod">
          <ac:chgData name="dhondup tsering" userId="425dcc2034446b72" providerId="LiveId" clId="{3D15AA55-7385-4C7D-B922-4DF48078EB9B}" dt="2021-08-04T06:24:32.122" v="12"/>
          <ac:picMkLst>
            <pc:docMk/>
            <pc:sldMk cId="3728152200" sldId="261"/>
            <ac:picMk id="2" creationId="{A77442BB-5A41-4652-B0F1-46F6E11FD295}"/>
          </ac:picMkLst>
        </pc:picChg>
        <pc:picChg chg="add del mod">
          <ac:chgData name="dhondup tsering" userId="425dcc2034446b72" providerId="LiveId" clId="{3D15AA55-7385-4C7D-B922-4DF48078EB9B}" dt="2021-08-04T06:24:58.450" v="13"/>
          <ac:picMkLst>
            <pc:docMk/>
            <pc:sldMk cId="3728152200" sldId="261"/>
            <ac:picMk id="3" creationId="{02A635D7-AFDF-4F6E-89E9-2BE1B2453651}"/>
          </ac:picMkLst>
        </pc:picChg>
        <pc:picChg chg="add del mod">
          <ac:chgData name="dhondup tsering" userId="425dcc2034446b72" providerId="LiveId" clId="{3D15AA55-7385-4C7D-B922-4DF48078EB9B}" dt="2021-08-04T06:25:42.369" v="14"/>
          <ac:picMkLst>
            <pc:docMk/>
            <pc:sldMk cId="3728152200" sldId="261"/>
            <ac:picMk id="5" creationId="{27137D6D-94A3-46E4-B6D3-50D9F5A4577E}"/>
          </ac:picMkLst>
        </pc:picChg>
        <pc:picChg chg="add del mod">
          <ac:chgData name="dhondup tsering" userId="425dcc2034446b72" providerId="LiveId" clId="{3D15AA55-7385-4C7D-B922-4DF48078EB9B}" dt="2021-08-04T06:26:07.158" v="15"/>
          <ac:picMkLst>
            <pc:docMk/>
            <pc:sldMk cId="3728152200" sldId="261"/>
            <ac:picMk id="7" creationId="{8097BEEF-3CEB-4403-9FC4-31DB68046C98}"/>
          </ac:picMkLst>
        </pc:picChg>
        <pc:picChg chg="add del mod">
          <ac:chgData name="dhondup tsering" userId="425dcc2034446b72" providerId="LiveId" clId="{3D15AA55-7385-4C7D-B922-4DF48078EB9B}" dt="2021-08-04T06:26:58.708" v="16"/>
          <ac:picMkLst>
            <pc:docMk/>
            <pc:sldMk cId="3728152200" sldId="261"/>
            <ac:picMk id="8" creationId="{3E0859C0-CFEF-4AAF-9185-AC3CC35A6A1B}"/>
          </ac:picMkLst>
        </pc:picChg>
        <pc:picChg chg="add del mod">
          <ac:chgData name="dhondup tsering" userId="425dcc2034446b72" providerId="LiveId" clId="{3D15AA55-7385-4C7D-B922-4DF48078EB9B}" dt="2021-08-04T06:27:17.601" v="17"/>
          <ac:picMkLst>
            <pc:docMk/>
            <pc:sldMk cId="3728152200" sldId="261"/>
            <ac:picMk id="9" creationId="{70FF634F-9559-4439-8489-9120B302B568}"/>
          </ac:picMkLst>
        </pc:picChg>
        <pc:picChg chg="add del mod">
          <ac:chgData name="dhondup tsering" userId="425dcc2034446b72" providerId="LiveId" clId="{3D15AA55-7385-4C7D-B922-4DF48078EB9B}" dt="2021-08-04T06:27:43.307" v="18"/>
          <ac:picMkLst>
            <pc:docMk/>
            <pc:sldMk cId="3728152200" sldId="261"/>
            <ac:picMk id="10" creationId="{9CC01016-6280-4BC2-8C8D-2EE30A40F836}"/>
          </ac:picMkLst>
        </pc:picChg>
        <pc:picChg chg="add mod">
          <ac:chgData name="dhondup tsering" userId="425dcc2034446b72" providerId="LiveId" clId="{3D15AA55-7385-4C7D-B922-4DF48078EB9B}" dt="2021-08-04T06:27:43.307" v="18"/>
          <ac:picMkLst>
            <pc:docMk/>
            <pc:sldMk cId="3728152200" sldId="261"/>
            <ac:picMk id="11" creationId="{92101952-0773-44F5-AB4A-06DD35B21E49}"/>
          </ac:picMkLst>
        </pc:picChg>
      </pc:sldChg>
      <pc:sldChg chg="addSp delSp modSp">
        <pc:chgData name="dhondup tsering" userId="425dcc2034446b72" providerId="LiveId" clId="{3D15AA55-7385-4C7D-B922-4DF48078EB9B}" dt="2021-08-04T06:33:18.123" v="20"/>
        <pc:sldMkLst>
          <pc:docMk/>
          <pc:sldMk cId="3350226380" sldId="262"/>
        </pc:sldMkLst>
        <pc:picChg chg="add del mod">
          <ac:chgData name="dhondup tsering" userId="425dcc2034446b72" providerId="LiveId" clId="{3D15AA55-7385-4C7D-B922-4DF48078EB9B}" dt="2021-08-04T06:33:18.123" v="20"/>
          <ac:picMkLst>
            <pc:docMk/>
            <pc:sldMk cId="3350226380" sldId="262"/>
            <ac:picMk id="2" creationId="{74119C33-2491-4129-BFFA-3BA062534982}"/>
          </ac:picMkLst>
        </pc:picChg>
        <pc:picChg chg="add mod">
          <ac:chgData name="dhondup tsering" userId="425dcc2034446b72" providerId="LiveId" clId="{3D15AA55-7385-4C7D-B922-4DF48078EB9B}" dt="2021-08-04T06:33:18.123" v="20"/>
          <ac:picMkLst>
            <pc:docMk/>
            <pc:sldMk cId="3350226380" sldId="262"/>
            <ac:picMk id="3" creationId="{710FB970-49A5-41CF-B4CB-395FDDEFD7A7}"/>
          </ac:picMkLst>
        </pc:picChg>
      </pc:sldChg>
      <pc:sldChg chg="addSp delSp modSp">
        <pc:chgData name="dhondup tsering" userId="425dcc2034446b72" providerId="LiveId" clId="{3D15AA55-7385-4C7D-B922-4DF48078EB9B}" dt="2021-08-04T06:35:43.350" v="22"/>
        <pc:sldMkLst>
          <pc:docMk/>
          <pc:sldMk cId="814010234" sldId="263"/>
        </pc:sldMkLst>
        <pc:picChg chg="add del mod">
          <ac:chgData name="dhondup tsering" userId="425dcc2034446b72" providerId="LiveId" clId="{3D15AA55-7385-4C7D-B922-4DF48078EB9B}" dt="2021-08-04T06:35:43.350" v="22"/>
          <ac:picMkLst>
            <pc:docMk/>
            <pc:sldMk cId="814010234" sldId="263"/>
            <ac:picMk id="2" creationId="{44784692-009F-413D-A7F9-D345E9F5613F}"/>
          </ac:picMkLst>
        </pc:picChg>
        <pc:picChg chg="add mod">
          <ac:chgData name="dhondup tsering" userId="425dcc2034446b72" providerId="LiveId" clId="{3D15AA55-7385-4C7D-B922-4DF48078EB9B}" dt="2021-08-04T06:35:43.350" v="22"/>
          <ac:picMkLst>
            <pc:docMk/>
            <pc:sldMk cId="814010234" sldId="263"/>
            <ac:picMk id="3" creationId="{AEB7FF45-BD45-40B5-97A7-F586D7FED024}"/>
          </ac:picMkLst>
        </pc:picChg>
      </pc:sldChg>
      <pc:sldChg chg="addSp modSp">
        <pc:chgData name="dhondup tsering" userId="425dcc2034446b72" providerId="LiveId" clId="{3D15AA55-7385-4C7D-B922-4DF48078EB9B}" dt="2021-08-04T06:42:12.725" v="23"/>
        <pc:sldMkLst>
          <pc:docMk/>
          <pc:sldMk cId="302978315" sldId="264"/>
        </pc:sldMkLst>
        <pc:picChg chg="add mod">
          <ac:chgData name="dhondup tsering" userId="425dcc2034446b72" providerId="LiveId" clId="{3D15AA55-7385-4C7D-B922-4DF48078EB9B}" dt="2021-08-04T06:42:12.725" v="23"/>
          <ac:picMkLst>
            <pc:docMk/>
            <pc:sldMk cId="302978315" sldId="264"/>
            <ac:picMk id="2" creationId="{4CFDCC23-3942-4C5A-A891-E8BADED903C9}"/>
          </ac:picMkLst>
        </pc:picChg>
      </pc:sldChg>
      <pc:sldChg chg="addSp delSp modSp">
        <pc:chgData name="dhondup tsering" userId="425dcc2034446b72" providerId="LiveId" clId="{3D15AA55-7385-4C7D-B922-4DF48078EB9B}" dt="2021-08-04T06:45:43.317" v="26"/>
        <pc:sldMkLst>
          <pc:docMk/>
          <pc:sldMk cId="891345644" sldId="265"/>
        </pc:sldMkLst>
        <pc:picChg chg="add del mod">
          <ac:chgData name="dhondup tsering" userId="425dcc2034446b72" providerId="LiveId" clId="{3D15AA55-7385-4C7D-B922-4DF48078EB9B}" dt="2021-08-04T06:45:11.244" v="25"/>
          <ac:picMkLst>
            <pc:docMk/>
            <pc:sldMk cId="891345644" sldId="265"/>
            <ac:picMk id="2" creationId="{071DA80F-16A7-4F3C-B4D0-C5A2101BABEB}"/>
          </ac:picMkLst>
        </pc:picChg>
        <pc:picChg chg="add del mod">
          <ac:chgData name="dhondup tsering" userId="425dcc2034446b72" providerId="LiveId" clId="{3D15AA55-7385-4C7D-B922-4DF48078EB9B}" dt="2021-08-04T06:45:43.317" v="26"/>
          <ac:picMkLst>
            <pc:docMk/>
            <pc:sldMk cId="891345644" sldId="265"/>
            <ac:picMk id="3" creationId="{D0BF08A2-E763-4EEA-BAE9-887FF0648FBA}"/>
          </ac:picMkLst>
        </pc:picChg>
        <pc:picChg chg="add mod">
          <ac:chgData name="dhondup tsering" userId="425dcc2034446b72" providerId="LiveId" clId="{3D15AA55-7385-4C7D-B922-4DF48078EB9B}" dt="2021-08-04T06:45:43.317" v="26"/>
          <ac:picMkLst>
            <pc:docMk/>
            <pc:sldMk cId="891345644" sldId="265"/>
            <ac:picMk id="5" creationId="{177D8B8E-57F3-4F45-8438-2B25A420BE83}"/>
          </ac:picMkLst>
        </pc:picChg>
      </pc:sldChg>
      <pc:sldChg chg="addSp delSp modSp">
        <pc:chgData name="dhondup tsering" userId="425dcc2034446b72" providerId="LiveId" clId="{3D15AA55-7385-4C7D-B922-4DF48078EB9B}" dt="2021-08-04T06:48:27.096" v="32"/>
        <pc:sldMkLst>
          <pc:docMk/>
          <pc:sldMk cId="3955896480" sldId="266"/>
        </pc:sldMkLst>
        <pc:picChg chg="add del mod">
          <ac:chgData name="dhondup tsering" userId="425dcc2034446b72" providerId="LiveId" clId="{3D15AA55-7385-4C7D-B922-4DF48078EB9B}" dt="2021-08-04T06:46:59.501" v="28"/>
          <ac:picMkLst>
            <pc:docMk/>
            <pc:sldMk cId="3955896480" sldId="266"/>
            <ac:picMk id="2" creationId="{94A52FB9-B176-4D01-BBDA-5C89A3B8ED27}"/>
          </ac:picMkLst>
        </pc:picChg>
        <pc:picChg chg="add del mod">
          <ac:chgData name="dhondup tsering" userId="425dcc2034446b72" providerId="LiveId" clId="{3D15AA55-7385-4C7D-B922-4DF48078EB9B}" dt="2021-08-04T06:47:18.227" v="29"/>
          <ac:picMkLst>
            <pc:docMk/>
            <pc:sldMk cId="3955896480" sldId="266"/>
            <ac:picMk id="3" creationId="{6E0D4A6A-2E91-4D19-B4F3-A5D0CFEC3DA5}"/>
          </ac:picMkLst>
        </pc:picChg>
        <pc:picChg chg="add del mod">
          <ac:chgData name="dhondup tsering" userId="425dcc2034446b72" providerId="LiveId" clId="{3D15AA55-7385-4C7D-B922-4DF48078EB9B}" dt="2021-08-04T06:47:42.824" v="30"/>
          <ac:picMkLst>
            <pc:docMk/>
            <pc:sldMk cId="3955896480" sldId="266"/>
            <ac:picMk id="5" creationId="{1E879107-E2DC-40D9-A015-C031ABDB3F04}"/>
          </ac:picMkLst>
        </pc:picChg>
        <pc:picChg chg="add del mod">
          <ac:chgData name="dhondup tsering" userId="425dcc2034446b72" providerId="LiveId" clId="{3D15AA55-7385-4C7D-B922-4DF48078EB9B}" dt="2021-08-04T06:48:02.923" v="31"/>
          <ac:picMkLst>
            <pc:docMk/>
            <pc:sldMk cId="3955896480" sldId="266"/>
            <ac:picMk id="7" creationId="{9244BF22-8294-4F19-BF80-A03DBB4420A0}"/>
          </ac:picMkLst>
        </pc:picChg>
        <pc:picChg chg="add del mod">
          <ac:chgData name="dhondup tsering" userId="425dcc2034446b72" providerId="LiveId" clId="{3D15AA55-7385-4C7D-B922-4DF48078EB9B}" dt="2021-08-04T06:48:27.096" v="32"/>
          <ac:picMkLst>
            <pc:docMk/>
            <pc:sldMk cId="3955896480" sldId="266"/>
            <ac:picMk id="8" creationId="{BA9C1045-7FAC-43DB-BFB1-18108BF4771B}"/>
          </ac:picMkLst>
        </pc:picChg>
        <pc:picChg chg="add mod">
          <ac:chgData name="dhondup tsering" userId="425dcc2034446b72" providerId="LiveId" clId="{3D15AA55-7385-4C7D-B922-4DF48078EB9B}" dt="2021-08-04T06:48:27.096" v="32"/>
          <ac:picMkLst>
            <pc:docMk/>
            <pc:sldMk cId="3955896480" sldId="266"/>
            <ac:picMk id="9" creationId="{700F718F-E097-4350-B2C0-117F7BE23B43}"/>
          </ac:picMkLst>
        </pc:picChg>
      </pc:sldChg>
      <pc:sldChg chg="addSp modSp">
        <pc:chgData name="dhondup tsering" userId="425dcc2034446b72" providerId="LiveId" clId="{3D15AA55-7385-4C7D-B922-4DF48078EB9B}" dt="2021-08-04T06:49:35.244" v="33"/>
        <pc:sldMkLst>
          <pc:docMk/>
          <pc:sldMk cId="1786802927" sldId="267"/>
        </pc:sldMkLst>
        <pc:picChg chg="add mod">
          <ac:chgData name="dhondup tsering" userId="425dcc2034446b72" providerId="LiveId" clId="{3D15AA55-7385-4C7D-B922-4DF48078EB9B}" dt="2021-08-04T06:49:35.244" v="33"/>
          <ac:picMkLst>
            <pc:docMk/>
            <pc:sldMk cId="1786802927" sldId="267"/>
            <ac:picMk id="2" creationId="{8EDCB534-D9B0-4AE8-BE68-FD58FE766AF7}"/>
          </ac:picMkLst>
        </pc:picChg>
      </pc:sldChg>
      <pc:sldChg chg="addSp modSp">
        <pc:chgData name="dhondup tsering" userId="425dcc2034446b72" providerId="LiveId" clId="{3D15AA55-7385-4C7D-B922-4DF48078EB9B}" dt="2021-08-04T06:50:33.420" v="34"/>
        <pc:sldMkLst>
          <pc:docMk/>
          <pc:sldMk cId="4053000739" sldId="268"/>
        </pc:sldMkLst>
        <pc:picChg chg="add mod">
          <ac:chgData name="dhondup tsering" userId="425dcc2034446b72" providerId="LiveId" clId="{3D15AA55-7385-4C7D-B922-4DF48078EB9B}" dt="2021-08-04T06:50:33.420" v="34"/>
          <ac:picMkLst>
            <pc:docMk/>
            <pc:sldMk cId="4053000739" sldId="268"/>
            <ac:picMk id="2" creationId="{A369C207-C422-4448-AE44-FD6D135B9E2C}"/>
          </ac:picMkLst>
        </pc:picChg>
      </pc:sldChg>
    </pc:docChg>
  </pc:docChgLst>
  <pc:docChgLst>
    <pc:chgData name="Alfred Smith" userId="3c60a3631c0db8ad" providerId="LiveId" clId="{E18EB6AE-80DE-4E86-963E-07BCF5C1B35E}"/>
    <pc:docChg chg="undo custSel modSld sldOrd">
      <pc:chgData name="Alfred Smith" userId="3c60a3631c0db8ad" providerId="LiveId" clId="{E18EB6AE-80DE-4E86-963E-07BCF5C1B35E}" dt="2024-06-26T07:23:24.583" v="55" actId="20577"/>
      <pc:docMkLst>
        <pc:docMk/>
      </pc:docMkLst>
      <pc:sldChg chg="modSp mod">
        <pc:chgData name="Alfred Smith" userId="3c60a3631c0db8ad" providerId="LiveId" clId="{E18EB6AE-80DE-4E86-963E-07BCF5C1B35E}" dt="2024-06-26T07:20:03.723" v="41"/>
        <pc:sldMkLst>
          <pc:docMk/>
          <pc:sldMk cId="1018574621" sldId="257"/>
        </pc:sldMkLst>
        <pc:spChg chg="mod">
          <ac:chgData name="Alfred Smith" userId="3c60a3631c0db8ad" providerId="LiveId" clId="{E18EB6AE-80DE-4E86-963E-07BCF5C1B35E}" dt="2024-06-25T09:04:47.327" v="4"/>
          <ac:spMkLst>
            <pc:docMk/>
            <pc:sldMk cId="1018574621" sldId="257"/>
            <ac:spMk id="4" creationId="{9A13E2D8-2F59-44C1-B1D2-79C300C26DD4}"/>
          </ac:spMkLst>
        </pc:spChg>
        <pc:spChg chg="mod">
          <ac:chgData name="Alfred Smith" userId="3c60a3631c0db8ad" providerId="LiveId" clId="{E18EB6AE-80DE-4E86-963E-07BCF5C1B35E}" dt="2024-06-26T07:20:03.723" v="41"/>
          <ac:spMkLst>
            <pc:docMk/>
            <pc:sldMk cId="1018574621" sldId="257"/>
            <ac:spMk id="6" creationId="{416C064E-628E-47C0-A712-DB178FE9901E}"/>
          </ac:spMkLst>
        </pc:spChg>
      </pc:sldChg>
      <pc:sldChg chg="modSp mod">
        <pc:chgData name="Alfred Smith" userId="3c60a3631c0db8ad" providerId="LiveId" clId="{E18EB6AE-80DE-4E86-963E-07BCF5C1B35E}" dt="2024-06-26T07:20:34.984" v="42"/>
        <pc:sldMkLst>
          <pc:docMk/>
          <pc:sldMk cId="525752733" sldId="258"/>
        </pc:sldMkLst>
        <pc:spChg chg="mod">
          <ac:chgData name="Alfred Smith" userId="3c60a3631c0db8ad" providerId="LiveId" clId="{E18EB6AE-80DE-4E86-963E-07BCF5C1B35E}" dt="2024-06-25T09:05:33.573" v="5"/>
          <ac:spMkLst>
            <pc:docMk/>
            <pc:sldMk cId="525752733" sldId="258"/>
            <ac:spMk id="4" creationId="{9A13E2D8-2F59-44C1-B1D2-79C300C26DD4}"/>
          </ac:spMkLst>
        </pc:spChg>
        <pc:spChg chg="mod">
          <ac:chgData name="Alfred Smith" userId="3c60a3631c0db8ad" providerId="LiveId" clId="{E18EB6AE-80DE-4E86-963E-07BCF5C1B35E}" dt="2024-06-26T07:20:34.984" v="42"/>
          <ac:spMkLst>
            <pc:docMk/>
            <pc:sldMk cId="525752733" sldId="258"/>
            <ac:spMk id="6" creationId="{416C064E-628E-47C0-A712-DB178FE9901E}"/>
          </ac:spMkLst>
        </pc:spChg>
      </pc:sldChg>
      <pc:sldChg chg="modSp mod">
        <pc:chgData name="Alfred Smith" userId="3c60a3631c0db8ad" providerId="LiveId" clId="{E18EB6AE-80DE-4E86-963E-07BCF5C1B35E}" dt="2024-06-26T07:20:44.794" v="43"/>
        <pc:sldMkLst>
          <pc:docMk/>
          <pc:sldMk cId="3459794170" sldId="259"/>
        </pc:sldMkLst>
        <pc:spChg chg="mod">
          <ac:chgData name="Alfred Smith" userId="3c60a3631c0db8ad" providerId="LiveId" clId="{E18EB6AE-80DE-4E86-963E-07BCF5C1B35E}" dt="2024-06-25T09:05:41.518" v="6"/>
          <ac:spMkLst>
            <pc:docMk/>
            <pc:sldMk cId="3459794170" sldId="259"/>
            <ac:spMk id="4" creationId="{9A13E2D8-2F59-44C1-B1D2-79C300C26DD4}"/>
          </ac:spMkLst>
        </pc:spChg>
        <pc:spChg chg="mod">
          <ac:chgData name="Alfred Smith" userId="3c60a3631c0db8ad" providerId="LiveId" clId="{E18EB6AE-80DE-4E86-963E-07BCF5C1B35E}" dt="2024-06-26T07:20:44.794" v="43"/>
          <ac:spMkLst>
            <pc:docMk/>
            <pc:sldMk cId="3459794170" sldId="259"/>
            <ac:spMk id="6" creationId="{416C064E-628E-47C0-A712-DB178FE9901E}"/>
          </ac:spMkLst>
        </pc:spChg>
      </pc:sldChg>
      <pc:sldChg chg="modSp mod">
        <pc:chgData name="Alfred Smith" userId="3c60a3631c0db8ad" providerId="LiveId" clId="{E18EB6AE-80DE-4E86-963E-07BCF5C1B35E}" dt="2024-06-26T07:20:54.933" v="44"/>
        <pc:sldMkLst>
          <pc:docMk/>
          <pc:sldMk cId="1204998267" sldId="260"/>
        </pc:sldMkLst>
        <pc:spChg chg="mod">
          <ac:chgData name="Alfred Smith" userId="3c60a3631c0db8ad" providerId="LiveId" clId="{E18EB6AE-80DE-4E86-963E-07BCF5C1B35E}" dt="2024-06-25T09:05:53.068" v="8" actId="6549"/>
          <ac:spMkLst>
            <pc:docMk/>
            <pc:sldMk cId="1204998267" sldId="260"/>
            <ac:spMk id="4" creationId="{9A13E2D8-2F59-44C1-B1D2-79C300C26DD4}"/>
          </ac:spMkLst>
        </pc:spChg>
        <pc:spChg chg="mod">
          <ac:chgData name="Alfred Smith" userId="3c60a3631c0db8ad" providerId="LiveId" clId="{E18EB6AE-80DE-4E86-963E-07BCF5C1B35E}" dt="2024-06-26T07:20:54.933" v="44"/>
          <ac:spMkLst>
            <pc:docMk/>
            <pc:sldMk cId="1204998267" sldId="260"/>
            <ac:spMk id="6" creationId="{416C064E-628E-47C0-A712-DB178FE9901E}"/>
          </ac:spMkLst>
        </pc:spChg>
      </pc:sldChg>
      <pc:sldChg chg="modSp mod">
        <pc:chgData name="Alfred Smith" userId="3c60a3631c0db8ad" providerId="LiveId" clId="{E18EB6AE-80DE-4E86-963E-07BCF5C1B35E}" dt="2024-06-26T07:21:08.335" v="45"/>
        <pc:sldMkLst>
          <pc:docMk/>
          <pc:sldMk cId="3728152200" sldId="261"/>
        </pc:sldMkLst>
        <pc:spChg chg="mod">
          <ac:chgData name="Alfred Smith" userId="3c60a3631c0db8ad" providerId="LiveId" clId="{E18EB6AE-80DE-4E86-963E-07BCF5C1B35E}" dt="2024-06-25T09:06:45.277" v="11" actId="404"/>
          <ac:spMkLst>
            <pc:docMk/>
            <pc:sldMk cId="3728152200" sldId="261"/>
            <ac:spMk id="4" creationId="{9A13E2D8-2F59-44C1-B1D2-79C300C26DD4}"/>
          </ac:spMkLst>
        </pc:spChg>
        <pc:spChg chg="mod">
          <ac:chgData name="Alfred Smith" userId="3c60a3631c0db8ad" providerId="LiveId" clId="{E18EB6AE-80DE-4E86-963E-07BCF5C1B35E}" dt="2024-06-26T07:21:08.335" v="45"/>
          <ac:spMkLst>
            <pc:docMk/>
            <pc:sldMk cId="3728152200" sldId="261"/>
            <ac:spMk id="6" creationId="{416C064E-628E-47C0-A712-DB178FE9901E}"/>
          </ac:spMkLst>
        </pc:spChg>
      </pc:sldChg>
      <pc:sldChg chg="modSp mod">
        <pc:chgData name="Alfred Smith" userId="3c60a3631c0db8ad" providerId="LiveId" clId="{E18EB6AE-80DE-4E86-963E-07BCF5C1B35E}" dt="2024-06-26T07:21:35.285" v="48" actId="20577"/>
        <pc:sldMkLst>
          <pc:docMk/>
          <pc:sldMk cId="3350226380" sldId="262"/>
        </pc:sldMkLst>
        <pc:spChg chg="mod">
          <ac:chgData name="Alfred Smith" userId="3c60a3631c0db8ad" providerId="LiveId" clId="{E18EB6AE-80DE-4E86-963E-07BCF5C1B35E}" dt="2024-06-25T09:24:03.978" v="16" actId="20577"/>
          <ac:spMkLst>
            <pc:docMk/>
            <pc:sldMk cId="3350226380" sldId="262"/>
            <ac:spMk id="4" creationId="{9A13E2D8-2F59-44C1-B1D2-79C300C26DD4}"/>
          </ac:spMkLst>
        </pc:spChg>
        <pc:spChg chg="mod">
          <ac:chgData name="Alfred Smith" userId="3c60a3631c0db8ad" providerId="LiveId" clId="{E18EB6AE-80DE-4E86-963E-07BCF5C1B35E}" dt="2024-06-26T07:21:35.285" v="48" actId="20577"/>
          <ac:spMkLst>
            <pc:docMk/>
            <pc:sldMk cId="3350226380" sldId="262"/>
            <ac:spMk id="6" creationId="{416C064E-628E-47C0-A712-DB178FE9901E}"/>
          </ac:spMkLst>
        </pc:spChg>
      </pc:sldChg>
      <pc:sldChg chg="modSp mod">
        <pc:chgData name="Alfred Smith" userId="3c60a3631c0db8ad" providerId="LiveId" clId="{E18EB6AE-80DE-4E86-963E-07BCF5C1B35E}" dt="2024-06-26T07:21:55.695" v="49"/>
        <pc:sldMkLst>
          <pc:docMk/>
          <pc:sldMk cId="814010234" sldId="263"/>
        </pc:sldMkLst>
        <pc:spChg chg="mod">
          <ac:chgData name="Alfred Smith" userId="3c60a3631c0db8ad" providerId="LiveId" clId="{E18EB6AE-80DE-4E86-963E-07BCF5C1B35E}" dt="2024-06-25T09:24:19.366" v="17"/>
          <ac:spMkLst>
            <pc:docMk/>
            <pc:sldMk cId="814010234" sldId="263"/>
            <ac:spMk id="4" creationId="{9A13E2D8-2F59-44C1-B1D2-79C300C26DD4}"/>
          </ac:spMkLst>
        </pc:spChg>
        <pc:spChg chg="mod">
          <ac:chgData name="Alfred Smith" userId="3c60a3631c0db8ad" providerId="LiveId" clId="{E18EB6AE-80DE-4E86-963E-07BCF5C1B35E}" dt="2024-06-26T07:21:55.695" v="49"/>
          <ac:spMkLst>
            <pc:docMk/>
            <pc:sldMk cId="814010234" sldId="263"/>
            <ac:spMk id="6" creationId="{416C064E-628E-47C0-A712-DB178FE9901E}"/>
          </ac:spMkLst>
        </pc:spChg>
      </pc:sldChg>
      <pc:sldChg chg="modSp mod">
        <pc:chgData name="Alfred Smith" userId="3c60a3631c0db8ad" providerId="LiveId" clId="{E18EB6AE-80DE-4E86-963E-07BCF5C1B35E}" dt="2024-06-26T07:22:05.396" v="50"/>
        <pc:sldMkLst>
          <pc:docMk/>
          <pc:sldMk cId="302978315" sldId="264"/>
        </pc:sldMkLst>
        <pc:spChg chg="mod">
          <ac:chgData name="Alfred Smith" userId="3c60a3631c0db8ad" providerId="LiveId" clId="{E18EB6AE-80DE-4E86-963E-07BCF5C1B35E}" dt="2024-06-25T09:29:14.320" v="28"/>
          <ac:spMkLst>
            <pc:docMk/>
            <pc:sldMk cId="302978315" sldId="264"/>
            <ac:spMk id="4" creationId="{9A13E2D8-2F59-44C1-B1D2-79C300C26DD4}"/>
          </ac:spMkLst>
        </pc:spChg>
        <pc:spChg chg="mod">
          <ac:chgData name="Alfred Smith" userId="3c60a3631c0db8ad" providerId="LiveId" clId="{E18EB6AE-80DE-4E86-963E-07BCF5C1B35E}" dt="2024-06-26T07:22:05.396" v="50"/>
          <ac:spMkLst>
            <pc:docMk/>
            <pc:sldMk cId="302978315" sldId="264"/>
            <ac:spMk id="6" creationId="{416C064E-628E-47C0-A712-DB178FE9901E}"/>
          </ac:spMkLst>
        </pc:spChg>
      </pc:sldChg>
      <pc:sldChg chg="modSp mod">
        <pc:chgData name="Alfred Smith" userId="3c60a3631c0db8ad" providerId="LiveId" clId="{E18EB6AE-80DE-4E86-963E-07BCF5C1B35E}" dt="2024-06-26T07:22:16.835" v="51"/>
        <pc:sldMkLst>
          <pc:docMk/>
          <pc:sldMk cId="891345644" sldId="265"/>
        </pc:sldMkLst>
        <pc:spChg chg="mod">
          <ac:chgData name="Alfred Smith" userId="3c60a3631c0db8ad" providerId="LiveId" clId="{E18EB6AE-80DE-4E86-963E-07BCF5C1B35E}" dt="2024-06-25T09:29:32.663" v="29"/>
          <ac:spMkLst>
            <pc:docMk/>
            <pc:sldMk cId="891345644" sldId="265"/>
            <ac:spMk id="4" creationId="{9A13E2D8-2F59-44C1-B1D2-79C300C26DD4}"/>
          </ac:spMkLst>
        </pc:spChg>
        <pc:spChg chg="mod">
          <ac:chgData name="Alfred Smith" userId="3c60a3631c0db8ad" providerId="LiveId" clId="{E18EB6AE-80DE-4E86-963E-07BCF5C1B35E}" dt="2024-06-26T07:22:16.835" v="51"/>
          <ac:spMkLst>
            <pc:docMk/>
            <pc:sldMk cId="891345644" sldId="265"/>
            <ac:spMk id="6" creationId="{416C064E-628E-47C0-A712-DB178FE9901E}"/>
          </ac:spMkLst>
        </pc:spChg>
      </pc:sldChg>
      <pc:sldChg chg="modSp mod">
        <pc:chgData name="Alfred Smith" userId="3c60a3631c0db8ad" providerId="LiveId" clId="{E18EB6AE-80DE-4E86-963E-07BCF5C1B35E}" dt="2024-06-26T07:22:30.613" v="52"/>
        <pc:sldMkLst>
          <pc:docMk/>
          <pc:sldMk cId="3955896480" sldId="266"/>
        </pc:sldMkLst>
        <pc:spChg chg="mod">
          <ac:chgData name="Alfred Smith" userId="3c60a3631c0db8ad" providerId="LiveId" clId="{E18EB6AE-80DE-4E86-963E-07BCF5C1B35E}" dt="2024-06-25T09:29:41.560" v="30"/>
          <ac:spMkLst>
            <pc:docMk/>
            <pc:sldMk cId="3955896480" sldId="266"/>
            <ac:spMk id="4" creationId="{9A13E2D8-2F59-44C1-B1D2-79C300C26DD4}"/>
          </ac:spMkLst>
        </pc:spChg>
        <pc:spChg chg="mod">
          <ac:chgData name="Alfred Smith" userId="3c60a3631c0db8ad" providerId="LiveId" clId="{E18EB6AE-80DE-4E86-963E-07BCF5C1B35E}" dt="2024-06-26T07:22:30.613" v="52"/>
          <ac:spMkLst>
            <pc:docMk/>
            <pc:sldMk cId="3955896480" sldId="266"/>
            <ac:spMk id="6" creationId="{416C064E-628E-47C0-A712-DB178FE9901E}"/>
          </ac:spMkLst>
        </pc:spChg>
      </pc:sldChg>
      <pc:sldChg chg="modSp mod">
        <pc:chgData name="Alfred Smith" userId="3c60a3631c0db8ad" providerId="LiveId" clId="{E18EB6AE-80DE-4E86-963E-07BCF5C1B35E}" dt="2024-06-26T07:22:45.864" v="53"/>
        <pc:sldMkLst>
          <pc:docMk/>
          <pc:sldMk cId="1786802927" sldId="267"/>
        </pc:sldMkLst>
        <pc:spChg chg="mod">
          <ac:chgData name="Alfred Smith" userId="3c60a3631c0db8ad" providerId="LiveId" clId="{E18EB6AE-80DE-4E86-963E-07BCF5C1B35E}" dt="2024-06-25T09:29:53.984" v="32" actId="6549"/>
          <ac:spMkLst>
            <pc:docMk/>
            <pc:sldMk cId="1786802927" sldId="267"/>
            <ac:spMk id="4" creationId="{9A13E2D8-2F59-44C1-B1D2-79C300C26DD4}"/>
          </ac:spMkLst>
        </pc:spChg>
        <pc:spChg chg="mod">
          <ac:chgData name="Alfred Smith" userId="3c60a3631c0db8ad" providerId="LiveId" clId="{E18EB6AE-80DE-4E86-963E-07BCF5C1B35E}" dt="2024-06-26T07:22:45.864" v="53"/>
          <ac:spMkLst>
            <pc:docMk/>
            <pc:sldMk cId="1786802927" sldId="267"/>
            <ac:spMk id="6" creationId="{416C064E-628E-47C0-A712-DB178FE9901E}"/>
          </ac:spMkLst>
        </pc:spChg>
      </pc:sldChg>
      <pc:sldChg chg="modSp mod ord">
        <pc:chgData name="Alfred Smith" userId="3c60a3631c0db8ad" providerId="LiveId" clId="{E18EB6AE-80DE-4E86-963E-07BCF5C1B35E}" dt="2024-06-26T07:23:24.583" v="55" actId="20577"/>
        <pc:sldMkLst>
          <pc:docMk/>
          <pc:sldMk cId="4053000739" sldId="268"/>
        </pc:sldMkLst>
        <pc:spChg chg="mod">
          <ac:chgData name="Alfred Smith" userId="3c60a3631c0db8ad" providerId="LiveId" clId="{E18EB6AE-80DE-4E86-963E-07BCF5C1B35E}" dt="2024-06-26T07:19:26.794" v="39"/>
          <ac:spMkLst>
            <pc:docMk/>
            <pc:sldMk cId="4053000739" sldId="268"/>
            <ac:spMk id="4" creationId="{9A13E2D8-2F59-44C1-B1D2-79C300C26DD4}"/>
          </ac:spMkLst>
        </pc:spChg>
        <pc:spChg chg="mod">
          <ac:chgData name="Alfred Smith" userId="3c60a3631c0db8ad" providerId="LiveId" clId="{E18EB6AE-80DE-4E86-963E-07BCF5C1B35E}" dt="2024-06-26T07:23:24.583" v="55" actId="20577"/>
          <ac:spMkLst>
            <pc:docMk/>
            <pc:sldMk cId="4053000739" sldId="268"/>
            <ac:spMk id="6" creationId="{416C064E-628E-47C0-A712-DB178FE9901E}"/>
          </ac:spMkLst>
        </pc:spChg>
      </pc:sldChg>
      <pc:sldChg chg="addSp delSp modSp mod">
        <pc:chgData name="Alfred Smith" userId="3c60a3631c0db8ad" providerId="LiveId" clId="{E18EB6AE-80DE-4E86-963E-07BCF5C1B35E}" dt="2024-06-24T13:16:10.324" v="2"/>
        <pc:sldMkLst>
          <pc:docMk/>
          <pc:sldMk cId="1967815129" sldId="269"/>
        </pc:sldMkLst>
        <pc:spChg chg="del">
          <ac:chgData name="Alfred Smith" userId="3c60a3631c0db8ad" providerId="LiveId" clId="{E18EB6AE-80DE-4E86-963E-07BCF5C1B35E}" dt="2024-06-24T13:15:21.683" v="0" actId="478"/>
          <ac:spMkLst>
            <pc:docMk/>
            <pc:sldMk cId="1967815129" sldId="269"/>
            <ac:spMk id="3" creationId="{E383FA01-B4CA-4E8E-B591-C6B3FE196982}"/>
          </ac:spMkLst>
        </pc:spChg>
        <pc:spChg chg="add mod">
          <ac:chgData name="Alfred Smith" userId="3c60a3631c0db8ad" providerId="LiveId" clId="{E18EB6AE-80DE-4E86-963E-07BCF5C1B35E}" dt="2024-06-24T13:15:22.259" v="1"/>
          <ac:spMkLst>
            <pc:docMk/>
            <pc:sldMk cId="1967815129" sldId="269"/>
            <ac:spMk id="4" creationId="{C76B49E7-3B05-1DBD-8ED3-A3EFADB8390D}"/>
          </ac:spMkLst>
        </pc:spChg>
        <pc:spChg chg="add mod">
          <ac:chgData name="Alfred Smith" userId="3c60a3631c0db8ad" providerId="LiveId" clId="{E18EB6AE-80DE-4E86-963E-07BCF5C1B35E}" dt="2024-06-24T13:16:10.324" v="2"/>
          <ac:spMkLst>
            <pc:docMk/>
            <pc:sldMk cId="1967815129" sldId="269"/>
            <ac:spMk id="5" creationId="{AAF5EE04-A005-4DC5-59FA-01BF0AEDC530}"/>
          </ac:spMkLst>
        </pc:spChg>
      </pc:sldChg>
      <pc:sldChg chg="addSp modSp mod">
        <pc:chgData name="Alfred Smith" userId="3c60a3631c0db8ad" providerId="LiveId" clId="{E18EB6AE-80DE-4E86-963E-07BCF5C1B35E}" dt="2024-06-26T07:19:42.534" v="40" actId="20577"/>
        <pc:sldMkLst>
          <pc:docMk/>
          <pc:sldMk cId="1814963378" sldId="271"/>
        </pc:sldMkLst>
        <pc:spChg chg="mod">
          <ac:chgData name="Alfred Smith" userId="3c60a3631c0db8ad" providerId="LiveId" clId="{E18EB6AE-80DE-4E86-963E-07BCF5C1B35E}" dt="2024-06-26T07:19:42.534" v="40" actId="20577"/>
          <ac:spMkLst>
            <pc:docMk/>
            <pc:sldMk cId="1814963378" sldId="271"/>
            <ac:spMk id="3" creationId="{A4BC3854-20D7-2525-8066-67DD04789DD2}"/>
          </ac:spMkLst>
        </pc:spChg>
        <pc:spChg chg="add mod">
          <ac:chgData name="Alfred Smith" userId="3c60a3631c0db8ad" providerId="LiveId" clId="{E18EB6AE-80DE-4E86-963E-07BCF5C1B35E}" dt="2024-06-24T13:16:14.431" v="3"/>
          <ac:spMkLst>
            <pc:docMk/>
            <pc:sldMk cId="1814963378" sldId="271"/>
            <ac:spMk id="4" creationId="{0D120FD3-9EE2-1B55-9E71-9876A2C941F9}"/>
          </ac:spMkLst>
        </pc:spChg>
      </pc:sldChg>
      <pc:sldChg chg="modSp mod">
        <pc:chgData name="Alfred Smith" userId="3c60a3631c0db8ad" providerId="LiveId" clId="{E18EB6AE-80DE-4E86-963E-07BCF5C1B35E}" dt="2024-06-25T09:24:35.965" v="21" actId="20577"/>
        <pc:sldMkLst>
          <pc:docMk/>
          <pc:sldMk cId="1976330052" sldId="278"/>
        </pc:sldMkLst>
        <pc:spChg chg="mod">
          <ac:chgData name="Alfred Smith" userId="3c60a3631c0db8ad" providerId="LiveId" clId="{E18EB6AE-80DE-4E86-963E-07BCF5C1B35E}" dt="2024-06-25T09:24:35.965" v="21" actId="20577"/>
          <ac:spMkLst>
            <pc:docMk/>
            <pc:sldMk cId="1976330052" sldId="278"/>
            <ac:spMk id="2" creationId="{1B3C6AC8-DEA6-2D34-91AA-91F72D254789}"/>
          </ac:spMkLst>
        </pc:spChg>
      </pc:sldChg>
      <pc:sldChg chg="modSp mod">
        <pc:chgData name="Alfred Smith" userId="3c60a3631c0db8ad" providerId="LiveId" clId="{E18EB6AE-80DE-4E86-963E-07BCF5C1B35E}" dt="2024-06-25T09:27:52.192" v="23" actId="20577"/>
        <pc:sldMkLst>
          <pc:docMk/>
          <pc:sldMk cId="2481439919" sldId="279"/>
        </pc:sldMkLst>
        <pc:spChg chg="mod">
          <ac:chgData name="Alfred Smith" userId="3c60a3631c0db8ad" providerId="LiveId" clId="{E18EB6AE-80DE-4E86-963E-07BCF5C1B35E}" dt="2024-06-25T09:27:52.192" v="23" actId="20577"/>
          <ac:spMkLst>
            <pc:docMk/>
            <pc:sldMk cId="2481439919" sldId="279"/>
            <ac:spMk id="2" creationId="{8B054A35-0E1A-6FEF-0224-786A4052670C}"/>
          </ac:spMkLst>
        </pc:spChg>
      </pc:sldChg>
      <pc:sldChg chg="modSp mod">
        <pc:chgData name="Alfred Smith" userId="3c60a3631c0db8ad" providerId="LiveId" clId="{E18EB6AE-80DE-4E86-963E-07BCF5C1B35E}" dt="2024-06-25T09:27:58.932" v="25" actId="20577"/>
        <pc:sldMkLst>
          <pc:docMk/>
          <pc:sldMk cId="4076856235" sldId="280"/>
        </pc:sldMkLst>
        <pc:spChg chg="mod">
          <ac:chgData name="Alfred Smith" userId="3c60a3631c0db8ad" providerId="LiveId" clId="{E18EB6AE-80DE-4E86-963E-07BCF5C1B35E}" dt="2024-06-25T09:27:58.932" v="25" actId="20577"/>
          <ac:spMkLst>
            <pc:docMk/>
            <pc:sldMk cId="4076856235" sldId="280"/>
            <ac:spMk id="2" creationId="{14E37DD8-6819-F384-1607-8336581EE87A}"/>
          </ac:spMkLst>
        </pc:spChg>
      </pc:sldChg>
      <pc:sldChg chg="modSp mod">
        <pc:chgData name="Alfred Smith" userId="3c60a3631c0db8ad" providerId="LiveId" clId="{E18EB6AE-80DE-4E86-963E-07BCF5C1B35E}" dt="2024-06-25T09:28:07.181" v="27" actId="20577"/>
        <pc:sldMkLst>
          <pc:docMk/>
          <pc:sldMk cId="3619567252" sldId="281"/>
        </pc:sldMkLst>
        <pc:spChg chg="mod">
          <ac:chgData name="Alfred Smith" userId="3c60a3631c0db8ad" providerId="LiveId" clId="{E18EB6AE-80DE-4E86-963E-07BCF5C1B35E}" dt="2024-06-25T09:28:07.181" v="27" actId="20577"/>
          <ac:spMkLst>
            <pc:docMk/>
            <pc:sldMk cId="3619567252" sldId="281"/>
            <ac:spMk id="2" creationId="{741F43C8-C470-524A-1871-73520F4F09FD}"/>
          </ac:spMkLst>
        </pc:spChg>
      </pc:sldChg>
      <pc:sldChg chg="modSp mod">
        <pc:chgData name="Alfred Smith" userId="3c60a3631c0db8ad" providerId="LiveId" clId="{E18EB6AE-80DE-4E86-963E-07BCF5C1B35E}" dt="2024-06-25T09:30:09.697" v="35" actId="20577"/>
        <pc:sldMkLst>
          <pc:docMk/>
          <pc:sldMk cId="294815240" sldId="283"/>
        </pc:sldMkLst>
        <pc:spChg chg="mod">
          <ac:chgData name="Alfred Smith" userId="3c60a3631c0db8ad" providerId="LiveId" clId="{E18EB6AE-80DE-4E86-963E-07BCF5C1B35E}" dt="2024-06-25T09:30:09.697" v="35" actId="20577"/>
          <ac:spMkLst>
            <pc:docMk/>
            <pc:sldMk cId="294815240" sldId="283"/>
            <ac:spMk id="2" creationId="{41A05ED8-9C42-A14C-FF4E-80EDD10FBF1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DF2701-3379-4B91-BBC6-D1E7EA05BD8E}" type="datetimeFigureOut">
              <a:rPr lang="en-IN" smtClean="0"/>
              <a:t>25-06-2024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D0042-FE9D-4AD3-BDD6-6D61CB9978CF}" type="slidenum">
              <a:rPr lang="en-IN" smtClean="0"/>
              <a:t>‹#›</a:t>
            </a:fld>
            <a:endParaRPr lang="en-IN"/>
          </a:p>
        </p:txBody>
      </p:sp>
    </p:spTree>
    <p:extLst>
      <p:ext uri="{BB962C8B-B14F-4D97-AF65-F5344CB8AC3E}">
        <p14:creationId xmlns:p14="http://schemas.microsoft.com/office/powerpoint/2010/main" val="2981342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endParaRPr lang="en-IN" dirty="0"/>
          </a:p>
        </p:txBody>
      </p:sp>
      <p:sp>
        <p:nvSpPr>
          <p:cNvPr id="4" name="Slide Number Placeholder 3"/>
          <p:cNvSpPr>
            <a:spLocks noGrp="1"/>
          </p:cNvSpPr>
          <p:nvPr>
            <p:ph type="sldNum" sz="quarter" idx="5"/>
          </p:nvPr>
        </p:nvSpPr>
        <p:spPr/>
        <p:txBody>
          <a:bodyPr/>
          <a:lstStyle/>
          <a:p>
            <a:fld id="{C6ED0042-FE9D-4AD3-BDD6-6D61CB9978CF}" type="slidenum">
              <a:rPr lang="en-IN" smtClean="0"/>
              <a:t>1</a:t>
            </a:fld>
            <a:endParaRPr lang="en-IN"/>
          </a:p>
        </p:txBody>
      </p:sp>
    </p:spTree>
    <p:extLst>
      <p:ext uri="{BB962C8B-B14F-4D97-AF65-F5344CB8AC3E}">
        <p14:creationId xmlns:p14="http://schemas.microsoft.com/office/powerpoint/2010/main" val="1892216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C6ED0042-FE9D-4AD3-BDD6-6D61CB9978CF}" type="slidenum">
              <a:rPr lang="en-IN" smtClean="0"/>
              <a:t>3</a:t>
            </a:fld>
            <a:endParaRPr lang="en-IN"/>
          </a:p>
        </p:txBody>
      </p:sp>
    </p:spTree>
    <p:extLst>
      <p:ext uri="{BB962C8B-B14F-4D97-AF65-F5344CB8AC3E}">
        <p14:creationId xmlns:p14="http://schemas.microsoft.com/office/powerpoint/2010/main" val="2341434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5E14-18E9-42C0-830B-CEB331630C2B}"/>
              </a:ext>
            </a:extLst>
          </p:cNvPr>
          <p:cNvSpPr>
            <a:spLocks noGrp="1"/>
          </p:cNvSpPr>
          <p:nvPr>
            <p:ph type="title"/>
          </p:nvPr>
        </p:nvSpPr>
        <p:spPr/>
        <p:txBody>
          <a:bodyPr/>
          <a:lstStyle/>
          <a:p>
            <a:r>
              <a:rPr lang="en-IN" dirty="0"/>
              <a:t>08-8</a:t>
            </a:r>
          </a:p>
        </p:txBody>
      </p:sp>
      <p:pic>
        <p:nvPicPr>
          <p:cNvPr id="10" name="Audio 9">
            <a:hlinkClick r:id="" action="ppaction://media"/>
            <a:extLst>
              <a:ext uri="{FF2B5EF4-FFF2-40B4-BE49-F238E27FC236}">
                <a16:creationId xmlns:a16="http://schemas.microsoft.com/office/drawing/2014/main" id="{6B843CD3-E1A1-9C21-9FBA-EEB62052887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C76B49E7-3B05-1DBD-8ED3-A3EFADB8390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1967815129"/>
      </p:ext>
    </p:extLst>
  </p:cSld>
  <p:clrMapOvr>
    <a:masterClrMapping/>
  </p:clrMapOvr>
  <mc:AlternateContent xmlns:mc="http://schemas.openxmlformats.org/markup-compatibility/2006" xmlns:p14="http://schemas.microsoft.com/office/powerpoint/2010/main">
    <mc:Choice Requires="p14">
      <p:transition spd="slow" p14:dur="2000" advTm="2943"/>
    </mc:Choice>
    <mc:Fallback xmlns="">
      <p:transition spd="slow" advTm="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1E364F-D18D-4251-A5AB-66E8B1248332}"/>
              </a:ext>
            </a:extLst>
          </p:cNvPr>
          <p:cNvPicPr>
            <a:picLocks noChangeAspect="1"/>
          </p:cNvPicPr>
          <p:nvPr/>
        </p:nvPicPr>
        <p:blipFill>
          <a:blip r:embed="rId2"/>
          <a:stretch>
            <a:fillRect/>
          </a:stretch>
        </p:blipFill>
        <p:spPr>
          <a:xfrm>
            <a:off x="1" y="-171263"/>
            <a:ext cx="12192000" cy="7029264"/>
          </a:xfrm>
          <a:prstGeom prst="rect">
            <a:avLst/>
          </a:prstGeom>
        </p:spPr>
      </p:pic>
      <p:sp>
        <p:nvSpPr>
          <p:cNvPr id="2" name="TextBox 1">
            <a:extLst>
              <a:ext uri="{FF2B5EF4-FFF2-40B4-BE49-F238E27FC236}">
                <a16:creationId xmlns:a16="http://schemas.microsoft.com/office/drawing/2014/main" id="{ACB66F2D-F218-CB68-33CE-737E6FA35900}"/>
              </a:ext>
            </a:extLst>
          </p:cNvPr>
          <p:cNvSpPr txBox="1"/>
          <p:nvPr/>
        </p:nvSpPr>
        <p:spPr>
          <a:xfrm>
            <a:off x="0" y="22531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5:13</a:t>
            </a:r>
            <a:endParaRPr lang="bo-CN" sz="2000" b="1" cap="all" dirty="0">
              <a:solidFill>
                <a:schemeClr val="bg1"/>
              </a:solidFill>
              <a:latin typeface="ArialMT"/>
            </a:endParaRPr>
          </a:p>
        </p:txBody>
      </p:sp>
    </p:spTree>
    <p:extLst>
      <p:ext uri="{BB962C8B-B14F-4D97-AF65-F5344CB8AC3E}">
        <p14:creationId xmlns:p14="http://schemas.microsoft.com/office/powerpoint/2010/main" val="3902785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Then the Israelite foremen, whom Pharaoh’s taskmasters had set over the people, were beaten and asked, “Why have you not fulfilled your quota of bricks yesterday or today, as you did before?”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14</a:t>
            </a:r>
            <a:r>
              <a:rPr lang="bo-CN" sz="4400" b="0" i="0" dirty="0">
                <a:solidFill>
                  <a:srgbClr val="121212"/>
                </a:solidFill>
                <a:effectLst/>
                <a:highlight>
                  <a:srgbClr val="FFFFFF"/>
                </a:highlight>
                <a:latin typeface="Inter"/>
              </a:rPr>
              <a:t>ཡང་ཕཱར་ཨོལ་མངའ་འོག་གི་ལས་རྒྱབ་པ་རྣམས་ཀྱིས་སྔར་ཡེས་ར་ཨེལ་པ་རྣམས་ལ་ལས་རྒྱབ་པར་བསྐོས་པའི་ལས་དཔོན་རྣམས་ལ་རྡུང་རྡེག་བྱས་ཏེ་ན་རེ། ཁྱོད་ཅག་གིས་ཁ་སང་དེ་རིང་སྔོན་ཆད་ཀྱི་གྲངས་ཀ་ལྟར་སོ་ཕག་མ་བཟོས་པ་དང་རང་གི་ལས་ཀ་བསྒྲུབས་མ་ཚར་བ་ཅི་ཞེས་སྨྲས་སོ། །</a:t>
            </a:r>
            <a:endParaRPr lang="en-ZA" dirty="0"/>
          </a:p>
        </p:txBody>
      </p:sp>
      <p:pic>
        <p:nvPicPr>
          <p:cNvPr id="5" name="Audio 4">
            <a:hlinkClick r:id="" action="ppaction://media"/>
            <a:extLst>
              <a:ext uri="{FF2B5EF4-FFF2-40B4-BE49-F238E27FC236}">
                <a16:creationId xmlns:a16="http://schemas.microsoft.com/office/drawing/2014/main" id="{FCCA4FA7-E62D-6A27-91C5-40F4B33335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5870"/>
    </mc:Choice>
    <mc:Fallback xmlns="">
      <p:transition spd="slow" advTm="15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B9F5D-DABE-48A5-A7E8-949DD4F68FDA}"/>
              </a:ext>
            </a:extLst>
          </p:cNvPr>
          <p:cNvPicPr>
            <a:picLocks noChangeAspect="1"/>
          </p:cNvPicPr>
          <p:nvPr/>
        </p:nvPicPr>
        <p:blipFill>
          <a:blip r:embed="rId2"/>
          <a:stretch>
            <a:fillRect/>
          </a:stretch>
        </p:blipFill>
        <p:spPr>
          <a:xfrm>
            <a:off x="-2387600" y="0"/>
            <a:ext cx="14579600" cy="6858000"/>
          </a:xfrm>
          <a:prstGeom prst="rect">
            <a:avLst/>
          </a:prstGeom>
        </p:spPr>
      </p:pic>
      <p:sp>
        <p:nvSpPr>
          <p:cNvPr id="2" name="TextBox 1">
            <a:extLst>
              <a:ext uri="{FF2B5EF4-FFF2-40B4-BE49-F238E27FC236}">
                <a16:creationId xmlns:a16="http://schemas.microsoft.com/office/drawing/2014/main" id="{4B104609-E93A-B833-CC28-19E2EB7262D2}"/>
              </a:ext>
            </a:extLst>
          </p:cNvPr>
          <p:cNvSpPr txBox="1"/>
          <p:nvPr/>
        </p:nvSpPr>
        <p:spPr>
          <a:xfrm>
            <a:off x="0" y="249373"/>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5:14</a:t>
            </a:r>
            <a:endParaRPr lang="bo-CN" sz="2000" b="1" cap="all" dirty="0">
              <a:solidFill>
                <a:schemeClr val="bg1"/>
              </a:solidFill>
              <a:latin typeface="ArialMT"/>
            </a:endParaRPr>
          </a:p>
        </p:txBody>
      </p:sp>
    </p:spTree>
    <p:extLst>
      <p:ext uri="{BB962C8B-B14F-4D97-AF65-F5344CB8AC3E}">
        <p14:creationId xmlns:p14="http://schemas.microsoft.com/office/powerpoint/2010/main" val="4194748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22</a:t>
            </a:r>
            <a:r>
              <a:rPr lang="en-US" sz="3200" b="0" i="0" dirty="0">
                <a:solidFill>
                  <a:srgbClr val="121212"/>
                </a:solidFill>
                <a:effectLst/>
                <a:highlight>
                  <a:srgbClr val="FFFFFF"/>
                </a:highlight>
                <a:latin typeface="Inter"/>
              </a:rPr>
              <a:t>So Moses returned to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and asked, “Lord, why have You brought trouble upon this people? Is this why You sent me? </a:t>
            </a:r>
            <a:r>
              <a:rPr lang="en-US" sz="3200" b="0" i="0" dirty="0">
                <a:solidFill>
                  <a:srgbClr val="777A7B"/>
                </a:solidFill>
                <a:effectLst/>
                <a:highlight>
                  <a:srgbClr val="FFFFFF"/>
                </a:highlight>
                <a:latin typeface="Inter"/>
              </a:rPr>
              <a:t>23</a:t>
            </a:r>
            <a:r>
              <a:rPr lang="en-US" sz="3200" b="0" i="0" dirty="0">
                <a:solidFill>
                  <a:srgbClr val="121212"/>
                </a:solidFill>
                <a:effectLst/>
                <a:highlight>
                  <a:srgbClr val="FFFFFF"/>
                </a:highlight>
                <a:latin typeface="Inter"/>
              </a:rPr>
              <a:t>Ever since I went to Pharaoh to speak in Your name, he has brought trouble on this people, and You have not delivered Your people in any way.”</a:t>
            </a:r>
            <a:endParaRPr lang="en-ZA" sz="1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22</a:t>
            </a:r>
            <a:r>
              <a:rPr lang="bo-CN" sz="4400" b="0" i="0" dirty="0">
                <a:solidFill>
                  <a:srgbClr val="121212"/>
                </a:solidFill>
                <a:effectLst/>
                <a:highlight>
                  <a:srgbClr val="FFFFFF"/>
                </a:highlight>
                <a:latin typeface="Inter"/>
              </a:rPr>
              <a:t>དེ་ནས་མོ་ཤེ་ཕྱིར་དཀོན་མཆོག་ཡ་ཝཱེའི་དྲུང་དུ་ལོག་སྟེ་འདི་ལྟར། ཀྱེ་གཙོ་བོ་ལགས། ཁྱེད་ཀྱིས་ཅིའི་ཕྱིར་མི་འདི་རྣམས་དཀའ་སྡུག་ལ་སྦྱར་བ་ཡིན་ནམ། ཅིའི་ཕྱིར་ང་རང་མངགས་པ་ཡིན་ནམ། </a:t>
            </a:r>
            <a:endParaRPr lang="en-ZA" dirty="0"/>
          </a:p>
        </p:txBody>
      </p:sp>
      <p:pic>
        <p:nvPicPr>
          <p:cNvPr id="13" name="Audio 12">
            <a:hlinkClick r:id="" action="ppaction://media"/>
            <a:extLst>
              <a:ext uri="{FF2B5EF4-FFF2-40B4-BE49-F238E27FC236}">
                <a16:creationId xmlns:a16="http://schemas.microsoft.com/office/drawing/2014/main" id="{7FE645C9-60F6-DD6C-314A-6E0BA1A9E3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7888"/>
    </mc:Choice>
    <mc:Fallback xmlns="">
      <p:transition spd="slow" advTm="17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B1AA8-B5D7-414C-8463-71AEE72CF3DC}"/>
              </a:ext>
            </a:extLst>
          </p:cNvPr>
          <p:cNvPicPr>
            <a:picLocks noChangeAspect="1"/>
          </p:cNvPicPr>
          <p:nvPr/>
        </p:nvPicPr>
        <p:blipFill>
          <a:blip r:embed="rId2"/>
          <a:stretch>
            <a:fillRect/>
          </a:stretch>
        </p:blipFill>
        <p:spPr>
          <a:xfrm>
            <a:off x="-1" y="1"/>
            <a:ext cx="12473609" cy="6858000"/>
          </a:xfrm>
          <a:prstGeom prst="rect">
            <a:avLst/>
          </a:prstGeom>
        </p:spPr>
      </p:pic>
      <p:sp>
        <p:nvSpPr>
          <p:cNvPr id="2" name="TextBox 1">
            <a:extLst>
              <a:ext uri="{FF2B5EF4-FFF2-40B4-BE49-F238E27FC236}">
                <a16:creationId xmlns:a16="http://schemas.microsoft.com/office/drawing/2014/main" id="{27AEBC64-99E7-A4C1-678C-DB28E2A3308A}"/>
              </a:ext>
            </a:extLst>
          </p:cNvPr>
          <p:cNvSpPr txBox="1"/>
          <p:nvPr/>
        </p:nvSpPr>
        <p:spPr>
          <a:xfrm>
            <a:off x="0" y="375497"/>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5:22</a:t>
            </a:r>
            <a:endParaRPr lang="bo-CN" sz="2000" b="1" cap="all" dirty="0">
              <a:solidFill>
                <a:schemeClr val="bg1"/>
              </a:solidFill>
              <a:latin typeface="ArialMT"/>
            </a:endParaRPr>
          </a:p>
        </p:txBody>
      </p:sp>
    </p:spTree>
    <p:extLst>
      <p:ext uri="{BB962C8B-B14F-4D97-AF65-F5344CB8AC3E}">
        <p14:creationId xmlns:p14="http://schemas.microsoft.com/office/powerpoint/2010/main" val="456133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6:1</a:t>
            </a:r>
            <a:r>
              <a:rPr lang="en-US" sz="3600" b="0" i="0" dirty="0">
                <a:solidFill>
                  <a:srgbClr val="121212"/>
                </a:solidFill>
                <a:effectLst/>
                <a:highlight>
                  <a:srgbClr val="FFFFFF"/>
                </a:highlight>
                <a:latin typeface="Inter"/>
              </a:rPr>
              <a:t>But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“Now you will see what I will do to Pharaoh, for because of My mighty hand he will let the people go; because of My strong hand he will drive them out of his land.”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IN" sz="4400" b="0" i="0" dirty="0">
                <a:solidFill>
                  <a:srgbClr val="777A7B"/>
                </a:solidFill>
                <a:effectLst/>
                <a:highlight>
                  <a:srgbClr val="FFFFFF"/>
                </a:highlight>
                <a:latin typeface="Inter"/>
              </a:rPr>
              <a:t>6:</a:t>
            </a:r>
            <a:r>
              <a:rPr lang="bo-CN" sz="4400" b="0" i="0" dirty="0">
                <a:solidFill>
                  <a:srgbClr val="777A7B"/>
                </a:solidFill>
                <a:effectLst/>
                <a:highlight>
                  <a:srgbClr val="FFFFFF"/>
                </a:highlight>
                <a:latin typeface="Inter"/>
              </a:rPr>
              <a:t>1</a:t>
            </a:r>
            <a:r>
              <a:rPr lang="bo-CN" sz="4400" b="0" i="0" dirty="0">
                <a:solidFill>
                  <a:srgbClr val="121212"/>
                </a:solidFill>
                <a:effectLst/>
                <a:highlight>
                  <a:srgbClr val="FFFFFF"/>
                </a:highlight>
                <a:latin typeface="Inter"/>
              </a:rPr>
              <a:t>དེ་ནས་དཀོན་མཆོག་ཡ་ཝཱེས་མོ་ཤེ་ལ་འདི་སྐད་དུ། ངས་ཕཱར་ཨོལ་ལ་ཅི་བྱེད་པ་དེ་ཁྱོད་ཀྱིས་ད་ལྟ་མཐོང་བར་འགྱུར། བདག་གི་མཐུ་ལྡན་ལག་པའི་རྐྱེན་གྱིས་ཁོས་ཡེས་ར་ཨེལ་པ་རྣམས་འགྲོ་རུ་འཇུག་པར་མ་ཟད། དེ་རྣམས་ཁོའི་ཡུལ་གྱི་ཕྱི་རུ་སྐྲོད་པར་འགྱུར་ཞེས་གསུངས་ཤིང་།</a:t>
            </a:r>
            <a:endParaRPr lang="en-ZA" dirty="0"/>
          </a:p>
        </p:txBody>
      </p:sp>
      <p:pic>
        <p:nvPicPr>
          <p:cNvPr id="11" name="Audio 10">
            <a:hlinkClick r:id="" action="ppaction://media"/>
            <a:extLst>
              <a:ext uri="{FF2B5EF4-FFF2-40B4-BE49-F238E27FC236}">
                <a16:creationId xmlns:a16="http://schemas.microsoft.com/office/drawing/2014/main" id="{C2D21113-0482-364B-30C3-C27EA0D950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20061"/>
    </mc:Choice>
    <mc:Fallback xmlns="">
      <p:transition spd="slow" advTm="2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6A9728-6B5D-4ADA-97AF-0E97BCFC0B99}"/>
              </a:ext>
            </a:extLst>
          </p:cNvPr>
          <p:cNvPicPr>
            <a:picLocks noChangeAspect="1"/>
          </p:cNvPicPr>
          <p:nvPr/>
        </p:nvPicPr>
        <p:blipFill>
          <a:blip r:embed="rId2"/>
          <a:stretch>
            <a:fillRect/>
          </a:stretch>
        </p:blipFill>
        <p:spPr>
          <a:xfrm>
            <a:off x="-1802780" y="0"/>
            <a:ext cx="13994780" cy="6858000"/>
          </a:xfrm>
          <a:prstGeom prst="rect">
            <a:avLst/>
          </a:prstGeom>
        </p:spPr>
      </p:pic>
      <p:sp>
        <p:nvSpPr>
          <p:cNvPr id="2" name="TextBox 1">
            <a:extLst>
              <a:ext uri="{FF2B5EF4-FFF2-40B4-BE49-F238E27FC236}">
                <a16:creationId xmlns:a16="http://schemas.microsoft.com/office/drawing/2014/main" id="{16352414-94E7-07B7-DE33-11B27E0BFA5D}"/>
              </a:ext>
            </a:extLst>
          </p:cNvPr>
          <p:cNvSpPr txBox="1"/>
          <p:nvPr/>
        </p:nvSpPr>
        <p:spPr>
          <a:xfrm>
            <a:off x="229317" y="407028"/>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6:1</a:t>
            </a:r>
            <a:endParaRPr lang="bo-CN" sz="2000" b="1" cap="all" dirty="0">
              <a:solidFill>
                <a:schemeClr val="bg1"/>
              </a:solidFill>
              <a:latin typeface="ArialMT"/>
            </a:endParaRPr>
          </a:p>
        </p:txBody>
      </p:sp>
    </p:spTree>
    <p:extLst>
      <p:ext uri="{BB962C8B-B14F-4D97-AF65-F5344CB8AC3E}">
        <p14:creationId xmlns:p14="http://schemas.microsoft.com/office/powerpoint/2010/main" val="676880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God also told Moses, “I am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a:t>
            </a:r>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I appeared to Abraham, to Isaac, and to Jacob as God Almighty, but by My name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I did not make Myself known to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a:t>
            </a:r>
            <a:r>
              <a:rPr lang="bo-CN" sz="4400" b="0" i="0" dirty="0">
                <a:solidFill>
                  <a:srgbClr val="121212"/>
                </a:solidFill>
                <a:effectLst/>
                <a:highlight>
                  <a:srgbClr val="FFFFFF"/>
                </a:highlight>
                <a:latin typeface="Inter"/>
              </a:rPr>
              <a:t>དཀོན་མཆོག་གིས་ཡང་མོ་ཤེ་ལ་འདི་སྐད་དུ། བདག་ནི་ཡ་ཝཱེ་ཡིན་ལ། </a:t>
            </a:r>
            <a:r>
              <a:rPr lang="bo-CN" sz="4400" b="0" i="0" dirty="0">
                <a:solidFill>
                  <a:srgbClr val="777A7B"/>
                </a:solidFill>
                <a:effectLst/>
                <a:highlight>
                  <a:srgbClr val="FFFFFF"/>
                </a:highlight>
                <a:latin typeface="Inter"/>
              </a:rPr>
              <a:t>3</a:t>
            </a:r>
            <a:r>
              <a:rPr lang="bo-CN" sz="4400" b="0" i="0" dirty="0">
                <a:solidFill>
                  <a:srgbClr val="121212"/>
                </a:solidFill>
                <a:effectLst/>
                <a:highlight>
                  <a:srgbClr val="FFFFFF"/>
                </a:highlight>
                <a:latin typeface="Inter"/>
              </a:rPr>
              <a:t>བདག་ནི་ཀུན་དབང་དཀོན་མཆོག་ཡིན་པ་སྔར་ཨབ་ར་ཧམ་དང་ཨི་སཱག་དང་ཡ་ཀོབ་བཅས་ལ་མངོན་པར་བྱས་པ་ཡིན་མོད། འོན་ཀྱང་བདག་གི་མིང་ཡ་ཝཱེ་ཞེས་པ་དེ་ལས་ངས་རང་ཉིད་ཁོ་རྣམས་ལ་མངོན་པར་མ་བྱས།</a:t>
            </a:r>
            <a:endParaRPr lang="en-ZA" sz="4400" dirty="0"/>
          </a:p>
        </p:txBody>
      </p:sp>
      <p:pic>
        <p:nvPicPr>
          <p:cNvPr id="7" name="Audio 6">
            <a:hlinkClick r:id="" action="ppaction://media"/>
            <a:extLst>
              <a:ext uri="{FF2B5EF4-FFF2-40B4-BE49-F238E27FC236}">
                <a16:creationId xmlns:a16="http://schemas.microsoft.com/office/drawing/2014/main" id="{EAD8D05A-8FFF-0869-F30C-A3CF483027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22381"/>
    </mc:Choice>
    <mc:Fallback xmlns="">
      <p:transition spd="slow" advTm="22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7F871-553C-4C66-ACCB-852E57D336AD}"/>
              </a:ext>
            </a:extLst>
          </p:cNvPr>
          <p:cNvPicPr>
            <a:picLocks noChangeAspect="1"/>
          </p:cNvPicPr>
          <p:nvPr/>
        </p:nvPicPr>
        <p:blipFill>
          <a:blip r:embed="rId2"/>
          <a:stretch>
            <a:fillRect/>
          </a:stretch>
        </p:blipFill>
        <p:spPr>
          <a:xfrm>
            <a:off x="-274040" y="0"/>
            <a:ext cx="15851275" cy="6858000"/>
          </a:xfrm>
          <a:prstGeom prst="rect">
            <a:avLst/>
          </a:prstGeom>
        </p:spPr>
      </p:pic>
      <p:sp>
        <p:nvSpPr>
          <p:cNvPr id="2" name="TextBox 1">
            <a:extLst>
              <a:ext uri="{FF2B5EF4-FFF2-40B4-BE49-F238E27FC236}">
                <a16:creationId xmlns:a16="http://schemas.microsoft.com/office/drawing/2014/main" id="{1B3C6AC8-DEA6-2D34-91AA-91F72D254789}"/>
              </a:ext>
            </a:extLst>
          </p:cNvPr>
          <p:cNvSpPr txBox="1"/>
          <p:nvPr/>
        </p:nvSpPr>
        <p:spPr>
          <a:xfrm>
            <a:off x="346842" y="280904"/>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6:2,3</a:t>
            </a:r>
            <a:endParaRPr lang="bo-CN" sz="2000" b="1" cap="all" dirty="0">
              <a:solidFill>
                <a:schemeClr val="bg1"/>
              </a:solidFill>
              <a:latin typeface="ArialMT"/>
            </a:endParaRPr>
          </a:p>
        </p:txBody>
      </p:sp>
    </p:spTree>
    <p:extLst>
      <p:ext uri="{BB962C8B-B14F-4D97-AF65-F5344CB8AC3E}">
        <p14:creationId xmlns:p14="http://schemas.microsoft.com/office/powerpoint/2010/main" val="1976330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4</a:t>
            </a:r>
            <a:r>
              <a:rPr lang="en-US" sz="4400" b="0" i="0" dirty="0">
                <a:solidFill>
                  <a:srgbClr val="121212"/>
                </a:solidFill>
                <a:effectLst/>
                <a:highlight>
                  <a:srgbClr val="FFFFFF"/>
                </a:highlight>
                <a:latin typeface="Inter"/>
              </a:rPr>
              <a:t>I also established My covenant with them to give them the land of Canaan, the land where they lived as foreigners.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a:t>
            </a:r>
            <a:r>
              <a:rPr lang="bo-CN" sz="6000" b="0" i="0" dirty="0">
                <a:solidFill>
                  <a:srgbClr val="121212"/>
                </a:solidFill>
                <a:effectLst/>
                <a:highlight>
                  <a:srgbClr val="FFFFFF"/>
                </a:highlight>
                <a:latin typeface="Inter"/>
              </a:rPr>
              <a:t>བདག་གིས་ཁོ་རྣམས་བྱེས་སུ་སྡོད་སའི་ཀ་ན་ཨན་ཡུལ་དེ་ཁོ་རྣམས་ཀྱི་དབང་དུ་གཏོང་བར་བྱེད་པའི་ཁ་ཆད་ཀྱང་དེ་རྣམས་ལ་བཞག་པ་དང་། </a:t>
            </a:r>
            <a:endParaRPr lang="en-ZA" dirty="0"/>
          </a:p>
        </p:txBody>
      </p:sp>
      <p:pic>
        <p:nvPicPr>
          <p:cNvPr id="7" name="Audio 6">
            <a:hlinkClick r:id="" action="ppaction://media"/>
            <a:extLst>
              <a:ext uri="{FF2B5EF4-FFF2-40B4-BE49-F238E27FC236}">
                <a16:creationId xmlns:a16="http://schemas.microsoft.com/office/drawing/2014/main" id="{7884B00C-F1DD-E57D-EB64-312C264F56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9169"/>
    </mc:Choice>
    <mc:Fallback xmlns="">
      <p:transition spd="slow" advTm="9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B4B50-AEDF-4109-B034-60D073E1D73F}"/>
              </a:ext>
            </a:extLst>
          </p:cNvPr>
          <p:cNvPicPr>
            <a:picLocks noChangeAspect="1"/>
          </p:cNvPicPr>
          <p:nvPr/>
        </p:nvPicPr>
        <p:blipFill>
          <a:blip r:embed="rId2"/>
          <a:stretch>
            <a:fillRect/>
          </a:stretch>
        </p:blipFill>
        <p:spPr>
          <a:xfrm>
            <a:off x="0" y="-1150189"/>
            <a:ext cx="12192000" cy="8008189"/>
          </a:xfrm>
          <a:prstGeom prst="rect">
            <a:avLst/>
          </a:prstGeom>
        </p:spPr>
      </p:pic>
      <p:sp>
        <p:nvSpPr>
          <p:cNvPr id="2" name="TextBox 1">
            <a:extLst>
              <a:ext uri="{FF2B5EF4-FFF2-40B4-BE49-F238E27FC236}">
                <a16:creationId xmlns:a16="http://schemas.microsoft.com/office/drawing/2014/main" id="{B0D8F38F-A6D2-F197-5102-25B1E7C0DF8E}"/>
              </a:ext>
            </a:extLst>
          </p:cNvPr>
          <p:cNvSpPr txBox="1"/>
          <p:nvPr/>
        </p:nvSpPr>
        <p:spPr>
          <a:xfrm>
            <a:off x="7036676" y="2037418"/>
            <a:ext cx="4970840" cy="4339319"/>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སྡེབ་ཐོན 5</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དཀོན་མཆོག་གིས་</a:t>
            </a:r>
            <a:endPar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མོ་ཤེ་ལ་བོས་གནང་བ།</a:t>
            </a:r>
            <a:endParaRPr lang="en-ZA"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61446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51460-E74F-458A-B792-79AA53D48194}"/>
              </a:ext>
            </a:extLst>
          </p:cNvPr>
          <p:cNvPicPr>
            <a:picLocks noChangeAspect="1"/>
          </p:cNvPicPr>
          <p:nvPr/>
        </p:nvPicPr>
        <p:blipFill>
          <a:blip r:embed="rId2"/>
          <a:stretch>
            <a:fillRect/>
          </a:stretch>
        </p:blipFill>
        <p:spPr>
          <a:xfrm>
            <a:off x="-1" y="0"/>
            <a:ext cx="15099901" cy="6858000"/>
          </a:xfrm>
          <a:prstGeom prst="rect">
            <a:avLst/>
          </a:prstGeom>
        </p:spPr>
      </p:pic>
      <p:sp>
        <p:nvSpPr>
          <p:cNvPr id="2" name="TextBox 1">
            <a:extLst>
              <a:ext uri="{FF2B5EF4-FFF2-40B4-BE49-F238E27FC236}">
                <a16:creationId xmlns:a16="http://schemas.microsoft.com/office/drawing/2014/main" id="{8B054A35-0E1A-6FEF-0224-786A4052670C}"/>
              </a:ext>
            </a:extLst>
          </p:cNvPr>
          <p:cNvSpPr txBox="1"/>
          <p:nvPr/>
        </p:nvSpPr>
        <p:spPr>
          <a:xfrm>
            <a:off x="475653" y="322468"/>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6:4</a:t>
            </a:r>
            <a:endParaRPr lang="bo-CN" sz="2000" b="1" cap="all" dirty="0">
              <a:solidFill>
                <a:schemeClr val="bg1"/>
              </a:solidFill>
              <a:latin typeface="ArialMT"/>
            </a:endParaRPr>
          </a:p>
        </p:txBody>
      </p:sp>
    </p:spTree>
    <p:extLst>
      <p:ext uri="{BB962C8B-B14F-4D97-AF65-F5344CB8AC3E}">
        <p14:creationId xmlns:p14="http://schemas.microsoft.com/office/powerpoint/2010/main" val="2481439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6</a:t>
            </a:r>
            <a:r>
              <a:rPr lang="en-US" sz="3200" b="0" i="0" dirty="0">
                <a:solidFill>
                  <a:srgbClr val="121212"/>
                </a:solidFill>
                <a:effectLst/>
                <a:highlight>
                  <a:srgbClr val="FFFFFF"/>
                </a:highlight>
                <a:latin typeface="Inter"/>
              </a:rPr>
              <a:t>Therefore tell the Israelites: ‘I am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and I will bring you out from under the yoke of the Egyptians and deliver you from their bondage. I will redeem you with an outstretched arm and with mighty acts of judgment.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6</a:t>
            </a:r>
            <a:r>
              <a:rPr lang="bo-CN" sz="4400" b="0" i="0" dirty="0">
                <a:solidFill>
                  <a:srgbClr val="121212"/>
                </a:solidFill>
                <a:effectLst/>
                <a:highlight>
                  <a:srgbClr val="FFFFFF"/>
                </a:highlight>
                <a:latin typeface="Inter"/>
              </a:rPr>
              <a:t>དེ་བས་ན་ཁྱོད་ཀྱིས་ཡེས་ར་ཨེལ་པ་རྣམས་ལ་འདི་ལྟརཤོད་དང་། བདག་ནི་ཡ་ཝཱེ་ཡིན་ཏེ། བདག་གིས་ཁྱོད་རྣམས་ཨེ་ཅིབ་པའི་གཉའ་གནོན་འོག་ནས་འདོན་པ་དང་། དེ་དག་གི་ཚེ་གཡོག་བྱེད་པ་ལས་སྒྲོལ་ཞིང་། ཕྱག་བརྐྱངས་ནས་དེ་རྣམས་ལ་ཉེས་ཆད་དྲག་པོ་གཅོད་པའི་སྒོ་ནས་ཁྱོད་ཅག་བླུ་བར་བྱ།</a:t>
            </a:r>
            <a:endParaRPr lang="en-ZA" dirty="0"/>
          </a:p>
        </p:txBody>
      </p:sp>
      <p:pic>
        <p:nvPicPr>
          <p:cNvPr id="11" name="Audio 10">
            <a:hlinkClick r:id="" action="ppaction://media"/>
            <a:extLst>
              <a:ext uri="{FF2B5EF4-FFF2-40B4-BE49-F238E27FC236}">
                <a16:creationId xmlns:a16="http://schemas.microsoft.com/office/drawing/2014/main" id="{B52A959F-3209-AD22-A307-765D7E6BAB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22159"/>
    </mc:Choice>
    <mc:Fallback xmlns="">
      <p:transition spd="slow" advTm="22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A60EF-78EC-4666-B5C6-274EAC239819}"/>
              </a:ext>
            </a:extLst>
          </p:cNvPr>
          <p:cNvPicPr>
            <a:picLocks noChangeAspect="1"/>
          </p:cNvPicPr>
          <p:nvPr/>
        </p:nvPicPr>
        <p:blipFill>
          <a:blip r:embed="rId2"/>
          <a:stretch>
            <a:fillRect/>
          </a:stretch>
        </p:blipFill>
        <p:spPr>
          <a:xfrm>
            <a:off x="0" y="-168751"/>
            <a:ext cx="12192000" cy="7026751"/>
          </a:xfrm>
          <a:prstGeom prst="rect">
            <a:avLst/>
          </a:prstGeom>
        </p:spPr>
      </p:pic>
      <p:sp>
        <p:nvSpPr>
          <p:cNvPr id="2" name="TextBox 1">
            <a:extLst>
              <a:ext uri="{FF2B5EF4-FFF2-40B4-BE49-F238E27FC236}">
                <a16:creationId xmlns:a16="http://schemas.microsoft.com/office/drawing/2014/main" id="{14E37DD8-6819-F384-1607-8336581EE87A}"/>
              </a:ext>
            </a:extLst>
          </p:cNvPr>
          <p:cNvSpPr txBox="1"/>
          <p:nvPr/>
        </p:nvSpPr>
        <p:spPr>
          <a:xfrm>
            <a:off x="513096" y="280904"/>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6:6</a:t>
            </a:r>
            <a:endParaRPr lang="bo-CN" sz="2000" b="1" cap="all" dirty="0">
              <a:solidFill>
                <a:schemeClr val="bg1"/>
              </a:solidFill>
              <a:latin typeface="ArialMT"/>
            </a:endParaRPr>
          </a:p>
        </p:txBody>
      </p:sp>
    </p:spTree>
    <p:extLst>
      <p:ext uri="{BB962C8B-B14F-4D97-AF65-F5344CB8AC3E}">
        <p14:creationId xmlns:p14="http://schemas.microsoft.com/office/powerpoint/2010/main" val="4076856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I will take you as My own people, and I will be your God. Then you will know that I am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who brought you out from under the yoke of the Egyptians.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7</a:t>
            </a:r>
            <a:r>
              <a:rPr lang="bo-CN" sz="4800" b="0" i="0" dirty="0">
                <a:solidFill>
                  <a:srgbClr val="121212"/>
                </a:solidFill>
                <a:effectLst/>
                <a:highlight>
                  <a:srgbClr val="FFFFFF"/>
                </a:highlight>
                <a:latin typeface="Inter"/>
              </a:rPr>
              <a:t>བདག་གིས་ཁྱོད་རྣམས་ང་ཡི་འབངས་མི་བྱེད་ཅིང་། བདག་ཀྱང་ཁྱོད་རྣམས་ཀྱི་དཀོན་མཆོག་བྱེད་རྒྱུ་ཡིན། བདག་ནི་ཁྱོད་ཅག་གི་དཀོན་མཆོག་ཡ་ཝཱེ་ཡིན་པ་དང་། ཁྱོད་རྣམས་ཨེ་ཅིབ་པའི་གཉའ་གནོན་འོག་ནས་ཐར་དུ་འཇུག་མཁན་ཡིན་པ་ཁྱོད་རྣམས་ཀྱིས་ཤེས་པར་འགྱུར། </a:t>
            </a:r>
            <a:endParaRPr lang="en-ZA" dirty="0"/>
          </a:p>
        </p:txBody>
      </p:sp>
      <p:pic>
        <p:nvPicPr>
          <p:cNvPr id="5" name="Audio 4">
            <a:hlinkClick r:id="" action="ppaction://media"/>
            <a:extLst>
              <a:ext uri="{FF2B5EF4-FFF2-40B4-BE49-F238E27FC236}">
                <a16:creationId xmlns:a16="http://schemas.microsoft.com/office/drawing/2014/main" id="{B9C57604-0AD8-68ED-B677-30764EA86A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6167"/>
    </mc:Choice>
    <mc:Fallback xmlns="">
      <p:transition spd="slow" advTm="16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58617-7839-4188-9065-17A3CB0BA95E}"/>
              </a:ext>
            </a:extLst>
          </p:cNvPr>
          <p:cNvPicPr>
            <a:picLocks noChangeAspect="1"/>
          </p:cNvPicPr>
          <p:nvPr/>
        </p:nvPicPr>
        <p:blipFill>
          <a:blip r:embed="rId2"/>
          <a:stretch>
            <a:fillRect/>
          </a:stretch>
        </p:blipFill>
        <p:spPr>
          <a:xfrm>
            <a:off x="-1" y="1"/>
            <a:ext cx="13287375" cy="6858000"/>
          </a:xfrm>
          <a:prstGeom prst="rect">
            <a:avLst/>
          </a:prstGeom>
        </p:spPr>
      </p:pic>
      <p:sp>
        <p:nvSpPr>
          <p:cNvPr id="2" name="TextBox 1">
            <a:extLst>
              <a:ext uri="{FF2B5EF4-FFF2-40B4-BE49-F238E27FC236}">
                <a16:creationId xmlns:a16="http://schemas.microsoft.com/office/drawing/2014/main" id="{741F43C8-C470-524A-1871-73520F4F09FD}"/>
              </a:ext>
            </a:extLst>
          </p:cNvPr>
          <p:cNvSpPr txBox="1"/>
          <p:nvPr/>
        </p:nvSpPr>
        <p:spPr>
          <a:xfrm>
            <a:off x="334697" y="249373"/>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6:7</a:t>
            </a:r>
            <a:endParaRPr lang="bo-CN" sz="2000" b="1" cap="all" dirty="0">
              <a:solidFill>
                <a:schemeClr val="bg1"/>
              </a:solidFill>
              <a:latin typeface="ArialMT"/>
            </a:endParaRPr>
          </a:p>
        </p:txBody>
      </p:sp>
    </p:spTree>
    <p:extLst>
      <p:ext uri="{BB962C8B-B14F-4D97-AF65-F5344CB8AC3E}">
        <p14:creationId xmlns:p14="http://schemas.microsoft.com/office/powerpoint/2010/main" val="3619567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Moses relayed this message to the Israelites, but on account of their broken spirit and cruel bondage, they did not listen to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མོ་ཤེ་ཡིས་བཀའ་དེ་ཡེས་ར་ཨེལ་པ་རྣམས་ལ་སྨྲས་ནའང་། ཁོ་རྣམས་གཉའ་གནོན་དྲག་པོས་གདུང་བས་མོ་ཤེ་ལ་མ་མཉན་ཏོ། །</a:t>
            </a:r>
            <a:endParaRPr lang="en-ZA" dirty="0"/>
          </a:p>
        </p:txBody>
      </p:sp>
      <p:pic>
        <p:nvPicPr>
          <p:cNvPr id="23" name="Audio 22">
            <a:hlinkClick r:id="" action="ppaction://media"/>
            <a:extLst>
              <a:ext uri="{FF2B5EF4-FFF2-40B4-BE49-F238E27FC236}">
                <a16:creationId xmlns:a16="http://schemas.microsoft.com/office/drawing/2014/main" id="{7AF84A3F-37A9-2B4A-1739-6AFF48C5DB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86802927"/>
      </p:ext>
    </p:extLst>
  </p:cSld>
  <p:clrMapOvr>
    <a:masterClrMapping/>
  </p:clrMapOvr>
  <mc:AlternateContent xmlns:mc="http://schemas.openxmlformats.org/markup-compatibility/2006" xmlns:p14="http://schemas.microsoft.com/office/powerpoint/2010/main">
    <mc:Choice Requires="p14">
      <p:transition spd="slow" p14:dur="2000" advTm="13902"/>
    </mc:Choice>
    <mc:Fallback xmlns="">
      <p:transition spd="slow" advTm="13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82DA1-0203-460C-BECE-4C397D2344C3}"/>
              </a:ext>
            </a:extLst>
          </p:cNvPr>
          <p:cNvPicPr>
            <a:picLocks noChangeAspect="1"/>
          </p:cNvPicPr>
          <p:nvPr/>
        </p:nvPicPr>
        <p:blipFill>
          <a:blip r:embed="rId2"/>
          <a:stretch>
            <a:fillRect/>
          </a:stretch>
        </p:blipFill>
        <p:spPr>
          <a:xfrm>
            <a:off x="-600808" y="0"/>
            <a:ext cx="12792808" cy="6858000"/>
          </a:xfrm>
          <a:prstGeom prst="rect">
            <a:avLst/>
          </a:prstGeom>
        </p:spPr>
      </p:pic>
      <p:sp>
        <p:nvSpPr>
          <p:cNvPr id="2" name="TextBox 1">
            <a:extLst>
              <a:ext uri="{FF2B5EF4-FFF2-40B4-BE49-F238E27FC236}">
                <a16:creationId xmlns:a16="http://schemas.microsoft.com/office/drawing/2014/main" id="{8C141E02-67FE-BC57-00AF-247A9181EFCE}"/>
              </a:ext>
            </a:extLst>
          </p:cNvPr>
          <p:cNvSpPr txBox="1"/>
          <p:nvPr/>
        </p:nvSpPr>
        <p:spPr>
          <a:xfrm>
            <a:off x="0" y="225309"/>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6:9</a:t>
            </a:r>
            <a:endParaRPr lang="bo-CN" sz="2000" b="1" cap="all" dirty="0">
              <a:solidFill>
                <a:schemeClr val="bg1"/>
              </a:solidFill>
              <a:latin typeface="ArialMT"/>
            </a:endParaRPr>
          </a:p>
        </p:txBody>
      </p:sp>
    </p:spTree>
    <p:extLst>
      <p:ext uri="{BB962C8B-B14F-4D97-AF65-F5344CB8AC3E}">
        <p14:creationId xmlns:p14="http://schemas.microsoft.com/office/powerpoint/2010/main" val="1579701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So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said to Moses, </a:t>
            </a:r>
            <a:r>
              <a:rPr lang="en-US" sz="4400" b="0" i="0" dirty="0">
                <a:solidFill>
                  <a:srgbClr val="777A7B"/>
                </a:solidFill>
                <a:effectLst/>
                <a:highlight>
                  <a:srgbClr val="FFFFFF"/>
                </a:highlight>
                <a:latin typeface="Inter"/>
              </a:rPr>
              <a:t>11</a:t>
            </a:r>
            <a:r>
              <a:rPr lang="en-US" sz="4400" b="0" i="0" dirty="0">
                <a:solidFill>
                  <a:srgbClr val="121212"/>
                </a:solidFill>
                <a:effectLst/>
                <a:highlight>
                  <a:srgbClr val="FFFFFF"/>
                </a:highlight>
                <a:latin typeface="Inter"/>
              </a:rPr>
              <a:t>“Go and tell Pharaoh king of Egypt to let the Israelites go out of his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10</a:t>
            </a:r>
            <a:r>
              <a:rPr lang="bo-CN" sz="5400" b="0" i="0" dirty="0">
                <a:solidFill>
                  <a:srgbClr val="121212"/>
                </a:solidFill>
                <a:effectLst/>
                <a:highlight>
                  <a:srgbClr val="FFFFFF"/>
                </a:highlight>
                <a:latin typeface="Inter"/>
              </a:rPr>
              <a:t>དེ་ནས་དཀོན་མཆོག་ཡ་ཝཱེས་མོ་ཤེ་ལ་འདི་སྐད་དུ། </a:t>
            </a:r>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ཁྱོད་སོང་ནས་ཨེ་ཅིབ་རྒྱལ་པོ་ཕཱར་ཨོལ་ལ། ཡེས་ར་ཨེལ་པ་རྣམས་ཁྱོད་ཀྱི་ཡུལ་ནས་འགྲོ་རུ་ཆུག་ཅེས་སྨྲོས་ཤིག་ཅེས་གསུངས་མོད། </a:t>
            </a:r>
            <a:endParaRPr lang="en-ZA" dirty="0"/>
          </a:p>
        </p:txBody>
      </p:sp>
      <p:pic>
        <p:nvPicPr>
          <p:cNvPr id="11" name="Audio 10">
            <a:hlinkClick r:id="" action="ppaction://media"/>
            <a:extLst>
              <a:ext uri="{FF2B5EF4-FFF2-40B4-BE49-F238E27FC236}">
                <a16:creationId xmlns:a16="http://schemas.microsoft.com/office/drawing/2014/main" id="{558111A3-CC5C-A4D4-5507-9DEBB12154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14252"/>
    </mc:Choice>
    <mc:Fallback xmlns="">
      <p:transition spd="slow" advTm="14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48450-E882-4E62-99FF-ED3E9EB8508A}"/>
              </a:ext>
            </a:extLst>
          </p:cNvPr>
          <p:cNvPicPr>
            <a:picLocks noChangeAspect="1"/>
          </p:cNvPicPr>
          <p:nvPr/>
        </p:nvPicPr>
        <p:blipFill>
          <a:blip r:embed="rId2"/>
          <a:stretch>
            <a:fillRect/>
          </a:stretch>
        </p:blipFill>
        <p:spPr>
          <a:xfrm>
            <a:off x="0" y="-94997"/>
            <a:ext cx="12192000" cy="6952997"/>
          </a:xfrm>
          <a:prstGeom prst="rect">
            <a:avLst/>
          </a:prstGeom>
        </p:spPr>
      </p:pic>
      <p:sp>
        <p:nvSpPr>
          <p:cNvPr id="2" name="TextBox 1">
            <a:extLst>
              <a:ext uri="{FF2B5EF4-FFF2-40B4-BE49-F238E27FC236}">
                <a16:creationId xmlns:a16="http://schemas.microsoft.com/office/drawing/2014/main" id="{41A05ED8-9C42-A14C-FF4E-80EDD10FBF17}"/>
              </a:ext>
            </a:extLst>
          </p:cNvPr>
          <p:cNvSpPr txBox="1"/>
          <p:nvPr/>
        </p:nvSpPr>
        <p:spPr>
          <a:xfrm>
            <a:off x="262508" y="201247"/>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6:10,11</a:t>
            </a:r>
            <a:endParaRPr lang="bo-CN" sz="2000" b="1" cap="all" dirty="0">
              <a:solidFill>
                <a:schemeClr val="bg1"/>
              </a:solidFill>
              <a:latin typeface="ArialMT"/>
            </a:endParaRPr>
          </a:p>
        </p:txBody>
      </p:sp>
    </p:spTree>
    <p:extLst>
      <p:ext uri="{BB962C8B-B14F-4D97-AF65-F5344CB8AC3E}">
        <p14:creationId xmlns:p14="http://schemas.microsoft.com/office/powerpoint/2010/main" val="294815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8) Moses questions God – Ex 5:12 – 6:30 (Left 2nd from Bottom)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1" dirty="0">
                <a:solidFill>
                  <a:srgbClr val="444444"/>
                </a:solidFill>
                <a:latin typeface="Arial" panose="020B0604020202020204" pitchFamily="34" charset="0"/>
              </a:rPr>
              <a:t>དཀོན་མཆོག་གིས་མོ་ཤེ་ལ་བོས་གནང་བ།</a:t>
            </a:r>
            <a:endParaRPr lang="en-ZA" dirty="0"/>
          </a:p>
        </p:txBody>
      </p:sp>
      <p:pic>
        <p:nvPicPr>
          <p:cNvPr id="7" name="Audio 6">
            <a:hlinkClick r:id="" action="ppaction://media"/>
            <a:extLst>
              <a:ext uri="{FF2B5EF4-FFF2-40B4-BE49-F238E27FC236}">
                <a16:creationId xmlns:a16="http://schemas.microsoft.com/office/drawing/2014/main" id="{1DE5C735-A416-4CCD-B088-ECCA6865AA0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462"/>
    </mc:Choice>
    <mc:Fallback xmlns="">
      <p:transition spd="slow" advTm="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B92AC-D747-4588-882B-95009458C58D}"/>
              </a:ext>
            </a:extLst>
          </p:cNvPr>
          <p:cNvPicPr>
            <a:picLocks noChangeAspect="1"/>
          </p:cNvPicPr>
          <p:nvPr/>
        </p:nvPicPr>
        <p:blipFill>
          <a:blip r:embed="rId2"/>
          <a:stretch>
            <a:fillRect/>
          </a:stretch>
        </p:blipFill>
        <p:spPr>
          <a:xfrm>
            <a:off x="0" y="-1150189"/>
            <a:ext cx="12192000" cy="8008189"/>
          </a:xfrm>
          <a:prstGeom prst="rect">
            <a:avLst/>
          </a:prstGeom>
        </p:spPr>
      </p:pic>
      <p:sp>
        <p:nvSpPr>
          <p:cNvPr id="3" name="TextBox 2">
            <a:extLst>
              <a:ext uri="{FF2B5EF4-FFF2-40B4-BE49-F238E27FC236}">
                <a16:creationId xmlns:a16="http://schemas.microsoft.com/office/drawing/2014/main" id="{A4BC3854-20D7-2525-8066-67DD04789DD2}"/>
              </a:ext>
            </a:extLst>
          </p:cNvPr>
          <p:cNvSpPr txBox="1"/>
          <p:nvPr/>
        </p:nvSpPr>
        <p:spPr>
          <a:xfrm>
            <a:off x="7036676" y="2037418"/>
            <a:ext cx="4970840" cy="4339319"/>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སྡེབ་ཐོན 5</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དཀོན་མཆོག་གིས་</a:t>
            </a:r>
            <a:endPar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མོ་ཤེ་ལ་བོས་གནང་བ།</a:t>
            </a:r>
            <a:endParaRPr lang="en-ZA"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2">
            <a:extLst>
              <a:ext uri="{FF2B5EF4-FFF2-40B4-BE49-F238E27FC236}">
                <a16:creationId xmlns:a16="http://schemas.microsoft.com/office/drawing/2014/main" id="{0D120FD3-9EE2-1B55-9E71-9876A2C941F9}"/>
              </a:ext>
            </a:extLst>
          </p:cNvPr>
          <p:cNvSpPr txBox="1"/>
          <p:nvPr/>
        </p:nvSpPr>
        <p:spPr>
          <a:xfrm>
            <a:off x="388874" y="640365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14963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So the taskmasters and foremen of the people went out and said to them, “This is what Pharaoh says: ‘I am no longer giving you straw.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10</a:t>
            </a:r>
            <a:r>
              <a:rPr lang="bo-CN" sz="5400" b="0" i="0" dirty="0">
                <a:solidFill>
                  <a:srgbClr val="121212"/>
                </a:solidFill>
                <a:effectLst/>
                <a:highlight>
                  <a:srgbClr val="FFFFFF"/>
                </a:highlight>
                <a:latin typeface="Inter"/>
              </a:rPr>
              <a:t>དེ་ནས་མི་རྣམས་ཀྱི་ལས་རྒྱབ་པ་དང་ལས་དཔོན་རྣམས་སོང་ནས་མི་རྣམས་ལ་འདི་ལྟར། ཕཱར་ཨོལ་གྱིས་འདི་སྐད་དུ། ངས་ཁྱོད་ཅག་ལ་རྩྭ་ནི་མི་སྟེར། </a:t>
            </a:r>
            <a:endParaRPr lang="en-ZA" dirty="0"/>
          </a:p>
        </p:txBody>
      </p:sp>
      <p:pic>
        <p:nvPicPr>
          <p:cNvPr id="11" name="Audio 10">
            <a:hlinkClick r:id="" action="ppaction://media"/>
            <a:extLst>
              <a:ext uri="{FF2B5EF4-FFF2-40B4-BE49-F238E27FC236}">
                <a16:creationId xmlns:a16="http://schemas.microsoft.com/office/drawing/2014/main" id="{CFC62DC0-32CF-B6E5-BFA4-F5FB38F946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2857"/>
    </mc:Choice>
    <mc:Fallback xmlns="">
      <p:transition spd="slow" advTm="12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A5395-69F9-4123-92A9-0A4BB45D8DE9}"/>
              </a:ext>
            </a:extLst>
          </p:cNvPr>
          <p:cNvPicPr>
            <a:picLocks noChangeAspect="1"/>
          </p:cNvPicPr>
          <p:nvPr/>
        </p:nvPicPr>
        <p:blipFill>
          <a:blip r:embed="rId2"/>
          <a:stretch>
            <a:fillRect/>
          </a:stretch>
        </p:blipFill>
        <p:spPr>
          <a:xfrm>
            <a:off x="0" y="-205071"/>
            <a:ext cx="12192000" cy="7063071"/>
          </a:xfrm>
          <a:prstGeom prst="rect">
            <a:avLst/>
          </a:prstGeom>
        </p:spPr>
      </p:pic>
      <p:sp>
        <p:nvSpPr>
          <p:cNvPr id="2" name="TextBox 1">
            <a:extLst>
              <a:ext uri="{FF2B5EF4-FFF2-40B4-BE49-F238E27FC236}">
                <a16:creationId xmlns:a16="http://schemas.microsoft.com/office/drawing/2014/main" id="{B86E594F-04B4-A218-F51A-4B303DFB09B5}"/>
              </a:ext>
            </a:extLst>
          </p:cNvPr>
          <p:cNvSpPr txBox="1"/>
          <p:nvPr/>
        </p:nvSpPr>
        <p:spPr>
          <a:xfrm>
            <a:off x="386972" y="407028"/>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5:10</a:t>
            </a:r>
            <a:endParaRPr lang="bo-CN" sz="2000" b="1" cap="all" dirty="0">
              <a:solidFill>
                <a:schemeClr val="bg1"/>
              </a:solidFill>
              <a:latin typeface="ArialMT"/>
            </a:endParaRPr>
          </a:p>
        </p:txBody>
      </p:sp>
    </p:spTree>
    <p:extLst>
      <p:ext uri="{BB962C8B-B14F-4D97-AF65-F5344CB8AC3E}">
        <p14:creationId xmlns:p14="http://schemas.microsoft.com/office/powerpoint/2010/main" val="4222842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So the people scattered all over the land of Egypt to gather stubble for straw.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12</a:t>
            </a:r>
            <a:r>
              <a:rPr lang="bo-CN" sz="6600" b="0" i="0" dirty="0">
                <a:solidFill>
                  <a:srgbClr val="121212"/>
                </a:solidFill>
                <a:effectLst/>
                <a:highlight>
                  <a:srgbClr val="FFFFFF"/>
                </a:highlight>
                <a:latin typeface="Inter"/>
              </a:rPr>
              <a:t>དེ་ནས་མི་དེ་རྣམས་ཨེ་ཅིབ་ཡུལ་ཀུན་ཏུ་ཐོར་ནས་སོག་མ་བཏུས་ཏེ་རྩྭ་རུ་བྱས་པ་ལ། </a:t>
            </a:r>
            <a:endParaRPr lang="en-ZA" dirty="0"/>
          </a:p>
        </p:txBody>
      </p:sp>
      <p:pic>
        <p:nvPicPr>
          <p:cNvPr id="13" name="Audio 12">
            <a:hlinkClick r:id="" action="ppaction://media"/>
            <a:extLst>
              <a:ext uri="{FF2B5EF4-FFF2-40B4-BE49-F238E27FC236}">
                <a16:creationId xmlns:a16="http://schemas.microsoft.com/office/drawing/2014/main" id="{E46F168D-F2D6-7923-AD35-1F3BD5118E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5990"/>
    </mc:Choice>
    <mc:Fallback xmlns="">
      <p:transition spd="slow" advTm="5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21F41-F91D-4D24-B12E-000E0F9951B5}"/>
              </a:ext>
            </a:extLst>
          </p:cNvPr>
          <p:cNvPicPr>
            <a:picLocks noChangeAspect="1"/>
          </p:cNvPicPr>
          <p:nvPr/>
        </p:nvPicPr>
        <p:blipFill>
          <a:blip r:embed="rId2"/>
          <a:stretch>
            <a:fillRect/>
          </a:stretch>
        </p:blipFill>
        <p:spPr>
          <a:xfrm>
            <a:off x="-1" y="-974361"/>
            <a:ext cx="15004789" cy="7832361"/>
          </a:xfrm>
          <a:prstGeom prst="rect">
            <a:avLst/>
          </a:prstGeom>
        </p:spPr>
      </p:pic>
      <p:sp>
        <p:nvSpPr>
          <p:cNvPr id="2" name="TextBox 1">
            <a:extLst>
              <a:ext uri="{FF2B5EF4-FFF2-40B4-BE49-F238E27FC236}">
                <a16:creationId xmlns:a16="http://schemas.microsoft.com/office/drawing/2014/main" id="{92B2CF9E-C8DE-C29D-F34A-855D0C0261A7}"/>
              </a:ext>
            </a:extLst>
          </p:cNvPr>
          <p:cNvSpPr txBox="1"/>
          <p:nvPr/>
        </p:nvSpPr>
        <p:spPr>
          <a:xfrm>
            <a:off x="168442" y="22531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5:12</a:t>
            </a:r>
            <a:endParaRPr lang="bo-CN" sz="2000" b="1" cap="all" dirty="0">
              <a:solidFill>
                <a:schemeClr val="bg1"/>
              </a:solidFill>
              <a:latin typeface="ArialMT"/>
            </a:endParaRPr>
          </a:p>
        </p:txBody>
      </p:sp>
    </p:spTree>
    <p:extLst>
      <p:ext uri="{BB962C8B-B14F-4D97-AF65-F5344CB8AC3E}">
        <p14:creationId xmlns:p14="http://schemas.microsoft.com/office/powerpoint/2010/main" val="201195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The taskmasters kept pressing them, saying, “Fulfill your quota each day, just as you did when straw was provided.”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13</a:t>
            </a:r>
            <a:r>
              <a:rPr lang="bo-CN" sz="5400" b="0" i="0" dirty="0">
                <a:solidFill>
                  <a:srgbClr val="121212"/>
                </a:solidFill>
                <a:effectLst/>
                <a:highlight>
                  <a:srgbClr val="FFFFFF"/>
                </a:highlight>
                <a:latin typeface="Inter"/>
              </a:rPr>
              <a:t>ལས་རྒྱབ་པ་རྣམས་ཀྱིས་ཚ་འདེད་བྱས་ཏེ་ན་རེ། ཁྱོད་རྣམས་ཀྱིས་ཉིན་རེ་བཞིན་ལས་ཀ་བསྒྲུབས་ཚར་དགོས་ལ། དེ་སྔར་རྩྭ་ཡོད་པའི་དུས་བཞིན་བསྒྲུབ་དགོས་ཞེས་སྨྲས་ཤིང་། </a:t>
            </a:r>
            <a:endParaRPr lang="en-ZA" dirty="0"/>
          </a:p>
        </p:txBody>
      </p:sp>
      <p:pic>
        <p:nvPicPr>
          <p:cNvPr id="7" name="Audio 6">
            <a:hlinkClick r:id="" action="ppaction://media"/>
            <a:extLst>
              <a:ext uri="{FF2B5EF4-FFF2-40B4-BE49-F238E27FC236}">
                <a16:creationId xmlns:a16="http://schemas.microsoft.com/office/drawing/2014/main" id="{F62D3CDC-AEE5-9478-2D6F-1605BF80E3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7107"/>
    </mc:Choice>
    <mc:Fallback xmlns="">
      <p:transition spd="slow" advTm="17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TotalTime>
  <Words>1261</Words>
  <Application>Microsoft Office PowerPoint</Application>
  <PresentationFormat>Widescreen</PresentationFormat>
  <Paragraphs>59</Paragraphs>
  <Slides>28</Slides>
  <Notes>2</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Inter</vt:lpstr>
      <vt:lpstr>Microsoft Himalaya</vt:lpstr>
      <vt:lpstr>PT Serif</vt:lpstr>
      <vt:lpstr>Symbol</vt:lpstr>
      <vt:lpstr>Times New Roman</vt:lpstr>
      <vt:lpstr>TimesNewRomanPSMT</vt:lpstr>
      <vt:lpstr>Office Theme</vt:lpstr>
      <vt:lpstr>08-8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2024-06-26T07:23:30Z</dcterms:modified>
</cp:coreProperties>
</file>