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8" r:id="rId2"/>
    <p:sldId id="269" r:id="rId3"/>
    <p:sldId id="256" r:id="rId4"/>
    <p:sldId id="270" r:id="rId5"/>
    <p:sldId id="257" r:id="rId6"/>
    <p:sldId id="271" r:id="rId7"/>
    <p:sldId id="258" r:id="rId8"/>
    <p:sldId id="272" r:id="rId9"/>
    <p:sldId id="259" r:id="rId10"/>
    <p:sldId id="273" r:id="rId11"/>
    <p:sldId id="260" r:id="rId12"/>
    <p:sldId id="274" r:id="rId13"/>
    <p:sldId id="262" r:id="rId14"/>
    <p:sldId id="275" r:id="rId15"/>
    <p:sldId id="263" r:id="rId16"/>
    <p:sldId id="276" r:id="rId17"/>
    <p:sldId id="264" r:id="rId18"/>
    <p:sldId id="277" r:id="rId19"/>
    <p:sldId id="265" r:id="rId20"/>
    <p:sldId id="278" r:id="rId21"/>
    <p:sldId id="26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029673-E2AF-4EE6-956F-A967FA4D9190}" v="2" dt="2024-06-24T13:15:54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56" autoAdjust="0"/>
    <p:restoredTop sz="94951" autoAdjust="0"/>
  </p:normalViewPr>
  <p:slideViewPr>
    <p:cSldViewPr snapToGrid="0">
      <p:cViewPr varScale="1">
        <p:scale>
          <a:sx n="105" d="100"/>
          <a:sy n="105" d="100"/>
        </p:scale>
        <p:origin x="114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1BC384B2-2965-4FCC-B5EB-D4A9D74D0D8D}"/>
    <pc:docChg chg="modSld">
      <pc:chgData name="Leonie Smith" userId="fed1330f33f5650e" providerId="LiveId" clId="{1BC384B2-2965-4FCC-B5EB-D4A9D74D0D8D}" dt="2021-12-10T07:58:24.206" v="0"/>
      <pc:docMkLst>
        <pc:docMk/>
      </pc:docMkLst>
      <pc:sldChg chg="modNotesTx">
        <pc:chgData name="Leonie Smith" userId="fed1330f33f5650e" providerId="LiveId" clId="{1BC384B2-2965-4FCC-B5EB-D4A9D74D0D8D}" dt="2021-12-10T07:58:24.206" v="0"/>
        <pc:sldMkLst>
          <pc:docMk/>
          <pc:sldMk cId="3348757415" sldId="256"/>
        </pc:sldMkLst>
      </pc:sldChg>
    </pc:docChg>
  </pc:docChgLst>
  <pc:docChgLst>
    <pc:chgData name="dhondup tsering" userId="425dcc2034446b72" providerId="LiveId" clId="{981987FD-E35D-4432-9880-2A9F540FFBAF}"/>
    <pc:docChg chg="modSld">
      <pc:chgData name="dhondup tsering" userId="425dcc2034446b72" providerId="LiveId" clId="{981987FD-E35D-4432-9880-2A9F540FFBAF}" dt="2021-08-04T07:19:32.916" v="32"/>
      <pc:docMkLst>
        <pc:docMk/>
      </pc:docMkLst>
      <pc:sldChg chg="addSp modSp">
        <pc:chgData name="dhondup tsering" userId="425dcc2034446b72" providerId="LiveId" clId="{981987FD-E35D-4432-9880-2A9F540FFBAF}" dt="2021-08-04T06:55:56.293" v="0"/>
        <pc:sldMkLst>
          <pc:docMk/>
          <pc:sldMk cId="3348757415" sldId="256"/>
        </pc:sldMkLst>
        <pc:picChg chg="add mod">
          <ac:chgData name="dhondup tsering" userId="425dcc2034446b72" providerId="LiveId" clId="{981987FD-E35D-4432-9880-2A9F540FFBAF}" dt="2021-08-04T06:55:56.293" v="0"/>
          <ac:picMkLst>
            <pc:docMk/>
            <pc:sldMk cId="3348757415" sldId="256"/>
            <ac:picMk id="2" creationId="{CC872AA3-1FF1-44D9-89E6-97139D330033}"/>
          </ac:picMkLst>
        </pc:picChg>
      </pc:sldChg>
      <pc:sldChg chg="addSp delSp modSp">
        <pc:chgData name="dhondup tsering" userId="425dcc2034446b72" providerId="LiveId" clId="{981987FD-E35D-4432-9880-2A9F540FFBAF}" dt="2021-08-04T07:00:04.478" v="6"/>
        <pc:sldMkLst>
          <pc:docMk/>
          <pc:sldMk cId="1018574621" sldId="257"/>
        </pc:sldMkLst>
        <pc:picChg chg="add del mod">
          <ac:chgData name="dhondup tsering" userId="425dcc2034446b72" providerId="LiveId" clId="{981987FD-E35D-4432-9880-2A9F540FFBAF}" dt="2021-08-04T06:58:04.669" v="2"/>
          <ac:picMkLst>
            <pc:docMk/>
            <pc:sldMk cId="1018574621" sldId="257"/>
            <ac:picMk id="2" creationId="{BA478E45-C8A7-49F8-B2D9-1BB6D15635FC}"/>
          </ac:picMkLst>
        </pc:picChg>
        <pc:picChg chg="add del mod">
          <ac:chgData name="dhondup tsering" userId="425dcc2034446b72" providerId="LiveId" clId="{981987FD-E35D-4432-9880-2A9F540FFBAF}" dt="2021-08-04T06:58:36.139" v="3"/>
          <ac:picMkLst>
            <pc:docMk/>
            <pc:sldMk cId="1018574621" sldId="257"/>
            <ac:picMk id="3" creationId="{57DCA4B5-4F89-460C-AE45-EF422867515C}"/>
          </ac:picMkLst>
        </pc:picChg>
        <pc:picChg chg="add del mod">
          <ac:chgData name="dhondup tsering" userId="425dcc2034446b72" providerId="LiveId" clId="{981987FD-E35D-4432-9880-2A9F540FFBAF}" dt="2021-08-04T06:59:02.622" v="4"/>
          <ac:picMkLst>
            <pc:docMk/>
            <pc:sldMk cId="1018574621" sldId="257"/>
            <ac:picMk id="5" creationId="{54C82A22-858E-4926-93FA-E6BBBE8A1B3A}"/>
          </ac:picMkLst>
        </pc:picChg>
        <pc:picChg chg="add del mod">
          <ac:chgData name="dhondup tsering" userId="425dcc2034446b72" providerId="LiveId" clId="{981987FD-E35D-4432-9880-2A9F540FFBAF}" dt="2021-08-04T06:59:20.813" v="5"/>
          <ac:picMkLst>
            <pc:docMk/>
            <pc:sldMk cId="1018574621" sldId="257"/>
            <ac:picMk id="7" creationId="{AD486E10-32A1-4F89-BAD0-F024016E5F33}"/>
          </ac:picMkLst>
        </pc:picChg>
        <pc:picChg chg="add del mod">
          <ac:chgData name="dhondup tsering" userId="425dcc2034446b72" providerId="LiveId" clId="{981987FD-E35D-4432-9880-2A9F540FFBAF}" dt="2021-08-04T07:00:04.478" v="6"/>
          <ac:picMkLst>
            <pc:docMk/>
            <pc:sldMk cId="1018574621" sldId="257"/>
            <ac:picMk id="8" creationId="{9AEA7D12-4F06-49D5-8F61-F1D235DAC862}"/>
          </ac:picMkLst>
        </pc:picChg>
        <pc:picChg chg="add mod">
          <ac:chgData name="dhondup tsering" userId="425dcc2034446b72" providerId="LiveId" clId="{981987FD-E35D-4432-9880-2A9F540FFBAF}" dt="2021-08-04T07:00:04.478" v="6"/>
          <ac:picMkLst>
            <pc:docMk/>
            <pc:sldMk cId="1018574621" sldId="257"/>
            <ac:picMk id="9" creationId="{F7EAE96B-B97D-4DEE-8C61-03E18DE6DE70}"/>
          </ac:picMkLst>
        </pc:picChg>
      </pc:sldChg>
      <pc:sldChg chg="addSp modSp">
        <pc:chgData name="dhondup tsering" userId="425dcc2034446b72" providerId="LiveId" clId="{981987FD-E35D-4432-9880-2A9F540FFBAF}" dt="2021-08-04T07:00:59.446" v="7"/>
        <pc:sldMkLst>
          <pc:docMk/>
          <pc:sldMk cId="525752733" sldId="258"/>
        </pc:sldMkLst>
        <pc:picChg chg="add mod">
          <ac:chgData name="dhondup tsering" userId="425dcc2034446b72" providerId="LiveId" clId="{981987FD-E35D-4432-9880-2A9F540FFBAF}" dt="2021-08-04T07:00:59.446" v="7"/>
          <ac:picMkLst>
            <pc:docMk/>
            <pc:sldMk cId="525752733" sldId="258"/>
            <ac:picMk id="2" creationId="{3EF2F793-DEFF-4A2B-BC98-28983FCDDBFF}"/>
          </ac:picMkLst>
        </pc:picChg>
      </pc:sldChg>
      <pc:sldChg chg="addSp modSp">
        <pc:chgData name="dhondup tsering" userId="425dcc2034446b72" providerId="LiveId" clId="{981987FD-E35D-4432-9880-2A9F540FFBAF}" dt="2021-08-04T07:03:06.555" v="8"/>
        <pc:sldMkLst>
          <pc:docMk/>
          <pc:sldMk cId="3459794170" sldId="259"/>
        </pc:sldMkLst>
        <pc:picChg chg="add mod">
          <ac:chgData name="dhondup tsering" userId="425dcc2034446b72" providerId="LiveId" clId="{981987FD-E35D-4432-9880-2A9F540FFBAF}" dt="2021-08-04T07:03:06.555" v="8"/>
          <ac:picMkLst>
            <pc:docMk/>
            <pc:sldMk cId="3459794170" sldId="259"/>
            <ac:picMk id="2" creationId="{C6A91D1A-1F58-4362-BE45-B8952809DB51}"/>
          </ac:picMkLst>
        </pc:picChg>
      </pc:sldChg>
      <pc:sldChg chg="addSp delSp modSp">
        <pc:chgData name="dhondup tsering" userId="425dcc2034446b72" providerId="LiveId" clId="{981987FD-E35D-4432-9880-2A9F540FFBAF}" dt="2021-08-04T07:05:34.651" v="11"/>
        <pc:sldMkLst>
          <pc:docMk/>
          <pc:sldMk cId="1204998267" sldId="260"/>
        </pc:sldMkLst>
        <pc:picChg chg="add del mod">
          <ac:chgData name="dhondup tsering" userId="425dcc2034446b72" providerId="LiveId" clId="{981987FD-E35D-4432-9880-2A9F540FFBAF}" dt="2021-08-04T07:04:59.516" v="10"/>
          <ac:picMkLst>
            <pc:docMk/>
            <pc:sldMk cId="1204998267" sldId="260"/>
            <ac:picMk id="2" creationId="{4FB8C424-BB4D-4513-9D45-BCA2899692EF}"/>
          </ac:picMkLst>
        </pc:picChg>
        <pc:picChg chg="add del mod">
          <ac:chgData name="dhondup tsering" userId="425dcc2034446b72" providerId="LiveId" clId="{981987FD-E35D-4432-9880-2A9F540FFBAF}" dt="2021-08-04T07:05:34.651" v="11"/>
          <ac:picMkLst>
            <pc:docMk/>
            <pc:sldMk cId="1204998267" sldId="260"/>
            <ac:picMk id="3" creationId="{9E519569-6F62-4F07-8D19-205B74BC2C6B}"/>
          </ac:picMkLst>
        </pc:picChg>
        <pc:picChg chg="add mod">
          <ac:chgData name="dhondup tsering" userId="425dcc2034446b72" providerId="LiveId" clId="{981987FD-E35D-4432-9880-2A9F540FFBAF}" dt="2021-08-04T07:05:34.651" v="11"/>
          <ac:picMkLst>
            <pc:docMk/>
            <pc:sldMk cId="1204998267" sldId="260"/>
            <ac:picMk id="5" creationId="{394FD61D-6E79-452F-B070-4F175A90784D}"/>
          </ac:picMkLst>
        </pc:picChg>
      </pc:sldChg>
      <pc:sldChg chg="addSp delSp modSp">
        <pc:chgData name="dhondup tsering" userId="425dcc2034446b72" providerId="LiveId" clId="{981987FD-E35D-4432-9880-2A9F540FFBAF}" dt="2021-08-04T07:08:08.903" v="15"/>
        <pc:sldMkLst>
          <pc:docMk/>
          <pc:sldMk cId="3728152200" sldId="261"/>
        </pc:sldMkLst>
        <pc:picChg chg="add del mod">
          <ac:chgData name="dhondup tsering" userId="425dcc2034446b72" providerId="LiveId" clId="{981987FD-E35D-4432-9880-2A9F540FFBAF}" dt="2021-08-04T07:07:29.865" v="13"/>
          <ac:picMkLst>
            <pc:docMk/>
            <pc:sldMk cId="3728152200" sldId="261"/>
            <ac:picMk id="2" creationId="{DA3EA14C-6828-4C56-B923-C93BB9329298}"/>
          </ac:picMkLst>
        </pc:picChg>
        <pc:picChg chg="add del mod">
          <ac:chgData name="dhondup tsering" userId="425dcc2034446b72" providerId="LiveId" clId="{981987FD-E35D-4432-9880-2A9F540FFBAF}" dt="2021-08-04T07:07:48.137" v="14"/>
          <ac:picMkLst>
            <pc:docMk/>
            <pc:sldMk cId="3728152200" sldId="261"/>
            <ac:picMk id="3" creationId="{C05817A7-8C41-4363-89C9-DDEB0BE77855}"/>
          </ac:picMkLst>
        </pc:picChg>
        <pc:picChg chg="add del mod">
          <ac:chgData name="dhondup tsering" userId="425dcc2034446b72" providerId="LiveId" clId="{981987FD-E35D-4432-9880-2A9F540FFBAF}" dt="2021-08-04T07:08:08.903" v="15"/>
          <ac:picMkLst>
            <pc:docMk/>
            <pc:sldMk cId="3728152200" sldId="261"/>
            <ac:picMk id="5" creationId="{8DB1B7DD-3AC2-4185-B55A-16143929D694}"/>
          </ac:picMkLst>
        </pc:picChg>
        <pc:picChg chg="add mod">
          <ac:chgData name="dhondup tsering" userId="425dcc2034446b72" providerId="LiveId" clId="{981987FD-E35D-4432-9880-2A9F540FFBAF}" dt="2021-08-04T07:08:08.903" v="15"/>
          <ac:picMkLst>
            <pc:docMk/>
            <pc:sldMk cId="3728152200" sldId="261"/>
            <ac:picMk id="7" creationId="{986D3209-792B-4C9E-9F9C-60E91D3EAA4E}"/>
          </ac:picMkLst>
        </pc:picChg>
      </pc:sldChg>
      <pc:sldChg chg="addSp delSp modSp">
        <pc:chgData name="dhondup tsering" userId="425dcc2034446b72" providerId="LiveId" clId="{981987FD-E35D-4432-9880-2A9F540FFBAF}" dt="2021-08-04T07:13:49.444" v="25"/>
        <pc:sldMkLst>
          <pc:docMk/>
          <pc:sldMk cId="3350226380" sldId="262"/>
        </pc:sldMkLst>
        <pc:picChg chg="add del mod">
          <ac:chgData name="dhondup tsering" userId="425dcc2034446b72" providerId="LiveId" clId="{981987FD-E35D-4432-9880-2A9F540FFBAF}" dt="2021-08-04T07:10:09.402" v="17"/>
          <ac:picMkLst>
            <pc:docMk/>
            <pc:sldMk cId="3350226380" sldId="262"/>
            <ac:picMk id="2" creationId="{10D1A2C1-6277-4AA7-98DD-E80131E2CAFB}"/>
          </ac:picMkLst>
        </pc:picChg>
        <pc:picChg chg="add del mod">
          <ac:chgData name="dhondup tsering" userId="425dcc2034446b72" providerId="LiveId" clId="{981987FD-E35D-4432-9880-2A9F540FFBAF}" dt="2021-08-04T07:11:34.186" v="18"/>
          <ac:picMkLst>
            <pc:docMk/>
            <pc:sldMk cId="3350226380" sldId="262"/>
            <ac:picMk id="3" creationId="{96C1C416-C7AB-4D30-A851-88089565C91D}"/>
          </ac:picMkLst>
        </pc:picChg>
        <pc:picChg chg="add del mod">
          <ac:chgData name="dhondup tsering" userId="425dcc2034446b72" providerId="LiveId" clId="{981987FD-E35D-4432-9880-2A9F540FFBAF}" dt="2021-08-04T07:11:54.006" v="19"/>
          <ac:picMkLst>
            <pc:docMk/>
            <pc:sldMk cId="3350226380" sldId="262"/>
            <ac:picMk id="5" creationId="{FB455D98-EC64-493A-88D8-2808A0791F0B}"/>
          </ac:picMkLst>
        </pc:picChg>
        <pc:picChg chg="add del mod">
          <ac:chgData name="dhondup tsering" userId="425dcc2034446b72" providerId="LiveId" clId="{981987FD-E35D-4432-9880-2A9F540FFBAF}" dt="2021-08-04T07:12:17.746" v="20"/>
          <ac:picMkLst>
            <pc:docMk/>
            <pc:sldMk cId="3350226380" sldId="262"/>
            <ac:picMk id="7" creationId="{63473BE7-D2B7-4BFE-89AC-C4370D8AA513}"/>
          </ac:picMkLst>
        </pc:picChg>
        <pc:picChg chg="add del mod">
          <ac:chgData name="dhondup tsering" userId="425dcc2034446b72" providerId="LiveId" clId="{981987FD-E35D-4432-9880-2A9F540FFBAF}" dt="2021-08-04T07:12:52.319" v="21"/>
          <ac:picMkLst>
            <pc:docMk/>
            <pc:sldMk cId="3350226380" sldId="262"/>
            <ac:picMk id="8" creationId="{C674D6A6-010C-443C-8568-467F833B43E5}"/>
          </ac:picMkLst>
        </pc:picChg>
        <pc:picChg chg="add del mod">
          <ac:chgData name="dhondup tsering" userId="425dcc2034446b72" providerId="LiveId" clId="{981987FD-E35D-4432-9880-2A9F540FFBAF}" dt="2021-08-04T07:13:04.358" v="22"/>
          <ac:picMkLst>
            <pc:docMk/>
            <pc:sldMk cId="3350226380" sldId="262"/>
            <ac:picMk id="9" creationId="{E885965D-1323-4739-A531-D8F6987FBECF}"/>
          </ac:picMkLst>
        </pc:picChg>
        <pc:picChg chg="add del mod">
          <ac:chgData name="dhondup tsering" userId="425dcc2034446b72" providerId="LiveId" clId="{981987FD-E35D-4432-9880-2A9F540FFBAF}" dt="2021-08-04T07:13:18.501" v="23"/>
          <ac:picMkLst>
            <pc:docMk/>
            <pc:sldMk cId="3350226380" sldId="262"/>
            <ac:picMk id="10" creationId="{071EA1AF-F553-4A57-B82C-FECB20B61239}"/>
          </ac:picMkLst>
        </pc:picChg>
        <pc:picChg chg="add del mod">
          <ac:chgData name="dhondup tsering" userId="425dcc2034446b72" providerId="LiveId" clId="{981987FD-E35D-4432-9880-2A9F540FFBAF}" dt="2021-08-04T07:13:25.866" v="24"/>
          <ac:picMkLst>
            <pc:docMk/>
            <pc:sldMk cId="3350226380" sldId="262"/>
            <ac:picMk id="11" creationId="{C8CC5335-0A1D-4F83-BBE9-2836AE1F61FA}"/>
          </ac:picMkLst>
        </pc:picChg>
        <pc:picChg chg="add del mod">
          <ac:chgData name="dhondup tsering" userId="425dcc2034446b72" providerId="LiveId" clId="{981987FD-E35D-4432-9880-2A9F540FFBAF}" dt="2021-08-04T07:13:49.444" v="25"/>
          <ac:picMkLst>
            <pc:docMk/>
            <pc:sldMk cId="3350226380" sldId="262"/>
            <ac:picMk id="12" creationId="{BFDB6C05-859C-4D6B-B583-1FEBDCF3ACF2}"/>
          </ac:picMkLst>
        </pc:picChg>
        <pc:picChg chg="add mod">
          <ac:chgData name="dhondup tsering" userId="425dcc2034446b72" providerId="LiveId" clId="{981987FD-E35D-4432-9880-2A9F540FFBAF}" dt="2021-08-04T07:13:49.444" v="25"/>
          <ac:picMkLst>
            <pc:docMk/>
            <pc:sldMk cId="3350226380" sldId="262"/>
            <ac:picMk id="13" creationId="{F12DD6E7-78E4-47FA-80D5-521B540D4770}"/>
          </ac:picMkLst>
        </pc:picChg>
      </pc:sldChg>
      <pc:sldChg chg="addSp delSp modSp">
        <pc:chgData name="dhondup tsering" userId="425dcc2034446b72" providerId="LiveId" clId="{981987FD-E35D-4432-9880-2A9F540FFBAF}" dt="2021-08-04T07:16:11.031" v="28"/>
        <pc:sldMkLst>
          <pc:docMk/>
          <pc:sldMk cId="814010234" sldId="263"/>
        </pc:sldMkLst>
        <pc:picChg chg="add del mod">
          <ac:chgData name="dhondup tsering" userId="425dcc2034446b72" providerId="LiveId" clId="{981987FD-E35D-4432-9880-2A9F540FFBAF}" dt="2021-08-04T07:15:16.088" v="27"/>
          <ac:picMkLst>
            <pc:docMk/>
            <pc:sldMk cId="814010234" sldId="263"/>
            <ac:picMk id="2" creationId="{F91283B9-428B-472E-B71C-6A42FFDED69D}"/>
          </ac:picMkLst>
        </pc:picChg>
        <pc:picChg chg="add del mod">
          <ac:chgData name="dhondup tsering" userId="425dcc2034446b72" providerId="LiveId" clId="{981987FD-E35D-4432-9880-2A9F540FFBAF}" dt="2021-08-04T07:16:11.031" v="28"/>
          <ac:picMkLst>
            <pc:docMk/>
            <pc:sldMk cId="814010234" sldId="263"/>
            <ac:picMk id="3" creationId="{12185702-A60F-48E6-9DC8-823E28AC2EAE}"/>
          </ac:picMkLst>
        </pc:picChg>
        <pc:picChg chg="add mod">
          <ac:chgData name="dhondup tsering" userId="425dcc2034446b72" providerId="LiveId" clId="{981987FD-E35D-4432-9880-2A9F540FFBAF}" dt="2021-08-04T07:16:11.031" v="28"/>
          <ac:picMkLst>
            <pc:docMk/>
            <pc:sldMk cId="814010234" sldId="263"/>
            <ac:picMk id="5" creationId="{5E94859B-3CFB-48A9-B77F-AD784EA7882E}"/>
          </ac:picMkLst>
        </pc:picChg>
      </pc:sldChg>
      <pc:sldChg chg="addSp modSp">
        <pc:chgData name="dhondup tsering" userId="425dcc2034446b72" providerId="LiveId" clId="{981987FD-E35D-4432-9880-2A9F540FFBAF}" dt="2021-08-04T07:16:59.806" v="29"/>
        <pc:sldMkLst>
          <pc:docMk/>
          <pc:sldMk cId="302978315" sldId="264"/>
        </pc:sldMkLst>
        <pc:picChg chg="add mod">
          <ac:chgData name="dhondup tsering" userId="425dcc2034446b72" providerId="LiveId" clId="{981987FD-E35D-4432-9880-2A9F540FFBAF}" dt="2021-08-04T07:16:59.806" v="29"/>
          <ac:picMkLst>
            <pc:docMk/>
            <pc:sldMk cId="302978315" sldId="264"/>
            <ac:picMk id="2" creationId="{58FAE1FE-F5BC-427B-83C3-E963EF0C5303}"/>
          </ac:picMkLst>
        </pc:picChg>
      </pc:sldChg>
      <pc:sldChg chg="addSp delSp modSp">
        <pc:chgData name="dhondup tsering" userId="425dcc2034446b72" providerId="LiveId" clId="{981987FD-E35D-4432-9880-2A9F540FFBAF}" dt="2021-08-04T07:18:48.248" v="31"/>
        <pc:sldMkLst>
          <pc:docMk/>
          <pc:sldMk cId="891345644" sldId="265"/>
        </pc:sldMkLst>
        <pc:picChg chg="add del mod">
          <ac:chgData name="dhondup tsering" userId="425dcc2034446b72" providerId="LiveId" clId="{981987FD-E35D-4432-9880-2A9F540FFBAF}" dt="2021-08-04T07:18:48.248" v="31"/>
          <ac:picMkLst>
            <pc:docMk/>
            <pc:sldMk cId="891345644" sldId="265"/>
            <ac:picMk id="2" creationId="{AB2A0705-D81B-4295-B4A2-BA01E1B60BEC}"/>
          </ac:picMkLst>
        </pc:picChg>
        <pc:picChg chg="add mod">
          <ac:chgData name="dhondup tsering" userId="425dcc2034446b72" providerId="LiveId" clId="{981987FD-E35D-4432-9880-2A9F540FFBAF}" dt="2021-08-04T07:18:48.248" v="31"/>
          <ac:picMkLst>
            <pc:docMk/>
            <pc:sldMk cId="891345644" sldId="265"/>
            <ac:picMk id="3" creationId="{27F36EAD-F510-4312-828D-30698195002F}"/>
          </ac:picMkLst>
        </pc:picChg>
      </pc:sldChg>
      <pc:sldChg chg="addSp modSp">
        <pc:chgData name="dhondup tsering" userId="425dcc2034446b72" providerId="LiveId" clId="{981987FD-E35D-4432-9880-2A9F540FFBAF}" dt="2021-08-04T07:19:32.916" v="32"/>
        <pc:sldMkLst>
          <pc:docMk/>
          <pc:sldMk cId="3955896480" sldId="266"/>
        </pc:sldMkLst>
        <pc:picChg chg="add mod">
          <ac:chgData name="dhondup tsering" userId="425dcc2034446b72" providerId="LiveId" clId="{981987FD-E35D-4432-9880-2A9F540FFBAF}" dt="2021-08-04T07:19:32.916" v="32"/>
          <ac:picMkLst>
            <pc:docMk/>
            <pc:sldMk cId="3955896480" sldId="266"/>
            <ac:picMk id="2" creationId="{D0B8CEDA-3E06-4A04-A202-93A1D701192D}"/>
          </ac:picMkLst>
        </pc:picChg>
      </pc:sldChg>
    </pc:docChg>
  </pc:docChgLst>
  <pc:docChgLst>
    <pc:chgData name="Leonie Smith" userId="fed1330f33f5650e" providerId="LiveId" clId="{660EA687-50CB-4C9A-ACBB-D25E51CF2404}"/>
    <pc:docChg chg="undo custSel modSld">
      <pc:chgData name="Leonie Smith" userId="fed1330f33f5650e" providerId="LiveId" clId="{660EA687-50CB-4C9A-ACBB-D25E51CF2404}" dt="2023-10-25T07:20:47.903" v="85" actId="20577"/>
      <pc:docMkLst>
        <pc:docMk/>
      </pc:docMkLst>
      <pc:sldChg chg="addSp delSp modSp mod modTransition modAnim">
        <pc:chgData name="Leonie Smith" userId="fed1330f33f5650e" providerId="LiveId" clId="{660EA687-50CB-4C9A-ACBB-D25E51CF2404}" dt="2023-10-23T08:19:25.143" v="5"/>
        <pc:sldMkLst>
          <pc:docMk/>
          <pc:sldMk cId="3348757415" sldId="256"/>
        </pc:sldMkLst>
        <pc:picChg chg="add del mod">
          <ac:chgData name="Leonie Smith" userId="fed1330f33f5650e" providerId="LiveId" clId="{660EA687-50CB-4C9A-ACBB-D25E51CF2404}" dt="2023-10-23T08:19:25.143" v="5"/>
          <ac:picMkLst>
            <pc:docMk/>
            <pc:sldMk cId="3348757415" sldId="256"/>
            <ac:picMk id="3" creationId="{C7AF7CB0-5A87-AF63-E01C-75779285C299}"/>
          </ac:picMkLst>
        </pc:picChg>
        <pc:picChg chg="add mod">
          <ac:chgData name="Leonie Smith" userId="fed1330f33f5650e" providerId="LiveId" clId="{660EA687-50CB-4C9A-ACBB-D25E51CF2404}" dt="2023-10-23T08:19:25.143" v="5"/>
          <ac:picMkLst>
            <pc:docMk/>
            <pc:sldMk cId="3348757415" sldId="256"/>
            <ac:picMk id="5" creationId="{806890CA-2E56-FC46-CA13-674E28316E1A}"/>
          </ac:picMkLst>
        </pc:picChg>
        <pc:picChg chg="del">
          <ac:chgData name="Leonie Smith" userId="fed1330f33f5650e" providerId="LiveId" clId="{660EA687-50CB-4C9A-ACBB-D25E51CF2404}" dt="2023-10-23T08:19:19.113" v="4"/>
          <ac:picMkLst>
            <pc:docMk/>
            <pc:sldMk cId="3348757415" sldId="256"/>
            <ac:picMk id="7" creationId="{EBCD3F29-50D3-422A-92C7-4596966DD6BC}"/>
          </ac:picMkLst>
        </pc:picChg>
      </pc:sldChg>
      <pc:sldChg chg="addSp delSp modSp mod modTransition modAnim">
        <pc:chgData name="Leonie Smith" userId="fed1330f33f5650e" providerId="LiveId" clId="{660EA687-50CB-4C9A-ACBB-D25E51CF2404}" dt="2023-10-23T08:20:04.482" v="8"/>
        <pc:sldMkLst>
          <pc:docMk/>
          <pc:sldMk cId="1018574621" sldId="257"/>
        </pc:sldMkLst>
        <pc:picChg chg="add del mod">
          <ac:chgData name="Leonie Smith" userId="fed1330f33f5650e" providerId="LiveId" clId="{660EA687-50CB-4C9A-ACBB-D25E51CF2404}" dt="2023-10-23T08:20:04.482" v="8"/>
          <ac:picMkLst>
            <pc:docMk/>
            <pc:sldMk cId="1018574621" sldId="257"/>
            <ac:picMk id="3" creationId="{89778B82-F2E9-5538-4B6F-D4AC1AD19F78}"/>
          </ac:picMkLst>
        </pc:picChg>
        <pc:picChg chg="add mod">
          <ac:chgData name="Leonie Smith" userId="fed1330f33f5650e" providerId="LiveId" clId="{660EA687-50CB-4C9A-ACBB-D25E51CF2404}" dt="2023-10-23T08:20:04.482" v="8"/>
          <ac:picMkLst>
            <pc:docMk/>
            <pc:sldMk cId="1018574621" sldId="257"/>
            <ac:picMk id="5" creationId="{3AC997F0-56D7-37E0-B62E-C6885F95C5EA}"/>
          </ac:picMkLst>
        </pc:picChg>
        <pc:picChg chg="del">
          <ac:chgData name="Leonie Smith" userId="fed1330f33f5650e" providerId="LiveId" clId="{660EA687-50CB-4C9A-ACBB-D25E51CF2404}" dt="2023-10-23T08:19:48.637" v="7"/>
          <ac:picMkLst>
            <pc:docMk/>
            <pc:sldMk cId="1018574621" sldId="257"/>
            <ac:picMk id="16" creationId="{66882435-B6FC-4E06-B2C2-4F15B6F70AF3}"/>
          </ac:picMkLst>
        </pc:picChg>
      </pc:sldChg>
      <pc:sldChg chg="addSp delSp modSp mod modTransition modAnim">
        <pc:chgData name="Leonie Smith" userId="fed1330f33f5650e" providerId="LiveId" clId="{660EA687-50CB-4C9A-ACBB-D25E51CF2404}" dt="2023-10-23T08:20:53.059" v="11"/>
        <pc:sldMkLst>
          <pc:docMk/>
          <pc:sldMk cId="525752733" sldId="258"/>
        </pc:sldMkLst>
        <pc:picChg chg="add del mod">
          <ac:chgData name="Leonie Smith" userId="fed1330f33f5650e" providerId="LiveId" clId="{660EA687-50CB-4C9A-ACBB-D25E51CF2404}" dt="2023-10-23T08:20:53.059" v="11"/>
          <ac:picMkLst>
            <pc:docMk/>
            <pc:sldMk cId="525752733" sldId="258"/>
            <ac:picMk id="3" creationId="{24861610-EAB0-8A2A-EAE5-674D89B794F7}"/>
          </ac:picMkLst>
        </pc:picChg>
        <pc:picChg chg="del">
          <ac:chgData name="Leonie Smith" userId="fed1330f33f5650e" providerId="LiveId" clId="{660EA687-50CB-4C9A-ACBB-D25E51CF2404}" dt="2023-10-23T08:20:41.474" v="10"/>
          <ac:picMkLst>
            <pc:docMk/>
            <pc:sldMk cId="525752733" sldId="258"/>
            <ac:picMk id="5" creationId="{7FE03BAE-53AF-42B8-A22E-4BACDA775395}"/>
          </ac:picMkLst>
        </pc:picChg>
        <pc:picChg chg="add mod">
          <ac:chgData name="Leonie Smith" userId="fed1330f33f5650e" providerId="LiveId" clId="{660EA687-50CB-4C9A-ACBB-D25E51CF2404}" dt="2023-10-23T08:20:53.059" v="11"/>
          <ac:picMkLst>
            <pc:docMk/>
            <pc:sldMk cId="525752733" sldId="258"/>
            <ac:picMk id="7" creationId="{7890AE1D-9C07-45A9-6857-47BC5D28DEB6}"/>
          </ac:picMkLst>
        </pc:picChg>
      </pc:sldChg>
      <pc:sldChg chg="addSp delSp modSp mod modTransition modAnim">
        <pc:chgData name="Leonie Smith" userId="fed1330f33f5650e" providerId="LiveId" clId="{660EA687-50CB-4C9A-ACBB-D25E51CF2404}" dt="2023-10-23T08:22:07.109" v="14"/>
        <pc:sldMkLst>
          <pc:docMk/>
          <pc:sldMk cId="3459794170" sldId="259"/>
        </pc:sldMkLst>
        <pc:picChg chg="add del mod">
          <ac:chgData name="Leonie Smith" userId="fed1330f33f5650e" providerId="LiveId" clId="{660EA687-50CB-4C9A-ACBB-D25E51CF2404}" dt="2023-10-23T08:22:07.109" v="14"/>
          <ac:picMkLst>
            <pc:docMk/>
            <pc:sldMk cId="3459794170" sldId="259"/>
            <ac:picMk id="3" creationId="{663E8CB7-935B-FFBA-3EC8-CD1B17396D7F}"/>
          </ac:picMkLst>
        </pc:picChg>
        <pc:picChg chg="add mod">
          <ac:chgData name="Leonie Smith" userId="fed1330f33f5650e" providerId="LiveId" clId="{660EA687-50CB-4C9A-ACBB-D25E51CF2404}" dt="2023-10-23T08:22:07.109" v="14"/>
          <ac:picMkLst>
            <pc:docMk/>
            <pc:sldMk cId="3459794170" sldId="259"/>
            <ac:picMk id="5" creationId="{9A112430-FC6E-D6B9-F11B-34AF25E1749E}"/>
          </ac:picMkLst>
        </pc:picChg>
        <pc:picChg chg="del">
          <ac:chgData name="Leonie Smith" userId="fed1330f33f5650e" providerId="LiveId" clId="{660EA687-50CB-4C9A-ACBB-D25E51CF2404}" dt="2023-10-23T08:21:46.654" v="13"/>
          <ac:picMkLst>
            <pc:docMk/>
            <pc:sldMk cId="3459794170" sldId="259"/>
            <ac:picMk id="12" creationId="{7FE954AE-7C47-4787-A02E-A5C5214B917B}"/>
          </ac:picMkLst>
        </pc:picChg>
      </pc:sldChg>
      <pc:sldChg chg="addSp delSp modSp mod modTransition modAnim">
        <pc:chgData name="Leonie Smith" userId="fed1330f33f5650e" providerId="LiveId" clId="{660EA687-50CB-4C9A-ACBB-D25E51CF2404}" dt="2023-10-23T08:23:05.185" v="17"/>
        <pc:sldMkLst>
          <pc:docMk/>
          <pc:sldMk cId="1204998267" sldId="260"/>
        </pc:sldMkLst>
        <pc:picChg chg="del">
          <ac:chgData name="Leonie Smith" userId="fed1330f33f5650e" providerId="LiveId" clId="{660EA687-50CB-4C9A-ACBB-D25E51CF2404}" dt="2023-10-23T08:22:48.316" v="16"/>
          <ac:picMkLst>
            <pc:docMk/>
            <pc:sldMk cId="1204998267" sldId="260"/>
            <ac:picMk id="3" creationId="{466C379A-41EC-4446-B09F-44C98D4D2371}"/>
          </ac:picMkLst>
        </pc:picChg>
        <pc:picChg chg="add del mod">
          <ac:chgData name="Leonie Smith" userId="fed1330f33f5650e" providerId="LiveId" clId="{660EA687-50CB-4C9A-ACBB-D25E51CF2404}" dt="2023-10-23T08:23:05.185" v="17"/>
          <ac:picMkLst>
            <pc:docMk/>
            <pc:sldMk cId="1204998267" sldId="260"/>
            <ac:picMk id="5" creationId="{03FC39FE-8DEB-1AA3-DD8F-AF6037086555}"/>
          </ac:picMkLst>
        </pc:picChg>
        <pc:picChg chg="add mod">
          <ac:chgData name="Leonie Smith" userId="fed1330f33f5650e" providerId="LiveId" clId="{660EA687-50CB-4C9A-ACBB-D25E51CF2404}" dt="2023-10-23T08:23:05.185" v="17"/>
          <ac:picMkLst>
            <pc:docMk/>
            <pc:sldMk cId="1204998267" sldId="260"/>
            <ac:picMk id="7" creationId="{D6B007B8-E532-D229-4D39-38E47A92D3D3}"/>
          </ac:picMkLst>
        </pc:picChg>
      </pc:sldChg>
      <pc:sldChg chg="addSp delSp modSp mod modTransition modAnim">
        <pc:chgData name="Leonie Smith" userId="fed1330f33f5650e" providerId="LiveId" clId="{660EA687-50CB-4C9A-ACBB-D25E51CF2404}" dt="2023-10-23T08:28:48.095" v="41"/>
        <pc:sldMkLst>
          <pc:docMk/>
          <pc:sldMk cId="3350226380" sldId="262"/>
        </pc:sldMkLst>
        <pc:picChg chg="add del mod">
          <ac:chgData name="Leonie Smith" userId="fed1330f33f5650e" providerId="LiveId" clId="{660EA687-50CB-4C9A-ACBB-D25E51CF2404}" dt="2023-10-23T08:24:15.820" v="20"/>
          <ac:picMkLst>
            <pc:docMk/>
            <pc:sldMk cId="3350226380" sldId="262"/>
            <ac:picMk id="3" creationId="{8CB10AD7-1BED-D17D-AB6B-7793769B99DF}"/>
          </ac:picMkLst>
        </pc:picChg>
        <pc:picChg chg="add del mod">
          <ac:chgData name="Leonie Smith" userId="fed1330f33f5650e" providerId="LiveId" clId="{660EA687-50CB-4C9A-ACBB-D25E51CF2404}" dt="2023-10-23T08:24:52.018" v="22"/>
          <ac:picMkLst>
            <pc:docMk/>
            <pc:sldMk cId="3350226380" sldId="262"/>
            <ac:picMk id="5" creationId="{6FF85AF9-1A17-9593-9D13-A4D3F72417DA}"/>
          </ac:picMkLst>
        </pc:picChg>
        <pc:picChg chg="del">
          <ac:chgData name="Leonie Smith" userId="fed1330f33f5650e" providerId="LiveId" clId="{660EA687-50CB-4C9A-ACBB-D25E51CF2404}" dt="2023-10-23T08:23:54.792" v="19"/>
          <ac:picMkLst>
            <pc:docMk/>
            <pc:sldMk cId="3350226380" sldId="262"/>
            <ac:picMk id="7" creationId="{395317E9-920F-437C-9159-FF9735BD27E8}"/>
          </ac:picMkLst>
        </pc:picChg>
        <pc:picChg chg="add del mod ord">
          <ac:chgData name="Leonie Smith" userId="fed1330f33f5650e" providerId="LiveId" clId="{660EA687-50CB-4C9A-ACBB-D25E51CF2404}" dt="2023-10-23T08:25:07.310" v="23"/>
          <ac:picMkLst>
            <pc:docMk/>
            <pc:sldMk cId="3350226380" sldId="262"/>
            <ac:picMk id="12" creationId="{E2990DB1-C166-ED6A-9DEF-963B634F76E1}"/>
          </ac:picMkLst>
        </pc:picChg>
        <pc:picChg chg="add del mod">
          <ac:chgData name="Leonie Smith" userId="fed1330f33f5650e" providerId="LiveId" clId="{660EA687-50CB-4C9A-ACBB-D25E51CF2404}" dt="2023-10-23T08:25:12.870" v="25"/>
          <ac:picMkLst>
            <pc:docMk/>
            <pc:sldMk cId="3350226380" sldId="262"/>
            <ac:picMk id="13" creationId="{C01C20F6-C1A7-C53B-9D38-A973F3123D29}"/>
          </ac:picMkLst>
        </pc:picChg>
        <pc:picChg chg="add del mod ord">
          <ac:chgData name="Leonie Smith" userId="fed1330f33f5650e" providerId="LiveId" clId="{660EA687-50CB-4C9A-ACBB-D25E51CF2404}" dt="2023-10-23T08:25:33.479" v="26"/>
          <ac:picMkLst>
            <pc:docMk/>
            <pc:sldMk cId="3350226380" sldId="262"/>
            <ac:picMk id="16" creationId="{5F514936-7A45-70FB-F2B0-7C1EDAB53576}"/>
          </ac:picMkLst>
        </pc:picChg>
        <pc:picChg chg="add del mod">
          <ac:chgData name="Leonie Smith" userId="fed1330f33f5650e" providerId="LiveId" clId="{660EA687-50CB-4C9A-ACBB-D25E51CF2404}" dt="2023-10-23T08:25:44.187" v="28"/>
          <ac:picMkLst>
            <pc:docMk/>
            <pc:sldMk cId="3350226380" sldId="262"/>
            <ac:picMk id="17" creationId="{272280BD-7269-F10C-D37C-EFFB214BAC0A}"/>
          </ac:picMkLst>
        </pc:picChg>
        <pc:picChg chg="add del mod ord">
          <ac:chgData name="Leonie Smith" userId="fed1330f33f5650e" providerId="LiveId" clId="{660EA687-50CB-4C9A-ACBB-D25E51CF2404}" dt="2023-10-23T08:26:05.732" v="29"/>
          <ac:picMkLst>
            <pc:docMk/>
            <pc:sldMk cId="3350226380" sldId="262"/>
            <ac:picMk id="20" creationId="{9B9CE82F-335E-3AB5-C2C8-14A6998ADEE8}"/>
          </ac:picMkLst>
        </pc:picChg>
        <pc:picChg chg="add del mod">
          <ac:chgData name="Leonie Smith" userId="fed1330f33f5650e" providerId="LiveId" clId="{660EA687-50CB-4C9A-ACBB-D25E51CF2404}" dt="2023-10-23T08:27:17.658" v="31"/>
          <ac:picMkLst>
            <pc:docMk/>
            <pc:sldMk cId="3350226380" sldId="262"/>
            <ac:picMk id="21" creationId="{27187A64-BC95-9E9C-1DCD-8DB94C36CCC5}"/>
          </ac:picMkLst>
        </pc:picChg>
        <pc:picChg chg="add del mod ord">
          <ac:chgData name="Leonie Smith" userId="fed1330f33f5650e" providerId="LiveId" clId="{660EA687-50CB-4C9A-ACBB-D25E51CF2404}" dt="2023-10-23T08:27:36.024" v="32"/>
          <ac:picMkLst>
            <pc:docMk/>
            <pc:sldMk cId="3350226380" sldId="262"/>
            <ac:picMk id="28" creationId="{88ADBE9E-F296-A55A-1042-41ECEF6BA0E5}"/>
          </ac:picMkLst>
        </pc:picChg>
        <pc:picChg chg="add del mod">
          <ac:chgData name="Leonie Smith" userId="fed1330f33f5650e" providerId="LiveId" clId="{660EA687-50CB-4C9A-ACBB-D25E51CF2404}" dt="2023-10-23T08:27:47.006" v="34"/>
          <ac:picMkLst>
            <pc:docMk/>
            <pc:sldMk cId="3350226380" sldId="262"/>
            <ac:picMk id="29" creationId="{81F22DE7-142D-C814-1E82-02EAABEDA6B5}"/>
          </ac:picMkLst>
        </pc:picChg>
        <pc:picChg chg="add del mod ord">
          <ac:chgData name="Leonie Smith" userId="fed1330f33f5650e" providerId="LiveId" clId="{660EA687-50CB-4C9A-ACBB-D25E51CF2404}" dt="2023-10-23T08:28:01.943" v="35"/>
          <ac:picMkLst>
            <pc:docMk/>
            <pc:sldMk cId="3350226380" sldId="262"/>
            <ac:picMk id="32" creationId="{6CCC1E02-85C6-8456-41D9-C7180EF77684}"/>
          </ac:picMkLst>
        </pc:picChg>
        <pc:picChg chg="add del mod">
          <ac:chgData name="Leonie Smith" userId="fed1330f33f5650e" providerId="LiveId" clId="{660EA687-50CB-4C9A-ACBB-D25E51CF2404}" dt="2023-10-23T08:28:05.828" v="37"/>
          <ac:picMkLst>
            <pc:docMk/>
            <pc:sldMk cId="3350226380" sldId="262"/>
            <ac:picMk id="33" creationId="{61115E09-D555-2551-8FF9-55F872E36386}"/>
          </ac:picMkLst>
        </pc:picChg>
        <pc:picChg chg="add del mod ord">
          <ac:chgData name="Leonie Smith" userId="fed1330f33f5650e" providerId="LiveId" clId="{660EA687-50CB-4C9A-ACBB-D25E51CF2404}" dt="2023-10-23T08:28:23.261" v="38"/>
          <ac:picMkLst>
            <pc:docMk/>
            <pc:sldMk cId="3350226380" sldId="262"/>
            <ac:picMk id="36" creationId="{8E41BF36-FA6E-785E-4563-6FE09181D322}"/>
          </ac:picMkLst>
        </pc:picChg>
        <pc:picChg chg="add del mod">
          <ac:chgData name="Leonie Smith" userId="fed1330f33f5650e" providerId="LiveId" clId="{660EA687-50CB-4C9A-ACBB-D25E51CF2404}" dt="2023-10-23T08:28:28.218" v="40"/>
          <ac:picMkLst>
            <pc:docMk/>
            <pc:sldMk cId="3350226380" sldId="262"/>
            <ac:picMk id="37" creationId="{3507AC4F-F3C7-005F-F3F9-2BF8227CB39E}"/>
          </ac:picMkLst>
        </pc:picChg>
        <pc:picChg chg="add del mod ord">
          <ac:chgData name="Leonie Smith" userId="fed1330f33f5650e" providerId="LiveId" clId="{660EA687-50CB-4C9A-ACBB-D25E51CF2404}" dt="2023-10-23T08:28:48.095" v="41"/>
          <ac:picMkLst>
            <pc:docMk/>
            <pc:sldMk cId="3350226380" sldId="262"/>
            <ac:picMk id="40" creationId="{C2F24D93-645B-E304-3268-C1CA98CD4454}"/>
          </ac:picMkLst>
        </pc:picChg>
        <pc:picChg chg="add mod">
          <ac:chgData name="Leonie Smith" userId="fed1330f33f5650e" providerId="LiveId" clId="{660EA687-50CB-4C9A-ACBB-D25E51CF2404}" dt="2023-10-23T08:28:48.095" v="41"/>
          <ac:picMkLst>
            <pc:docMk/>
            <pc:sldMk cId="3350226380" sldId="262"/>
            <ac:picMk id="41" creationId="{D0B48E3D-FFEE-2855-4886-5F091F755921}"/>
          </ac:picMkLst>
        </pc:picChg>
      </pc:sldChg>
      <pc:sldChg chg="addSp delSp modSp mod modTransition modAnim">
        <pc:chgData name="Leonie Smith" userId="fed1330f33f5650e" providerId="LiveId" clId="{660EA687-50CB-4C9A-ACBB-D25E51CF2404}" dt="2023-10-23T08:29:55.003" v="44"/>
        <pc:sldMkLst>
          <pc:docMk/>
          <pc:sldMk cId="814010234" sldId="263"/>
        </pc:sldMkLst>
        <pc:picChg chg="add del mod">
          <ac:chgData name="Leonie Smith" userId="fed1330f33f5650e" providerId="LiveId" clId="{660EA687-50CB-4C9A-ACBB-D25E51CF2404}" dt="2023-10-23T08:29:55.003" v="44"/>
          <ac:picMkLst>
            <pc:docMk/>
            <pc:sldMk cId="814010234" sldId="263"/>
            <ac:picMk id="5" creationId="{C39E18FC-ABCE-CF96-47C6-1058A69BDCBB}"/>
          </ac:picMkLst>
        </pc:picChg>
        <pc:picChg chg="add mod">
          <ac:chgData name="Leonie Smith" userId="fed1330f33f5650e" providerId="LiveId" clId="{660EA687-50CB-4C9A-ACBB-D25E51CF2404}" dt="2023-10-23T08:29:55.003" v="44"/>
          <ac:picMkLst>
            <pc:docMk/>
            <pc:sldMk cId="814010234" sldId="263"/>
            <ac:picMk id="7" creationId="{FF208ED2-291E-C1BA-469B-5DD0D292A0D9}"/>
          </ac:picMkLst>
        </pc:picChg>
        <pc:picChg chg="del">
          <ac:chgData name="Leonie Smith" userId="fed1330f33f5650e" providerId="LiveId" clId="{660EA687-50CB-4C9A-ACBB-D25E51CF2404}" dt="2023-10-23T08:29:36.321" v="43"/>
          <ac:picMkLst>
            <pc:docMk/>
            <pc:sldMk cId="814010234" sldId="263"/>
            <ac:picMk id="9" creationId="{6E8A93E9-52D6-4F2E-9855-41C02CD44406}"/>
          </ac:picMkLst>
        </pc:picChg>
      </pc:sldChg>
      <pc:sldChg chg="addSp delSp modSp mod modTransition modAnim">
        <pc:chgData name="Leonie Smith" userId="fed1330f33f5650e" providerId="LiveId" clId="{660EA687-50CB-4C9A-ACBB-D25E51CF2404}" dt="2023-10-23T08:31:16.050" v="50"/>
        <pc:sldMkLst>
          <pc:docMk/>
          <pc:sldMk cId="302978315" sldId="264"/>
        </pc:sldMkLst>
        <pc:picChg chg="add del mod">
          <ac:chgData name="Leonie Smith" userId="fed1330f33f5650e" providerId="LiveId" clId="{660EA687-50CB-4C9A-ACBB-D25E51CF2404}" dt="2023-10-23T08:30:43.037" v="47"/>
          <ac:picMkLst>
            <pc:docMk/>
            <pc:sldMk cId="302978315" sldId="264"/>
            <ac:picMk id="3" creationId="{FBED4F5E-10DD-B6FA-42A3-5C2CDCA32AE2}"/>
          </ac:picMkLst>
        </pc:picChg>
        <pc:picChg chg="add del mod">
          <ac:chgData name="Leonie Smith" userId="fed1330f33f5650e" providerId="LiveId" clId="{660EA687-50CB-4C9A-ACBB-D25E51CF2404}" dt="2023-10-23T08:31:02.650" v="49"/>
          <ac:picMkLst>
            <pc:docMk/>
            <pc:sldMk cId="302978315" sldId="264"/>
            <ac:picMk id="5" creationId="{DE281DB9-6F57-AF41-D548-49E609A89FE2}"/>
          </ac:picMkLst>
        </pc:picChg>
        <pc:picChg chg="del">
          <ac:chgData name="Leonie Smith" userId="fed1330f33f5650e" providerId="LiveId" clId="{660EA687-50CB-4C9A-ACBB-D25E51CF2404}" dt="2023-10-23T08:30:30.075" v="46"/>
          <ac:picMkLst>
            <pc:docMk/>
            <pc:sldMk cId="302978315" sldId="264"/>
            <ac:picMk id="7" creationId="{F8C40BCF-844B-4A15-958F-3FFAEF9611AC}"/>
          </ac:picMkLst>
        </pc:picChg>
        <pc:picChg chg="add del mod ord">
          <ac:chgData name="Leonie Smith" userId="fed1330f33f5650e" providerId="LiveId" clId="{660EA687-50CB-4C9A-ACBB-D25E51CF2404}" dt="2023-10-23T08:31:16.050" v="50"/>
          <ac:picMkLst>
            <pc:docMk/>
            <pc:sldMk cId="302978315" sldId="264"/>
            <ac:picMk id="12" creationId="{FB09DE02-E04A-17AB-5CD3-FF7B2492454C}"/>
          </ac:picMkLst>
        </pc:picChg>
        <pc:picChg chg="add mod">
          <ac:chgData name="Leonie Smith" userId="fed1330f33f5650e" providerId="LiveId" clId="{660EA687-50CB-4C9A-ACBB-D25E51CF2404}" dt="2023-10-23T08:31:16.050" v="50"/>
          <ac:picMkLst>
            <pc:docMk/>
            <pc:sldMk cId="302978315" sldId="264"/>
            <ac:picMk id="13" creationId="{CDD737F3-C681-9327-0A94-A9E5161506D3}"/>
          </ac:picMkLst>
        </pc:picChg>
      </pc:sldChg>
      <pc:sldChg chg="addSp delSp modSp mod modTransition modAnim">
        <pc:chgData name="Leonie Smith" userId="fed1330f33f5650e" providerId="LiveId" clId="{660EA687-50CB-4C9A-ACBB-D25E51CF2404}" dt="2023-10-23T08:32:42.030" v="56"/>
        <pc:sldMkLst>
          <pc:docMk/>
          <pc:sldMk cId="891345644" sldId="265"/>
        </pc:sldMkLst>
        <pc:picChg chg="add del mod">
          <ac:chgData name="Leonie Smith" userId="fed1330f33f5650e" providerId="LiveId" clId="{660EA687-50CB-4C9A-ACBB-D25E51CF2404}" dt="2023-10-23T08:31:55.267" v="53"/>
          <ac:picMkLst>
            <pc:docMk/>
            <pc:sldMk cId="891345644" sldId="265"/>
            <ac:picMk id="3" creationId="{E8541C03-02B6-8EF6-F46F-587CF8C08492}"/>
          </ac:picMkLst>
        </pc:picChg>
        <pc:picChg chg="add del mod">
          <ac:chgData name="Leonie Smith" userId="fed1330f33f5650e" providerId="LiveId" clId="{660EA687-50CB-4C9A-ACBB-D25E51CF2404}" dt="2023-10-23T08:32:28.569" v="55"/>
          <ac:picMkLst>
            <pc:docMk/>
            <pc:sldMk cId="891345644" sldId="265"/>
            <ac:picMk id="5" creationId="{0B9997F0-4C2F-8C9D-AE17-415231B0EB9F}"/>
          </ac:picMkLst>
        </pc:picChg>
        <pc:picChg chg="del">
          <ac:chgData name="Leonie Smith" userId="fed1330f33f5650e" providerId="LiveId" clId="{660EA687-50CB-4C9A-ACBB-D25E51CF2404}" dt="2023-10-23T08:31:42.108" v="52"/>
          <ac:picMkLst>
            <pc:docMk/>
            <pc:sldMk cId="891345644" sldId="265"/>
            <ac:picMk id="8" creationId="{0EA1D583-EC86-42E2-9102-8DBB5892DD87}"/>
          </ac:picMkLst>
        </pc:picChg>
        <pc:picChg chg="add del mod ord">
          <ac:chgData name="Leonie Smith" userId="fed1330f33f5650e" providerId="LiveId" clId="{660EA687-50CB-4C9A-ACBB-D25E51CF2404}" dt="2023-10-23T08:32:42.030" v="56"/>
          <ac:picMkLst>
            <pc:docMk/>
            <pc:sldMk cId="891345644" sldId="265"/>
            <ac:picMk id="10" creationId="{3137863E-F706-E738-7887-F40E1F3CEF78}"/>
          </ac:picMkLst>
        </pc:picChg>
        <pc:picChg chg="add mod">
          <ac:chgData name="Leonie Smith" userId="fed1330f33f5650e" providerId="LiveId" clId="{660EA687-50CB-4C9A-ACBB-D25E51CF2404}" dt="2023-10-23T08:32:42.030" v="56"/>
          <ac:picMkLst>
            <pc:docMk/>
            <pc:sldMk cId="891345644" sldId="265"/>
            <ac:picMk id="11" creationId="{AC86180C-8CBD-B4B7-D808-A74914B987DE}"/>
          </ac:picMkLst>
        </pc:picChg>
      </pc:sldChg>
      <pc:sldChg chg="addSp delSp modSp mod modTransition modAnim">
        <pc:chgData name="Leonie Smith" userId="fed1330f33f5650e" providerId="LiveId" clId="{660EA687-50CB-4C9A-ACBB-D25E51CF2404}" dt="2023-10-23T08:33:37.113" v="59"/>
        <pc:sldMkLst>
          <pc:docMk/>
          <pc:sldMk cId="3955896480" sldId="266"/>
        </pc:sldMkLst>
        <pc:picChg chg="del">
          <ac:chgData name="Leonie Smith" userId="fed1330f33f5650e" providerId="LiveId" clId="{660EA687-50CB-4C9A-ACBB-D25E51CF2404}" dt="2023-10-23T08:33:25.135" v="58"/>
          <ac:picMkLst>
            <pc:docMk/>
            <pc:sldMk cId="3955896480" sldId="266"/>
            <ac:picMk id="3" creationId="{12A91BEB-9F50-45ED-92EC-41D19FBB9773}"/>
          </ac:picMkLst>
        </pc:picChg>
        <pc:picChg chg="add del mod">
          <ac:chgData name="Leonie Smith" userId="fed1330f33f5650e" providerId="LiveId" clId="{660EA687-50CB-4C9A-ACBB-D25E51CF2404}" dt="2023-10-23T08:33:37.113" v="59"/>
          <ac:picMkLst>
            <pc:docMk/>
            <pc:sldMk cId="3955896480" sldId="266"/>
            <ac:picMk id="7" creationId="{AA88CE32-E92A-1922-2475-898BB275C25A}"/>
          </ac:picMkLst>
        </pc:picChg>
        <pc:picChg chg="add mod">
          <ac:chgData name="Leonie Smith" userId="fed1330f33f5650e" providerId="LiveId" clId="{660EA687-50CB-4C9A-ACBB-D25E51CF2404}" dt="2023-10-23T08:33:37.113" v="59"/>
          <ac:picMkLst>
            <pc:docMk/>
            <pc:sldMk cId="3955896480" sldId="266"/>
            <ac:picMk id="8" creationId="{7F5E9540-8E60-0031-7026-03F03653DFCD}"/>
          </ac:picMkLst>
        </pc:picChg>
      </pc:sldChg>
      <pc:sldChg chg="addSp delSp modSp mod modTransition modAnim modNotesTx">
        <pc:chgData name="Leonie Smith" userId="fed1330f33f5650e" providerId="LiveId" clId="{660EA687-50CB-4C9A-ACBB-D25E51CF2404}" dt="2023-10-25T07:20:47.903" v="85" actId="20577"/>
        <pc:sldMkLst>
          <pc:docMk/>
          <pc:sldMk cId="2062017611" sldId="268"/>
        </pc:sldMkLst>
        <pc:picChg chg="del">
          <ac:chgData name="Leonie Smith" userId="fed1330f33f5650e" providerId="LiveId" clId="{660EA687-50CB-4C9A-ACBB-D25E51CF2404}" dt="2023-10-23T08:18:52.475" v="1"/>
          <ac:picMkLst>
            <pc:docMk/>
            <pc:sldMk cId="2062017611" sldId="268"/>
            <ac:picMk id="4" creationId="{ECACABF4-E25C-4B54-9DF3-FBFC2B9F4D6C}"/>
          </ac:picMkLst>
        </pc:picChg>
        <pc:picChg chg="add del mod">
          <ac:chgData name="Leonie Smith" userId="fed1330f33f5650e" providerId="LiveId" clId="{660EA687-50CB-4C9A-ACBB-D25E51CF2404}" dt="2023-10-23T08:18:58.832" v="2"/>
          <ac:picMkLst>
            <pc:docMk/>
            <pc:sldMk cId="2062017611" sldId="268"/>
            <ac:picMk id="7" creationId="{17E7925D-2CA2-E907-DC74-9AC9E6C8E975}"/>
          </ac:picMkLst>
        </pc:picChg>
        <pc:picChg chg="add mod">
          <ac:chgData name="Leonie Smith" userId="fed1330f33f5650e" providerId="LiveId" clId="{660EA687-50CB-4C9A-ACBB-D25E51CF2404}" dt="2023-10-23T08:18:58.832" v="2"/>
          <ac:picMkLst>
            <pc:docMk/>
            <pc:sldMk cId="2062017611" sldId="268"/>
            <ac:picMk id="8" creationId="{767AC6C3-6418-6CB8-4D8A-20BBFF8DE5D6}"/>
          </ac:picMkLst>
        </pc:picChg>
      </pc:sldChg>
    </pc:docChg>
  </pc:docChgLst>
  <pc:docChgLst>
    <pc:chgData name="Alfred Smith" userId="3c60a3631c0db8ad" providerId="LiveId" clId="{FB029673-E2AF-4EE6-956F-A967FA4D9190}"/>
    <pc:docChg chg="undo custSel modSld">
      <pc:chgData name="Alfred Smith" userId="3c60a3631c0db8ad" providerId="LiveId" clId="{FB029673-E2AF-4EE6-956F-A967FA4D9190}" dt="2024-06-26T07:34:24.609" v="52"/>
      <pc:docMkLst>
        <pc:docMk/>
      </pc:docMkLst>
      <pc:sldChg chg="modSp mod">
        <pc:chgData name="Alfred Smith" userId="3c60a3631c0db8ad" providerId="LiveId" clId="{FB029673-E2AF-4EE6-956F-A967FA4D9190}" dt="2024-06-26T07:32:32.376" v="43" actId="404"/>
        <pc:sldMkLst>
          <pc:docMk/>
          <pc:sldMk cId="1018574621" sldId="257"/>
        </pc:sldMkLst>
        <pc:spChg chg="mod">
          <ac:chgData name="Alfred Smith" userId="3c60a3631c0db8ad" providerId="LiveId" clId="{FB029673-E2AF-4EE6-956F-A967FA4D9190}" dt="2024-06-26T07:25:01.887" v="6"/>
          <ac:spMkLst>
            <pc:docMk/>
            <pc:sldMk cId="1018574621" sldId="257"/>
            <ac:spMk id="4" creationId="{9A13E2D8-2F59-44C1-B1D2-79C300C26DD4}"/>
          </ac:spMkLst>
        </pc:spChg>
        <pc:spChg chg="mod">
          <ac:chgData name="Alfred Smith" userId="3c60a3631c0db8ad" providerId="LiveId" clId="{FB029673-E2AF-4EE6-956F-A967FA4D9190}" dt="2024-06-26T07:32:32.376" v="43" actId="404"/>
          <ac:spMkLst>
            <pc:docMk/>
            <pc:sldMk cId="1018574621" sldId="257"/>
            <ac:spMk id="6" creationId="{416C064E-628E-47C0-A712-DB178FE9901E}"/>
          </ac:spMkLst>
        </pc:spChg>
      </pc:sldChg>
      <pc:sldChg chg="modSp mod">
        <pc:chgData name="Alfred Smith" userId="3c60a3631c0db8ad" providerId="LiveId" clId="{FB029673-E2AF-4EE6-956F-A967FA4D9190}" dt="2024-06-26T07:32:48.103" v="44"/>
        <pc:sldMkLst>
          <pc:docMk/>
          <pc:sldMk cId="525752733" sldId="258"/>
        </pc:sldMkLst>
        <pc:spChg chg="mod">
          <ac:chgData name="Alfred Smith" userId="3c60a3631c0db8ad" providerId="LiveId" clId="{FB029673-E2AF-4EE6-956F-A967FA4D9190}" dt="2024-06-26T07:25:16.285" v="7"/>
          <ac:spMkLst>
            <pc:docMk/>
            <pc:sldMk cId="525752733" sldId="258"/>
            <ac:spMk id="4" creationId="{9A13E2D8-2F59-44C1-B1D2-79C300C26DD4}"/>
          </ac:spMkLst>
        </pc:spChg>
        <pc:spChg chg="mod">
          <ac:chgData name="Alfred Smith" userId="3c60a3631c0db8ad" providerId="LiveId" clId="{FB029673-E2AF-4EE6-956F-A967FA4D9190}" dt="2024-06-26T07:32:48.103" v="44"/>
          <ac:spMkLst>
            <pc:docMk/>
            <pc:sldMk cId="525752733" sldId="258"/>
            <ac:spMk id="6" creationId="{416C064E-628E-47C0-A712-DB178FE9901E}"/>
          </ac:spMkLst>
        </pc:spChg>
      </pc:sldChg>
      <pc:sldChg chg="modSp mod">
        <pc:chgData name="Alfred Smith" userId="3c60a3631c0db8ad" providerId="LiveId" clId="{FB029673-E2AF-4EE6-956F-A967FA4D9190}" dt="2024-06-26T07:32:58.860" v="45"/>
        <pc:sldMkLst>
          <pc:docMk/>
          <pc:sldMk cId="3459794170" sldId="259"/>
        </pc:sldMkLst>
        <pc:spChg chg="mod">
          <ac:chgData name="Alfred Smith" userId="3c60a3631c0db8ad" providerId="LiveId" clId="{FB029673-E2AF-4EE6-956F-A967FA4D9190}" dt="2024-06-26T07:25:26.919" v="8"/>
          <ac:spMkLst>
            <pc:docMk/>
            <pc:sldMk cId="3459794170" sldId="259"/>
            <ac:spMk id="4" creationId="{9A13E2D8-2F59-44C1-B1D2-79C300C26DD4}"/>
          </ac:spMkLst>
        </pc:spChg>
        <pc:spChg chg="mod">
          <ac:chgData name="Alfred Smith" userId="3c60a3631c0db8ad" providerId="LiveId" clId="{FB029673-E2AF-4EE6-956F-A967FA4D9190}" dt="2024-06-26T07:32:58.860" v="45"/>
          <ac:spMkLst>
            <pc:docMk/>
            <pc:sldMk cId="3459794170" sldId="259"/>
            <ac:spMk id="6" creationId="{416C064E-628E-47C0-A712-DB178FE9901E}"/>
          </ac:spMkLst>
        </pc:spChg>
      </pc:sldChg>
      <pc:sldChg chg="modSp mod">
        <pc:chgData name="Alfred Smith" userId="3c60a3631c0db8ad" providerId="LiveId" clId="{FB029673-E2AF-4EE6-956F-A967FA4D9190}" dt="2024-06-26T07:33:08.425" v="46"/>
        <pc:sldMkLst>
          <pc:docMk/>
          <pc:sldMk cId="1204998267" sldId="260"/>
        </pc:sldMkLst>
        <pc:spChg chg="mod">
          <ac:chgData name="Alfred Smith" userId="3c60a3631c0db8ad" providerId="LiveId" clId="{FB029673-E2AF-4EE6-956F-A967FA4D9190}" dt="2024-06-26T07:25:54.797" v="9"/>
          <ac:spMkLst>
            <pc:docMk/>
            <pc:sldMk cId="1204998267" sldId="260"/>
            <ac:spMk id="4" creationId="{9A13E2D8-2F59-44C1-B1D2-79C300C26DD4}"/>
          </ac:spMkLst>
        </pc:spChg>
        <pc:spChg chg="mod">
          <ac:chgData name="Alfred Smith" userId="3c60a3631c0db8ad" providerId="LiveId" clId="{FB029673-E2AF-4EE6-956F-A967FA4D9190}" dt="2024-06-26T07:33:08.425" v="46"/>
          <ac:spMkLst>
            <pc:docMk/>
            <pc:sldMk cId="1204998267" sldId="260"/>
            <ac:spMk id="6" creationId="{416C064E-628E-47C0-A712-DB178FE9901E}"/>
          </ac:spMkLst>
        </pc:spChg>
      </pc:sldChg>
      <pc:sldChg chg="modSp mod">
        <pc:chgData name="Alfred Smith" userId="3c60a3631c0db8ad" providerId="LiveId" clId="{FB029673-E2AF-4EE6-956F-A967FA4D9190}" dt="2024-06-26T07:33:24.389" v="47"/>
        <pc:sldMkLst>
          <pc:docMk/>
          <pc:sldMk cId="3350226380" sldId="262"/>
        </pc:sldMkLst>
        <pc:spChg chg="mod">
          <ac:chgData name="Alfred Smith" userId="3c60a3631c0db8ad" providerId="LiveId" clId="{FB029673-E2AF-4EE6-956F-A967FA4D9190}" dt="2024-06-26T07:26:16.878" v="10"/>
          <ac:spMkLst>
            <pc:docMk/>
            <pc:sldMk cId="3350226380" sldId="262"/>
            <ac:spMk id="4" creationId="{9A13E2D8-2F59-44C1-B1D2-79C300C26DD4}"/>
          </ac:spMkLst>
        </pc:spChg>
        <pc:spChg chg="mod">
          <ac:chgData name="Alfred Smith" userId="3c60a3631c0db8ad" providerId="LiveId" clId="{FB029673-E2AF-4EE6-956F-A967FA4D9190}" dt="2024-06-26T07:33:24.389" v="47"/>
          <ac:spMkLst>
            <pc:docMk/>
            <pc:sldMk cId="3350226380" sldId="262"/>
            <ac:spMk id="6" creationId="{416C064E-628E-47C0-A712-DB178FE9901E}"/>
          </ac:spMkLst>
        </pc:spChg>
      </pc:sldChg>
      <pc:sldChg chg="modSp mod">
        <pc:chgData name="Alfred Smith" userId="3c60a3631c0db8ad" providerId="LiveId" clId="{FB029673-E2AF-4EE6-956F-A967FA4D9190}" dt="2024-06-26T07:33:37.744" v="48"/>
        <pc:sldMkLst>
          <pc:docMk/>
          <pc:sldMk cId="814010234" sldId="263"/>
        </pc:sldMkLst>
        <pc:spChg chg="mod">
          <ac:chgData name="Alfred Smith" userId="3c60a3631c0db8ad" providerId="LiveId" clId="{FB029673-E2AF-4EE6-956F-A967FA4D9190}" dt="2024-06-26T07:28:05.459" v="13"/>
          <ac:spMkLst>
            <pc:docMk/>
            <pc:sldMk cId="814010234" sldId="263"/>
            <ac:spMk id="4" creationId="{9A13E2D8-2F59-44C1-B1D2-79C300C26DD4}"/>
          </ac:spMkLst>
        </pc:spChg>
        <pc:spChg chg="mod">
          <ac:chgData name="Alfred Smith" userId="3c60a3631c0db8ad" providerId="LiveId" clId="{FB029673-E2AF-4EE6-956F-A967FA4D9190}" dt="2024-06-26T07:33:37.744" v="48"/>
          <ac:spMkLst>
            <pc:docMk/>
            <pc:sldMk cId="814010234" sldId="263"/>
            <ac:spMk id="6" creationId="{416C064E-628E-47C0-A712-DB178FE9901E}"/>
          </ac:spMkLst>
        </pc:spChg>
      </pc:sldChg>
      <pc:sldChg chg="modSp mod">
        <pc:chgData name="Alfred Smith" userId="3c60a3631c0db8ad" providerId="LiveId" clId="{FB029673-E2AF-4EE6-956F-A967FA4D9190}" dt="2024-06-26T07:33:56.244" v="50" actId="404"/>
        <pc:sldMkLst>
          <pc:docMk/>
          <pc:sldMk cId="302978315" sldId="264"/>
        </pc:sldMkLst>
        <pc:spChg chg="mod">
          <ac:chgData name="Alfred Smith" userId="3c60a3631c0db8ad" providerId="LiveId" clId="{FB029673-E2AF-4EE6-956F-A967FA4D9190}" dt="2024-06-26T07:28:15.749" v="14"/>
          <ac:spMkLst>
            <pc:docMk/>
            <pc:sldMk cId="302978315" sldId="264"/>
            <ac:spMk id="4" creationId="{9A13E2D8-2F59-44C1-B1D2-79C300C26DD4}"/>
          </ac:spMkLst>
        </pc:spChg>
        <pc:spChg chg="mod">
          <ac:chgData name="Alfred Smith" userId="3c60a3631c0db8ad" providerId="LiveId" clId="{FB029673-E2AF-4EE6-956F-A967FA4D9190}" dt="2024-06-26T07:33:56.244" v="50" actId="404"/>
          <ac:spMkLst>
            <pc:docMk/>
            <pc:sldMk cId="302978315" sldId="264"/>
            <ac:spMk id="6" creationId="{416C064E-628E-47C0-A712-DB178FE9901E}"/>
          </ac:spMkLst>
        </pc:spChg>
      </pc:sldChg>
      <pc:sldChg chg="modSp mod">
        <pc:chgData name="Alfred Smith" userId="3c60a3631c0db8ad" providerId="LiveId" clId="{FB029673-E2AF-4EE6-956F-A967FA4D9190}" dt="2024-06-26T07:34:16.015" v="51"/>
        <pc:sldMkLst>
          <pc:docMk/>
          <pc:sldMk cId="891345644" sldId="265"/>
        </pc:sldMkLst>
        <pc:spChg chg="mod">
          <ac:chgData name="Alfred Smith" userId="3c60a3631c0db8ad" providerId="LiveId" clId="{FB029673-E2AF-4EE6-956F-A967FA4D9190}" dt="2024-06-26T07:28:31.707" v="15"/>
          <ac:spMkLst>
            <pc:docMk/>
            <pc:sldMk cId="891345644" sldId="265"/>
            <ac:spMk id="4" creationId="{9A13E2D8-2F59-44C1-B1D2-79C300C26DD4}"/>
          </ac:spMkLst>
        </pc:spChg>
        <pc:spChg chg="mod">
          <ac:chgData name="Alfred Smith" userId="3c60a3631c0db8ad" providerId="LiveId" clId="{FB029673-E2AF-4EE6-956F-A967FA4D9190}" dt="2024-06-26T07:34:16.015" v="51"/>
          <ac:spMkLst>
            <pc:docMk/>
            <pc:sldMk cId="891345644" sldId="265"/>
            <ac:spMk id="6" creationId="{416C064E-628E-47C0-A712-DB178FE9901E}"/>
          </ac:spMkLst>
        </pc:spChg>
      </pc:sldChg>
      <pc:sldChg chg="modSp mod">
        <pc:chgData name="Alfred Smith" userId="3c60a3631c0db8ad" providerId="LiveId" clId="{FB029673-E2AF-4EE6-956F-A967FA4D9190}" dt="2024-06-26T07:34:24.609" v="52"/>
        <pc:sldMkLst>
          <pc:docMk/>
          <pc:sldMk cId="3955896480" sldId="266"/>
        </pc:sldMkLst>
        <pc:spChg chg="mod">
          <ac:chgData name="Alfred Smith" userId="3c60a3631c0db8ad" providerId="LiveId" clId="{FB029673-E2AF-4EE6-956F-A967FA4D9190}" dt="2024-06-26T07:29:08.728" v="18"/>
          <ac:spMkLst>
            <pc:docMk/>
            <pc:sldMk cId="3955896480" sldId="266"/>
            <ac:spMk id="4" creationId="{9A13E2D8-2F59-44C1-B1D2-79C300C26DD4}"/>
          </ac:spMkLst>
        </pc:spChg>
        <pc:spChg chg="mod">
          <ac:chgData name="Alfred Smith" userId="3c60a3631c0db8ad" providerId="LiveId" clId="{FB029673-E2AF-4EE6-956F-A967FA4D9190}" dt="2024-06-26T07:34:24.609" v="52"/>
          <ac:spMkLst>
            <pc:docMk/>
            <pc:sldMk cId="3955896480" sldId="26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B029673-E2AF-4EE6-956F-A967FA4D9190}" dt="2024-06-24T13:15:31.562" v="1"/>
        <pc:sldMkLst>
          <pc:docMk/>
          <pc:sldMk cId="2062017611" sldId="268"/>
        </pc:sldMkLst>
        <pc:spChg chg="del">
          <ac:chgData name="Alfred Smith" userId="3c60a3631c0db8ad" providerId="LiveId" clId="{FB029673-E2AF-4EE6-956F-A967FA4D9190}" dt="2024-06-24T13:15:30.902" v="0" actId="478"/>
          <ac:spMkLst>
            <pc:docMk/>
            <pc:sldMk cId="2062017611" sldId="268"/>
            <ac:spMk id="3" creationId="{95684FAB-980A-4A16-AA8D-339AF4235D24}"/>
          </ac:spMkLst>
        </pc:spChg>
        <pc:spChg chg="add mod">
          <ac:chgData name="Alfred Smith" userId="3c60a3631c0db8ad" providerId="LiveId" clId="{FB029673-E2AF-4EE6-956F-A967FA4D9190}" dt="2024-06-24T13:15:31.562" v="1"/>
          <ac:spMkLst>
            <pc:docMk/>
            <pc:sldMk cId="2062017611" sldId="268"/>
            <ac:spMk id="4" creationId="{39E1B599-F555-8AC8-DA2D-5C70243F1443}"/>
          </ac:spMkLst>
        </pc:spChg>
      </pc:sldChg>
      <pc:sldChg chg="addSp modSp mod">
        <pc:chgData name="Alfred Smith" userId="3c60a3631c0db8ad" providerId="LiveId" clId="{FB029673-E2AF-4EE6-956F-A967FA4D9190}" dt="2024-06-24T13:15:59.135" v="3" actId="1076"/>
        <pc:sldMkLst>
          <pc:docMk/>
          <pc:sldMk cId="1919070028" sldId="270"/>
        </pc:sldMkLst>
        <pc:spChg chg="add mod">
          <ac:chgData name="Alfred Smith" userId="3c60a3631c0db8ad" providerId="LiveId" clId="{FB029673-E2AF-4EE6-956F-A967FA4D9190}" dt="2024-06-24T13:15:59.135" v="3" actId="1076"/>
          <ac:spMkLst>
            <pc:docMk/>
            <pc:sldMk cId="1919070028" sldId="270"/>
            <ac:spMk id="4" creationId="{407F020A-E80F-F4EE-F9A7-BFE7DE93B17A}"/>
          </ac:spMkLst>
        </pc:spChg>
      </pc:sldChg>
      <pc:sldChg chg="modSp mod">
        <pc:chgData name="Alfred Smith" userId="3c60a3631c0db8ad" providerId="LiveId" clId="{FB029673-E2AF-4EE6-956F-A967FA4D9190}" dt="2024-06-26T07:26:40.111" v="12" actId="20577"/>
        <pc:sldMkLst>
          <pc:docMk/>
          <pc:sldMk cId="575995025" sldId="275"/>
        </pc:sldMkLst>
        <pc:spChg chg="mod">
          <ac:chgData name="Alfred Smith" userId="3c60a3631c0db8ad" providerId="LiveId" clId="{FB029673-E2AF-4EE6-956F-A967FA4D9190}" dt="2024-06-26T07:26:40.111" v="12" actId="20577"/>
          <ac:spMkLst>
            <pc:docMk/>
            <pc:sldMk cId="575995025" sldId="275"/>
            <ac:spMk id="2" creationId="{A34E9E53-1268-D558-7DFD-C10551E17A5E}"/>
          </ac:spMkLst>
        </pc:spChg>
      </pc:sldChg>
      <pc:sldChg chg="modSp mod">
        <pc:chgData name="Alfred Smith" userId="3c60a3631c0db8ad" providerId="LiveId" clId="{FB029673-E2AF-4EE6-956F-A967FA4D9190}" dt="2024-06-26T07:28:39.990" v="17" actId="20577"/>
        <pc:sldMkLst>
          <pc:docMk/>
          <pc:sldMk cId="3205238433" sldId="278"/>
        </pc:sldMkLst>
        <pc:spChg chg="mod">
          <ac:chgData name="Alfred Smith" userId="3c60a3631c0db8ad" providerId="LiveId" clId="{FB029673-E2AF-4EE6-956F-A967FA4D9190}" dt="2024-06-26T07:28:39.990" v="17" actId="20577"/>
          <ac:spMkLst>
            <pc:docMk/>
            <pc:sldMk cId="3205238433" sldId="278"/>
            <ac:spMk id="2" creationId="{03CEEB95-F3DB-D27D-968E-623F2CF3A0CC}"/>
          </ac:spMkLst>
        </pc:spChg>
      </pc:sldChg>
    </pc:docChg>
  </pc:docChgLst>
  <pc:docChgLst>
    <pc:chgData name="Leonie Smith" userId="fed1330f33f5650e" providerId="LiveId" clId="{0B21DCFA-7230-4CCA-848B-026E11023F63}"/>
    <pc:docChg chg="custSel addSld delSld modSld sldOrd">
      <pc:chgData name="Leonie Smith" userId="fed1330f33f5650e" providerId="LiveId" clId="{0B21DCFA-7230-4CCA-848B-026E11023F63}" dt="2022-02-20T14:59:21.025" v="134" actId="14100"/>
      <pc:docMkLst>
        <pc:docMk/>
      </pc:docMkLst>
      <pc:sldChg chg="addSp delSp modSp">
        <pc:chgData name="Leonie Smith" userId="fed1330f33f5650e" providerId="LiveId" clId="{0B21DCFA-7230-4CCA-848B-026E11023F63}" dt="2022-02-09T04:58:37.518" v="10"/>
        <pc:sldMkLst>
          <pc:docMk/>
          <pc:sldMk cId="3348757415" sldId="256"/>
        </pc:sldMkLst>
        <pc:picChg chg="del">
          <ac:chgData name="Leonie Smith" userId="fed1330f33f5650e" providerId="LiveId" clId="{0B21DCFA-7230-4CCA-848B-026E11023F63}" dt="2022-02-09T04:56:49.921" v="8"/>
          <ac:picMkLst>
            <pc:docMk/>
            <pc:sldMk cId="3348757415" sldId="256"/>
            <ac:picMk id="2" creationId="{CC872AA3-1FF1-44D9-89E6-97139D330033}"/>
          </ac:picMkLst>
        </pc:picChg>
        <pc:picChg chg="add del mod">
          <ac:chgData name="Leonie Smith" userId="fed1330f33f5650e" providerId="LiveId" clId="{0B21DCFA-7230-4CCA-848B-026E11023F63}" dt="2022-02-09T04:58:19.325" v="9"/>
          <ac:picMkLst>
            <pc:docMk/>
            <pc:sldMk cId="3348757415" sldId="256"/>
            <ac:picMk id="3" creationId="{D681E503-4C6B-4072-8635-5FEFB7242EDA}"/>
          </ac:picMkLst>
        </pc:picChg>
        <pc:picChg chg="add del mod">
          <ac:chgData name="Leonie Smith" userId="fed1330f33f5650e" providerId="LiveId" clId="{0B21DCFA-7230-4CCA-848B-026E11023F63}" dt="2022-02-09T04:58:37.518" v="10"/>
          <ac:picMkLst>
            <pc:docMk/>
            <pc:sldMk cId="3348757415" sldId="256"/>
            <ac:picMk id="5" creationId="{FB9A490F-52E7-4122-A36A-AB15FBCCF5FD}"/>
          </ac:picMkLst>
        </pc:picChg>
        <pc:picChg chg="add mod">
          <ac:chgData name="Leonie Smith" userId="fed1330f33f5650e" providerId="LiveId" clId="{0B21DCFA-7230-4CCA-848B-026E11023F63}" dt="2022-02-09T04:58:37.518" v="10"/>
          <ac:picMkLst>
            <pc:docMk/>
            <pc:sldMk cId="3348757415" sldId="256"/>
            <ac:picMk id="7" creationId="{EBCD3F29-50D3-422A-92C7-4596966DD6BC}"/>
          </ac:picMkLst>
        </pc:picChg>
      </pc:sldChg>
      <pc:sldChg chg="addSp delSp modSp">
        <pc:chgData name="Leonie Smith" userId="fed1330f33f5650e" providerId="LiveId" clId="{0B21DCFA-7230-4CCA-848B-026E11023F63}" dt="2022-02-09T05:33:48.840" v="45"/>
        <pc:sldMkLst>
          <pc:docMk/>
          <pc:sldMk cId="1018574621" sldId="257"/>
        </pc:sldMkLst>
        <pc:picChg chg="add del mod">
          <ac:chgData name="Leonie Smith" userId="fed1330f33f5650e" providerId="LiveId" clId="{0B21DCFA-7230-4CCA-848B-026E11023F63}" dt="2022-02-09T05:02:32.468" v="12"/>
          <ac:picMkLst>
            <pc:docMk/>
            <pc:sldMk cId="1018574621" sldId="257"/>
            <ac:picMk id="2" creationId="{4CB21660-6243-4E09-B79F-050FB1AB10B3}"/>
          </ac:picMkLst>
        </pc:picChg>
        <pc:picChg chg="add del mod">
          <ac:chgData name="Leonie Smith" userId="fed1330f33f5650e" providerId="LiveId" clId="{0B21DCFA-7230-4CCA-848B-026E11023F63}" dt="2022-02-09T05:03:00.330" v="13"/>
          <ac:picMkLst>
            <pc:docMk/>
            <pc:sldMk cId="1018574621" sldId="257"/>
            <ac:picMk id="3" creationId="{06B7F555-6A61-4A83-8635-B014517D5C02}"/>
          </ac:picMkLst>
        </pc:picChg>
        <pc:picChg chg="add del mod">
          <ac:chgData name="Leonie Smith" userId="fed1330f33f5650e" providerId="LiveId" clId="{0B21DCFA-7230-4CCA-848B-026E11023F63}" dt="2022-02-09T05:03:17.057" v="14"/>
          <ac:picMkLst>
            <pc:docMk/>
            <pc:sldMk cId="1018574621" sldId="257"/>
            <ac:picMk id="5" creationId="{A9617795-6E0B-45DB-A833-D468C64F64E5}"/>
          </ac:picMkLst>
        </pc:picChg>
        <pc:picChg chg="add del mod">
          <ac:chgData name="Leonie Smith" userId="fed1330f33f5650e" providerId="LiveId" clId="{0B21DCFA-7230-4CCA-848B-026E11023F63}" dt="2022-02-09T05:03:29.147" v="15"/>
          <ac:picMkLst>
            <pc:docMk/>
            <pc:sldMk cId="1018574621" sldId="257"/>
            <ac:picMk id="7" creationId="{7B8BB3BB-8305-490E-AEA9-1E77E6790AE3}"/>
          </ac:picMkLst>
        </pc:picChg>
        <pc:picChg chg="add del mod">
          <ac:chgData name="Leonie Smith" userId="fed1330f33f5650e" providerId="LiveId" clId="{0B21DCFA-7230-4CCA-848B-026E11023F63}" dt="2022-02-09T05:03:40.055" v="16"/>
          <ac:picMkLst>
            <pc:docMk/>
            <pc:sldMk cId="1018574621" sldId="257"/>
            <ac:picMk id="8" creationId="{B45775B4-1CDE-4FFB-8350-83BFDB65C540}"/>
          </ac:picMkLst>
        </pc:picChg>
        <pc:picChg chg="del">
          <ac:chgData name="Leonie Smith" userId="fed1330f33f5650e" providerId="LiveId" clId="{0B21DCFA-7230-4CCA-848B-026E11023F63}" dt="2022-02-09T05:02:25.396" v="11"/>
          <ac:picMkLst>
            <pc:docMk/>
            <pc:sldMk cId="1018574621" sldId="257"/>
            <ac:picMk id="9" creationId="{F7EAE96B-B97D-4DEE-8C61-03E18DE6DE70}"/>
          </ac:picMkLst>
        </pc:picChg>
        <pc:picChg chg="add del mod">
          <ac:chgData name="Leonie Smith" userId="fed1330f33f5650e" providerId="LiveId" clId="{0B21DCFA-7230-4CCA-848B-026E11023F63}" dt="2022-02-09T05:03:51.870" v="17"/>
          <ac:picMkLst>
            <pc:docMk/>
            <pc:sldMk cId="1018574621" sldId="257"/>
            <ac:picMk id="10" creationId="{F2016DD1-625D-4C4C-8A56-0E457BE29870}"/>
          </ac:picMkLst>
        </pc:picChg>
        <pc:picChg chg="add del mod">
          <ac:chgData name="Leonie Smith" userId="fed1330f33f5650e" providerId="LiveId" clId="{0B21DCFA-7230-4CCA-848B-026E11023F63}" dt="2022-02-09T05:04:37.699" v="18"/>
          <ac:picMkLst>
            <pc:docMk/>
            <pc:sldMk cId="1018574621" sldId="257"/>
            <ac:picMk id="11" creationId="{70C9BF70-B858-4843-A6C8-F3DCC7E75A94}"/>
          </ac:picMkLst>
        </pc:picChg>
        <pc:picChg chg="add del mod">
          <ac:chgData name="Leonie Smith" userId="fed1330f33f5650e" providerId="LiveId" clId="{0B21DCFA-7230-4CCA-848B-026E11023F63}" dt="2022-02-09T05:05:07.853" v="19"/>
          <ac:picMkLst>
            <pc:docMk/>
            <pc:sldMk cId="1018574621" sldId="257"/>
            <ac:picMk id="12" creationId="{A5B08691-DF98-4372-AED0-7D263627976B}"/>
          </ac:picMkLst>
        </pc:picChg>
        <pc:picChg chg="add del mod">
          <ac:chgData name="Leonie Smith" userId="fed1330f33f5650e" providerId="LiveId" clId="{0B21DCFA-7230-4CCA-848B-026E11023F63}" dt="2022-02-09T05:05:29.542" v="20"/>
          <ac:picMkLst>
            <pc:docMk/>
            <pc:sldMk cId="1018574621" sldId="257"/>
            <ac:picMk id="13" creationId="{7A97D1AD-8233-455B-B96F-F14A39BF9433}"/>
          </ac:picMkLst>
        </pc:picChg>
        <pc:picChg chg="add del mod">
          <ac:chgData name="Leonie Smith" userId="fed1330f33f5650e" providerId="LiveId" clId="{0B21DCFA-7230-4CCA-848B-026E11023F63}" dt="2022-02-09T05:33:31.278" v="44"/>
          <ac:picMkLst>
            <pc:docMk/>
            <pc:sldMk cId="1018574621" sldId="257"/>
            <ac:picMk id="14" creationId="{AB5E4A43-6144-4079-871C-FF9A785F8953}"/>
          </ac:picMkLst>
        </pc:picChg>
        <pc:picChg chg="add del mod">
          <ac:chgData name="Leonie Smith" userId="fed1330f33f5650e" providerId="LiveId" clId="{0B21DCFA-7230-4CCA-848B-026E11023F63}" dt="2022-02-09T05:33:48.840" v="45"/>
          <ac:picMkLst>
            <pc:docMk/>
            <pc:sldMk cId="1018574621" sldId="257"/>
            <ac:picMk id="15" creationId="{5271B770-B26E-406D-9E51-4CB6591677A2}"/>
          </ac:picMkLst>
        </pc:picChg>
        <pc:picChg chg="add mod">
          <ac:chgData name="Leonie Smith" userId="fed1330f33f5650e" providerId="LiveId" clId="{0B21DCFA-7230-4CCA-848B-026E11023F63}" dt="2022-02-09T05:33:48.840" v="45"/>
          <ac:picMkLst>
            <pc:docMk/>
            <pc:sldMk cId="1018574621" sldId="257"/>
            <ac:picMk id="16" creationId="{66882435-B6FC-4E06-B2C2-4F15B6F70AF3}"/>
          </ac:picMkLst>
        </pc:picChg>
      </pc:sldChg>
      <pc:sldChg chg="addSp delSp modSp">
        <pc:chgData name="Leonie Smith" userId="fed1330f33f5650e" providerId="LiveId" clId="{0B21DCFA-7230-4CCA-848B-026E11023F63}" dt="2022-02-09T05:35:00.720" v="47"/>
        <pc:sldMkLst>
          <pc:docMk/>
          <pc:sldMk cId="525752733" sldId="258"/>
        </pc:sldMkLst>
        <pc:picChg chg="del">
          <ac:chgData name="Leonie Smith" userId="fed1330f33f5650e" providerId="LiveId" clId="{0B21DCFA-7230-4CCA-848B-026E11023F63}" dt="2022-02-09T05:34:47.899" v="46"/>
          <ac:picMkLst>
            <pc:docMk/>
            <pc:sldMk cId="525752733" sldId="258"/>
            <ac:picMk id="2" creationId="{3EF2F793-DEFF-4A2B-BC98-28983FCDDBFF}"/>
          </ac:picMkLst>
        </pc:picChg>
        <pc:picChg chg="add del mod">
          <ac:chgData name="Leonie Smith" userId="fed1330f33f5650e" providerId="LiveId" clId="{0B21DCFA-7230-4CCA-848B-026E11023F63}" dt="2022-02-09T05:35:00.720" v="47"/>
          <ac:picMkLst>
            <pc:docMk/>
            <pc:sldMk cId="525752733" sldId="258"/>
            <ac:picMk id="3" creationId="{68C38682-EDA1-48D3-90AD-D09B144060E1}"/>
          </ac:picMkLst>
        </pc:picChg>
        <pc:picChg chg="add mod">
          <ac:chgData name="Leonie Smith" userId="fed1330f33f5650e" providerId="LiveId" clId="{0B21DCFA-7230-4CCA-848B-026E11023F63}" dt="2022-02-09T05:35:00.720" v="47"/>
          <ac:picMkLst>
            <pc:docMk/>
            <pc:sldMk cId="525752733" sldId="258"/>
            <ac:picMk id="5" creationId="{7FE03BAE-53AF-42B8-A22E-4BACDA775395}"/>
          </ac:picMkLst>
        </pc:picChg>
      </pc:sldChg>
      <pc:sldChg chg="addSp delSp modSp">
        <pc:chgData name="Leonie Smith" userId="fed1330f33f5650e" providerId="LiveId" clId="{0B21DCFA-7230-4CCA-848B-026E11023F63}" dt="2022-02-09T05:11:11.433" v="28"/>
        <pc:sldMkLst>
          <pc:docMk/>
          <pc:sldMk cId="3459794170" sldId="259"/>
        </pc:sldMkLst>
        <pc:picChg chg="del">
          <ac:chgData name="Leonie Smith" userId="fed1330f33f5650e" providerId="LiveId" clId="{0B21DCFA-7230-4CCA-848B-026E11023F63}" dt="2022-02-09T05:08:24.668" v="21"/>
          <ac:picMkLst>
            <pc:docMk/>
            <pc:sldMk cId="3459794170" sldId="259"/>
            <ac:picMk id="2" creationId="{C6A91D1A-1F58-4362-BE45-B8952809DB51}"/>
          </ac:picMkLst>
        </pc:picChg>
        <pc:picChg chg="add del mod">
          <ac:chgData name="Leonie Smith" userId="fed1330f33f5650e" providerId="LiveId" clId="{0B21DCFA-7230-4CCA-848B-026E11023F63}" dt="2022-02-09T05:09:28.740" v="22"/>
          <ac:picMkLst>
            <pc:docMk/>
            <pc:sldMk cId="3459794170" sldId="259"/>
            <ac:picMk id="3" creationId="{213DB7E2-3F14-4A94-840C-B91C98818480}"/>
          </ac:picMkLst>
        </pc:picChg>
        <pc:picChg chg="add del mod">
          <ac:chgData name="Leonie Smith" userId="fed1330f33f5650e" providerId="LiveId" clId="{0B21DCFA-7230-4CCA-848B-026E11023F63}" dt="2022-02-09T05:10:02.016" v="23"/>
          <ac:picMkLst>
            <pc:docMk/>
            <pc:sldMk cId="3459794170" sldId="259"/>
            <ac:picMk id="5" creationId="{11206C49-24E9-4FE1-BAFF-1350D72C74C2}"/>
          </ac:picMkLst>
        </pc:picChg>
        <pc:picChg chg="add del mod">
          <ac:chgData name="Leonie Smith" userId="fed1330f33f5650e" providerId="LiveId" clId="{0B21DCFA-7230-4CCA-848B-026E11023F63}" dt="2022-02-09T05:10:18.875" v="24"/>
          <ac:picMkLst>
            <pc:docMk/>
            <pc:sldMk cId="3459794170" sldId="259"/>
            <ac:picMk id="7" creationId="{4457977F-752F-4046-8AA1-BD9B9B23608B}"/>
          </ac:picMkLst>
        </pc:picChg>
        <pc:picChg chg="add del mod">
          <ac:chgData name="Leonie Smith" userId="fed1330f33f5650e" providerId="LiveId" clId="{0B21DCFA-7230-4CCA-848B-026E11023F63}" dt="2022-02-09T05:10:30.611" v="25"/>
          <ac:picMkLst>
            <pc:docMk/>
            <pc:sldMk cId="3459794170" sldId="259"/>
            <ac:picMk id="8" creationId="{E471CC19-BABA-45CF-A83F-2432405DC255}"/>
          </ac:picMkLst>
        </pc:picChg>
        <pc:picChg chg="add del mod">
          <ac:chgData name="Leonie Smith" userId="fed1330f33f5650e" providerId="LiveId" clId="{0B21DCFA-7230-4CCA-848B-026E11023F63}" dt="2022-02-09T05:10:44.128" v="26"/>
          <ac:picMkLst>
            <pc:docMk/>
            <pc:sldMk cId="3459794170" sldId="259"/>
            <ac:picMk id="9" creationId="{830D986B-1056-494D-ACF6-302F81CC1C2B}"/>
          </ac:picMkLst>
        </pc:picChg>
        <pc:picChg chg="add del mod">
          <ac:chgData name="Leonie Smith" userId="fed1330f33f5650e" providerId="LiveId" clId="{0B21DCFA-7230-4CCA-848B-026E11023F63}" dt="2022-02-09T05:10:52.135" v="27"/>
          <ac:picMkLst>
            <pc:docMk/>
            <pc:sldMk cId="3459794170" sldId="259"/>
            <ac:picMk id="10" creationId="{A7EAD893-E191-4579-8FE4-2FC083278F85}"/>
          </ac:picMkLst>
        </pc:picChg>
        <pc:picChg chg="add del mod">
          <ac:chgData name="Leonie Smith" userId="fed1330f33f5650e" providerId="LiveId" clId="{0B21DCFA-7230-4CCA-848B-026E11023F63}" dt="2022-02-09T05:11:11.433" v="28"/>
          <ac:picMkLst>
            <pc:docMk/>
            <pc:sldMk cId="3459794170" sldId="259"/>
            <ac:picMk id="11" creationId="{2A06DED1-DFC7-4C51-B7E5-6D2F44653F46}"/>
          </ac:picMkLst>
        </pc:picChg>
        <pc:picChg chg="add mod">
          <ac:chgData name="Leonie Smith" userId="fed1330f33f5650e" providerId="LiveId" clId="{0B21DCFA-7230-4CCA-848B-026E11023F63}" dt="2022-02-09T05:11:11.433" v="28"/>
          <ac:picMkLst>
            <pc:docMk/>
            <pc:sldMk cId="3459794170" sldId="259"/>
            <ac:picMk id="12" creationId="{7FE954AE-7C47-4787-A02E-A5C5214B917B}"/>
          </ac:picMkLst>
        </pc:picChg>
      </pc:sldChg>
      <pc:sldChg chg="addSp delSp modSp">
        <pc:chgData name="Leonie Smith" userId="fed1330f33f5650e" providerId="LiveId" clId="{0B21DCFA-7230-4CCA-848B-026E11023F63}" dt="2022-02-09T05:20:18.131" v="34"/>
        <pc:sldMkLst>
          <pc:docMk/>
          <pc:sldMk cId="1204998267" sldId="260"/>
        </pc:sldMkLst>
        <pc:picChg chg="add del mod">
          <ac:chgData name="Leonie Smith" userId="fed1330f33f5650e" providerId="LiveId" clId="{0B21DCFA-7230-4CCA-848B-026E11023F63}" dt="2022-02-09T05:20:18.131" v="34"/>
          <ac:picMkLst>
            <pc:docMk/>
            <pc:sldMk cId="1204998267" sldId="260"/>
            <ac:picMk id="2" creationId="{DE582C5D-DA8D-4405-BB4C-2F49868987CF}"/>
          </ac:picMkLst>
        </pc:picChg>
        <pc:picChg chg="add mod">
          <ac:chgData name="Leonie Smith" userId="fed1330f33f5650e" providerId="LiveId" clId="{0B21DCFA-7230-4CCA-848B-026E11023F63}" dt="2022-02-09T05:20:18.131" v="34"/>
          <ac:picMkLst>
            <pc:docMk/>
            <pc:sldMk cId="1204998267" sldId="260"/>
            <ac:picMk id="3" creationId="{466C379A-41EC-4446-B09F-44C98D4D2371}"/>
          </ac:picMkLst>
        </pc:picChg>
        <pc:picChg chg="del">
          <ac:chgData name="Leonie Smith" userId="fed1330f33f5650e" providerId="LiveId" clId="{0B21DCFA-7230-4CCA-848B-026E11023F63}" dt="2022-02-09T05:13:27.470" v="29"/>
          <ac:picMkLst>
            <pc:docMk/>
            <pc:sldMk cId="1204998267" sldId="260"/>
            <ac:picMk id="5" creationId="{394FD61D-6E79-452F-B070-4F175A90784D}"/>
          </ac:picMkLst>
        </pc:picChg>
      </pc:sldChg>
      <pc:sldChg chg="addSp delSp modSp del">
        <pc:chgData name="Leonie Smith" userId="fed1330f33f5650e" providerId="LiveId" clId="{0B21DCFA-7230-4CCA-848B-026E11023F63}" dt="2022-02-09T05:19:04.146" v="33" actId="2696"/>
        <pc:sldMkLst>
          <pc:docMk/>
          <pc:sldMk cId="3728152200" sldId="261"/>
        </pc:sldMkLst>
        <pc:picChg chg="add del mod">
          <ac:chgData name="Leonie Smith" userId="fed1330f33f5650e" providerId="LiveId" clId="{0B21DCFA-7230-4CCA-848B-026E11023F63}" dt="2022-02-09T05:15:29.142" v="31"/>
          <ac:picMkLst>
            <pc:docMk/>
            <pc:sldMk cId="3728152200" sldId="261"/>
            <ac:picMk id="2" creationId="{500E208A-D9F2-459C-8967-9D3CC547D3AF}"/>
          </ac:picMkLst>
        </pc:picChg>
        <pc:picChg chg="add mod">
          <ac:chgData name="Leonie Smith" userId="fed1330f33f5650e" providerId="LiveId" clId="{0B21DCFA-7230-4CCA-848B-026E11023F63}" dt="2022-02-09T05:15:29.142" v="31"/>
          <ac:picMkLst>
            <pc:docMk/>
            <pc:sldMk cId="3728152200" sldId="261"/>
            <ac:picMk id="3" creationId="{89932926-7BDF-4BF6-AF67-4F863F68AE70}"/>
          </ac:picMkLst>
        </pc:picChg>
        <pc:picChg chg="del">
          <ac:chgData name="Leonie Smith" userId="fed1330f33f5650e" providerId="LiveId" clId="{0B21DCFA-7230-4CCA-848B-026E11023F63}" dt="2022-02-09T05:15:00.802" v="30"/>
          <ac:picMkLst>
            <pc:docMk/>
            <pc:sldMk cId="3728152200" sldId="261"/>
            <ac:picMk id="7" creationId="{986D3209-792B-4C9E-9F9C-60E91D3EAA4E}"/>
          </ac:picMkLst>
        </pc:picChg>
      </pc:sldChg>
      <pc:sldChg chg="addSp delSp modSp">
        <pc:chgData name="Leonie Smith" userId="fed1330f33f5650e" providerId="LiveId" clId="{0B21DCFA-7230-4CCA-848B-026E11023F63}" dt="2022-02-09T05:25:22.684" v="39"/>
        <pc:sldMkLst>
          <pc:docMk/>
          <pc:sldMk cId="3350226380" sldId="262"/>
        </pc:sldMkLst>
        <pc:picChg chg="add del mod">
          <ac:chgData name="Leonie Smith" userId="fed1330f33f5650e" providerId="LiveId" clId="{0B21DCFA-7230-4CCA-848B-026E11023F63}" dt="2022-02-09T05:24:49.802" v="37"/>
          <ac:picMkLst>
            <pc:docMk/>
            <pc:sldMk cId="3350226380" sldId="262"/>
            <ac:picMk id="2" creationId="{D22A09E3-CD16-4015-AA1A-DCEC81634872}"/>
          </ac:picMkLst>
        </pc:picChg>
        <pc:picChg chg="add del mod">
          <ac:chgData name="Leonie Smith" userId="fed1330f33f5650e" providerId="LiveId" clId="{0B21DCFA-7230-4CCA-848B-026E11023F63}" dt="2022-02-09T05:24:59.422" v="38"/>
          <ac:picMkLst>
            <pc:docMk/>
            <pc:sldMk cId="3350226380" sldId="262"/>
            <ac:picMk id="3" creationId="{D3F18471-BFB7-435A-8D91-DF9E5042FDE1}"/>
          </ac:picMkLst>
        </pc:picChg>
        <pc:picChg chg="add del mod">
          <ac:chgData name="Leonie Smith" userId="fed1330f33f5650e" providerId="LiveId" clId="{0B21DCFA-7230-4CCA-848B-026E11023F63}" dt="2022-02-09T05:25:22.684" v="39"/>
          <ac:picMkLst>
            <pc:docMk/>
            <pc:sldMk cId="3350226380" sldId="262"/>
            <ac:picMk id="5" creationId="{FC20A66F-1EE3-459D-884D-A4768AABF029}"/>
          </ac:picMkLst>
        </pc:picChg>
        <pc:picChg chg="add mod">
          <ac:chgData name="Leonie Smith" userId="fed1330f33f5650e" providerId="LiveId" clId="{0B21DCFA-7230-4CCA-848B-026E11023F63}" dt="2022-02-09T05:25:22.684" v="39"/>
          <ac:picMkLst>
            <pc:docMk/>
            <pc:sldMk cId="3350226380" sldId="262"/>
            <ac:picMk id="7" creationId="{395317E9-920F-437C-9159-FF9735BD27E8}"/>
          </ac:picMkLst>
        </pc:picChg>
        <pc:picChg chg="del">
          <ac:chgData name="Leonie Smith" userId="fed1330f33f5650e" providerId="LiveId" clId="{0B21DCFA-7230-4CCA-848B-026E11023F63}" dt="2022-02-09T05:18:03.327" v="32"/>
          <ac:picMkLst>
            <pc:docMk/>
            <pc:sldMk cId="3350226380" sldId="262"/>
            <ac:picMk id="13" creationId="{F12DD6E7-78E4-47FA-80D5-521B540D4770}"/>
          </ac:picMkLst>
        </pc:picChg>
      </pc:sldChg>
      <pc:sldChg chg="addSp delSp modSp">
        <pc:chgData name="Leonie Smith" userId="fed1330f33f5650e" providerId="LiveId" clId="{0B21DCFA-7230-4CCA-848B-026E11023F63}" dt="2022-02-09T05:26:37.137" v="42"/>
        <pc:sldMkLst>
          <pc:docMk/>
          <pc:sldMk cId="814010234" sldId="263"/>
        </pc:sldMkLst>
        <pc:picChg chg="add del mod">
          <ac:chgData name="Leonie Smith" userId="fed1330f33f5650e" providerId="LiveId" clId="{0B21DCFA-7230-4CCA-848B-026E11023F63}" dt="2022-02-09T05:22:19.003" v="36"/>
          <ac:picMkLst>
            <pc:docMk/>
            <pc:sldMk cId="814010234" sldId="263"/>
            <ac:picMk id="2" creationId="{DD8EC1AB-4357-4388-BBBE-50ADD3E66BED}"/>
          </ac:picMkLst>
        </pc:picChg>
        <pc:picChg chg="add del mod">
          <ac:chgData name="Leonie Smith" userId="fed1330f33f5650e" providerId="LiveId" clId="{0B21DCFA-7230-4CCA-848B-026E11023F63}" dt="2022-02-09T05:25:59.941" v="40"/>
          <ac:picMkLst>
            <pc:docMk/>
            <pc:sldMk cId="814010234" sldId="263"/>
            <ac:picMk id="3" creationId="{9C09BD17-30CF-42A7-83AD-F650D6A72DAD}"/>
          </ac:picMkLst>
        </pc:picChg>
        <pc:picChg chg="del">
          <ac:chgData name="Leonie Smith" userId="fed1330f33f5650e" providerId="LiveId" clId="{0B21DCFA-7230-4CCA-848B-026E11023F63}" dt="2022-02-09T05:22:01.167" v="35"/>
          <ac:picMkLst>
            <pc:docMk/>
            <pc:sldMk cId="814010234" sldId="263"/>
            <ac:picMk id="5" creationId="{5E94859B-3CFB-48A9-B77F-AD784EA7882E}"/>
          </ac:picMkLst>
        </pc:picChg>
        <pc:picChg chg="add del mod">
          <ac:chgData name="Leonie Smith" userId="fed1330f33f5650e" providerId="LiveId" clId="{0B21DCFA-7230-4CCA-848B-026E11023F63}" dt="2022-02-09T05:26:15.813" v="41"/>
          <ac:picMkLst>
            <pc:docMk/>
            <pc:sldMk cId="814010234" sldId="263"/>
            <ac:picMk id="7" creationId="{5A898E43-3EC3-453C-9E9F-018570FB9949}"/>
          </ac:picMkLst>
        </pc:picChg>
        <pc:picChg chg="add del mod">
          <ac:chgData name="Leonie Smith" userId="fed1330f33f5650e" providerId="LiveId" clId="{0B21DCFA-7230-4CCA-848B-026E11023F63}" dt="2022-02-09T05:26:37.137" v="42"/>
          <ac:picMkLst>
            <pc:docMk/>
            <pc:sldMk cId="814010234" sldId="263"/>
            <ac:picMk id="8" creationId="{8B40B369-DF17-4E31-BA9D-AF68277D5316}"/>
          </ac:picMkLst>
        </pc:picChg>
        <pc:picChg chg="add mod">
          <ac:chgData name="Leonie Smith" userId="fed1330f33f5650e" providerId="LiveId" clId="{0B21DCFA-7230-4CCA-848B-026E11023F63}" dt="2022-02-09T05:26:37.137" v="42"/>
          <ac:picMkLst>
            <pc:docMk/>
            <pc:sldMk cId="814010234" sldId="263"/>
            <ac:picMk id="9" creationId="{6E8A93E9-52D6-4F2E-9855-41C02CD44406}"/>
          </ac:picMkLst>
        </pc:picChg>
      </pc:sldChg>
      <pc:sldChg chg="addSp delSp modSp">
        <pc:chgData name="Leonie Smith" userId="fed1330f33f5650e" providerId="LiveId" clId="{0B21DCFA-7230-4CCA-848B-026E11023F63}" dt="2022-02-09T05:43:31.716" v="54"/>
        <pc:sldMkLst>
          <pc:docMk/>
          <pc:sldMk cId="302978315" sldId="264"/>
        </pc:sldMkLst>
        <pc:picChg chg="del">
          <ac:chgData name="Leonie Smith" userId="fed1330f33f5650e" providerId="LiveId" clId="{0B21DCFA-7230-4CCA-848B-026E11023F63}" dt="2022-02-09T05:28:10.451" v="43"/>
          <ac:picMkLst>
            <pc:docMk/>
            <pc:sldMk cId="302978315" sldId="264"/>
            <ac:picMk id="2" creationId="{58FAE1FE-F5BC-427B-83C3-E963EF0C5303}"/>
          </ac:picMkLst>
        </pc:picChg>
        <pc:picChg chg="add del mod">
          <ac:chgData name="Leonie Smith" userId="fed1330f33f5650e" providerId="LiveId" clId="{0B21DCFA-7230-4CCA-848B-026E11023F63}" dt="2022-02-09T05:37:05.469" v="48"/>
          <ac:picMkLst>
            <pc:docMk/>
            <pc:sldMk cId="302978315" sldId="264"/>
            <ac:picMk id="3" creationId="{3D7A70B8-0A9F-45F2-9071-50FD1609A409}"/>
          </ac:picMkLst>
        </pc:picChg>
        <pc:picChg chg="add del mod">
          <ac:chgData name="Leonie Smith" userId="fed1330f33f5650e" providerId="LiveId" clId="{0B21DCFA-7230-4CCA-848B-026E11023F63}" dt="2022-02-09T05:43:31.716" v="54"/>
          <ac:picMkLst>
            <pc:docMk/>
            <pc:sldMk cId="302978315" sldId="264"/>
            <ac:picMk id="5" creationId="{5EFB1BE9-2A92-4467-AE6A-3258BA5ABB6D}"/>
          </ac:picMkLst>
        </pc:picChg>
        <pc:picChg chg="add mod">
          <ac:chgData name="Leonie Smith" userId="fed1330f33f5650e" providerId="LiveId" clId="{0B21DCFA-7230-4CCA-848B-026E11023F63}" dt="2022-02-09T05:43:31.716" v="54"/>
          <ac:picMkLst>
            <pc:docMk/>
            <pc:sldMk cId="302978315" sldId="264"/>
            <ac:picMk id="7" creationId="{F8C40BCF-844B-4A15-958F-3FFAEF9611AC}"/>
          </ac:picMkLst>
        </pc:picChg>
      </pc:sldChg>
      <pc:sldChg chg="addSp delSp modSp">
        <pc:chgData name="Leonie Smith" userId="fed1330f33f5650e" providerId="LiveId" clId="{0B21DCFA-7230-4CCA-848B-026E11023F63}" dt="2022-02-09T05:39:57.745" v="52"/>
        <pc:sldMkLst>
          <pc:docMk/>
          <pc:sldMk cId="891345644" sldId="265"/>
        </pc:sldMkLst>
        <pc:picChg chg="add del mod">
          <ac:chgData name="Leonie Smith" userId="fed1330f33f5650e" providerId="LiveId" clId="{0B21DCFA-7230-4CCA-848B-026E11023F63}" dt="2022-02-09T05:38:38.253" v="50"/>
          <ac:picMkLst>
            <pc:docMk/>
            <pc:sldMk cId="891345644" sldId="265"/>
            <ac:picMk id="2" creationId="{654E8AA1-AD1B-4690-BABB-EB291A4DE7AA}"/>
          </ac:picMkLst>
        </pc:picChg>
        <pc:picChg chg="del">
          <ac:chgData name="Leonie Smith" userId="fed1330f33f5650e" providerId="LiveId" clId="{0B21DCFA-7230-4CCA-848B-026E11023F63}" dt="2022-02-09T05:38:26.554" v="49"/>
          <ac:picMkLst>
            <pc:docMk/>
            <pc:sldMk cId="891345644" sldId="265"/>
            <ac:picMk id="3" creationId="{27F36EAD-F510-4312-828D-30698195002F}"/>
          </ac:picMkLst>
        </pc:picChg>
        <pc:picChg chg="add del mod">
          <ac:chgData name="Leonie Smith" userId="fed1330f33f5650e" providerId="LiveId" clId="{0B21DCFA-7230-4CCA-848B-026E11023F63}" dt="2022-02-09T05:39:17.075" v="51"/>
          <ac:picMkLst>
            <pc:docMk/>
            <pc:sldMk cId="891345644" sldId="265"/>
            <ac:picMk id="5" creationId="{17E07478-2F5C-4581-9AB5-9434DFE83114}"/>
          </ac:picMkLst>
        </pc:picChg>
        <pc:picChg chg="add del mod">
          <ac:chgData name="Leonie Smith" userId="fed1330f33f5650e" providerId="LiveId" clId="{0B21DCFA-7230-4CCA-848B-026E11023F63}" dt="2022-02-09T05:39:57.745" v="52"/>
          <ac:picMkLst>
            <pc:docMk/>
            <pc:sldMk cId="891345644" sldId="265"/>
            <ac:picMk id="7" creationId="{D3592867-BD15-4296-9C8A-02BF4E83E5A2}"/>
          </ac:picMkLst>
        </pc:picChg>
        <pc:picChg chg="add mod">
          <ac:chgData name="Leonie Smith" userId="fed1330f33f5650e" providerId="LiveId" clId="{0B21DCFA-7230-4CCA-848B-026E11023F63}" dt="2022-02-09T05:39:57.745" v="52"/>
          <ac:picMkLst>
            <pc:docMk/>
            <pc:sldMk cId="891345644" sldId="265"/>
            <ac:picMk id="8" creationId="{0EA1D583-EC86-42E2-9102-8DBB5892DD87}"/>
          </ac:picMkLst>
        </pc:picChg>
      </pc:sldChg>
      <pc:sldChg chg="addSp delSp modSp">
        <pc:chgData name="Leonie Smith" userId="fed1330f33f5650e" providerId="LiveId" clId="{0B21DCFA-7230-4CCA-848B-026E11023F63}" dt="2022-02-09T05:40:51.208" v="53"/>
        <pc:sldMkLst>
          <pc:docMk/>
          <pc:sldMk cId="3955896480" sldId="266"/>
        </pc:sldMkLst>
        <pc:picChg chg="del">
          <ac:chgData name="Leonie Smith" userId="fed1330f33f5650e" providerId="LiveId" clId="{0B21DCFA-7230-4CCA-848B-026E11023F63}" dt="2022-02-09T05:40:51.208" v="53"/>
          <ac:picMkLst>
            <pc:docMk/>
            <pc:sldMk cId="3955896480" sldId="266"/>
            <ac:picMk id="2" creationId="{D0B8CEDA-3E06-4A04-A202-93A1D701192D}"/>
          </ac:picMkLst>
        </pc:picChg>
        <pc:picChg chg="add mod">
          <ac:chgData name="Leonie Smith" userId="fed1330f33f5650e" providerId="LiveId" clId="{0B21DCFA-7230-4CCA-848B-026E11023F63}" dt="2022-02-09T05:40:51.208" v="53"/>
          <ac:picMkLst>
            <pc:docMk/>
            <pc:sldMk cId="3955896480" sldId="266"/>
            <ac:picMk id="3" creationId="{12A91BEB-9F50-45ED-92EC-41D19FBB9773}"/>
          </ac:picMkLst>
        </pc:picChg>
      </pc:sldChg>
      <pc:sldChg chg="del">
        <pc:chgData name="Leonie Smith" userId="fed1330f33f5650e" providerId="LiveId" clId="{0B21DCFA-7230-4CCA-848B-026E11023F63}" dt="2022-02-20T14:47:57.238" v="90" actId="47"/>
        <pc:sldMkLst>
          <pc:docMk/>
          <pc:sldMk cId="1786802927" sldId="267"/>
        </pc:sldMkLst>
      </pc:sldChg>
      <pc:sldChg chg="addSp modSp new mod ord">
        <pc:chgData name="Leonie Smith" userId="fed1330f33f5650e" providerId="LiveId" clId="{0B21DCFA-7230-4CCA-848B-026E11023F63}" dt="2022-02-09T04:56:13.160" v="7"/>
        <pc:sldMkLst>
          <pc:docMk/>
          <pc:sldMk cId="2062017611" sldId="268"/>
        </pc:sldMkLst>
        <pc:spChg chg="mod">
          <ac:chgData name="Leonie Smith" userId="fed1330f33f5650e" providerId="LiveId" clId="{0B21DCFA-7230-4CCA-848B-026E11023F63}" dt="2022-02-09T04:55:36.944" v="6" actId="20577"/>
          <ac:spMkLst>
            <pc:docMk/>
            <pc:sldMk cId="2062017611" sldId="268"/>
            <ac:spMk id="2" creationId="{1A1978B3-AF9D-4C57-9196-EFBAB8F0A1ED}"/>
          </ac:spMkLst>
        </pc:spChg>
        <pc:picChg chg="add mod">
          <ac:chgData name="Leonie Smith" userId="fed1330f33f5650e" providerId="LiveId" clId="{0B21DCFA-7230-4CCA-848B-026E11023F63}" dt="2022-02-09T04:56:13.160" v="7"/>
          <ac:picMkLst>
            <pc:docMk/>
            <pc:sldMk cId="2062017611" sldId="268"/>
            <ac:picMk id="4" creationId="{ECACABF4-E25C-4B54-9DF3-FBFC2B9F4D6C}"/>
          </ac:picMkLst>
        </pc:picChg>
      </pc:sldChg>
      <pc:sldChg chg="addSp modSp new mod">
        <pc:chgData name="Leonie Smith" userId="fed1330f33f5650e" providerId="LiveId" clId="{0B21DCFA-7230-4CCA-848B-026E11023F63}" dt="2022-02-20T14:49:13.216" v="93" actId="14100"/>
        <pc:sldMkLst>
          <pc:docMk/>
          <pc:sldMk cId="3710022795" sldId="269"/>
        </pc:sldMkLst>
        <pc:picChg chg="add mod">
          <ac:chgData name="Leonie Smith" userId="fed1330f33f5650e" providerId="LiveId" clId="{0B21DCFA-7230-4CCA-848B-026E11023F63}" dt="2022-02-20T14:49:13.216" v="93" actId="14100"/>
          <ac:picMkLst>
            <pc:docMk/>
            <pc:sldMk cId="3710022795" sldId="269"/>
            <ac:picMk id="3" creationId="{FDF0B3B5-96C2-4E2D-8349-3EF084200D06}"/>
          </ac:picMkLst>
        </pc:picChg>
      </pc:sldChg>
      <pc:sldChg chg="addSp modSp add ord">
        <pc:chgData name="Leonie Smith" userId="fed1330f33f5650e" providerId="LiveId" clId="{0B21DCFA-7230-4CCA-848B-026E11023F63}" dt="2022-02-20T14:49:20.922" v="94"/>
        <pc:sldMkLst>
          <pc:docMk/>
          <pc:sldMk cId="1919070028" sldId="270"/>
        </pc:sldMkLst>
        <pc:picChg chg="add mod">
          <ac:chgData name="Leonie Smith" userId="fed1330f33f5650e" providerId="LiveId" clId="{0B21DCFA-7230-4CCA-848B-026E11023F63}" dt="2022-02-20T14:49:20.922" v="94"/>
          <ac:picMkLst>
            <pc:docMk/>
            <pc:sldMk cId="1919070028" sldId="270"/>
            <ac:picMk id="2" creationId="{457627AF-F310-420B-A4A4-03BB9D871037}"/>
          </ac:picMkLst>
        </pc:picChg>
      </pc:sldChg>
      <pc:sldChg chg="addSp modSp add mod ord">
        <pc:chgData name="Leonie Smith" userId="fed1330f33f5650e" providerId="LiveId" clId="{0B21DCFA-7230-4CCA-848B-026E11023F63}" dt="2022-02-20T14:50:26.857" v="97" actId="14100"/>
        <pc:sldMkLst>
          <pc:docMk/>
          <pc:sldMk cId="3596868789" sldId="271"/>
        </pc:sldMkLst>
        <pc:picChg chg="add mod">
          <ac:chgData name="Leonie Smith" userId="fed1330f33f5650e" providerId="LiveId" clId="{0B21DCFA-7230-4CCA-848B-026E11023F63}" dt="2022-02-20T14:50:26.857" v="97" actId="14100"/>
          <ac:picMkLst>
            <pc:docMk/>
            <pc:sldMk cId="3596868789" sldId="271"/>
            <ac:picMk id="3" creationId="{43DEE39C-DDE5-49AD-91B6-E51C445810B4}"/>
          </ac:picMkLst>
        </pc:picChg>
      </pc:sldChg>
      <pc:sldChg chg="addSp delSp modSp add mod ord">
        <pc:chgData name="Leonie Smith" userId="fed1330f33f5650e" providerId="LiveId" clId="{0B21DCFA-7230-4CCA-848B-026E11023F63}" dt="2022-02-20T14:52:14.876" v="107" actId="1076"/>
        <pc:sldMkLst>
          <pc:docMk/>
          <pc:sldMk cId="3715093511" sldId="272"/>
        </pc:sldMkLst>
        <pc:picChg chg="add del mod">
          <ac:chgData name="Leonie Smith" userId="fed1330f33f5650e" providerId="LiveId" clId="{0B21DCFA-7230-4CCA-848B-026E11023F63}" dt="2022-02-20T14:51:39.739" v="101" actId="478"/>
          <ac:picMkLst>
            <pc:docMk/>
            <pc:sldMk cId="3715093511" sldId="272"/>
            <ac:picMk id="3" creationId="{2A40540D-A566-4FF8-BCE8-94B6EFA9F9DE}"/>
          </ac:picMkLst>
        </pc:picChg>
        <pc:picChg chg="add mod">
          <ac:chgData name="Leonie Smith" userId="fed1330f33f5650e" providerId="LiveId" clId="{0B21DCFA-7230-4CCA-848B-026E11023F63}" dt="2022-02-20T14:52:14.876" v="107" actId="1076"/>
          <ac:picMkLst>
            <pc:docMk/>
            <pc:sldMk cId="3715093511" sldId="272"/>
            <ac:picMk id="5" creationId="{9A26AAA3-A3A2-4962-8776-DC9BD551B107}"/>
          </ac:picMkLst>
        </pc:picChg>
      </pc:sldChg>
      <pc:sldChg chg="addSp modSp add mod ord">
        <pc:chgData name="Leonie Smith" userId="fed1330f33f5650e" providerId="LiveId" clId="{0B21DCFA-7230-4CCA-848B-026E11023F63}" dt="2022-02-20T14:53:04.329" v="111" actId="1076"/>
        <pc:sldMkLst>
          <pc:docMk/>
          <pc:sldMk cId="3953270307" sldId="273"/>
        </pc:sldMkLst>
        <pc:picChg chg="add mod">
          <ac:chgData name="Leonie Smith" userId="fed1330f33f5650e" providerId="LiveId" clId="{0B21DCFA-7230-4CCA-848B-026E11023F63}" dt="2022-02-20T14:53:04.329" v="111" actId="1076"/>
          <ac:picMkLst>
            <pc:docMk/>
            <pc:sldMk cId="3953270307" sldId="273"/>
            <ac:picMk id="3" creationId="{727510A8-1297-4254-9088-0A1CD1F0BAEB}"/>
          </ac:picMkLst>
        </pc:picChg>
      </pc:sldChg>
      <pc:sldChg chg="addSp delSp modSp add mod ord">
        <pc:chgData name="Leonie Smith" userId="fed1330f33f5650e" providerId="LiveId" clId="{0B21DCFA-7230-4CCA-848B-026E11023F63}" dt="2022-02-20T14:56:34.674" v="124" actId="14100"/>
        <pc:sldMkLst>
          <pc:docMk/>
          <pc:sldMk cId="1555109332" sldId="274"/>
        </pc:sldMkLst>
        <pc:picChg chg="add del mod">
          <ac:chgData name="Leonie Smith" userId="fed1330f33f5650e" providerId="LiveId" clId="{0B21DCFA-7230-4CCA-848B-026E11023F63}" dt="2022-02-20T14:56:04.497" v="121" actId="478"/>
          <ac:picMkLst>
            <pc:docMk/>
            <pc:sldMk cId="1555109332" sldId="274"/>
            <ac:picMk id="3" creationId="{85600C48-ADB1-441D-ABDC-7F220D3834FF}"/>
          </ac:picMkLst>
        </pc:picChg>
        <pc:picChg chg="add mod">
          <ac:chgData name="Leonie Smith" userId="fed1330f33f5650e" providerId="LiveId" clId="{0B21DCFA-7230-4CCA-848B-026E11023F63}" dt="2022-02-20T14:56:34.674" v="124" actId="14100"/>
          <ac:picMkLst>
            <pc:docMk/>
            <pc:sldMk cId="1555109332" sldId="274"/>
            <ac:picMk id="5" creationId="{FD362498-01A3-4200-943F-9D046BC14DA8}"/>
          </ac:picMkLst>
        </pc:picChg>
      </pc:sldChg>
      <pc:sldChg chg="addSp modSp add mod ord">
        <pc:chgData name="Leonie Smith" userId="fed1330f33f5650e" providerId="LiveId" clId="{0B21DCFA-7230-4CCA-848B-026E11023F63}" dt="2022-02-20T14:54:56.937" v="117" actId="14100"/>
        <pc:sldMkLst>
          <pc:docMk/>
          <pc:sldMk cId="575995025" sldId="275"/>
        </pc:sldMkLst>
        <pc:picChg chg="add mod">
          <ac:chgData name="Leonie Smith" userId="fed1330f33f5650e" providerId="LiveId" clId="{0B21DCFA-7230-4CCA-848B-026E11023F63}" dt="2022-02-20T14:54:56.937" v="117" actId="14100"/>
          <ac:picMkLst>
            <pc:docMk/>
            <pc:sldMk cId="575995025" sldId="275"/>
            <ac:picMk id="3" creationId="{68646CC3-2CD2-4D3E-A952-F8A47BE31B39}"/>
          </ac:picMkLst>
        </pc:picChg>
      </pc:sldChg>
      <pc:sldChg chg="addSp modSp add mod ord">
        <pc:chgData name="Leonie Smith" userId="fed1330f33f5650e" providerId="LiveId" clId="{0B21DCFA-7230-4CCA-848B-026E11023F63}" dt="2022-02-20T14:55:56.197" v="120" actId="14100"/>
        <pc:sldMkLst>
          <pc:docMk/>
          <pc:sldMk cId="2645017328" sldId="276"/>
        </pc:sldMkLst>
        <pc:picChg chg="add mod">
          <ac:chgData name="Leonie Smith" userId="fed1330f33f5650e" providerId="LiveId" clId="{0B21DCFA-7230-4CCA-848B-026E11023F63}" dt="2022-02-20T14:55:56.197" v="120" actId="14100"/>
          <ac:picMkLst>
            <pc:docMk/>
            <pc:sldMk cId="2645017328" sldId="276"/>
            <ac:picMk id="3" creationId="{E3B2094B-154D-4675-AC84-8F82074B3CA8}"/>
          </ac:picMkLst>
        </pc:picChg>
      </pc:sldChg>
      <pc:sldChg chg="addSp modSp add mod ord">
        <pc:chgData name="Leonie Smith" userId="fed1330f33f5650e" providerId="LiveId" clId="{0B21DCFA-7230-4CCA-848B-026E11023F63}" dt="2022-02-20T14:57:40.502" v="128" actId="1076"/>
        <pc:sldMkLst>
          <pc:docMk/>
          <pc:sldMk cId="2760359225" sldId="277"/>
        </pc:sldMkLst>
        <pc:picChg chg="add mod">
          <ac:chgData name="Leonie Smith" userId="fed1330f33f5650e" providerId="LiveId" clId="{0B21DCFA-7230-4CCA-848B-026E11023F63}" dt="2022-02-20T14:57:40.502" v="128" actId="1076"/>
          <ac:picMkLst>
            <pc:docMk/>
            <pc:sldMk cId="2760359225" sldId="277"/>
            <ac:picMk id="3" creationId="{F30B36D6-436A-414D-B107-2CBCACBAE255}"/>
          </ac:picMkLst>
        </pc:picChg>
      </pc:sldChg>
      <pc:sldChg chg="addSp modSp add mod ord">
        <pc:chgData name="Leonie Smith" userId="fed1330f33f5650e" providerId="LiveId" clId="{0B21DCFA-7230-4CCA-848B-026E11023F63}" dt="2022-02-20T14:58:39.249" v="131" actId="14100"/>
        <pc:sldMkLst>
          <pc:docMk/>
          <pc:sldMk cId="3205238433" sldId="278"/>
        </pc:sldMkLst>
        <pc:picChg chg="add mod">
          <ac:chgData name="Leonie Smith" userId="fed1330f33f5650e" providerId="LiveId" clId="{0B21DCFA-7230-4CCA-848B-026E11023F63}" dt="2022-02-20T14:58:39.249" v="131" actId="14100"/>
          <ac:picMkLst>
            <pc:docMk/>
            <pc:sldMk cId="3205238433" sldId="278"/>
            <ac:picMk id="3" creationId="{D8FD2869-E0BE-429D-BA72-59B8333BDD4D}"/>
          </ac:picMkLst>
        </pc:picChg>
      </pc:sldChg>
      <pc:sldChg chg="addSp modSp add mod ord">
        <pc:chgData name="Leonie Smith" userId="fed1330f33f5650e" providerId="LiveId" clId="{0B21DCFA-7230-4CCA-848B-026E11023F63}" dt="2022-02-20T14:59:21.025" v="134" actId="14100"/>
        <pc:sldMkLst>
          <pc:docMk/>
          <pc:sldMk cId="2364824669" sldId="279"/>
        </pc:sldMkLst>
        <pc:picChg chg="add mod">
          <ac:chgData name="Leonie Smith" userId="fed1330f33f5650e" providerId="LiveId" clId="{0B21DCFA-7230-4CCA-848B-026E11023F63}" dt="2022-02-20T14:59:21.025" v="134" actId="14100"/>
          <ac:picMkLst>
            <pc:docMk/>
            <pc:sldMk cId="2364824669" sldId="279"/>
            <ac:picMk id="3" creationId="{206C4F99-3B2C-449F-BD1E-89CCB6C3FAB3}"/>
          </ac:picMkLst>
        </pc:picChg>
      </pc:sldChg>
      <pc:sldChg chg="add del ord">
        <pc:chgData name="Leonie Smith" userId="fed1330f33f5650e" providerId="LiveId" clId="{0B21DCFA-7230-4CCA-848B-026E11023F63}" dt="2022-02-20T14:47:52.414" v="89" actId="47"/>
        <pc:sldMkLst>
          <pc:docMk/>
          <pc:sldMk cId="2718330905" sldId="280"/>
        </pc:sldMkLst>
      </pc:sldChg>
    </pc:docChg>
  </pc:docChgLst>
  <pc:docChgLst>
    <pc:chgData name="Leonie Smith" userId="fed1330f33f5650e" providerId="LiveId" clId="{68C67E6E-5B1B-45F6-BC8A-146988583C29}"/>
    <pc:docChg chg="modSld">
      <pc:chgData name="Leonie Smith" userId="fed1330f33f5650e" providerId="LiveId" clId="{68C67E6E-5B1B-45F6-BC8A-146988583C29}" dt="2023-01-18T10:18:58.895" v="29" actId="1076"/>
      <pc:docMkLst>
        <pc:docMk/>
      </pc:docMkLst>
      <pc:sldChg chg="addSp modSp mod">
        <pc:chgData name="Leonie Smith" userId="fed1330f33f5650e" providerId="LiveId" clId="{68C67E6E-5B1B-45F6-BC8A-146988583C29}" dt="2023-01-18T10:16:28.680" v="10" actId="1076"/>
        <pc:sldMkLst>
          <pc:docMk/>
          <pc:sldMk cId="3710022795" sldId="269"/>
        </pc:sldMkLst>
        <pc:spChg chg="add mod">
          <ac:chgData name="Leonie Smith" userId="fed1330f33f5650e" providerId="LiveId" clId="{68C67E6E-5B1B-45F6-BC8A-146988583C29}" dt="2023-01-18T10:16:28.680" v="10" actId="1076"/>
          <ac:spMkLst>
            <pc:docMk/>
            <pc:sldMk cId="3710022795" sldId="269"/>
            <ac:spMk id="2" creationId="{194DA1DF-C61C-3FC9-B34A-F04FA93FE73D}"/>
          </ac:spMkLst>
        </pc:spChg>
      </pc:sldChg>
      <pc:sldChg chg="addSp modSp">
        <pc:chgData name="Leonie Smith" userId="fed1330f33f5650e" providerId="LiveId" clId="{68C67E6E-5B1B-45F6-BC8A-146988583C29}" dt="2023-01-18T10:16:32.265" v="11"/>
        <pc:sldMkLst>
          <pc:docMk/>
          <pc:sldMk cId="1919070028" sldId="270"/>
        </pc:sldMkLst>
        <pc:spChg chg="add mod">
          <ac:chgData name="Leonie Smith" userId="fed1330f33f5650e" providerId="LiveId" clId="{68C67E6E-5B1B-45F6-BC8A-146988583C29}" dt="2023-01-18T10:16:32.265" v="11"/>
          <ac:spMkLst>
            <pc:docMk/>
            <pc:sldMk cId="1919070028" sldId="270"/>
            <ac:spMk id="3" creationId="{0D803138-5B93-392A-9726-61FF9D2DD5F5}"/>
          </ac:spMkLst>
        </pc:spChg>
      </pc:sldChg>
      <pc:sldChg chg="addSp modSp mod">
        <pc:chgData name="Leonie Smith" userId="fed1330f33f5650e" providerId="LiveId" clId="{68C67E6E-5B1B-45F6-BC8A-146988583C29}" dt="2023-01-18T10:16:55.050" v="13" actId="1076"/>
        <pc:sldMkLst>
          <pc:docMk/>
          <pc:sldMk cId="3596868789" sldId="271"/>
        </pc:sldMkLst>
        <pc:spChg chg="add mod">
          <ac:chgData name="Leonie Smith" userId="fed1330f33f5650e" providerId="LiveId" clId="{68C67E6E-5B1B-45F6-BC8A-146988583C29}" dt="2023-01-18T10:16:55.050" v="13" actId="1076"/>
          <ac:spMkLst>
            <pc:docMk/>
            <pc:sldMk cId="3596868789" sldId="271"/>
            <ac:spMk id="2" creationId="{EDC1F411-3F09-3ED8-ECA5-74347E92A889}"/>
          </ac:spMkLst>
        </pc:spChg>
      </pc:sldChg>
      <pc:sldChg chg="addSp modSp mod">
        <pc:chgData name="Leonie Smith" userId="fed1330f33f5650e" providerId="LiveId" clId="{68C67E6E-5B1B-45F6-BC8A-146988583C29}" dt="2023-01-18T10:17:09.784" v="15" actId="1076"/>
        <pc:sldMkLst>
          <pc:docMk/>
          <pc:sldMk cId="3715093511" sldId="272"/>
        </pc:sldMkLst>
        <pc:spChg chg="add mod">
          <ac:chgData name="Leonie Smith" userId="fed1330f33f5650e" providerId="LiveId" clId="{68C67E6E-5B1B-45F6-BC8A-146988583C29}" dt="2023-01-18T10:17:09.784" v="15" actId="1076"/>
          <ac:spMkLst>
            <pc:docMk/>
            <pc:sldMk cId="3715093511" sldId="272"/>
            <ac:spMk id="2" creationId="{08BB1EE6-F630-07B6-4275-3C855ABB9418}"/>
          </ac:spMkLst>
        </pc:spChg>
      </pc:sldChg>
      <pc:sldChg chg="addSp modSp mod">
        <pc:chgData name="Leonie Smith" userId="fed1330f33f5650e" providerId="LiveId" clId="{68C67E6E-5B1B-45F6-BC8A-146988583C29}" dt="2023-01-18T10:17:25.862" v="17" actId="1076"/>
        <pc:sldMkLst>
          <pc:docMk/>
          <pc:sldMk cId="3953270307" sldId="273"/>
        </pc:sldMkLst>
        <pc:spChg chg="add mod">
          <ac:chgData name="Leonie Smith" userId="fed1330f33f5650e" providerId="LiveId" clId="{68C67E6E-5B1B-45F6-BC8A-146988583C29}" dt="2023-01-18T10:17:25.862" v="17" actId="1076"/>
          <ac:spMkLst>
            <pc:docMk/>
            <pc:sldMk cId="3953270307" sldId="273"/>
            <ac:spMk id="2" creationId="{F7A86244-E3B8-456F-9498-19EEC9E6C190}"/>
          </ac:spMkLst>
        </pc:spChg>
      </pc:sldChg>
      <pc:sldChg chg="addSp modSp mod">
        <pc:chgData name="Leonie Smith" userId="fed1330f33f5650e" providerId="LiveId" clId="{68C67E6E-5B1B-45F6-BC8A-146988583C29}" dt="2023-01-18T10:17:41.506" v="19" actId="1076"/>
        <pc:sldMkLst>
          <pc:docMk/>
          <pc:sldMk cId="1555109332" sldId="274"/>
        </pc:sldMkLst>
        <pc:spChg chg="add mod">
          <ac:chgData name="Leonie Smith" userId="fed1330f33f5650e" providerId="LiveId" clId="{68C67E6E-5B1B-45F6-BC8A-146988583C29}" dt="2023-01-18T10:17:41.506" v="19" actId="1076"/>
          <ac:spMkLst>
            <pc:docMk/>
            <pc:sldMk cId="1555109332" sldId="274"/>
            <ac:spMk id="2" creationId="{9C127E0F-688E-097A-438A-7EF16166EB5B}"/>
          </ac:spMkLst>
        </pc:spChg>
      </pc:sldChg>
      <pc:sldChg chg="addSp modSp mod">
        <pc:chgData name="Leonie Smith" userId="fed1330f33f5650e" providerId="LiveId" clId="{68C67E6E-5B1B-45F6-BC8A-146988583C29}" dt="2023-01-18T10:17:54.727" v="21" actId="1076"/>
        <pc:sldMkLst>
          <pc:docMk/>
          <pc:sldMk cId="575995025" sldId="275"/>
        </pc:sldMkLst>
        <pc:spChg chg="add mod">
          <ac:chgData name="Leonie Smith" userId="fed1330f33f5650e" providerId="LiveId" clId="{68C67E6E-5B1B-45F6-BC8A-146988583C29}" dt="2023-01-18T10:17:54.727" v="21" actId="1076"/>
          <ac:spMkLst>
            <pc:docMk/>
            <pc:sldMk cId="575995025" sldId="275"/>
            <ac:spMk id="2" creationId="{A34E9E53-1268-D558-7DFD-C10551E17A5E}"/>
          </ac:spMkLst>
        </pc:spChg>
      </pc:sldChg>
      <pc:sldChg chg="addSp modSp mod">
        <pc:chgData name="Leonie Smith" userId="fed1330f33f5650e" providerId="LiveId" clId="{68C67E6E-5B1B-45F6-BC8A-146988583C29}" dt="2023-01-18T10:18:09.548" v="23" actId="1076"/>
        <pc:sldMkLst>
          <pc:docMk/>
          <pc:sldMk cId="2645017328" sldId="276"/>
        </pc:sldMkLst>
        <pc:spChg chg="add mod">
          <ac:chgData name="Leonie Smith" userId="fed1330f33f5650e" providerId="LiveId" clId="{68C67E6E-5B1B-45F6-BC8A-146988583C29}" dt="2023-01-18T10:18:09.548" v="23" actId="1076"/>
          <ac:spMkLst>
            <pc:docMk/>
            <pc:sldMk cId="2645017328" sldId="276"/>
            <ac:spMk id="2" creationId="{D54A1CBA-A77F-1557-F567-7EFB82F5F966}"/>
          </ac:spMkLst>
        </pc:spChg>
      </pc:sldChg>
      <pc:sldChg chg="addSp modSp mod">
        <pc:chgData name="Leonie Smith" userId="fed1330f33f5650e" providerId="LiveId" clId="{68C67E6E-5B1B-45F6-BC8A-146988583C29}" dt="2023-01-18T10:18:23.671" v="25" actId="1076"/>
        <pc:sldMkLst>
          <pc:docMk/>
          <pc:sldMk cId="2760359225" sldId="277"/>
        </pc:sldMkLst>
        <pc:spChg chg="add mod">
          <ac:chgData name="Leonie Smith" userId="fed1330f33f5650e" providerId="LiveId" clId="{68C67E6E-5B1B-45F6-BC8A-146988583C29}" dt="2023-01-18T10:18:23.671" v="25" actId="1076"/>
          <ac:spMkLst>
            <pc:docMk/>
            <pc:sldMk cId="2760359225" sldId="277"/>
            <ac:spMk id="2" creationId="{8C978B9C-D8FA-9E58-07FA-9FDCEA58B306}"/>
          </ac:spMkLst>
        </pc:spChg>
      </pc:sldChg>
      <pc:sldChg chg="addSp modSp mod">
        <pc:chgData name="Leonie Smith" userId="fed1330f33f5650e" providerId="LiveId" clId="{68C67E6E-5B1B-45F6-BC8A-146988583C29}" dt="2023-01-18T10:18:42.939" v="27" actId="1076"/>
        <pc:sldMkLst>
          <pc:docMk/>
          <pc:sldMk cId="3205238433" sldId="278"/>
        </pc:sldMkLst>
        <pc:spChg chg="add mod">
          <ac:chgData name="Leonie Smith" userId="fed1330f33f5650e" providerId="LiveId" clId="{68C67E6E-5B1B-45F6-BC8A-146988583C29}" dt="2023-01-18T10:18:42.939" v="27" actId="1076"/>
          <ac:spMkLst>
            <pc:docMk/>
            <pc:sldMk cId="3205238433" sldId="278"/>
            <ac:spMk id="2" creationId="{03CEEB95-F3DB-D27D-968E-623F2CF3A0CC}"/>
          </ac:spMkLst>
        </pc:spChg>
      </pc:sldChg>
      <pc:sldChg chg="addSp modSp mod">
        <pc:chgData name="Leonie Smith" userId="fed1330f33f5650e" providerId="LiveId" clId="{68C67E6E-5B1B-45F6-BC8A-146988583C29}" dt="2023-01-18T10:18:58.895" v="29" actId="1076"/>
        <pc:sldMkLst>
          <pc:docMk/>
          <pc:sldMk cId="2364824669" sldId="279"/>
        </pc:sldMkLst>
        <pc:spChg chg="add mod">
          <ac:chgData name="Leonie Smith" userId="fed1330f33f5650e" providerId="LiveId" clId="{68C67E6E-5B1B-45F6-BC8A-146988583C29}" dt="2023-01-18T10:18:58.895" v="29" actId="1076"/>
          <ac:spMkLst>
            <pc:docMk/>
            <pc:sldMk cId="2364824669" sldId="279"/>
            <ac:spMk id="2" creationId="{A0276735-0FF4-A556-4BF6-44B17F076D3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E3324-D1BE-468C-90CE-DFC923A8DBB6}" type="datetimeFigureOut">
              <a:rPr lang="en-IN" smtClean="0"/>
              <a:t>25-06-2024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9F373-CD81-4905-BF90-57582B8BCD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5281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9F373-CD81-4905-BF90-57582B8BCD27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727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9F373-CD81-4905-BF90-57582B8BCD27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330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78B3-AF9D-4C57-9196-EFBAB8F0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08-9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67AC6C3-6418-6CB8-4D8A-20BBFF8DE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E1B599-F555-8AC8-DA2D-5C70243F1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6201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"/>
    </mc:Choice>
    <mc:Fallback xmlns="">
      <p:transition spd="slow" advTm="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510A8-1297-4254-9088-0A1CD1F0B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4507" y="0"/>
            <a:ext cx="134565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A86244-E3B8-456F-9498-19EEC9E6C190}"/>
              </a:ext>
            </a:extLst>
          </p:cNvPr>
          <p:cNvSpPr txBox="1"/>
          <p:nvPr/>
        </p:nvSpPr>
        <p:spPr>
          <a:xfrm>
            <a:off x="408302" y="43763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953270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Egyptians will know that I am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when I stretch out My hand against Egypt and bring the Israelites out from among them.”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དེ་ནས་ངས་ལག་པ་བརྐྱངས་ནས་ཨེ་ཅིབ་ཡུལ་ལ་རྒོལ་ཞིང་། ཡེས་ར་ཨེལ་པ་རྣམས་དེ་དག་གི་ཁྲོད་ནས་ཕྱིར་འཁྲིད་པའི་དུས་སུ། ཨེ་ཅིབ་པ་རྣམས་ཀྱིས་བདག་ནི་ཡ་ཝཱེ་ཡིན་པ་ཤེས་པར་འགྱུར་ཞེས་གསུངས་པས།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6B007B8-E532-D229-4D39-38E47A92D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5"/>
    </mc:Choice>
    <mc:Fallback xmlns="">
      <p:transition spd="slow" advTm="1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362498-01A3-4200-943F-9D046BC14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1255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127E0F-688E-097A-438A-7EF16166EB5B}"/>
              </a:ext>
            </a:extLst>
          </p:cNvPr>
          <p:cNvSpPr txBox="1"/>
          <p:nvPr/>
        </p:nvSpPr>
        <p:spPr>
          <a:xfrm>
            <a:off x="408302" y="27626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55510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Moses and Aaron, 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“When Pharaoh tells you, ‘Perform a miracle,’ you are to say to Aaron, ‘Take your staff and throw it down before Pharaoh,’ and it will become a serpent.”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ཡང་དཀོན་མཆོག་ཡ་ཝཱེས་མོ་ཤེ་དང་ཨ་རོན་གཉིས་ལ་འདི་སྐད་དུ། </a:t>
            </a:r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ཕཱར་ཨོལ་གྱིས་ཁྱོད་ཅག་ལ་དོན་ངོ་མཚར་ཅན་ཞིག་སྟོན་པར་གྱིས་ཞེས་སྨྲ་བའི་ཚེ། ཁྱོད་ཀྱིས་ཨ་རོན་ལ། རང་གི་འཁར་བ་ཕཱར་ཨོལ་གྱི་མདུན་དུ་གཡུགས་ཤིག དེ་སྦྲུལ་དུ་འགྱུར་བ་ཡིན་སྨྲོས་ཤིག་ཅེས་གསུངས། </a:t>
            </a:r>
            <a:endParaRPr lang="en-ZA" dirty="0"/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D0B48E3D-FFEE-2855-4886-5F091F755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2"/>
    </mc:Choice>
    <mc:Fallback xmlns="">
      <p:transition spd="slow" advTm="16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46CC3-2CD2-4D3E-A952-F8A47BE31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2129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4E9E53-1268-D558-7DFD-C10551E17A5E}"/>
              </a:ext>
            </a:extLst>
          </p:cNvPr>
          <p:cNvSpPr txBox="1"/>
          <p:nvPr/>
        </p:nvSpPr>
        <p:spPr>
          <a:xfrm>
            <a:off x="220043" y="38384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7:8,9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7599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and Aaron went to Pharaoh and did just as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commanded. Aaron threw his staff down before Pharaoh and his officials, and it became a serpent.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དེ་ནས་མོ་ཤེ་དང་ཨ་རོན་གཉིས་ཕཱར་ཨོལ་གྱི་མདུན་དུ་སོང་ནས། དཀོན་མཆོག་ཡ་ཝཱེས་བཀའ་ཇི་ལྟར་གནང་བ་བཞིན་དུ་བྱས་ཏེ། ཨ་རོན་གྱིས་ཕཱར་ཨོལ་འཁོར་དང་བཅས་པའི་མདུན་དུ་འཁར་བ་གཡུགས་པ་ལ་དེ་སྦྲུལ་དུ་གྱུར་པ་དང་།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F208ED2-291E-C1BA-469B-5DD0D292A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2"/>
    </mc:Choice>
    <mc:Fallback xmlns="">
      <p:transition spd="slow" advTm="1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B2094B-154D-4675-AC84-8F82074B3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9602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A1CBA-A77F-1557-F567-7EFB82F5F966}"/>
              </a:ext>
            </a:extLst>
          </p:cNvPr>
          <p:cNvSpPr txBox="1"/>
          <p:nvPr/>
        </p:nvSpPr>
        <p:spPr>
          <a:xfrm>
            <a:off x="435196" y="30316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645017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Pharaoh called the wise men and sorcerers and magicians of Egypt, and they also did the same things by their magic arts.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ཕཱར་ཨོལ་གྱིས་མཁས་པ་དང་སྒྱུ་མ་མཁན་དག་བོས་འོངས་ཤིང་། དེ་རྣམས་ནི་ཨེ་ཅིབ་ཡུལ་གྱི་རྫུ་འཕྲུལ་སྟོན་མཁན་ཡིན་ལ། ཁོ་རྣམས་ཀྱིས་ཀྱང་རྫུ་འཕྲུལ་ལ་བརྟེན་ནས་དེ་བཞིན་བྱས་པ་སྟེ། </a:t>
            </a:r>
            <a:endParaRPr lang="en-ZA" sz="16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DD737F3-C681-9327-0A94-A9E516150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6"/>
    </mc:Choice>
    <mc:Fallback xmlns="">
      <p:transition spd="slow" advTm="10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6D6-436A-414D-B107-2CBCACBAE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8017"/>
            <a:ext cx="12192000" cy="7975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78B9C-D8FA-9E58-07FA-9FDCEA58B306}"/>
              </a:ext>
            </a:extLst>
          </p:cNvPr>
          <p:cNvSpPr txBox="1"/>
          <p:nvPr/>
        </p:nvSpPr>
        <p:spPr>
          <a:xfrm>
            <a:off x="408302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60359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Each one threw down his staff, and it became a serpent. But Aaron’s staff swallowed up the other staffs.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དེ་དག་གིས་རང་རང་གི་འཁར་བ་སར་འཕངས་པ་དང་དེ་སྦྲུལ་དུ་གྱུར་མོད། འོན་ཀྱང་ཨ་རོན་གྱི་འཁར་བས་དེ་དག་གི་འཁར་བ་རྣམས་ཁྱུར་མིད་བཏང་།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C86180C-8CBD-B4B7-D808-A74914B98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3"/>
    </mc:Choice>
    <mc:Fallback xmlns="">
      <p:transition spd="slow" advTm="10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0B3B5-96C2-4E2D-8349-3EF084200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553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4DA1DF-C61C-3FC9-B34A-F04FA93FE73D}"/>
              </a:ext>
            </a:extLst>
          </p:cNvPr>
          <p:cNvSpPr txBox="1"/>
          <p:nvPr/>
        </p:nvSpPr>
        <p:spPr>
          <a:xfrm>
            <a:off x="7267074" y="4030579"/>
            <a:ext cx="4924926" cy="22058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སྡེབ་ཐོན 7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ཨ་རོན་གྱི་འཁར་རྒྱུག</a:t>
            </a:r>
            <a:endParaRPr lang="en-ZA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10022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D2869-E0BE-429D-BA72-59B8333B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38" y="0"/>
            <a:ext cx="124585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CEEB95-F3DB-D27D-968E-623F2CF3A0CC}"/>
              </a:ext>
            </a:extLst>
          </p:cNvPr>
          <p:cNvSpPr txBox="1"/>
          <p:nvPr/>
        </p:nvSpPr>
        <p:spPr>
          <a:xfrm>
            <a:off x="201242" y="29093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205238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Still, Pharaoh’s heart was hardened, and he would not listen to them, just as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said.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5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ཕཱར་ཨོལ་གྱི་སེམས་གྱོང་པོར་གྱུར་ཏེ། དཀོན་མཆོག་ཡ་ཝཱེས་གསུངས་པ་བཞིན་དུ་ཁོས་མོ་ཤེ་དང་ཨ་རོན་གཉིས་ལ་མ་མཉན་ཏོ། 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5E9540-8E60-0031-7026-03F03653D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7"/>
    </mc:Choice>
    <mc:Fallback xmlns="">
      <p:transition spd="slow" advTm="8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C4F99-3B2C-449F-BD1E-89CCB6C3F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5218"/>
            <a:ext cx="12192000" cy="7243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276735-0FF4-A556-4BF6-44B17F076D36}"/>
              </a:ext>
            </a:extLst>
          </p:cNvPr>
          <p:cNvSpPr txBox="1"/>
          <p:nvPr/>
        </p:nvSpPr>
        <p:spPr>
          <a:xfrm>
            <a:off x="408302" y="2224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36482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9) Moses and Aaron return to Pharaoh – Ex 7:1-13 (Left 3rd from Bottom)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1" dirty="0">
                <a:solidFill>
                  <a:srgbClr val="444444"/>
                </a:solidFill>
                <a:latin typeface="Arial" panose="020B0604020202020204" pitchFamily="34" charset="0"/>
              </a:rPr>
              <a:t>ཨ་རོན་གྱི་འཁར་རྒྱུག།</a:t>
            </a:r>
            <a:endParaRPr lang="en-ZA" sz="60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bo-CN" sz="6000" b="1" i="0" cap="all" dirty="0">
                <a:solidFill>
                  <a:srgbClr val="444444"/>
                </a:solidFill>
                <a:effectLst/>
                <a:latin typeface="ArialMT"/>
              </a:rPr>
              <a:t>སྡེབ་ཐོན 7</a:t>
            </a:r>
          </a:p>
          <a:p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6890CA-2E56-FC46-CA13-674E28316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"/>
    </mc:Choice>
    <mc:Fallback xmlns="">
      <p:transition spd="slow" advTm="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627AF-F310-420B-A4A4-03BB9D871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5538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803138-5B93-392A-9726-61FF9D2DD5F5}"/>
              </a:ext>
            </a:extLst>
          </p:cNvPr>
          <p:cNvSpPr txBox="1"/>
          <p:nvPr/>
        </p:nvSpPr>
        <p:spPr>
          <a:xfrm>
            <a:off x="7267074" y="4030579"/>
            <a:ext cx="4924926" cy="22058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སྡེབ་ཐོན 7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ཨ་རོན་གྱི་འཁར་རྒྱུག</a:t>
            </a:r>
            <a:endParaRPr lang="en-ZA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388874" y="640365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7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answered Moses,</a:t>
            </a:r>
            <a:r>
              <a:rPr lang="en-ZA" sz="3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…</a:t>
            </a:r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 are to speak all that I command you, and your brother Aaron is to tell Pharaoh to let the Israelites go out of his land.</a:t>
            </a:r>
            <a:endParaRPr lang="en-ZA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དེ་ནས་དཀོན་མཆོག་ཡ་ཝཱེས་མོ་ཤེ་ལ་འདི་སྐད་དུ།</a:t>
            </a:r>
            <a:r>
              <a:rPr lang="en-I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… 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2ངས་ཁྱོད་ལ་བཀའ་ཅི་གནང་བ་ཐམས་ཅད་ཁྱོད་ཀྱིས་སྨྲ་དགོས་པ་དང་། ཁྱོད་ཀྱི་སྤུན་ཨ་རོན་གྱིས་ཕཱར་ཨོལ་ལ། ཡེས་ར་ཨེལ་པ་རྣམས་ཁོའི་ཡུལ་ནས་འགྲོ་རུ་འཇུག་པའི་གཏམ་དེ་སྨྲ་དགོས། </a:t>
            </a:r>
            <a:endParaRPr lang="en-ZA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C997F0-56D7-37E0-B62E-C6885F95C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0"/>
    </mc:Choice>
    <mc:Fallback xmlns="">
      <p:transition spd="slow" advTm="1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EE39C-DDE5-49AD-91B6-E51C4458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0272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1F411-3F09-3ED8-ECA5-74347E92A889}"/>
              </a:ext>
            </a:extLst>
          </p:cNvPr>
          <p:cNvSpPr txBox="1"/>
          <p:nvPr/>
        </p:nvSpPr>
        <p:spPr>
          <a:xfrm>
            <a:off x="327620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59686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I will harden Pharaoh’s heart, and though I will multiply My signs and wonders in the land of Egypt,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ངས་ཕཱར་ཨོལ་གྱི་སེམས་གྱོང་པོར་བྱེད་པ་དང་། ཨེ་ཅིབ་ཡུལ་ནས་ང་ཡི་གྲུབ་རྟགས་དང་དོན་ངོ་མཚར་ཅན་མང་པོའང་སྟོན་པར་བྱ།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90AE1D-9C07-45A9-6857-47BC5D28D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1"/>
    </mc:Choice>
    <mc:Fallback xmlns="">
      <p:transition spd="slow" advTm="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26AAA3-A3A2-4962-8776-DC9BD551B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4282" y="0"/>
            <a:ext cx="135405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B1EE6-F630-07B6-4275-3C855ABB9418}"/>
              </a:ext>
            </a:extLst>
          </p:cNvPr>
          <p:cNvSpPr txBox="1"/>
          <p:nvPr/>
        </p:nvSpPr>
        <p:spPr>
          <a:xfrm>
            <a:off x="246937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15093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Pharaoh will not listen to you.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I will lay My hand on Egypt, and by mighty acts of judgment I will bring the divisions of My people the Israelites out of the land of Egypt.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འོན་ཀྱང་ཕཱར་ཨོལ་གྱིས་ཁྱོད་ཅག་ལ་མི་མཉན་ཞིང་། བདག་གིས་ལག་པ་བརྐྱངས་ནས་ཨེ་ཅིབ་ཡུལ་ལ་ཉེས་ཆད་དྲག་པོ་གཅོད་ཅིང་། བདག་གི་མི་ཚོགས་སྟེ་ང་ཡི་འབངས་མི་ཡེས་ར་ཨེལ་པ་རྣམས་ཨེ་ཅིབ་ཡུལ་ནས་ཕྱིར་འཁྲིད་པར་བྱའོ། 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112430-FC6E-D6B9-F11B-34AF25E17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6"/>
    </mc:Choice>
    <mc:Fallback xmlns="">
      <p:transition spd="slow" advTm="17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934</Words>
  <Application>Microsoft Office PowerPoint</Application>
  <PresentationFormat>Widescreen</PresentationFormat>
  <Paragraphs>50</Paragraphs>
  <Slides>22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08-9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2021-07-20T09:23:46Z</dcterms:created>
  <dcterms:modified xsi:type="dcterms:W3CDTF">2024-06-26T07:34:24Z</dcterms:modified>
</cp:coreProperties>
</file>