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11" r:id="rId2"/>
    <p:sldId id="312" r:id="rId3"/>
    <p:sldId id="256" r:id="rId4"/>
    <p:sldId id="331" r:id="rId5"/>
    <p:sldId id="258" r:id="rId6"/>
    <p:sldId id="330" r:id="rId7"/>
    <p:sldId id="281" r:id="rId8"/>
    <p:sldId id="329" r:id="rId9"/>
    <p:sldId id="282" r:id="rId10"/>
    <p:sldId id="328" r:id="rId11"/>
    <p:sldId id="285" r:id="rId12"/>
    <p:sldId id="327" r:id="rId13"/>
    <p:sldId id="286" r:id="rId14"/>
    <p:sldId id="326" r:id="rId15"/>
    <p:sldId id="287" r:id="rId16"/>
    <p:sldId id="325" r:id="rId17"/>
    <p:sldId id="289" r:id="rId18"/>
    <p:sldId id="323" r:id="rId19"/>
    <p:sldId id="290" r:id="rId20"/>
    <p:sldId id="324" r:id="rId21"/>
    <p:sldId id="291" r:id="rId22"/>
    <p:sldId id="322" r:id="rId23"/>
    <p:sldId id="292" r:id="rId24"/>
    <p:sldId id="321" r:id="rId25"/>
    <p:sldId id="303" r:id="rId26"/>
    <p:sldId id="320" r:id="rId27"/>
    <p:sldId id="304" r:id="rId28"/>
    <p:sldId id="319" r:id="rId29"/>
    <p:sldId id="305" r:id="rId30"/>
    <p:sldId id="318" r:id="rId31"/>
    <p:sldId id="306" r:id="rId32"/>
    <p:sldId id="317" r:id="rId33"/>
    <p:sldId id="307" r:id="rId34"/>
    <p:sldId id="316" r:id="rId35"/>
    <p:sldId id="308" r:id="rId36"/>
    <p:sldId id="315" r:id="rId37"/>
    <p:sldId id="309" r:id="rId38"/>
    <p:sldId id="314" r:id="rId39"/>
    <p:sldId id="310" r:id="rId40"/>
    <p:sldId id="31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0C24F6-17B6-4E57-82A6-BAF1FB674377}" v="2" dt="2024-06-27T09:35:32.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98" d="100"/>
          <a:sy n="98" d="100"/>
        </p:scale>
        <p:origin x="786"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84FFA4E-7665-4A7F-8A47-2AF703C4DA58}"/>
    <pc:docChg chg="modSld">
      <pc:chgData name="Leonie Smith" userId="fed1330f33f5650e" providerId="LiveId" clId="{384FFA4E-7665-4A7F-8A47-2AF703C4DA58}" dt="2023-10-27T08:00:16.775" v="140" actId="20577"/>
      <pc:docMkLst>
        <pc:docMk/>
      </pc:docMkLst>
      <pc:sldChg chg="addSp delSp modSp mod modTransition modAnim">
        <pc:chgData name="Leonie Smith" userId="fed1330f33f5650e" providerId="LiveId" clId="{384FFA4E-7665-4A7F-8A47-2AF703C4DA58}" dt="2023-10-26T08:59:25.082" v="8"/>
        <pc:sldMkLst>
          <pc:docMk/>
          <pc:sldMk cId="3348757415" sldId="256"/>
        </pc:sldMkLst>
        <pc:picChg chg="del">
          <ac:chgData name="Leonie Smith" userId="fed1330f33f5650e" providerId="LiveId" clId="{384FFA4E-7665-4A7F-8A47-2AF703C4DA58}" dt="2023-10-26T08:58:59.090" v="4"/>
          <ac:picMkLst>
            <pc:docMk/>
            <pc:sldMk cId="3348757415" sldId="256"/>
            <ac:picMk id="7" creationId="{AD4515DF-9FAE-4C07-AAF4-7081AD509492}"/>
          </ac:picMkLst>
        </pc:picChg>
        <pc:picChg chg="add del mod">
          <ac:chgData name="Leonie Smith" userId="fed1330f33f5650e" providerId="LiveId" clId="{384FFA4E-7665-4A7F-8A47-2AF703C4DA58}" dt="2023-10-26T08:59:04.801" v="5"/>
          <ac:picMkLst>
            <pc:docMk/>
            <pc:sldMk cId="3348757415" sldId="256"/>
            <ac:picMk id="8" creationId="{87E5E990-C9BF-0F3D-F764-C6A3F66C3AB9}"/>
          </ac:picMkLst>
        </pc:picChg>
        <pc:picChg chg="add del mod">
          <ac:chgData name="Leonie Smith" userId="fed1330f33f5650e" providerId="LiveId" clId="{384FFA4E-7665-4A7F-8A47-2AF703C4DA58}" dt="2023-10-26T08:59:19.838" v="7"/>
          <ac:picMkLst>
            <pc:docMk/>
            <pc:sldMk cId="3348757415" sldId="256"/>
            <ac:picMk id="9" creationId="{12BE9C2C-CF84-248E-2560-90261904EA35}"/>
          </ac:picMkLst>
        </pc:picChg>
        <pc:picChg chg="add del mod ord">
          <ac:chgData name="Leonie Smith" userId="fed1330f33f5650e" providerId="LiveId" clId="{384FFA4E-7665-4A7F-8A47-2AF703C4DA58}" dt="2023-10-26T08:59:25.082" v="8"/>
          <ac:picMkLst>
            <pc:docMk/>
            <pc:sldMk cId="3348757415" sldId="256"/>
            <ac:picMk id="16" creationId="{466581F3-4FBD-B834-8D3C-209D79AF98F8}"/>
          </ac:picMkLst>
        </pc:picChg>
        <pc:picChg chg="add mod">
          <ac:chgData name="Leonie Smith" userId="fed1330f33f5650e" providerId="LiveId" clId="{384FFA4E-7665-4A7F-8A47-2AF703C4DA58}" dt="2023-10-26T08:59:25.082" v="8"/>
          <ac:picMkLst>
            <pc:docMk/>
            <pc:sldMk cId="3348757415" sldId="256"/>
            <ac:picMk id="17" creationId="{5AC33279-67BD-1C49-C013-F4A3EC16E404}"/>
          </ac:picMkLst>
        </pc:picChg>
      </pc:sldChg>
      <pc:sldChg chg="addSp delSp modSp mod modTransition modAnim">
        <pc:chgData name="Leonie Smith" userId="fed1330f33f5650e" providerId="LiveId" clId="{384FFA4E-7665-4A7F-8A47-2AF703C4DA58}" dt="2023-10-26T09:00:33.231" v="17"/>
        <pc:sldMkLst>
          <pc:docMk/>
          <pc:sldMk cId="525752733" sldId="258"/>
        </pc:sldMkLst>
        <pc:picChg chg="del">
          <ac:chgData name="Leonie Smith" userId="fed1330f33f5650e" providerId="LiveId" clId="{384FFA4E-7665-4A7F-8A47-2AF703C4DA58}" dt="2023-10-26T08:59:43.468" v="10"/>
          <ac:picMkLst>
            <pc:docMk/>
            <pc:sldMk cId="525752733" sldId="258"/>
            <ac:picMk id="5" creationId="{5E096AD0-A85F-4FAE-92C9-93D35A48F083}"/>
          </ac:picMkLst>
        </pc:picChg>
        <pc:picChg chg="add del mod">
          <ac:chgData name="Leonie Smith" userId="fed1330f33f5650e" providerId="LiveId" clId="{384FFA4E-7665-4A7F-8A47-2AF703C4DA58}" dt="2023-10-26T08:59:51.360" v="11"/>
          <ac:picMkLst>
            <pc:docMk/>
            <pc:sldMk cId="525752733" sldId="258"/>
            <ac:picMk id="8" creationId="{925ACCBB-F3A8-DB44-D070-E9DB40A6EFB6}"/>
          </ac:picMkLst>
        </pc:picChg>
        <pc:picChg chg="add del mod">
          <ac:chgData name="Leonie Smith" userId="fed1330f33f5650e" providerId="LiveId" clId="{384FFA4E-7665-4A7F-8A47-2AF703C4DA58}" dt="2023-10-26T09:00:01.379" v="13"/>
          <ac:picMkLst>
            <pc:docMk/>
            <pc:sldMk cId="525752733" sldId="258"/>
            <ac:picMk id="9" creationId="{C92C7A59-1A89-283D-BDDF-3EAF97190E0D}"/>
          </ac:picMkLst>
        </pc:picChg>
        <pc:picChg chg="add del mod ord">
          <ac:chgData name="Leonie Smith" userId="fed1330f33f5650e" providerId="LiveId" clId="{384FFA4E-7665-4A7F-8A47-2AF703C4DA58}" dt="2023-10-26T09:00:10.014" v="14"/>
          <ac:picMkLst>
            <pc:docMk/>
            <pc:sldMk cId="525752733" sldId="258"/>
            <ac:picMk id="14" creationId="{D5F9534D-1656-406D-0DCA-A2B0BBFAD604}"/>
          </ac:picMkLst>
        </pc:picChg>
        <pc:picChg chg="add del mod">
          <ac:chgData name="Leonie Smith" userId="fed1330f33f5650e" providerId="LiveId" clId="{384FFA4E-7665-4A7F-8A47-2AF703C4DA58}" dt="2023-10-26T09:00:24.688" v="16"/>
          <ac:picMkLst>
            <pc:docMk/>
            <pc:sldMk cId="525752733" sldId="258"/>
            <ac:picMk id="15" creationId="{DCCA80C7-1BA9-CECB-AAA1-C6B234DF277F}"/>
          </ac:picMkLst>
        </pc:picChg>
        <pc:picChg chg="add del mod ord">
          <ac:chgData name="Leonie Smith" userId="fed1330f33f5650e" providerId="LiveId" clId="{384FFA4E-7665-4A7F-8A47-2AF703C4DA58}" dt="2023-10-26T09:00:33.231" v="17"/>
          <ac:picMkLst>
            <pc:docMk/>
            <pc:sldMk cId="525752733" sldId="258"/>
            <ac:picMk id="20" creationId="{6B10A9CA-E45E-F456-EBCD-F3AD5DC1A683}"/>
          </ac:picMkLst>
        </pc:picChg>
        <pc:picChg chg="add mod">
          <ac:chgData name="Leonie Smith" userId="fed1330f33f5650e" providerId="LiveId" clId="{384FFA4E-7665-4A7F-8A47-2AF703C4DA58}" dt="2023-10-26T09:00:33.231" v="17"/>
          <ac:picMkLst>
            <pc:docMk/>
            <pc:sldMk cId="525752733" sldId="258"/>
            <ac:picMk id="21" creationId="{A78D3B69-E7B2-03F3-07DF-E8A50414317C}"/>
          </ac:picMkLst>
        </pc:picChg>
      </pc:sldChg>
      <pc:sldChg chg="addSp delSp modSp mod modTransition modAnim">
        <pc:chgData name="Leonie Smith" userId="fed1330f33f5650e" providerId="LiveId" clId="{384FFA4E-7665-4A7F-8A47-2AF703C4DA58}" dt="2023-10-26T09:02:20.237" v="26"/>
        <pc:sldMkLst>
          <pc:docMk/>
          <pc:sldMk cId="2044568653" sldId="281"/>
        </pc:sldMkLst>
        <pc:picChg chg="del">
          <ac:chgData name="Leonie Smith" userId="fed1330f33f5650e" providerId="LiveId" clId="{384FFA4E-7665-4A7F-8A47-2AF703C4DA58}" dt="2023-10-26T09:01:34.541" v="19"/>
          <ac:picMkLst>
            <pc:docMk/>
            <pc:sldMk cId="2044568653" sldId="281"/>
            <ac:picMk id="2" creationId="{D6395C5D-4B50-471E-ABFA-368C89006AA7}"/>
          </ac:picMkLst>
        </pc:picChg>
        <pc:picChg chg="add del mod">
          <ac:chgData name="Leonie Smith" userId="fed1330f33f5650e" providerId="LiveId" clId="{384FFA4E-7665-4A7F-8A47-2AF703C4DA58}" dt="2023-10-26T09:01:43.254" v="20"/>
          <ac:picMkLst>
            <pc:docMk/>
            <pc:sldMk cId="2044568653" sldId="281"/>
            <ac:picMk id="5" creationId="{F2E8918F-E4F7-D289-4797-C2D7B7CA8B31}"/>
          </ac:picMkLst>
        </pc:picChg>
        <pc:picChg chg="add del mod">
          <ac:chgData name="Leonie Smith" userId="fed1330f33f5650e" providerId="LiveId" clId="{384FFA4E-7665-4A7F-8A47-2AF703C4DA58}" dt="2023-10-26T09:01:57.508" v="22"/>
          <ac:picMkLst>
            <pc:docMk/>
            <pc:sldMk cId="2044568653" sldId="281"/>
            <ac:picMk id="7" creationId="{3DD28201-7556-BC73-055D-22B284DC1DE0}"/>
          </ac:picMkLst>
        </pc:picChg>
        <pc:picChg chg="add del mod ord">
          <ac:chgData name="Leonie Smith" userId="fed1330f33f5650e" providerId="LiveId" clId="{384FFA4E-7665-4A7F-8A47-2AF703C4DA58}" dt="2023-10-26T09:02:06.183" v="23"/>
          <ac:picMkLst>
            <pc:docMk/>
            <pc:sldMk cId="2044568653" sldId="281"/>
            <ac:picMk id="12" creationId="{0AF8B136-7DED-0097-8133-0229DA983FF8}"/>
          </ac:picMkLst>
        </pc:picChg>
        <pc:picChg chg="add del mod">
          <ac:chgData name="Leonie Smith" userId="fed1330f33f5650e" providerId="LiveId" clId="{384FFA4E-7665-4A7F-8A47-2AF703C4DA58}" dt="2023-10-26T09:02:11.139" v="25"/>
          <ac:picMkLst>
            <pc:docMk/>
            <pc:sldMk cId="2044568653" sldId="281"/>
            <ac:picMk id="13" creationId="{281F4EA2-6AA2-2F92-ADDF-BE533F1E8958}"/>
          </ac:picMkLst>
        </pc:picChg>
        <pc:picChg chg="add del mod ord">
          <ac:chgData name="Leonie Smith" userId="fed1330f33f5650e" providerId="LiveId" clId="{384FFA4E-7665-4A7F-8A47-2AF703C4DA58}" dt="2023-10-26T09:02:20.237" v="26"/>
          <ac:picMkLst>
            <pc:docMk/>
            <pc:sldMk cId="2044568653" sldId="281"/>
            <ac:picMk id="16" creationId="{59F72B1F-5E62-4DE2-3AFC-682417A9D59C}"/>
          </ac:picMkLst>
        </pc:picChg>
        <pc:picChg chg="add mod">
          <ac:chgData name="Leonie Smith" userId="fed1330f33f5650e" providerId="LiveId" clId="{384FFA4E-7665-4A7F-8A47-2AF703C4DA58}" dt="2023-10-26T09:02:20.237" v="26"/>
          <ac:picMkLst>
            <pc:docMk/>
            <pc:sldMk cId="2044568653" sldId="281"/>
            <ac:picMk id="17" creationId="{75ABD09B-02BF-1D5F-495E-1842421E1F8F}"/>
          </ac:picMkLst>
        </pc:picChg>
      </pc:sldChg>
      <pc:sldChg chg="addSp delSp modSp mod modTransition modAnim">
        <pc:chgData name="Leonie Smith" userId="fed1330f33f5650e" providerId="LiveId" clId="{384FFA4E-7665-4A7F-8A47-2AF703C4DA58}" dt="2023-10-26T09:04:21.096" v="41"/>
        <pc:sldMkLst>
          <pc:docMk/>
          <pc:sldMk cId="3681266347" sldId="282"/>
        </pc:sldMkLst>
        <pc:picChg chg="del">
          <ac:chgData name="Leonie Smith" userId="fed1330f33f5650e" providerId="LiveId" clId="{384FFA4E-7665-4A7F-8A47-2AF703C4DA58}" dt="2023-10-26T09:02:33.854" v="28"/>
          <ac:picMkLst>
            <pc:docMk/>
            <pc:sldMk cId="3681266347" sldId="282"/>
            <ac:picMk id="3" creationId="{E98C17C3-7A57-4B77-B1C3-EABC753894B0}"/>
          </ac:picMkLst>
        </pc:picChg>
        <pc:picChg chg="add del mod">
          <ac:chgData name="Leonie Smith" userId="fed1330f33f5650e" providerId="LiveId" clId="{384FFA4E-7665-4A7F-8A47-2AF703C4DA58}" dt="2023-10-26T09:02:47.765" v="29"/>
          <ac:picMkLst>
            <pc:docMk/>
            <pc:sldMk cId="3681266347" sldId="282"/>
            <ac:picMk id="5" creationId="{F9DC1B3C-169C-33F3-3809-8C13A36E77A8}"/>
          </ac:picMkLst>
        </pc:picChg>
        <pc:picChg chg="add del mod">
          <ac:chgData name="Leonie Smith" userId="fed1330f33f5650e" providerId="LiveId" clId="{384FFA4E-7665-4A7F-8A47-2AF703C4DA58}" dt="2023-10-26T09:03:08.320" v="31"/>
          <ac:picMkLst>
            <pc:docMk/>
            <pc:sldMk cId="3681266347" sldId="282"/>
            <ac:picMk id="7" creationId="{181FD60B-5617-CFC2-8B6C-578B8AEE3817}"/>
          </ac:picMkLst>
        </pc:picChg>
        <pc:picChg chg="add del mod ord">
          <ac:chgData name="Leonie Smith" userId="fed1330f33f5650e" providerId="LiveId" clId="{384FFA4E-7665-4A7F-8A47-2AF703C4DA58}" dt="2023-10-26T09:03:21.549" v="32"/>
          <ac:picMkLst>
            <pc:docMk/>
            <pc:sldMk cId="3681266347" sldId="282"/>
            <ac:picMk id="12" creationId="{673AD852-7DD3-1B51-1E51-2BF0037CBAC9}"/>
          </ac:picMkLst>
        </pc:picChg>
        <pc:picChg chg="add del mod">
          <ac:chgData name="Leonie Smith" userId="fed1330f33f5650e" providerId="LiveId" clId="{384FFA4E-7665-4A7F-8A47-2AF703C4DA58}" dt="2023-10-26T09:04:02.258" v="37"/>
          <ac:picMkLst>
            <pc:docMk/>
            <pc:sldMk cId="3681266347" sldId="282"/>
            <ac:picMk id="13" creationId="{3B91066C-6E0C-5D30-5BED-2584DE6E7F6D}"/>
          </ac:picMkLst>
        </pc:picChg>
        <pc:picChg chg="add del mod ord">
          <ac:chgData name="Leonie Smith" userId="fed1330f33f5650e" providerId="LiveId" clId="{384FFA4E-7665-4A7F-8A47-2AF703C4DA58}" dt="2023-10-26T09:04:06.594" v="38"/>
          <ac:picMkLst>
            <pc:docMk/>
            <pc:sldMk cId="3681266347" sldId="282"/>
            <ac:picMk id="20" creationId="{98970D3B-9368-061D-E069-015EF7276B56}"/>
          </ac:picMkLst>
        </pc:picChg>
        <pc:picChg chg="add del mod">
          <ac:chgData name="Leonie Smith" userId="fed1330f33f5650e" providerId="LiveId" clId="{384FFA4E-7665-4A7F-8A47-2AF703C4DA58}" dt="2023-10-26T09:04:08.833" v="40"/>
          <ac:picMkLst>
            <pc:docMk/>
            <pc:sldMk cId="3681266347" sldId="282"/>
            <ac:picMk id="21" creationId="{9EE03E75-9A36-B921-C0D3-10CE50FC384E}"/>
          </ac:picMkLst>
        </pc:picChg>
        <pc:picChg chg="add del mod ord">
          <ac:chgData name="Leonie Smith" userId="fed1330f33f5650e" providerId="LiveId" clId="{384FFA4E-7665-4A7F-8A47-2AF703C4DA58}" dt="2023-10-26T09:04:21.096" v="41"/>
          <ac:picMkLst>
            <pc:docMk/>
            <pc:sldMk cId="3681266347" sldId="282"/>
            <ac:picMk id="24" creationId="{5715FB6B-DCF5-925B-053A-FA09A050D9FF}"/>
          </ac:picMkLst>
        </pc:picChg>
        <pc:picChg chg="add mod">
          <ac:chgData name="Leonie Smith" userId="fed1330f33f5650e" providerId="LiveId" clId="{384FFA4E-7665-4A7F-8A47-2AF703C4DA58}" dt="2023-10-26T09:04:21.096" v="41"/>
          <ac:picMkLst>
            <pc:docMk/>
            <pc:sldMk cId="3681266347" sldId="282"/>
            <ac:picMk id="25" creationId="{3AF6044D-A743-1BBD-4D2C-29A8E313C8E6}"/>
          </ac:picMkLst>
        </pc:picChg>
      </pc:sldChg>
      <pc:sldChg chg="addSp delSp modSp mod modTransition modAnim">
        <pc:chgData name="Leonie Smith" userId="fed1330f33f5650e" providerId="LiveId" clId="{384FFA4E-7665-4A7F-8A47-2AF703C4DA58}" dt="2023-10-26T09:03:46.435" v="35"/>
        <pc:sldMkLst>
          <pc:docMk/>
          <pc:sldMk cId="2342427813" sldId="285"/>
        </pc:sldMkLst>
        <pc:picChg chg="add del mod">
          <ac:chgData name="Leonie Smith" userId="fed1330f33f5650e" providerId="LiveId" clId="{384FFA4E-7665-4A7F-8A47-2AF703C4DA58}" dt="2023-10-26T09:03:46.435" v="35"/>
          <ac:picMkLst>
            <pc:docMk/>
            <pc:sldMk cId="2342427813" sldId="285"/>
            <ac:picMk id="3" creationId="{03C08495-D832-6DF3-C84F-9BEB6B557305}"/>
          </ac:picMkLst>
        </pc:picChg>
        <pc:picChg chg="del">
          <ac:chgData name="Leonie Smith" userId="fed1330f33f5650e" providerId="LiveId" clId="{384FFA4E-7665-4A7F-8A47-2AF703C4DA58}" dt="2023-10-26T09:03:35.931" v="34"/>
          <ac:picMkLst>
            <pc:docMk/>
            <pc:sldMk cId="2342427813" sldId="285"/>
            <ac:picMk id="5" creationId="{9CD9A996-7DE5-41C4-B878-AEB62848FA2C}"/>
          </ac:picMkLst>
        </pc:picChg>
        <pc:picChg chg="add mod">
          <ac:chgData name="Leonie Smith" userId="fed1330f33f5650e" providerId="LiveId" clId="{384FFA4E-7665-4A7F-8A47-2AF703C4DA58}" dt="2023-10-26T09:03:46.435" v="35"/>
          <ac:picMkLst>
            <pc:docMk/>
            <pc:sldMk cId="2342427813" sldId="285"/>
            <ac:picMk id="7" creationId="{93422ED7-0CAE-6F96-1ADB-264D3D727EAD}"/>
          </ac:picMkLst>
        </pc:picChg>
      </pc:sldChg>
      <pc:sldChg chg="addSp delSp modSp mod modTransition modAnim">
        <pc:chgData name="Leonie Smith" userId="fed1330f33f5650e" providerId="LiveId" clId="{384FFA4E-7665-4A7F-8A47-2AF703C4DA58}" dt="2023-10-26T09:07:47.866" v="65"/>
        <pc:sldMkLst>
          <pc:docMk/>
          <pc:sldMk cId="2223752114" sldId="286"/>
        </pc:sldMkLst>
        <pc:picChg chg="del">
          <ac:chgData name="Leonie Smith" userId="fed1330f33f5650e" providerId="LiveId" clId="{384FFA4E-7665-4A7F-8A47-2AF703C4DA58}" dt="2023-10-26T09:04:55.336" v="43"/>
          <ac:picMkLst>
            <pc:docMk/>
            <pc:sldMk cId="2223752114" sldId="286"/>
            <ac:picMk id="3" creationId="{45C67DCB-0632-4ACC-AD7A-E02CEEE6032C}"/>
          </ac:picMkLst>
        </pc:picChg>
        <pc:picChg chg="add del mod">
          <ac:chgData name="Leonie Smith" userId="fed1330f33f5650e" providerId="LiveId" clId="{384FFA4E-7665-4A7F-8A47-2AF703C4DA58}" dt="2023-10-26T09:05:05.416" v="44"/>
          <ac:picMkLst>
            <pc:docMk/>
            <pc:sldMk cId="2223752114" sldId="286"/>
            <ac:picMk id="8" creationId="{3D1245A1-77B2-B410-A03B-DAA05A92EAC3}"/>
          </ac:picMkLst>
        </pc:picChg>
        <pc:picChg chg="add del mod">
          <ac:chgData name="Leonie Smith" userId="fed1330f33f5650e" providerId="LiveId" clId="{384FFA4E-7665-4A7F-8A47-2AF703C4DA58}" dt="2023-10-26T09:05:53.335" v="46"/>
          <ac:picMkLst>
            <pc:docMk/>
            <pc:sldMk cId="2223752114" sldId="286"/>
            <ac:picMk id="9" creationId="{7EC014B8-5825-72FA-DABB-37C5F53051E7}"/>
          </ac:picMkLst>
        </pc:picChg>
        <pc:picChg chg="add del mod ord">
          <ac:chgData name="Leonie Smith" userId="fed1330f33f5650e" providerId="LiveId" clId="{384FFA4E-7665-4A7F-8A47-2AF703C4DA58}" dt="2023-10-26T09:06:02.103" v="47"/>
          <ac:picMkLst>
            <pc:docMk/>
            <pc:sldMk cId="2223752114" sldId="286"/>
            <ac:picMk id="12" creationId="{810CB402-1F21-E84B-5AFA-39F94528B8B5}"/>
          </ac:picMkLst>
        </pc:picChg>
        <pc:picChg chg="add del mod">
          <ac:chgData name="Leonie Smith" userId="fed1330f33f5650e" providerId="LiveId" clId="{384FFA4E-7665-4A7F-8A47-2AF703C4DA58}" dt="2023-10-26T09:06:15.816" v="49"/>
          <ac:picMkLst>
            <pc:docMk/>
            <pc:sldMk cId="2223752114" sldId="286"/>
            <ac:picMk id="13" creationId="{87A32005-70D0-A821-3A6E-7A0DD7528DA6}"/>
          </ac:picMkLst>
        </pc:picChg>
        <pc:picChg chg="add del mod ord">
          <ac:chgData name="Leonie Smith" userId="fed1330f33f5650e" providerId="LiveId" clId="{384FFA4E-7665-4A7F-8A47-2AF703C4DA58}" dt="2023-10-26T09:06:25.523" v="50"/>
          <ac:picMkLst>
            <pc:docMk/>
            <pc:sldMk cId="2223752114" sldId="286"/>
            <ac:picMk id="18" creationId="{DEC4D295-EDF4-E0A8-9952-1C44E4CC3059}"/>
          </ac:picMkLst>
        </pc:picChg>
        <pc:picChg chg="add del mod">
          <ac:chgData name="Leonie Smith" userId="fed1330f33f5650e" providerId="LiveId" clId="{384FFA4E-7665-4A7F-8A47-2AF703C4DA58}" dt="2023-10-26T09:06:27.382" v="52"/>
          <ac:picMkLst>
            <pc:docMk/>
            <pc:sldMk cId="2223752114" sldId="286"/>
            <ac:picMk id="19" creationId="{E8D142DE-9FE0-3723-E191-F691912ED831}"/>
          </ac:picMkLst>
        </pc:picChg>
        <pc:picChg chg="add del mod ord">
          <ac:chgData name="Leonie Smith" userId="fed1330f33f5650e" providerId="LiveId" clId="{384FFA4E-7665-4A7F-8A47-2AF703C4DA58}" dt="2023-10-26T09:06:36.542" v="53"/>
          <ac:picMkLst>
            <pc:docMk/>
            <pc:sldMk cId="2223752114" sldId="286"/>
            <ac:picMk id="22" creationId="{102E044C-54E4-83AD-7D46-919B649E8E5C}"/>
          </ac:picMkLst>
        </pc:picChg>
        <pc:picChg chg="add del mod">
          <ac:chgData name="Leonie Smith" userId="fed1330f33f5650e" providerId="LiveId" clId="{384FFA4E-7665-4A7F-8A47-2AF703C4DA58}" dt="2023-10-26T09:06:38.215" v="55"/>
          <ac:picMkLst>
            <pc:docMk/>
            <pc:sldMk cId="2223752114" sldId="286"/>
            <ac:picMk id="23" creationId="{78325C87-268D-A42D-25AE-9C8AD62D17BB}"/>
          </ac:picMkLst>
        </pc:picChg>
        <pc:picChg chg="add del mod ord">
          <ac:chgData name="Leonie Smith" userId="fed1330f33f5650e" providerId="LiveId" clId="{384FFA4E-7665-4A7F-8A47-2AF703C4DA58}" dt="2023-10-26T09:06:47.682" v="56"/>
          <ac:picMkLst>
            <pc:docMk/>
            <pc:sldMk cId="2223752114" sldId="286"/>
            <ac:picMk id="26" creationId="{0109553F-8657-3283-D583-E7118DC6749C}"/>
          </ac:picMkLst>
        </pc:picChg>
        <pc:picChg chg="add del mod">
          <ac:chgData name="Leonie Smith" userId="fed1330f33f5650e" providerId="LiveId" clId="{384FFA4E-7665-4A7F-8A47-2AF703C4DA58}" dt="2023-10-26T09:07:12.749" v="58"/>
          <ac:picMkLst>
            <pc:docMk/>
            <pc:sldMk cId="2223752114" sldId="286"/>
            <ac:picMk id="27" creationId="{870F4569-B87C-2D53-343C-9B0A98722645}"/>
          </ac:picMkLst>
        </pc:picChg>
        <pc:picChg chg="add del mod ord">
          <ac:chgData name="Leonie Smith" userId="fed1330f33f5650e" providerId="LiveId" clId="{384FFA4E-7665-4A7F-8A47-2AF703C4DA58}" dt="2023-10-26T09:07:22.062" v="59"/>
          <ac:picMkLst>
            <pc:docMk/>
            <pc:sldMk cId="2223752114" sldId="286"/>
            <ac:picMk id="32" creationId="{DE7DC978-8825-CBA7-1A2E-202C4A47BF6F}"/>
          </ac:picMkLst>
        </pc:picChg>
        <pc:picChg chg="add del mod">
          <ac:chgData name="Leonie Smith" userId="fed1330f33f5650e" providerId="LiveId" clId="{384FFA4E-7665-4A7F-8A47-2AF703C4DA58}" dt="2023-10-26T09:07:33.526" v="61"/>
          <ac:picMkLst>
            <pc:docMk/>
            <pc:sldMk cId="2223752114" sldId="286"/>
            <ac:picMk id="33" creationId="{FDC2789B-9119-D1A1-EB6E-09BFBC32A186}"/>
          </ac:picMkLst>
        </pc:picChg>
        <pc:picChg chg="add del mod ord">
          <ac:chgData name="Leonie Smith" userId="fed1330f33f5650e" providerId="LiveId" clId="{384FFA4E-7665-4A7F-8A47-2AF703C4DA58}" dt="2023-10-26T09:07:38.264" v="62"/>
          <ac:picMkLst>
            <pc:docMk/>
            <pc:sldMk cId="2223752114" sldId="286"/>
            <ac:picMk id="38" creationId="{3E8F72C1-0812-429E-00B5-451BC99B0C9C}"/>
          </ac:picMkLst>
        </pc:picChg>
        <pc:picChg chg="add del mod">
          <ac:chgData name="Leonie Smith" userId="fed1330f33f5650e" providerId="LiveId" clId="{384FFA4E-7665-4A7F-8A47-2AF703C4DA58}" dt="2023-10-26T09:07:39.445" v="64"/>
          <ac:picMkLst>
            <pc:docMk/>
            <pc:sldMk cId="2223752114" sldId="286"/>
            <ac:picMk id="39" creationId="{CF5CF92A-43F0-F2E3-289C-7FA34D0840B6}"/>
          </ac:picMkLst>
        </pc:picChg>
        <pc:picChg chg="add del mod ord">
          <ac:chgData name="Leonie Smith" userId="fed1330f33f5650e" providerId="LiveId" clId="{384FFA4E-7665-4A7F-8A47-2AF703C4DA58}" dt="2023-10-26T09:07:47.866" v="65"/>
          <ac:picMkLst>
            <pc:docMk/>
            <pc:sldMk cId="2223752114" sldId="286"/>
            <ac:picMk id="42" creationId="{F9E7E4D4-A62A-C127-C271-3C7B7635927A}"/>
          </ac:picMkLst>
        </pc:picChg>
        <pc:picChg chg="add mod">
          <ac:chgData name="Leonie Smith" userId="fed1330f33f5650e" providerId="LiveId" clId="{384FFA4E-7665-4A7F-8A47-2AF703C4DA58}" dt="2023-10-26T09:07:47.866" v="65"/>
          <ac:picMkLst>
            <pc:docMk/>
            <pc:sldMk cId="2223752114" sldId="286"/>
            <ac:picMk id="43" creationId="{E0DC46D6-9389-3992-DFBA-8DFFA80CA3B3}"/>
          </ac:picMkLst>
        </pc:picChg>
      </pc:sldChg>
      <pc:sldChg chg="addSp delSp modSp mod modTransition modAnim">
        <pc:chgData name="Leonie Smith" userId="fed1330f33f5650e" providerId="LiveId" clId="{384FFA4E-7665-4A7F-8A47-2AF703C4DA58}" dt="2023-10-27T07:44:29.257" v="77"/>
        <pc:sldMkLst>
          <pc:docMk/>
          <pc:sldMk cId="680484570" sldId="287"/>
        </pc:sldMkLst>
        <pc:picChg chg="add del mod">
          <ac:chgData name="Leonie Smith" userId="fed1330f33f5650e" providerId="LiveId" clId="{384FFA4E-7665-4A7F-8A47-2AF703C4DA58}" dt="2023-10-26T09:08:11.855" v="68"/>
          <ac:picMkLst>
            <pc:docMk/>
            <pc:sldMk cId="680484570" sldId="287"/>
            <ac:picMk id="3" creationId="{301C25B2-CF7C-A99A-7389-4F5268685E58}"/>
          </ac:picMkLst>
        </pc:picChg>
        <pc:picChg chg="add del mod">
          <ac:chgData name="Leonie Smith" userId="fed1330f33f5650e" providerId="LiveId" clId="{384FFA4E-7665-4A7F-8A47-2AF703C4DA58}" dt="2023-10-26T09:08:42.240" v="70"/>
          <ac:picMkLst>
            <pc:docMk/>
            <pc:sldMk cId="680484570" sldId="287"/>
            <ac:picMk id="5" creationId="{04F9353D-6327-A638-2150-E781933D1EBD}"/>
          </ac:picMkLst>
        </pc:picChg>
        <pc:picChg chg="add del mod ord">
          <ac:chgData name="Leonie Smith" userId="fed1330f33f5650e" providerId="LiveId" clId="{384FFA4E-7665-4A7F-8A47-2AF703C4DA58}" dt="2023-10-27T07:44:29.257" v="77"/>
          <ac:picMkLst>
            <pc:docMk/>
            <pc:sldMk cId="680484570" sldId="287"/>
            <ac:picMk id="8" creationId="{3AC25481-DDA3-CF1E-E9D8-03CCC5487776}"/>
          </ac:picMkLst>
        </pc:picChg>
        <pc:picChg chg="del">
          <ac:chgData name="Leonie Smith" userId="fed1330f33f5650e" providerId="LiveId" clId="{384FFA4E-7665-4A7F-8A47-2AF703C4DA58}" dt="2023-10-26T09:08:01.825" v="67"/>
          <ac:picMkLst>
            <pc:docMk/>
            <pc:sldMk cId="680484570" sldId="287"/>
            <ac:picMk id="8" creationId="{F8D32919-5AE5-4919-8DAA-151856352967}"/>
          </ac:picMkLst>
        </pc:picChg>
        <pc:picChg chg="add mod">
          <ac:chgData name="Leonie Smith" userId="fed1330f33f5650e" providerId="LiveId" clId="{384FFA4E-7665-4A7F-8A47-2AF703C4DA58}" dt="2023-10-27T07:44:29.257" v="77"/>
          <ac:picMkLst>
            <pc:docMk/>
            <pc:sldMk cId="680484570" sldId="287"/>
            <ac:picMk id="9" creationId="{3381569C-495F-026B-8DB4-48999827D289}"/>
          </ac:picMkLst>
        </pc:picChg>
        <pc:picChg chg="add del mod ord">
          <ac:chgData name="Leonie Smith" userId="fed1330f33f5650e" providerId="LiveId" clId="{384FFA4E-7665-4A7F-8A47-2AF703C4DA58}" dt="2023-10-26T09:08:52.161" v="71"/>
          <ac:picMkLst>
            <pc:docMk/>
            <pc:sldMk cId="680484570" sldId="287"/>
            <ac:picMk id="14" creationId="{2E8F2386-3CE1-20CC-4C0F-EB4C6FDFE79B}"/>
          </ac:picMkLst>
        </pc:picChg>
        <pc:picChg chg="add del mod">
          <ac:chgData name="Leonie Smith" userId="fed1330f33f5650e" providerId="LiveId" clId="{384FFA4E-7665-4A7F-8A47-2AF703C4DA58}" dt="2023-10-26T09:08:54.118" v="73"/>
          <ac:picMkLst>
            <pc:docMk/>
            <pc:sldMk cId="680484570" sldId="287"/>
            <ac:picMk id="15" creationId="{9A0A326C-8837-01D3-45C7-82636E713154}"/>
          </ac:picMkLst>
        </pc:picChg>
        <pc:picChg chg="add del mod ord">
          <ac:chgData name="Leonie Smith" userId="fed1330f33f5650e" providerId="LiveId" clId="{384FFA4E-7665-4A7F-8A47-2AF703C4DA58}" dt="2023-10-26T09:09:04.388" v="74"/>
          <ac:picMkLst>
            <pc:docMk/>
            <pc:sldMk cId="680484570" sldId="287"/>
            <ac:picMk id="18" creationId="{4B3884A0-2B07-C20E-CB85-733301F51628}"/>
          </ac:picMkLst>
        </pc:picChg>
        <pc:picChg chg="add del mod">
          <ac:chgData name="Leonie Smith" userId="fed1330f33f5650e" providerId="LiveId" clId="{384FFA4E-7665-4A7F-8A47-2AF703C4DA58}" dt="2023-10-27T07:44:18.102" v="76"/>
          <ac:picMkLst>
            <pc:docMk/>
            <pc:sldMk cId="680484570" sldId="287"/>
            <ac:picMk id="19" creationId="{276281CB-A688-78E4-FF05-E0D9287A349A}"/>
          </ac:picMkLst>
        </pc:picChg>
      </pc:sldChg>
      <pc:sldChg chg="addSp delSp modSp mod modTransition modAnim">
        <pc:chgData name="Leonie Smith" userId="fed1330f33f5650e" providerId="LiveId" clId="{384FFA4E-7665-4A7F-8A47-2AF703C4DA58}" dt="2023-10-27T07:44:58.899" v="80"/>
        <pc:sldMkLst>
          <pc:docMk/>
          <pc:sldMk cId="1206678836" sldId="289"/>
        </pc:sldMkLst>
        <pc:picChg chg="del">
          <ac:chgData name="Leonie Smith" userId="fed1330f33f5650e" providerId="LiveId" clId="{384FFA4E-7665-4A7F-8A47-2AF703C4DA58}" dt="2023-10-27T07:44:46.989" v="79"/>
          <ac:picMkLst>
            <pc:docMk/>
            <pc:sldMk cId="1206678836" sldId="289"/>
            <ac:picMk id="3" creationId="{2D22797C-A6E8-43CB-A098-C2E7B4672167}"/>
          </ac:picMkLst>
        </pc:picChg>
        <pc:picChg chg="add del mod">
          <ac:chgData name="Leonie Smith" userId="fed1330f33f5650e" providerId="LiveId" clId="{384FFA4E-7665-4A7F-8A47-2AF703C4DA58}" dt="2023-10-27T07:44:58.899" v="80"/>
          <ac:picMkLst>
            <pc:docMk/>
            <pc:sldMk cId="1206678836" sldId="289"/>
            <ac:picMk id="9" creationId="{ECB59895-482D-5B08-6E02-6D76146018ED}"/>
          </ac:picMkLst>
        </pc:picChg>
        <pc:picChg chg="add mod">
          <ac:chgData name="Leonie Smith" userId="fed1330f33f5650e" providerId="LiveId" clId="{384FFA4E-7665-4A7F-8A47-2AF703C4DA58}" dt="2023-10-27T07:44:58.899" v="80"/>
          <ac:picMkLst>
            <pc:docMk/>
            <pc:sldMk cId="1206678836" sldId="289"/>
            <ac:picMk id="10" creationId="{18E81EDD-EAFB-D7AA-DB41-C795AD886E48}"/>
          </ac:picMkLst>
        </pc:picChg>
      </pc:sldChg>
      <pc:sldChg chg="addSp delSp modSp mod modTransition modAnim">
        <pc:chgData name="Leonie Smith" userId="fed1330f33f5650e" providerId="LiveId" clId="{384FFA4E-7665-4A7F-8A47-2AF703C4DA58}" dt="2023-10-27T07:46:04.083" v="83"/>
        <pc:sldMkLst>
          <pc:docMk/>
          <pc:sldMk cId="3289899634" sldId="290"/>
        </pc:sldMkLst>
        <pc:picChg chg="del">
          <ac:chgData name="Leonie Smith" userId="fed1330f33f5650e" providerId="LiveId" clId="{384FFA4E-7665-4A7F-8A47-2AF703C4DA58}" dt="2023-10-27T07:45:49.413" v="82"/>
          <ac:picMkLst>
            <pc:docMk/>
            <pc:sldMk cId="3289899634" sldId="290"/>
            <ac:picMk id="2" creationId="{39A4B9C3-C13E-42A9-9978-E0B8854D3760}"/>
          </ac:picMkLst>
        </pc:picChg>
        <pc:picChg chg="add del mod">
          <ac:chgData name="Leonie Smith" userId="fed1330f33f5650e" providerId="LiveId" clId="{384FFA4E-7665-4A7F-8A47-2AF703C4DA58}" dt="2023-10-27T07:46:04.083" v="83"/>
          <ac:picMkLst>
            <pc:docMk/>
            <pc:sldMk cId="3289899634" sldId="290"/>
            <ac:picMk id="5" creationId="{6466118E-1E68-0CC6-BEF9-BF667701168F}"/>
          </ac:picMkLst>
        </pc:picChg>
        <pc:picChg chg="add mod">
          <ac:chgData name="Leonie Smith" userId="fed1330f33f5650e" providerId="LiveId" clId="{384FFA4E-7665-4A7F-8A47-2AF703C4DA58}" dt="2023-10-27T07:46:04.083" v="83"/>
          <ac:picMkLst>
            <pc:docMk/>
            <pc:sldMk cId="3289899634" sldId="290"/>
            <ac:picMk id="7" creationId="{E4A61328-17E2-8A42-5D68-F6884D0DA42D}"/>
          </ac:picMkLst>
        </pc:picChg>
      </pc:sldChg>
      <pc:sldChg chg="addSp delSp modSp mod modTransition modAnim">
        <pc:chgData name="Leonie Smith" userId="fed1330f33f5650e" providerId="LiveId" clId="{384FFA4E-7665-4A7F-8A47-2AF703C4DA58}" dt="2023-10-27T07:48:25.264" v="95"/>
        <pc:sldMkLst>
          <pc:docMk/>
          <pc:sldMk cId="66364055" sldId="291"/>
        </pc:sldMkLst>
        <pc:picChg chg="add del mod">
          <ac:chgData name="Leonie Smith" userId="fed1330f33f5650e" providerId="LiveId" clId="{384FFA4E-7665-4A7F-8A47-2AF703C4DA58}" dt="2023-10-27T07:46:46.566" v="86"/>
          <ac:picMkLst>
            <pc:docMk/>
            <pc:sldMk cId="66364055" sldId="291"/>
            <ac:picMk id="3" creationId="{B31480C3-0A87-3842-195C-29A27F980789}"/>
          </ac:picMkLst>
        </pc:picChg>
        <pc:picChg chg="add del mod">
          <ac:chgData name="Leonie Smith" userId="fed1330f33f5650e" providerId="LiveId" clId="{384FFA4E-7665-4A7F-8A47-2AF703C4DA58}" dt="2023-10-27T07:47:33.592" v="88"/>
          <ac:picMkLst>
            <pc:docMk/>
            <pc:sldMk cId="66364055" sldId="291"/>
            <ac:picMk id="5" creationId="{53454001-729E-7513-6BEC-013100ED0C99}"/>
          </ac:picMkLst>
        </pc:picChg>
        <pc:picChg chg="add del mod ord">
          <ac:chgData name="Leonie Smith" userId="fed1330f33f5650e" providerId="LiveId" clId="{384FFA4E-7665-4A7F-8A47-2AF703C4DA58}" dt="2023-10-27T07:47:45.250" v="89"/>
          <ac:picMkLst>
            <pc:docMk/>
            <pc:sldMk cId="66364055" sldId="291"/>
            <ac:picMk id="9" creationId="{BED21F7D-750B-00E3-806A-D38DC435DD7D}"/>
          </ac:picMkLst>
        </pc:picChg>
        <pc:picChg chg="add del mod">
          <ac:chgData name="Leonie Smith" userId="fed1330f33f5650e" providerId="LiveId" clId="{384FFA4E-7665-4A7F-8A47-2AF703C4DA58}" dt="2023-10-27T07:47:54.468" v="91"/>
          <ac:picMkLst>
            <pc:docMk/>
            <pc:sldMk cId="66364055" sldId="291"/>
            <ac:picMk id="10" creationId="{8BF687D8-0B72-AB41-85EE-F7617B841898}"/>
          </ac:picMkLst>
        </pc:picChg>
        <pc:picChg chg="add del mod ord">
          <ac:chgData name="Leonie Smith" userId="fed1330f33f5650e" providerId="LiveId" clId="{384FFA4E-7665-4A7F-8A47-2AF703C4DA58}" dt="2023-10-27T07:48:03.630" v="92"/>
          <ac:picMkLst>
            <pc:docMk/>
            <pc:sldMk cId="66364055" sldId="291"/>
            <ac:picMk id="13" creationId="{257FF002-3AA3-6C0C-BECF-3AF42CFEDDAA}"/>
          </ac:picMkLst>
        </pc:picChg>
        <pc:picChg chg="add del mod">
          <ac:chgData name="Leonie Smith" userId="fed1330f33f5650e" providerId="LiveId" clId="{384FFA4E-7665-4A7F-8A47-2AF703C4DA58}" dt="2023-10-27T07:48:07.990" v="94"/>
          <ac:picMkLst>
            <pc:docMk/>
            <pc:sldMk cId="66364055" sldId="291"/>
            <ac:picMk id="14" creationId="{6D48C592-106F-EDE6-3BE9-D9BAF5A301C6}"/>
          </ac:picMkLst>
        </pc:picChg>
        <pc:picChg chg="del">
          <ac:chgData name="Leonie Smith" userId="fed1330f33f5650e" providerId="LiveId" clId="{384FFA4E-7665-4A7F-8A47-2AF703C4DA58}" dt="2023-10-27T07:46:29.448" v="85"/>
          <ac:picMkLst>
            <pc:docMk/>
            <pc:sldMk cId="66364055" sldId="291"/>
            <ac:picMk id="15" creationId="{862661BC-39EE-4B10-8FA3-3B22BA64C5AD}"/>
          </ac:picMkLst>
        </pc:picChg>
        <pc:picChg chg="add del mod ord">
          <ac:chgData name="Leonie Smith" userId="fed1330f33f5650e" providerId="LiveId" clId="{384FFA4E-7665-4A7F-8A47-2AF703C4DA58}" dt="2023-10-27T07:48:25.264" v="95"/>
          <ac:picMkLst>
            <pc:docMk/>
            <pc:sldMk cId="66364055" sldId="291"/>
            <ac:picMk id="18" creationId="{5464F8F9-8839-0B57-9E58-FBE284262EF1}"/>
          </ac:picMkLst>
        </pc:picChg>
        <pc:picChg chg="add mod">
          <ac:chgData name="Leonie Smith" userId="fed1330f33f5650e" providerId="LiveId" clId="{384FFA4E-7665-4A7F-8A47-2AF703C4DA58}" dt="2023-10-27T07:48:25.264" v="95"/>
          <ac:picMkLst>
            <pc:docMk/>
            <pc:sldMk cId="66364055" sldId="291"/>
            <ac:picMk id="19" creationId="{7402ADD0-D553-E6F8-C37D-60C4F423FCBE}"/>
          </ac:picMkLst>
        </pc:picChg>
      </pc:sldChg>
      <pc:sldChg chg="addSp delSp modSp mod modTransition modAnim">
        <pc:chgData name="Leonie Smith" userId="fed1330f33f5650e" providerId="LiveId" clId="{384FFA4E-7665-4A7F-8A47-2AF703C4DA58}" dt="2023-10-27T07:49:09.118" v="98"/>
        <pc:sldMkLst>
          <pc:docMk/>
          <pc:sldMk cId="768309068" sldId="292"/>
        </pc:sldMkLst>
        <pc:picChg chg="add del mod">
          <ac:chgData name="Leonie Smith" userId="fed1330f33f5650e" providerId="LiveId" clId="{384FFA4E-7665-4A7F-8A47-2AF703C4DA58}" dt="2023-10-27T07:49:09.118" v="98"/>
          <ac:picMkLst>
            <pc:docMk/>
            <pc:sldMk cId="768309068" sldId="292"/>
            <ac:picMk id="3" creationId="{C608909D-07C6-A3AC-8B9D-951C57A0E176}"/>
          </ac:picMkLst>
        </pc:picChg>
        <pc:picChg chg="add mod">
          <ac:chgData name="Leonie Smith" userId="fed1330f33f5650e" providerId="LiveId" clId="{384FFA4E-7665-4A7F-8A47-2AF703C4DA58}" dt="2023-10-27T07:49:09.118" v="98"/>
          <ac:picMkLst>
            <pc:docMk/>
            <pc:sldMk cId="768309068" sldId="292"/>
            <ac:picMk id="5" creationId="{CFF0E164-4CDE-B5F1-E5D4-4F69228597F1}"/>
          </ac:picMkLst>
        </pc:picChg>
        <pc:picChg chg="del">
          <ac:chgData name="Leonie Smith" userId="fed1330f33f5650e" providerId="LiveId" clId="{384FFA4E-7665-4A7F-8A47-2AF703C4DA58}" dt="2023-10-27T07:48:50.555" v="97"/>
          <ac:picMkLst>
            <pc:docMk/>
            <pc:sldMk cId="768309068" sldId="292"/>
            <ac:picMk id="12" creationId="{54B41161-1980-418D-AEEC-F74AA2AE8C1D}"/>
          </ac:picMkLst>
        </pc:picChg>
      </pc:sldChg>
      <pc:sldChg chg="addSp delSp modSp mod modTransition modAnim">
        <pc:chgData name="Leonie Smith" userId="fed1330f33f5650e" providerId="LiveId" clId="{384FFA4E-7665-4A7F-8A47-2AF703C4DA58}" dt="2023-10-27T07:49:46.033" v="101"/>
        <pc:sldMkLst>
          <pc:docMk/>
          <pc:sldMk cId="2175593715" sldId="303"/>
        </pc:sldMkLst>
        <pc:picChg chg="del">
          <ac:chgData name="Leonie Smith" userId="fed1330f33f5650e" providerId="LiveId" clId="{384FFA4E-7665-4A7F-8A47-2AF703C4DA58}" dt="2023-10-27T07:49:36.099" v="100"/>
          <ac:picMkLst>
            <pc:docMk/>
            <pc:sldMk cId="2175593715" sldId="303"/>
            <ac:picMk id="3" creationId="{6E0F3A1E-1E98-45A0-B519-2DAB2464E1F1}"/>
          </ac:picMkLst>
        </pc:picChg>
        <pc:picChg chg="add del mod">
          <ac:chgData name="Leonie Smith" userId="fed1330f33f5650e" providerId="LiveId" clId="{384FFA4E-7665-4A7F-8A47-2AF703C4DA58}" dt="2023-10-27T07:49:46.033" v="101"/>
          <ac:picMkLst>
            <pc:docMk/>
            <pc:sldMk cId="2175593715" sldId="303"/>
            <ac:picMk id="5" creationId="{F47F68DC-FB9C-EADF-124C-4935D67271CB}"/>
          </ac:picMkLst>
        </pc:picChg>
        <pc:picChg chg="add mod">
          <ac:chgData name="Leonie Smith" userId="fed1330f33f5650e" providerId="LiveId" clId="{384FFA4E-7665-4A7F-8A47-2AF703C4DA58}" dt="2023-10-27T07:49:46.033" v="101"/>
          <ac:picMkLst>
            <pc:docMk/>
            <pc:sldMk cId="2175593715" sldId="303"/>
            <ac:picMk id="7" creationId="{60C51999-888E-41D6-FB64-8357573A326B}"/>
          </ac:picMkLst>
        </pc:picChg>
      </pc:sldChg>
      <pc:sldChg chg="addSp delSp modSp mod modTransition modAnim">
        <pc:chgData name="Leonie Smith" userId="fed1330f33f5650e" providerId="LiveId" clId="{384FFA4E-7665-4A7F-8A47-2AF703C4DA58}" dt="2023-10-27T07:50:24.204" v="104"/>
        <pc:sldMkLst>
          <pc:docMk/>
          <pc:sldMk cId="558270468" sldId="304"/>
        </pc:sldMkLst>
        <pc:picChg chg="add del mod">
          <ac:chgData name="Leonie Smith" userId="fed1330f33f5650e" providerId="LiveId" clId="{384FFA4E-7665-4A7F-8A47-2AF703C4DA58}" dt="2023-10-27T07:50:24.204" v="104"/>
          <ac:picMkLst>
            <pc:docMk/>
            <pc:sldMk cId="558270468" sldId="304"/>
            <ac:picMk id="3" creationId="{C0B503C9-0CB4-7964-DC9B-EE0102841910}"/>
          </ac:picMkLst>
        </pc:picChg>
        <pc:picChg chg="add mod">
          <ac:chgData name="Leonie Smith" userId="fed1330f33f5650e" providerId="LiveId" clId="{384FFA4E-7665-4A7F-8A47-2AF703C4DA58}" dt="2023-10-27T07:50:24.204" v="104"/>
          <ac:picMkLst>
            <pc:docMk/>
            <pc:sldMk cId="558270468" sldId="304"/>
            <ac:picMk id="5" creationId="{E4169EE2-C855-5102-F15B-0663F30ACD6A}"/>
          </ac:picMkLst>
        </pc:picChg>
        <pc:picChg chg="del">
          <ac:chgData name="Leonie Smith" userId="fed1330f33f5650e" providerId="LiveId" clId="{384FFA4E-7665-4A7F-8A47-2AF703C4DA58}" dt="2023-10-27T07:50:09.903" v="103"/>
          <ac:picMkLst>
            <pc:docMk/>
            <pc:sldMk cId="558270468" sldId="304"/>
            <ac:picMk id="19" creationId="{857E8239-0296-41B1-9960-189DEF844517}"/>
          </ac:picMkLst>
        </pc:picChg>
      </pc:sldChg>
      <pc:sldChg chg="addSp delSp modSp mod modTransition modAnim">
        <pc:chgData name="Leonie Smith" userId="fed1330f33f5650e" providerId="LiveId" clId="{384FFA4E-7665-4A7F-8A47-2AF703C4DA58}" dt="2023-10-27T07:51:16.326" v="107"/>
        <pc:sldMkLst>
          <pc:docMk/>
          <pc:sldMk cId="1131394432" sldId="305"/>
        </pc:sldMkLst>
        <pc:picChg chg="del">
          <ac:chgData name="Leonie Smith" userId="fed1330f33f5650e" providerId="LiveId" clId="{384FFA4E-7665-4A7F-8A47-2AF703C4DA58}" dt="2023-10-27T07:50:58.554" v="106"/>
          <ac:picMkLst>
            <pc:docMk/>
            <pc:sldMk cId="1131394432" sldId="305"/>
            <ac:picMk id="3" creationId="{C9D02076-38F9-4254-B9C5-71AD02FA0FDA}"/>
          </ac:picMkLst>
        </pc:picChg>
        <pc:picChg chg="add del mod">
          <ac:chgData name="Leonie Smith" userId="fed1330f33f5650e" providerId="LiveId" clId="{384FFA4E-7665-4A7F-8A47-2AF703C4DA58}" dt="2023-10-27T07:51:16.326" v="107"/>
          <ac:picMkLst>
            <pc:docMk/>
            <pc:sldMk cId="1131394432" sldId="305"/>
            <ac:picMk id="5" creationId="{9D9A3868-0D0F-C5C9-9089-818354465D28}"/>
          </ac:picMkLst>
        </pc:picChg>
        <pc:picChg chg="add mod">
          <ac:chgData name="Leonie Smith" userId="fed1330f33f5650e" providerId="LiveId" clId="{384FFA4E-7665-4A7F-8A47-2AF703C4DA58}" dt="2023-10-27T07:51:16.326" v="107"/>
          <ac:picMkLst>
            <pc:docMk/>
            <pc:sldMk cId="1131394432" sldId="305"/>
            <ac:picMk id="7" creationId="{C552A4EA-1858-5272-9DC8-01F3C6A1EC86}"/>
          </ac:picMkLst>
        </pc:picChg>
      </pc:sldChg>
      <pc:sldChg chg="addSp delSp modSp mod modTransition modAnim">
        <pc:chgData name="Leonie Smith" userId="fed1330f33f5650e" providerId="LiveId" clId="{384FFA4E-7665-4A7F-8A47-2AF703C4DA58}" dt="2023-10-27T07:52:05.900" v="110"/>
        <pc:sldMkLst>
          <pc:docMk/>
          <pc:sldMk cId="1792026114" sldId="306"/>
        </pc:sldMkLst>
        <pc:picChg chg="del">
          <ac:chgData name="Leonie Smith" userId="fed1330f33f5650e" providerId="LiveId" clId="{384FFA4E-7665-4A7F-8A47-2AF703C4DA58}" dt="2023-10-27T07:51:49.441" v="109"/>
          <ac:picMkLst>
            <pc:docMk/>
            <pc:sldMk cId="1792026114" sldId="306"/>
            <ac:picMk id="2" creationId="{D5E94941-5C58-465C-B016-E2BC3E5B7EB7}"/>
          </ac:picMkLst>
        </pc:picChg>
        <pc:picChg chg="add del mod">
          <ac:chgData name="Leonie Smith" userId="fed1330f33f5650e" providerId="LiveId" clId="{384FFA4E-7665-4A7F-8A47-2AF703C4DA58}" dt="2023-10-27T07:52:05.900" v="110"/>
          <ac:picMkLst>
            <pc:docMk/>
            <pc:sldMk cId="1792026114" sldId="306"/>
            <ac:picMk id="5" creationId="{BBD07CDF-91A4-E432-D5FB-2049C8092CE8}"/>
          </ac:picMkLst>
        </pc:picChg>
        <pc:picChg chg="add mod">
          <ac:chgData name="Leonie Smith" userId="fed1330f33f5650e" providerId="LiveId" clId="{384FFA4E-7665-4A7F-8A47-2AF703C4DA58}" dt="2023-10-27T07:52:05.900" v="110"/>
          <ac:picMkLst>
            <pc:docMk/>
            <pc:sldMk cId="1792026114" sldId="306"/>
            <ac:picMk id="7" creationId="{4DDB851A-B59A-F6F8-4046-686F2FD9C09A}"/>
          </ac:picMkLst>
        </pc:picChg>
      </pc:sldChg>
      <pc:sldChg chg="addSp delSp modSp mod modTransition modAnim">
        <pc:chgData name="Leonie Smith" userId="fed1330f33f5650e" providerId="LiveId" clId="{384FFA4E-7665-4A7F-8A47-2AF703C4DA58}" dt="2023-10-27T07:53:01.847" v="116"/>
        <pc:sldMkLst>
          <pc:docMk/>
          <pc:sldMk cId="1469732928" sldId="307"/>
        </pc:sldMkLst>
        <pc:picChg chg="del">
          <ac:chgData name="Leonie Smith" userId="fed1330f33f5650e" providerId="LiveId" clId="{384FFA4E-7665-4A7F-8A47-2AF703C4DA58}" dt="2023-10-27T07:52:34.974" v="112"/>
          <ac:picMkLst>
            <pc:docMk/>
            <pc:sldMk cId="1469732928" sldId="307"/>
            <ac:picMk id="3" creationId="{B5E87041-74CC-4D7B-A462-2E1DA75F930B}"/>
          </ac:picMkLst>
        </pc:picChg>
        <pc:picChg chg="add del mod">
          <ac:chgData name="Leonie Smith" userId="fed1330f33f5650e" providerId="LiveId" clId="{384FFA4E-7665-4A7F-8A47-2AF703C4DA58}" dt="2023-10-27T07:52:41.995" v="113"/>
          <ac:picMkLst>
            <pc:docMk/>
            <pc:sldMk cId="1469732928" sldId="307"/>
            <ac:picMk id="5" creationId="{6D9EB6B4-A612-5215-B18C-527C01071EDD}"/>
          </ac:picMkLst>
        </pc:picChg>
        <pc:picChg chg="add del mod">
          <ac:chgData name="Leonie Smith" userId="fed1330f33f5650e" providerId="LiveId" clId="{384FFA4E-7665-4A7F-8A47-2AF703C4DA58}" dt="2023-10-27T07:52:51.924" v="115"/>
          <ac:picMkLst>
            <pc:docMk/>
            <pc:sldMk cId="1469732928" sldId="307"/>
            <ac:picMk id="7" creationId="{D3A8DEE9-AAD5-D40A-9F2F-5AEC55D8BB84}"/>
          </ac:picMkLst>
        </pc:picChg>
        <pc:picChg chg="add del mod ord">
          <ac:chgData name="Leonie Smith" userId="fed1330f33f5650e" providerId="LiveId" clId="{384FFA4E-7665-4A7F-8A47-2AF703C4DA58}" dt="2023-10-27T07:53:01.847" v="116"/>
          <ac:picMkLst>
            <pc:docMk/>
            <pc:sldMk cId="1469732928" sldId="307"/>
            <ac:picMk id="10" creationId="{6FB9F32E-41F0-34DF-1E6E-94A3E8191E52}"/>
          </ac:picMkLst>
        </pc:picChg>
        <pc:picChg chg="add mod">
          <ac:chgData name="Leonie Smith" userId="fed1330f33f5650e" providerId="LiveId" clId="{384FFA4E-7665-4A7F-8A47-2AF703C4DA58}" dt="2023-10-27T07:53:01.847" v="116"/>
          <ac:picMkLst>
            <pc:docMk/>
            <pc:sldMk cId="1469732928" sldId="307"/>
            <ac:picMk id="11" creationId="{6E6AE0C3-40E3-85BE-C7D1-8A8ABF5C390D}"/>
          </ac:picMkLst>
        </pc:picChg>
      </pc:sldChg>
      <pc:sldChg chg="addSp delSp modSp mod modTransition modAnim">
        <pc:chgData name="Leonie Smith" userId="fed1330f33f5650e" providerId="LiveId" clId="{384FFA4E-7665-4A7F-8A47-2AF703C4DA58}" dt="2023-10-27T07:53:41.913" v="119"/>
        <pc:sldMkLst>
          <pc:docMk/>
          <pc:sldMk cId="843655711" sldId="308"/>
        </pc:sldMkLst>
        <pc:picChg chg="add del mod">
          <ac:chgData name="Leonie Smith" userId="fed1330f33f5650e" providerId="LiveId" clId="{384FFA4E-7665-4A7F-8A47-2AF703C4DA58}" dt="2023-10-27T07:53:41.913" v="119"/>
          <ac:picMkLst>
            <pc:docMk/>
            <pc:sldMk cId="843655711" sldId="308"/>
            <ac:picMk id="3" creationId="{3944533E-797B-B229-3042-0FDDBC0E2FEF}"/>
          </ac:picMkLst>
        </pc:picChg>
        <pc:picChg chg="del">
          <ac:chgData name="Leonie Smith" userId="fed1330f33f5650e" providerId="LiveId" clId="{384FFA4E-7665-4A7F-8A47-2AF703C4DA58}" dt="2023-10-27T07:53:27.102" v="118"/>
          <ac:picMkLst>
            <pc:docMk/>
            <pc:sldMk cId="843655711" sldId="308"/>
            <ac:picMk id="5" creationId="{EC891DE2-73A1-4278-B173-C88804C5F637}"/>
          </ac:picMkLst>
        </pc:picChg>
        <pc:picChg chg="add mod">
          <ac:chgData name="Leonie Smith" userId="fed1330f33f5650e" providerId="LiveId" clId="{384FFA4E-7665-4A7F-8A47-2AF703C4DA58}" dt="2023-10-27T07:53:41.913" v="119"/>
          <ac:picMkLst>
            <pc:docMk/>
            <pc:sldMk cId="843655711" sldId="308"/>
            <ac:picMk id="7" creationId="{5B80C9E7-672B-50D8-E6CF-1F2431326787}"/>
          </ac:picMkLst>
        </pc:picChg>
      </pc:sldChg>
      <pc:sldChg chg="addSp delSp modSp mod modTransition modAnim">
        <pc:chgData name="Leonie Smith" userId="fed1330f33f5650e" providerId="LiveId" clId="{384FFA4E-7665-4A7F-8A47-2AF703C4DA58}" dt="2023-10-27T07:54:39.991" v="125"/>
        <pc:sldMkLst>
          <pc:docMk/>
          <pc:sldMk cId="1303758499" sldId="309"/>
        </pc:sldMkLst>
        <pc:picChg chg="del">
          <ac:chgData name="Leonie Smith" userId="fed1330f33f5650e" providerId="LiveId" clId="{384FFA4E-7665-4A7F-8A47-2AF703C4DA58}" dt="2023-10-27T07:54:14.040" v="121"/>
          <ac:picMkLst>
            <pc:docMk/>
            <pc:sldMk cId="1303758499" sldId="309"/>
            <ac:picMk id="2" creationId="{5A4CEFD8-2886-4901-862A-AA5823F6D38C}"/>
          </ac:picMkLst>
        </pc:picChg>
        <pc:picChg chg="add del mod">
          <ac:chgData name="Leonie Smith" userId="fed1330f33f5650e" providerId="LiveId" clId="{384FFA4E-7665-4A7F-8A47-2AF703C4DA58}" dt="2023-10-27T07:54:23.136" v="122"/>
          <ac:picMkLst>
            <pc:docMk/>
            <pc:sldMk cId="1303758499" sldId="309"/>
            <ac:picMk id="5" creationId="{3F80E2E7-CFD9-EFFB-5207-BBAC500C7004}"/>
          </ac:picMkLst>
        </pc:picChg>
        <pc:picChg chg="add del mod">
          <ac:chgData name="Leonie Smith" userId="fed1330f33f5650e" providerId="LiveId" clId="{384FFA4E-7665-4A7F-8A47-2AF703C4DA58}" dt="2023-10-27T07:54:27.208" v="124"/>
          <ac:picMkLst>
            <pc:docMk/>
            <pc:sldMk cId="1303758499" sldId="309"/>
            <ac:picMk id="7" creationId="{1446F8F7-65FD-5980-21DD-595A50C2C6C5}"/>
          </ac:picMkLst>
        </pc:picChg>
        <pc:picChg chg="add del mod ord">
          <ac:chgData name="Leonie Smith" userId="fed1330f33f5650e" providerId="LiveId" clId="{384FFA4E-7665-4A7F-8A47-2AF703C4DA58}" dt="2023-10-27T07:54:39.991" v="125"/>
          <ac:picMkLst>
            <pc:docMk/>
            <pc:sldMk cId="1303758499" sldId="309"/>
            <ac:picMk id="10" creationId="{5C68440D-F2AC-2ADA-6D79-DD03B09A0730}"/>
          </ac:picMkLst>
        </pc:picChg>
        <pc:picChg chg="add mod">
          <ac:chgData name="Leonie Smith" userId="fed1330f33f5650e" providerId="LiveId" clId="{384FFA4E-7665-4A7F-8A47-2AF703C4DA58}" dt="2023-10-27T07:54:39.991" v="125"/>
          <ac:picMkLst>
            <pc:docMk/>
            <pc:sldMk cId="1303758499" sldId="309"/>
            <ac:picMk id="11" creationId="{D3025BE1-FE53-A5EC-670E-9C797AB46D2F}"/>
          </ac:picMkLst>
        </pc:picChg>
      </pc:sldChg>
      <pc:sldChg chg="addSp delSp modSp mod modTransition modAnim">
        <pc:chgData name="Leonie Smith" userId="fed1330f33f5650e" providerId="LiveId" clId="{384FFA4E-7665-4A7F-8A47-2AF703C4DA58}" dt="2023-10-27T07:55:27.880" v="128"/>
        <pc:sldMkLst>
          <pc:docMk/>
          <pc:sldMk cId="2466534099" sldId="310"/>
        </pc:sldMkLst>
        <pc:picChg chg="del">
          <ac:chgData name="Leonie Smith" userId="fed1330f33f5650e" providerId="LiveId" clId="{384FFA4E-7665-4A7F-8A47-2AF703C4DA58}" dt="2023-10-27T07:55:11.091" v="127"/>
          <ac:picMkLst>
            <pc:docMk/>
            <pc:sldMk cId="2466534099" sldId="310"/>
            <ac:picMk id="2" creationId="{622C282E-C15F-4558-AA13-277A3AC832F0}"/>
          </ac:picMkLst>
        </pc:picChg>
        <pc:picChg chg="add del mod">
          <ac:chgData name="Leonie Smith" userId="fed1330f33f5650e" providerId="LiveId" clId="{384FFA4E-7665-4A7F-8A47-2AF703C4DA58}" dt="2023-10-27T07:55:27.880" v="128"/>
          <ac:picMkLst>
            <pc:docMk/>
            <pc:sldMk cId="2466534099" sldId="310"/>
            <ac:picMk id="5" creationId="{738ED663-BB4A-3D33-E3B4-A02C0BC041BA}"/>
          </ac:picMkLst>
        </pc:picChg>
        <pc:picChg chg="add mod">
          <ac:chgData name="Leonie Smith" userId="fed1330f33f5650e" providerId="LiveId" clId="{384FFA4E-7665-4A7F-8A47-2AF703C4DA58}" dt="2023-10-27T07:55:27.880" v="128"/>
          <ac:picMkLst>
            <pc:docMk/>
            <pc:sldMk cId="2466534099" sldId="310"/>
            <ac:picMk id="7" creationId="{B211B394-03CE-A686-B120-C30E7F544392}"/>
          </ac:picMkLst>
        </pc:picChg>
      </pc:sldChg>
      <pc:sldChg chg="addSp delSp modSp mod modTransition modAnim modNotesTx">
        <pc:chgData name="Leonie Smith" userId="fed1330f33f5650e" providerId="LiveId" clId="{384FFA4E-7665-4A7F-8A47-2AF703C4DA58}" dt="2023-10-27T08:00:16.775" v="140" actId="20577"/>
        <pc:sldMkLst>
          <pc:docMk/>
          <pc:sldMk cId="1903538765" sldId="311"/>
        </pc:sldMkLst>
        <pc:picChg chg="del">
          <ac:chgData name="Leonie Smith" userId="fed1330f33f5650e" providerId="LiveId" clId="{384FFA4E-7665-4A7F-8A47-2AF703C4DA58}" dt="2023-10-26T08:58:34.734" v="1"/>
          <ac:picMkLst>
            <pc:docMk/>
            <pc:sldMk cId="1903538765" sldId="311"/>
            <ac:picMk id="5" creationId="{F020E7A3-15CF-4793-92C5-D71A9F36916B}"/>
          </ac:picMkLst>
        </pc:picChg>
        <pc:picChg chg="add del mod">
          <ac:chgData name="Leonie Smith" userId="fed1330f33f5650e" providerId="LiveId" clId="{384FFA4E-7665-4A7F-8A47-2AF703C4DA58}" dt="2023-10-26T08:58:40.925" v="2"/>
          <ac:picMkLst>
            <pc:docMk/>
            <pc:sldMk cId="1903538765" sldId="311"/>
            <ac:picMk id="9" creationId="{28676EC2-2C20-2615-1DF1-AA71297A5E2D}"/>
          </ac:picMkLst>
        </pc:picChg>
        <pc:picChg chg="add mod">
          <ac:chgData name="Leonie Smith" userId="fed1330f33f5650e" providerId="LiveId" clId="{384FFA4E-7665-4A7F-8A47-2AF703C4DA58}" dt="2023-10-26T08:58:40.925" v="2"/>
          <ac:picMkLst>
            <pc:docMk/>
            <pc:sldMk cId="1903538765" sldId="311"/>
            <ac:picMk id="10" creationId="{FD8C4BF0-23A6-0B94-7DA4-9ACE91EDFC02}"/>
          </ac:picMkLst>
        </pc:picChg>
      </pc:sldChg>
    </pc:docChg>
  </pc:docChgLst>
  <pc:docChgLst>
    <pc:chgData name="Alfred Smith" userId="3c60a3631c0db8ad" providerId="LiveId" clId="{A20C24F6-17B6-4E57-82A6-BAF1FB674377}"/>
    <pc:docChg chg="custSel modSld">
      <pc:chgData name="Alfred Smith" userId="3c60a3631c0db8ad" providerId="LiveId" clId="{A20C24F6-17B6-4E57-82A6-BAF1FB674377}" dt="2024-06-27T10:45:49.189" v="41"/>
      <pc:docMkLst>
        <pc:docMk/>
      </pc:docMkLst>
      <pc:sldChg chg="modSp mod">
        <pc:chgData name="Alfred Smith" userId="3c60a3631c0db8ad" providerId="LiveId" clId="{A20C24F6-17B6-4E57-82A6-BAF1FB674377}" dt="2024-06-27T10:42:15.826" v="24"/>
        <pc:sldMkLst>
          <pc:docMk/>
          <pc:sldMk cId="525752733" sldId="258"/>
        </pc:sldMkLst>
        <pc:spChg chg="mod">
          <ac:chgData name="Alfred Smith" userId="3c60a3631c0db8ad" providerId="LiveId" clId="{A20C24F6-17B6-4E57-82A6-BAF1FB674377}" dt="2024-06-27T10:37:41.527" v="4"/>
          <ac:spMkLst>
            <pc:docMk/>
            <pc:sldMk cId="525752733" sldId="258"/>
            <ac:spMk id="4" creationId="{9A13E2D8-2F59-44C1-B1D2-79C300C26DD4}"/>
          </ac:spMkLst>
        </pc:spChg>
        <pc:spChg chg="mod">
          <ac:chgData name="Alfred Smith" userId="3c60a3631c0db8ad" providerId="LiveId" clId="{A20C24F6-17B6-4E57-82A6-BAF1FB674377}" dt="2024-06-27T10:42:15.826" v="24"/>
          <ac:spMkLst>
            <pc:docMk/>
            <pc:sldMk cId="525752733" sldId="258"/>
            <ac:spMk id="6" creationId="{416C064E-628E-47C0-A712-DB178FE9901E}"/>
          </ac:spMkLst>
        </pc:spChg>
      </pc:sldChg>
      <pc:sldChg chg="modSp mod">
        <pc:chgData name="Alfred Smith" userId="3c60a3631c0db8ad" providerId="LiveId" clId="{A20C24F6-17B6-4E57-82A6-BAF1FB674377}" dt="2024-06-27T10:42:27.749" v="25"/>
        <pc:sldMkLst>
          <pc:docMk/>
          <pc:sldMk cId="2044568653" sldId="281"/>
        </pc:sldMkLst>
        <pc:spChg chg="mod">
          <ac:chgData name="Alfred Smith" userId="3c60a3631c0db8ad" providerId="LiveId" clId="{A20C24F6-17B6-4E57-82A6-BAF1FB674377}" dt="2024-06-27T10:37:51.931" v="5"/>
          <ac:spMkLst>
            <pc:docMk/>
            <pc:sldMk cId="2044568653" sldId="281"/>
            <ac:spMk id="4" creationId="{9A13E2D8-2F59-44C1-B1D2-79C300C26DD4}"/>
          </ac:spMkLst>
        </pc:spChg>
        <pc:spChg chg="mod">
          <ac:chgData name="Alfred Smith" userId="3c60a3631c0db8ad" providerId="LiveId" clId="{A20C24F6-17B6-4E57-82A6-BAF1FB674377}" dt="2024-06-27T10:42:27.749" v="25"/>
          <ac:spMkLst>
            <pc:docMk/>
            <pc:sldMk cId="2044568653" sldId="281"/>
            <ac:spMk id="6" creationId="{416C064E-628E-47C0-A712-DB178FE9901E}"/>
          </ac:spMkLst>
        </pc:spChg>
      </pc:sldChg>
      <pc:sldChg chg="modSp mod">
        <pc:chgData name="Alfred Smith" userId="3c60a3631c0db8ad" providerId="LiveId" clId="{A20C24F6-17B6-4E57-82A6-BAF1FB674377}" dt="2024-06-27T10:42:36.436" v="26"/>
        <pc:sldMkLst>
          <pc:docMk/>
          <pc:sldMk cId="3681266347" sldId="282"/>
        </pc:sldMkLst>
        <pc:spChg chg="mod">
          <ac:chgData name="Alfred Smith" userId="3c60a3631c0db8ad" providerId="LiveId" clId="{A20C24F6-17B6-4E57-82A6-BAF1FB674377}" dt="2024-06-27T10:38:00.765" v="6"/>
          <ac:spMkLst>
            <pc:docMk/>
            <pc:sldMk cId="3681266347" sldId="282"/>
            <ac:spMk id="4" creationId="{9A13E2D8-2F59-44C1-B1D2-79C300C26DD4}"/>
          </ac:spMkLst>
        </pc:spChg>
        <pc:spChg chg="mod">
          <ac:chgData name="Alfred Smith" userId="3c60a3631c0db8ad" providerId="LiveId" clId="{A20C24F6-17B6-4E57-82A6-BAF1FB674377}" dt="2024-06-27T10:42:36.436" v="26"/>
          <ac:spMkLst>
            <pc:docMk/>
            <pc:sldMk cId="3681266347" sldId="282"/>
            <ac:spMk id="6" creationId="{416C064E-628E-47C0-A712-DB178FE9901E}"/>
          </ac:spMkLst>
        </pc:spChg>
      </pc:sldChg>
      <pc:sldChg chg="modSp mod">
        <pc:chgData name="Alfred Smith" userId="3c60a3631c0db8ad" providerId="LiveId" clId="{A20C24F6-17B6-4E57-82A6-BAF1FB674377}" dt="2024-06-27T10:42:45.457" v="27"/>
        <pc:sldMkLst>
          <pc:docMk/>
          <pc:sldMk cId="2342427813" sldId="285"/>
        </pc:sldMkLst>
        <pc:spChg chg="mod">
          <ac:chgData name="Alfred Smith" userId="3c60a3631c0db8ad" providerId="LiveId" clId="{A20C24F6-17B6-4E57-82A6-BAF1FB674377}" dt="2024-06-27T10:38:16.471" v="7"/>
          <ac:spMkLst>
            <pc:docMk/>
            <pc:sldMk cId="2342427813" sldId="285"/>
            <ac:spMk id="4" creationId="{9A13E2D8-2F59-44C1-B1D2-79C300C26DD4}"/>
          </ac:spMkLst>
        </pc:spChg>
        <pc:spChg chg="mod">
          <ac:chgData name="Alfred Smith" userId="3c60a3631c0db8ad" providerId="LiveId" clId="{A20C24F6-17B6-4E57-82A6-BAF1FB674377}" dt="2024-06-27T10:42:45.457" v="27"/>
          <ac:spMkLst>
            <pc:docMk/>
            <pc:sldMk cId="2342427813" sldId="285"/>
            <ac:spMk id="6" creationId="{416C064E-628E-47C0-A712-DB178FE9901E}"/>
          </ac:spMkLst>
        </pc:spChg>
      </pc:sldChg>
      <pc:sldChg chg="modSp mod">
        <pc:chgData name="Alfred Smith" userId="3c60a3631c0db8ad" providerId="LiveId" clId="{A20C24F6-17B6-4E57-82A6-BAF1FB674377}" dt="2024-06-27T10:42:52.671" v="28"/>
        <pc:sldMkLst>
          <pc:docMk/>
          <pc:sldMk cId="2223752114" sldId="286"/>
        </pc:sldMkLst>
        <pc:spChg chg="mod">
          <ac:chgData name="Alfred Smith" userId="3c60a3631c0db8ad" providerId="LiveId" clId="{A20C24F6-17B6-4E57-82A6-BAF1FB674377}" dt="2024-06-27T10:38:26.682" v="8"/>
          <ac:spMkLst>
            <pc:docMk/>
            <pc:sldMk cId="2223752114" sldId="286"/>
            <ac:spMk id="4" creationId="{9A13E2D8-2F59-44C1-B1D2-79C300C26DD4}"/>
          </ac:spMkLst>
        </pc:spChg>
        <pc:spChg chg="mod">
          <ac:chgData name="Alfred Smith" userId="3c60a3631c0db8ad" providerId="LiveId" clId="{A20C24F6-17B6-4E57-82A6-BAF1FB674377}" dt="2024-06-27T10:42:52.671" v="28"/>
          <ac:spMkLst>
            <pc:docMk/>
            <pc:sldMk cId="2223752114" sldId="286"/>
            <ac:spMk id="6" creationId="{416C064E-628E-47C0-A712-DB178FE9901E}"/>
          </ac:spMkLst>
        </pc:spChg>
      </pc:sldChg>
      <pc:sldChg chg="modSp mod">
        <pc:chgData name="Alfred Smith" userId="3c60a3631c0db8ad" providerId="LiveId" clId="{A20C24F6-17B6-4E57-82A6-BAF1FB674377}" dt="2024-06-27T10:43:01.674" v="29"/>
        <pc:sldMkLst>
          <pc:docMk/>
          <pc:sldMk cId="680484570" sldId="287"/>
        </pc:sldMkLst>
        <pc:spChg chg="mod">
          <ac:chgData name="Alfred Smith" userId="3c60a3631c0db8ad" providerId="LiveId" clId="{A20C24F6-17B6-4E57-82A6-BAF1FB674377}" dt="2024-06-27T10:38:33.433" v="9"/>
          <ac:spMkLst>
            <pc:docMk/>
            <pc:sldMk cId="680484570" sldId="287"/>
            <ac:spMk id="4" creationId="{9A13E2D8-2F59-44C1-B1D2-79C300C26DD4}"/>
          </ac:spMkLst>
        </pc:spChg>
        <pc:spChg chg="mod">
          <ac:chgData name="Alfred Smith" userId="3c60a3631c0db8ad" providerId="LiveId" clId="{A20C24F6-17B6-4E57-82A6-BAF1FB674377}" dt="2024-06-27T10:43:01.674" v="29"/>
          <ac:spMkLst>
            <pc:docMk/>
            <pc:sldMk cId="680484570" sldId="287"/>
            <ac:spMk id="6" creationId="{416C064E-628E-47C0-A712-DB178FE9901E}"/>
          </ac:spMkLst>
        </pc:spChg>
      </pc:sldChg>
      <pc:sldChg chg="modSp mod">
        <pc:chgData name="Alfred Smith" userId="3c60a3631c0db8ad" providerId="LiveId" clId="{A20C24F6-17B6-4E57-82A6-BAF1FB674377}" dt="2024-06-27T10:43:17.645" v="30"/>
        <pc:sldMkLst>
          <pc:docMk/>
          <pc:sldMk cId="1206678836" sldId="289"/>
        </pc:sldMkLst>
        <pc:spChg chg="mod">
          <ac:chgData name="Alfred Smith" userId="3c60a3631c0db8ad" providerId="LiveId" clId="{A20C24F6-17B6-4E57-82A6-BAF1FB674377}" dt="2024-06-27T10:38:44.736" v="10"/>
          <ac:spMkLst>
            <pc:docMk/>
            <pc:sldMk cId="1206678836" sldId="289"/>
            <ac:spMk id="4" creationId="{9A13E2D8-2F59-44C1-B1D2-79C300C26DD4}"/>
          </ac:spMkLst>
        </pc:spChg>
        <pc:spChg chg="mod">
          <ac:chgData name="Alfred Smith" userId="3c60a3631c0db8ad" providerId="LiveId" clId="{A20C24F6-17B6-4E57-82A6-BAF1FB674377}" dt="2024-06-27T10:43:17.645" v="30"/>
          <ac:spMkLst>
            <pc:docMk/>
            <pc:sldMk cId="1206678836" sldId="289"/>
            <ac:spMk id="6" creationId="{416C064E-628E-47C0-A712-DB178FE9901E}"/>
          </ac:spMkLst>
        </pc:spChg>
      </pc:sldChg>
      <pc:sldChg chg="modSp mod">
        <pc:chgData name="Alfred Smith" userId="3c60a3631c0db8ad" providerId="LiveId" clId="{A20C24F6-17B6-4E57-82A6-BAF1FB674377}" dt="2024-06-27T10:43:28.567" v="31"/>
        <pc:sldMkLst>
          <pc:docMk/>
          <pc:sldMk cId="3289899634" sldId="290"/>
        </pc:sldMkLst>
        <pc:spChg chg="mod">
          <ac:chgData name="Alfred Smith" userId="3c60a3631c0db8ad" providerId="LiveId" clId="{A20C24F6-17B6-4E57-82A6-BAF1FB674377}" dt="2024-06-27T10:38:53.612" v="11"/>
          <ac:spMkLst>
            <pc:docMk/>
            <pc:sldMk cId="3289899634" sldId="290"/>
            <ac:spMk id="4" creationId="{9A13E2D8-2F59-44C1-B1D2-79C300C26DD4}"/>
          </ac:spMkLst>
        </pc:spChg>
        <pc:spChg chg="mod">
          <ac:chgData name="Alfred Smith" userId="3c60a3631c0db8ad" providerId="LiveId" clId="{A20C24F6-17B6-4E57-82A6-BAF1FB674377}" dt="2024-06-27T10:43:28.567" v="31"/>
          <ac:spMkLst>
            <pc:docMk/>
            <pc:sldMk cId="3289899634" sldId="290"/>
            <ac:spMk id="6" creationId="{416C064E-628E-47C0-A712-DB178FE9901E}"/>
          </ac:spMkLst>
        </pc:spChg>
      </pc:sldChg>
      <pc:sldChg chg="modSp mod">
        <pc:chgData name="Alfred Smith" userId="3c60a3631c0db8ad" providerId="LiveId" clId="{A20C24F6-17B6-4E57-82A6-BAF1FB674377}" dt="2024-06-27T10:43:40.715" v="32"/>
        <pc:sldMkLst>
          <pc:docMk/>
          <pc:sldMk cId="66364055" sldId="291"/>
        </pc:sldMkLst>
        <pc:spChg chg="mod">
          <ac:chgData name="Alfred Smith" userId="3c60a3631c0db8ad" providerId="LiveId" clId="{A20C24F6-17B6-4E57-82A6-BAF1FB674377}" dt="2024-06-27T10:39:02.013" v="12"/>
          <ac:spMkLst>
            <pc:docMk/>
            <pc:sldMk cId="66364055" sldId="291"/>
            <ac:spMk id="4" creationId="{9A13E2D8-2F59-44C1-B1D2-79C300C26DD4}"/>
          </ac:spMkLst>
        </pc:spChg>
        <pc:spChg chg="mod">
          <ac:chgData name="Alfred Smith" userId="3c60a3631c0db8ad" providerId="LiveId" clId="{A20C24F6-17B6-4E57-82A6-BAF1FB674377}" dt="2024-06-27T10:43:40.715" v="32"/>
          <ac:spMkLst>
            <pc:docMk/>
            <pc:sldMk cId="66364055" sldId="291"/>
            <ac:spMk id="6" creationId="{416C064E-628E-47C0-A712-DB178FE9901E}"/>
          </ac:spMkLst>
        </pc:spChg>
      </pc:sldChg>
      <pc:sldChg chg="modSp mod">
        <pc:chgData name="Alfred Smith" userId="3c60a3631c0db8ad" providerId="LiveId" clId="{A20C24F6-17B6-4E57-82A6-BAF1FB674377}" dt="2024-06-27T10:43:48.020" v="33"/>
        <pc:sldMkLst>
          <pc:docMk/>
          <pc:sldMk cId="768309068" sldId="292"/>
        </pc:sldMkLst>
        <pc:spChg chg="mod">
          <ac:chgData name="Alfred Smith" userId="3c60a3631c0db8ad" providerId="LiveId" clId="{A20C24F6-17B6-4E57-82A6-BAF1FB674377}" dt="2024-06-27T10:39:10.110" v="13"/>
          <ac:spMkLst>
            <pc:docMk/>
            <pc:sldMk cId="768309068" sldId="292"/>
            <ac:spMk id="4" creationId="{9A13E2D8-2F59-44C1-B1D2-79C300C26DD4}"/>
          </ac:spMkLst>
        </pc:spChg>
        <pc:spChg chg="mod">
          <ac:chgData name="Alfred Smith" userId="3c60a3631c0db8ad" providerId="LiveId" clId="{A20C24F6-17B6-4E57-82A6-BAF1FB674377}" dt="2024-06-27T10:43:48.020" v="33"/>
          <ac:spMkLst>
            <pc:docMk/>
            <pc:sldMk cId="768309068" sldId="292"/>
            <ac:spMk id="6" creationId="{416C064E-628E-47C0-A712-DB178FE9901E}"/>
          </ac:spMkLst>
        </pc:spChg>
      </pc:sldChg>
      <pc:sldChg chg="modSp mod">
        <pc:chgData name="Alfred Smith" userId="3c60a3631c0db8ad" providerId="LiveId" clId="{A20C24F6-17B6-4E57-82A6-BAF1FB674377}" dt="2024-06-27T10:43:58.276" v="34"/>
        <pc:sldMkLst>
          <pc:docMk/>
          <pc:sldMk cId="2175593715" sldId="303"/>
        </pc:sldMkLst>
        <pc:spChg chg="mod">
          <ac:chgData name="Alfred Smith" userId="3c60a3631c0db8ad" providerId="LiveId" clId="{A20C24F6-17B6-4E57-82A6-BAF1FB674377}" dt="2024-06-27T10:39:26.702" v="14"/>
          <ac:spMkLst>
            <pc:docMk/>
            <pc:sldMk cId="2175593715" sldId="303"/>
            <ac:spMk id="4" creationId="{9A13E2D8-2F59-44C1-B1D2-79C300C26DD4}"/>
          </ac:spMkLst>
        </pc:spChg>
        <pc:spChg chg="mod">
          <ac:chgData name="Alfred Smith" userId="3c60a3631c0db8ad" providerId="LiveId" clId="{A20C24F6-17B6-4E57-82A6-BAF1FB674377}" dt="2024-06-27T10:43:58.276" v="34"/>
          <ac:spMkLst>
            <pc:docMk/>
            <pc:sldMk cId="2175593715" sldId="303"/>
            <ac:spMk id="6" creationId="{416C064E-628E-47C0-A712-DB178FE9901E}"/>
          </ac:spMkLst>
        </pc:spChg>
      </pc:sldChg>
      <pc:sldChg chg="modSp mod">
        <pc:chgData name="Alfred Smith" userId="3c60a3631c0db8ad" providerId="LiveId" clId="{A20C24F6-17B6-4E57-82A6-BAF1FB674377}" dt="2024-06-27T10:44:35.445" v="35"/>
        <pc:sldMkLst>
          <pc:docMk/>
          <pc:sldMk cId="558270468" sldId="304"/>
        </pc:sldMkLst>
        <pc:spChg chg="mod">
          <ac:chgData name="Alfred Smith" userId="3c60a3631c0db8ad" providerId="LiveId" clId="{A20C24F6-17B6-4E57-82A6-BAF1FB674377}" dt="2024-06-27T10:39:35.678" v="15"/>
          <ac:spMkLst>
            <pc:docMk/>
            <pc:sldMk cId="558270468" sldId="304"/>
            <ac:spMk id="4" creationId="{9A13E2D8-2F59-44C1-B1D2-79C300C26DD4}"/>
          </ac:spMkLst>
        </pc:spChg>
        <pc:spChg chg="mod">
          <ac:chgData name="Alfred Smith" userId="3c60a3631c0db8ad" providerId="LiveId" clId="{A20C24F6-17B6-4E57-82A6-BAF1FB674377}" dt="2024-06-27T10:44:35.445" v="35"/>
          <ac:spMkLst>
            <pc:docMk/>
            <pc:sldMk cId="558270468" sldId="304"/>
            <ac:spMk id="6" creationId="{416C064E-628E-47C0-A712-DB178FE9901E}"/>
          </ac:spMkLst>
        </pc:spChg>
      </pc:sldChg>
      <pc:sldChg chg="modSp mod">
        <pc:chgData name="Alfred Smith" userId="3c60a3631c0db8ad" providerId="LiveId" clId="{A20C24F6-17B6-4E57-82A6-BAF1FB674377}" dt="2024-06-27T10:44:49.570" v="36"/>
        <pc:sldMkLst>
          <pc:docMk/>
          <pc:sldMk cId="1131394432" sldId="305"/>
        </pc:sldMkLst>
        <pc:spChg chg="mod">
          <ac:chgData name="Alfred Smith" userId="3c60a3631c0db8ad" providerId="LiveId" clId="{A20C24F6-17B6-4E57-82A6-BAF1FB674377}" dt="2024-06-27T10:39:43.180" v="16"/>
          <ac:spMkLst>
            <pc:docMk/>
            <pc:sldMk cId="1131394432" sldId="305"/>
            <ac:spMk id="4" creationId="{9A13E2D8-2F59-44C1-B1D2-79C300C26DD4}"/>
          </ac:spMkLst>
        </pc:spChg>
        <pc:spChg chg="mod">
          <ac:chgData name="Alfred Smith" userId="3c60a3631c0db8ad" providerId="LiveId" clId="{A20C24F6-17B6-4E57-82A6-BAF1FB674377}" dt="2024-06-27T10:44:49.570" v="36"/>
          <ac:spMkLst>
            <pc:docMk/>
            <pc:sldMk cId="1131394432" sldId="305"/>
            <ac:spMk id="6" creationId="{416C064E-628E-47C0-A712-DB178FE9901E}"/>
          </ac:spMkLst>
        </pc:spChg>
      </pc:sldChg>
      <pc:sldChg chg="modSp mod">
        <pc:chgData name="Alfred Smith" userId="3c60a3631c0db8ad" providerId="LiveId" clId="{A20C24F6-17B6-4E57-82A6-BAF1FB674377}" dt="2024-06-27T10:44:59.291" v="37"/>
        <pc:sldMkLst>
          <pc:docMk/>
          <pc:sldMk cId="1792026114" sldId="306"/>
        </pc:sldMkLst>
        <pc:spChg chg="mod">
          <ac:chgData name="Alfred Smith" userId="3c60a3631c0db8ad" providerId="LiveId" clId="{A20C24F6-17B6-4E57-82A6-BAF1FB674377}" dt="2024-06-27T10:39:53.769" v="17"/>
          <ac:spMkLst>
            <pc:docMk/>
            <pc:sldMk cId="1792026114" sldId="306"/>
            <ac:spMk id="4" creationId="{9A13E2D8-2F59-44C1-B1D2-79C300C26DD4}"/>
          </ac:spMkLst>
        </pc:spChg>
        <pc:spChg chg="mod">
          <ac:chgData name="Alfred Smith" userId="3c60a3631c0db8ad" providerId="LiveId" clId="{A20C24F6-17B6-4E57-82A6-BAF1FB674377}" dt="2024-06-27T10:44:59.291" v="37"/>
          <ac:spMkLst>
            <pc:docMk/>
            <pc:sldMk cId="1792026114" sldId="306"/>
            <ac:spMk id="6" creationId="{416C064E-628E-47C0-A712-DB178FE9901E}"/>
          </ac:spMkLst>
        </pc:spChg>
      </pc:sldChg>
      <pc:sldChg chg="modSp mod">
        <pc:chgData name="Alfred Smith" userId="3c60a3631c0db8ad" providerId="LiveId" clId="{A20C24F6-17B6-4E57-82A6-BAF1FB674377}" dt="2024-06-27T10:45:09.078" v="38"/>
        <pc:sldMkLst>
          <pc:docMk/>
          <pc:sldMk cId="1469732928" sldId="307"/>
        </pc:sldMkLst>
        <pc:spChg chg="mod">
          <ac:chgData name="Alfred Smith" userId="3c60a3631c0db8ad" providerId="LiveId" clId="{A20C24F6-17B6-4E57-82A6-BAF1FB674377}" dt="2024-06-27T10:40:01.599" v="18"/>
          <ac:spMkLst>
            <pc:docMk/>
            <pc:sldMk cId="1469732928" sldId="307"/>
            <ac:spMk id="4" creationId="{9A13E2D8-2F59-44C1-B1D2-79C300C26DD4}"/>
          </ac:spMkLst>
        </pc:spChg>
        <pc:spChg chg="mod">
          <ac:chgData name="Alfred Smith" userId="3c60a3631c0db8ad" providerId="LiveId" clId="{A20C24F6-17B6-4E57-82A6-BAF1FB674377}" dt="2024-06-27T10:45:09.078" v="38"/>
          <ac:spMkLst>
            <pc:docMk/>
            <pc:sldMk cId="1469732928" sldId="307"/>
            <ac:spMk id="6" creationId="{416C064E-628E-47C0-A712-DB178FE9901E}"/>
          </ac:spMkLst>
        </pc:spChg>
      </pc:sldChg>
      <pc:sldChg chg="modSp mod">
        <pc:chgData name="Alfred Smith" userId="3c60a3631c0db8ad" providerId="LiveId" clId="{A20C24F6-17B6-4E57-82A6-BAF1FB674377}" dt="2024-06-27T10:45:29.047" v="39"/>
        <pc:sldMkLst>
          <pc:docMk/>
          <pc:sldMk cId="843655711" sldId="308"/>
        </pc:sldMkLst>
        <pc:spChg chg="mod">
          <ac:chgData name="Alfred Smith" userId="3c60a3631c0db8ad" providerId="LiveId" clId="{A20C24F6-17B6-4E57-82A6-BAF1FB674377}" dt="2024-06-27T10:40:16.025" v="19"/>
          <ac:spMkLst>
            <pc:docMk/>
            <pc:sldMk cId="843655711" sldId="308"/>
            <ac:spMk id="4" creationId="{9A13E2D8-2F59-44C1-B1D2-79C300C26DD4}"/>
          </ac:spMkLst>
        </pc:spChg>
        <pc:spChg chg="mod">
          <ac:chgData name="Alfred Smith" userId="3c60a3631c0db8ad" providerId="LiveId" clId="{A20C24F6-17B6-4E57-82A6-BAF1FB674377}" dt="2024-06-27T10:45:29.047" v="39"/>
          <ac:spMkLst>
            <pc:docMk/>
            <pc:sldMk cId="843655711" sldId="308"/>
            <ac:spMk id="6" creationId="{416C064E-628E-47C0-A712-DB178FE9901E}"/>
          </ac:spMkLst>
        </pc:spChg>
      </pc:sldChg>
      <pc:sldChg chg="modSp mod">
        <pc:chgData name="Alfred Smith" userId="3c60a3631c0db8ad" providerId="LiveId" clId="{A20C24F6-17B6-4E57-82A6-BAF1FB674377}" dt="2024-06-27T10:45:38.589" v="40"/>
        <pc:sldMkLst>
          <pc:docMk/>
          <pc:sldMk cId="1303758499" sldId="309"/>
        </pc:sldMkLst>
        <pc:spChg chg="mod">
          <ac:chgData name="Alfred Smith" userId="3c60a3631c0db8ad" providerId="LiveId" clId="{A20C24F6-17B6-4E57-82A6-BAF1FB674377}" dt="2024-06-27T10:40:35.417" v="20"/>
          <ac:spMkLst>
            <pc:docMk/>
            <pc:sldMk cId="1303758499" sldId="309"/>
            <ac:spMk id="4" creationId="{9A13E2D8-2F59-44C1-B1D2-79C300C26DD4}"/>
          </ac:spMkLst>
        </pc:spChg>
        <pc:spChg chg="mod">
          <ac:chgData name="Alfred Smith" userId="3c60a3631c0db8ad" providerId="LiveId" clId="{A20C24F6-17B6-4E57-82A6-BAF1FB674377}" dt="2024-06-27T10:45:38.589" v="40"/>
          <ac:spMkLst>
            <pc:docMk/>
            <pc:sldMk cId="1303758499" sldId="309"/>
            <ac:spMk id="6" creationId="{416C064E-628E-47C0-A712-DB178FE9901E}"/>
          </ac:spMkLst>
        </pc:spChg>
      </pc:sldChg>
      <pc:sldChg chg="modSp mod">
        <pc:chgData name="Alfred Smith" userId="3c60a3631c0db8ad" providerId="LiveId" clId="{A20C24F6-17B6-4E57-82A6-BAF1FB674377}" dt="2024-06-27T10:45:49.189" v="41"/>
        <pc:sldMkLst>
          <pc:docMk/>
          <pc:sldMk cId="2466534099" sldId="310"/>
        </pc:sldMkLst>
        <pc:spChg chg="mod">
          <ac:chgData name="Alfred Smith" userId="3c60a3631c0db8ad" providerId="LiveId" clId="{A20C24F6-17B6-4E57-82A6-BAF1FB674377}" dt="2024-06-27T10:40:46.323" v="21"/>
          <ac:spMkLst>
            <pc:docMk/>
            <pc:sldMk cId="2466534099" sldId="310"/>
            <ac:spMk id="4" creationId="{9A13E2D8-2F59-44C1-B1D2-79C300C26DD4}"/>
          </ac:spMkLst>
        </pc:spChg>
        <pc:spChg chg="mod">
          <ac:chgData name="Alfred Smith" userId="3c60a3631c0db8ad" providerId="LiveId" clId="{A20C24F6-17B6-4E57-82A6-BAF1FB674377}" dt="2024-06-27T10:45:49.189" v="41"/>
          <ac:spMkLst>
            <pc:docMk/>
            <pc:sldMk cId="2466534099" sldId="310"/>
            <ac:spMk id="6" creationId="{416C064E-628E-47C0-A712-DB178FE9901E}"/>
          </ac:spMkLst>
        </pc:spChg>
      </pc:sldChg>
      <pc:sldChg chg="addSp delSp modSp mod">
        <pc:chgData name="Alfred Smith" userId="3c60a3631c0db8ad" providerId="LiveId" clId="{A20C24F6-17B6-4E57-82A6-BAF1FB674377}" dt="2024-06-27T09:34:51.363" v="1"/>
        <pc:sldMkLst>
          <pc:docMk/>
          <pc:sldMk cId="1903538765" sldId="311"/>
        </pc:sldMkLst>
        <pc:spChg chg="del">
          <ac:chgData name="Alfred Smith" userId="3c60a3631c0db8ad" providerId="LiveId" clId="{A20C24F6-17B6-4E57-82A6-BAF1FB674377}" dt="2024-06-27T09:34:50.681" v="0" actId="478"/>
          <ac:spMkLst>
            <pc:docMk/>
            <pc:sldMk cId="1903538765" sldId="311"/>
            <ac:spMk id="3" creationId="{21B7FDA7-B720-44DC-84D1-FBDC2333E1AE}"/>
          </ac:spMkLst>
        </pc:spChg>
        <pc:spChg chg="add mod">
          <ac:chgData name="Alfred Smith" userId="3c60a3631c0db8ad" providerId="LiveId" clId="{A20C24F6-17B6-4E57-82A6-BAF1FB674377}" dt="2024-06-27T09:34:51.363" v="1"/>
          <ac:spMkLst>
            <pc:docMk/>
            <pc:sldMk cId="1903538765" sldId="311"/>
            <ac:spMk id="4" creationId="{71A51F3B-9D4F-630E-4F0E-1E6124D923D9}"/>
          </ac:spMkLst>
        </pc:spChg>
      </pc:sldChg>
      <pc:sldChg chg="modSp mod">
        <pc:chgData name="Alfred Smith" userId="3c60a3631c0db8ad" providerId="LiveId" clId="{A20C24F6-17B6-4E57-82A6-BAF1FB674377}" dt="2024-06-27T10:41:07.010" v="23" actId="20577"/>
        <pc:sldMkLst>
          <pc:docMk/>
          <pc:sldMk cId="3829375752" sldId="313"/>
        </pc:sldMkLst>
        <pc:spChg chg="mod">
          <ac:chgData name="Alfred Smith" userId="3c60a3631c0db8ad" providerId="LiveId" clId="{A20C24F6-17B6-4E57-82A6-BAF1FB674377}" dt="2024-06-27T10:41:07.010" v="23" actId="20577"/>
          <ac:spMkLst>
            <pc:docMk/>
            <pc:sldMk cId="3829375752" sldId="313"/>
            <ac:spMk id="4" creationId="{AFEDED00-2E3C-4062-BAF7-ABFD5F778109}"/>
          </ac:spMkLst>
        </pc:spChg>
      </pc:sldChg>
      <pc:sldChg chg="addSp modSp mod">
        <pc:chgData name="Alfred Smith" userId="3c60a3631c0db8ad" providerId="LiveId" clId="{A20C24F6-17B6-4E57-82A6-BAF1FB674377}" dt="2024-06-27T09:35:38.519" v="3" actId="1076"/>
        <pc:sldMkLst>
          <pc:docMk/>
          <pc:sldMk cId="2697053123" sldId="331"/>
        </pc:sldMkLst>
        <pc:spChg chg="add mod">
          <ac:chgData name="Alfred Smith" userId="3c60a3631c0db8ad" providerId="LiveId" clId="{A20C24F6-17B6-4E57-82A6-BAF1FB674377}" dt="2024-06-27T09:35:38.519" v="3" actId="1076"/>
          <ac:spMkLst>
            <pc:docMk/>
            <pc:sldMk cId="2697053123" sldId="331"/>
            <ac:spMk id="4" creationId="{407F020A-E80F-F4EE-F9A7-BFE7DE93B17A}"/>
          </ac:spMkLst>
        </pc:spChg>
      </pc:sldChg>
    </pc:docChg>
  </pc:docChgLst>
  <pc:docChgLst>
    <pc:chgData name="dhondup tsering" userId="425dcc2034446b72" providerId="LiveId" clId="{3E05398D-EF35-4EB3-85A8-1145CC23DCFD}"/>
    <pc:docChg chg="modSld">
      <pc:chgData name="dhondup tsering" userId="425dcc2034446b72" providerId="LiveId" clId="{3E05398D-EF35-4EB3-85A8-1145CC23DCFD}" dt="2021-08-27T06:05:42.515" v="119"/>
      <pc:docMkLst>
        <pc:docMk/>
      </pc:docMkLst>
      <pc:sldChg chg="addSp delSp modSp">
        <pc:chgData name="dhondup tsering" userId="425dcc2034446b72" providerId="LiveId" clId="{3E05398D-EF35-4EB3-85A8-1145CC23DCFD}" dt="2021-08-27T06:05:42.515" v="119"/>
        <pc:sldMkLst>
          <pc:docMk/>
          <pc:sldMk cId="3348757415" sldId="256"/>
        </pc:sldMkLst>
        <pc:picChg chg="add del mod">
          <ac:chgData name="dhondup tsering" userId="425dcc2034446b72" providerId="LiveId" clId="{3E05398D-EF35-4EB3-85A8-1145CC23DCFD}" dt="2021-08-27T06:04:25.605" v="114"/>
          <ac:picMkLst>
            <pc:docMk/>
            <pc:sldMk cId="3348757415" sldId="256"/>
            <ac:picMk id="2" creationId="{152E9A9D-95F4-48F6-8C45-BAA9F208F4FC}"/>
          </ac:picMkLst>
        </pc:picChg>
        <pc:picChg chg="add del mod">
          <ac:chgData name="dhondup tsering" userId="425dcc2034446b72" providerId="LiveId" clId="{3E05398D-EF35-4EB3-85A8-1145CC23DCFD}" dt="2021-08-27T06:04:47.313" v="115"/>
          <ac:picMkLst>
            <pc:docMk/>
            <pc:sldMk cId="3348757415" sldId="256"/>
            <ac:picMk id="3" creationId="{99F1558F-DB13-4E0E-ADEB-FD70CBEF4AEF}"/>
          </ac:picMkLst>
        </pc:picChg>
        <pc:picChg chg="add del mod">
          <ac:chgData name="dhondup tsering" userId="425dcc2034446b72" providerId="LiveId" clId="{3E05398D-EF35-4EB3-85A8-1145CC23DCFD}" dt="2021-08-27T06:05:03.282" v="116"/>
          <ac:picMkLst>
            <pc:docMk/>
            <pc:sldMk cId="3348757415" sldId="256"/>
            <ac:picMk id="5" creationId="{5FB362B8-3C65-4C40-8F52-7FAE24C91012}"/>
          </ac:picMkLst>
        </pc:picChg>
        <pc:picChg chg="add del mod">
          <ac:chgData name="dhondup tsering" userId="425dcc2034446b72" providerId="LiveId" clId="{3E05398D-EF35-4EB3-85A8-1145CC23DCFD}" dt="2021-08-27T06:05:12.227" v="117"/>
          <ac:picMkLst>
            <pc:docMk/>
            <pc:sldMk cId="3348757415" sldId="256"/>
            <ac:picMk id="7" creationId="{EBE0E651-8AEB-44E8-90A9-5E9DCC41AE31}"/>
          </ac:picMkLst>
        </pc:picChg>
        <pc:picChg chg="add del mod">
          <ac:chgData name="dhondup tsering" userId="425dcc2034446b72" providerId="LiveId" clId="{3E05398D-EF35-4EB3-85A8-1145CC23DCFD}" dt="2021-08-27T06:05:26.389" v="118"/>
          <ac:picMkLst>
            <pc:docMk/>
            <pc:sldMk cId="3348757415" sldId="256"/>
            <ac:picMk id="8" creationId="{B18D37B1-1AAD-4FDD-A8EB-EFB0FE62D036}"/>
          </ac:picMkLst>
        </pc:picChg>
        <pc:picChg chg="add del mod">
          <ac:chgData name="dhondup tsering" userId="425dcc2034446b72" providerId="LiveId" clId="{3E05398D-EF35-4EB3-85A8-1145CC23DCFD}" dt="2021-08-27T06:05:42.515" v="119"/>
          <ac:picMkLst>
            <pc:docMk/>
            <pc:sldMk cId="3348757415" sldId="256"/>
            <ac:picMk id="9" creationId="{D6CB0D1A-2D8F-46AC-9B8A-B87AEFAD03FA}"/>
          </ac:picMkLst>
        </pc:picChg>
        <pc:picChg chg="add mod">
          <ac:chgData name="dhondup tsering" userId="425dcc2034446b72" providerId="LiveId" clId="{3E05398D-EF35-4EB3-85A8-1145CC23DCFD}" dt="2021-08-27T06:05:42.515" v="119"/>
          <ac:picMkLst>
            <pc:docMk/>
            <pc:sldMk cId="3348757415" sldId="256"/>
            <ac:picMk id="10" creationId="{F16AC6A2-22A2-4876-AF8E-4AAF94467F71}"/>
          </ac:picMkLst>
        </pc:picChg>
      </pc:sldChg>
      <pc:sldChg chg="addSp modSp">
        <pc:chgData name="dhondup tsering" userId="425dcc2034446b72" providerId="LiveId" clId="{3E05398D-EF35-4EB3-85A8-1145CC23DCFD}" dt="2021-08-27T04:39:08.497" v="1"/>
        <pc:sldMkLst>
          <pc:docMk/>
          <pc:sldMk cId="525752733" sldId="258"/>
        </pc:sldMkLst>
        <pc:picChg chg="add mod">
          <ac:chgData name="dhondup tsering" userId="425dcc2034446b72" providerId="LiveId" clId="{3E05398D-EF35-4EB3-85A8-1145CC23DCFD}" dt="2021-08-27T04:39:08.497" v="1"/>
          <ac:picMkLst>
            <pc:docMk/>
            <pc:sldMk cId="525752733" sldId="258"/>
            <ac:picMk id="2" creationId="{A0BFB983-6AE1-4830-89C3-C574FEBA2D90}"/>
          </ac:picMkLst>
        </pc:picChg>
      </pc:sldChg>
      <pc:sldChg chg="addSp delSp modSp">
        <pc:chgData name="dhondup tsering" userId="425dcc2034446b72" providerId="LiveId" clId="{3E05398D-EF35-4EB3-85A8-1145CC23DCFD}" dt="2021-08-27T05:28:37.905" v="59"/>
        <pc:sldMkLst>
          <pc:docMk/>
          <pc:sldMk cId="3459794170" sldId="259"/>
        </pc:sldMkLst>
        <pc:picChg chg="add del mod">
          <ac:chgData name="dhondup tsering" userId="425dcc2034446b72" providerId="LiveId" clId="{3E05398D-EF35-4EB3-85A8-1145CC23DCFD}" dt="2021-08-27T05:28:37.905" v="59"/>
          <ac:picMkLst>
            <pc:docMk/>
            <pc:sldMk cId="3459794170" sldId="259"/>
            <ac:picMk id="2" creationId="{B0F9A940-8C16-448B-A4D9-5528D7958344}"/>
          </ac:picMkLst>
        </pc:picChg>
        <pc:picChg chg="add mod">
          <ac:chgData name="dhondup tsering" userId="425dcc2034446b72" providerId="LiveId" clId="{3E05398D-EF35-4EB3-85A8-1145CC23DCFD}" dt="2021-08-27T05:28:37.905" v="59"/>
          <ac:picMkLst>
            <pc:docMk/>
            <pc:sldMk cId="3459794170" sldId="259"/>
            <ac:picMk id="3" creationId="{CFD1C527-89EF-4CB5-A5F2-DF3AEF34EF52}"/>
          </ac:picMkLst>
        </pc:picChg>
      </pc:sldChg>
      <pc:sldChg chg="addSp delSp modSp">
        <pc:chgData name="dhondup tsering" userId="425dcc2034446b72" providerId="LiveId" clId="{3E05398D-EF35-4EB3-85A8-1145CC23DCFD}" dt="2021-08-27T04:42:21.749" v="3"/>
        <pc:sldMkLst>
          <pc:docMk/>
          <pc:sldMk cId="2044568653" sldId="281"/>
        </pc:sldMkLst>
        <pc:picChg chg="add del mod">
          <ac:chgData name="dhondup tsering" userId="425dcc2034446b72" providerId="LiveId" clId="{3E05398D-EF35-4EB3-85A8-1145CC23DCFD}" dt="2021-08-27T04:42:21.749" v="3"/>
          <ac:picMkLst>
            <pc:docMk/>
            <pc:sldMk cId="2044568653" sldId="281"/>
            <ac:picMk id="2" creationId="{CD3F9098-BA19-40CF-B25E-C9DC4EB9EE25}"/>
          </ac:picMkLst>
        </pc:picChg>
        <pc:picChg chg="add mod">
          <ac:chgData name="dhondup tsering" userId="425dcc2034446b72" providerId="LiveId" clId="{3E05398D-EF35-4EB3-85A8-1145CC23DCFD}" dt="2021-08-27T04:42:21.749" v="3"/>
          <ac:picMkLst>
            <pc:docMk/>
            <pc:sldMk cId="2044568653" sldId="281"/>
            <ac:picMk id="3" creationId="{BC600B19-8961-416E-96A9-B6D08930E1DE}"/>
          </ac:picMkLst>
        </pc:picChg>
      </pc:sldChg>
      <pc:sldChg chg="addSp delSp modSp">
        <pc:chgData name="dhondup tsering" userId="425dcc2034446b72" providerId="LiveId" clId="{3E05398D-EF35-4EB3-85A8-1145CC23DCFD}" dt="2021-08-27T04:45:46.575" v="10"/>
        <pc:sldMkLst>
          <pc:docMk/>
          <pc:sldMk cId="3681266347" sldId="282"/>
        </pc:sldMkLst>
        <pc:picChg chg="add del mod">
          <ac:chgData name="dhondup tsering" userId="425dcc2034446b72" providerId="LiveId" clId="{3E05398D-EF35-4EB3-85A8-1145CC23DCFD}" dt="2021-08-27T04:44:21.970" v="5"/>
          <ac:picMkLst>
            <pc:docMk/>
            <pc:sldMk cId="3681266347" sldId="282"/>
            <ac:picMk id="2" creationId="{E928B7C4-EF55-4A35-998B-01BAD2E98EC8}"/>
          </ac:picMkLst>
        </pc:picChg>
        <pc:picChg chg="add del mod">
          <ac:chgData name="dhondup tsering" userId="425dcc2034446b72" providerId="LiveId" clId="{3E05398D-EF35-4EB3-85A8-1145CC23DCFD}" dt="2021-08-27T04:44:32.949" v="6"/>
          <ac:picMkLst>
            <pc:docMk/>
            <pc:sldMk cId="3681266347" sldId="282"/>
            <ac:picMk id="3" creationId="{64C3A1D9-3906-43F6-9BD9-A66319AEE8C7}"/>
          </ac:picMkLst>
        </pc:picChg>
        <pc:picChg chg="add del mod">
          <ac:chgData name="dhondup tsering" userId="425dcc2034446b72" providerId="LiveId" clId="{3E05398D-EF35-4EB3-85A8-1145CC23DCFD}" dt="2021-08-27T04:44:45.362" v="7"/>
          <ac:picMkLst>
            <pc:docMk/>
            <pc:sldMk cId="3681266347" sldId="282"/>
            <ac:picMk id="5" creationId="{FBC46674-5D7E-4DFE-97E8-D6C18E5AED3B}"/>
          </ac:picMkLst>
        </pc:picChg>
        <pc:picChg chg="add del mod">
          <ac:chgData name="dhondup tsering" userId="425dcc2034446b72" providerId="LiveId" clId="{3E05398D-EF35-4EB3-85A8-1145CC23DCFD}" dt="2021-08-27T04:45:02.259" v="8"/>
          <ac:picMkLst>
            <pc:docMk/>
            <pc:sldMk cId="3681266347" sldId="282"/>
            <ac:picMk id="7" creationId="{43FA4B99-5A08-49AA-8F68-076BFAE0C50F}"/>
          </ac:picMkLst>
        </pc:picChg>
        <pc:picChg chg="add del mod">
          <ac:chgData name="dhondup tsering" userId="425dcc2034446b72" providerId="LiveId" clId="{3E05398D-EF35-4EB3-85A8-1145CC23DCFD}" dt="2021-08-27T04:45:32.233" v="9"/>
          <ac:picMkLst>
            <pc:docMk/>
            <pc:sldMk cId="3681266347" sldId="282"/>
            <ac:picMk id="8" creationId="{2AE7EF80-A6D4-4E83-BE9A-600A88F132C0}"/>
          </ac:picMkLst>
        </pc:picChg>
        <pc:picChg chg="add del mod">
          <ac:chgData name="dhondup tsering" userId="425dcc2034446b72" providerId="LiveId" clId="{3E05398D-EF35-4EB3-85A8-1145CC23DCFD}" dt="2021-08-27T04:45:46.575" v="10"/>
          <ac:picMkLst>
            <pc:docMk/>
            <pc:sldMk cId="3681266347" sldId="282"/>
            <ac:picMk id="9" creationId="{D11E2ED5-5BE2-47FC-A5A8-D9136B78718A}"/>
          </ac:picMkLst>
        </pc:picChg>
        <pc:picChg chg="add mod">
          <ac:chgData name="dhondup tsering" userId="425dcc2034446b72" providerId="LiveId" clId="{3E05398D-EF35-4EB3-85A8-1145CC23DCFD}" dt="2021-08-27T04:45:46.575" v="10"/>
          <ac:picMkLst>
            <pc:docMk/>
            <pc:sldMk cId="3681266347" sldId="282"/>
            <ac:picMk id="10" creationId="{C02B42CF-A2F5-4BF7-B219-E3AC23375639}"/>
          </ac:picMkLst>
        </pc:picChg>
      </pc:sldChg>
      <pc:sldChg chg="addSp delSp modSp">
        <pc:chgData name="dhondup tsering" userId="425dcc2034446b72" providerId="LiveId" clId="{3E05398D-EF35-4EB3-85A8-1145CC23DCFD}" dt="2021-08-27T04:49:09.861" v="12"/>
        <pc:sldMkLst>
          <pc:docMk/>
          <pc:sldMk cId="2342427813" sldId="285"/>
        </pc:sldMkLst>
        <pc:picChg chg="add del mod">
          <ac:chgData name="dhondup tsering" userId="425dcc2034446b72" providerId="LiveId" clId="{3E05398D-EF35-4EB3-85A8-1145CC23DCFD}" dt="2021-08-27T04:49:09.861" v="12"/>
          <ac:picMkLst>
            <pc:docMk/>
            <pc:sldMk cId="2342427813" sldId="285"/>
            <ac:picMk id="2" creationId="{10475519-FA0A-4D26-BAEC-96F2704618FC}"/>
          </ac:picMkLst>
        </pc:picChg>
        <pc:picChg chg="add mod">
          <ac:chgData name="dhondup tsering" userId="425dcc2034446b72" providerId="LiveId" clId="{3E05398D-EF35-4EB3-85A8-1145CC23DCFD}" dt="2021-08-27T04:49:09.861" v="12"/>
          <ac:picMkLst>
            <pc:docMk/>
            <pc:sldMk cId="2342427813" sldId="285"/>
            <ac:picMk id="3" creationId="{81B61215-7850-4615-BC9D-80A23B58743F}"/>
          </ac:picMkLst>
        </pc:picChg>
      </pc:sldChg>
      <pc:sldChg chg="addSp delSp modSp">
        <pc:chgData name="dhondup tsering" userId="425dcc2034446b72" providerId="LiveId" clId="{3E05398D-EF35-4EB3-85A8-1145CC23DCFD}" dt="2021-08-27T04:53:19.602" v="16"/>
        <pc:sldMkLst>
          <pc:docMk/>
          <pc:sldMk cId="2223752114" sldId="286"/>
        </pc:sldMkLst>
        <pc:picChg chg="add del mod">
          <ac:chgData name="dhondup tsering" userId="425dcc2034446b72" providerId="LiveId" clId="{3E05398D-EF35-4EB3-85A8-1145CC23DCFD}" dt="2021-08-27T04:51:39.894" v="14"/>
          <ac:picMkLst>
            <pc:docMk/>
            <pc:sldMk cId="2223752114" sldId="286"/>
            <ac:picMk id="2" creationId="{A05FDE16-18E5-4737-B813-3D4C8F1E0B83}"/>
          </ac:picMkLst>
        </pc:picChg>
        <pc:picChg chg="add del mod">
          <ac:chgData name="dhondup tsering" userId="425dcc2034446b72" providerId="LiveId" clId="{3E05398D-EF35-4EB3-85A8-1145CC23DCFD}" dt="2021-08-27T04:52:29.974" v="15"/>
          <ac:picMkLst>
            <pc:docMk/>
            <pc:sldMk cId="2223752114" sldId="286"/>
            <ac:picMk id="3" creationId="{5EFCB1AD-CEAF-4665-9C43-E9C0739EC484}"/>
          </ac:picMkLst>
        </pc:picChg>
        <pc:picChg chg="add del mod">
          <ac:chgData name="dhondup tsering" userId="425dcc2034446b72" providerId="LiveId" clId="{3E05398D-EF35-4EB3-85A8-1145CC23DCFD}" dt="2021-08-27T04:53:19.602" v="16"/>
          <ac:picMkLst>
            <pc:docMk/>
            <pc:sldMk cId="2223752114" sldId="286"/>
            <ac:picMk id="5" creationId="{7CA8B27E-0CA2-4147-B32A-7FAC5019B4DA}"/>
          </ac:picMkLst>
        </pc:picChg>
        <pc:picChg chg="add mod">
          <ac:chgData name="dhondup tsering" userId="425dcc2034446b72" providerId="LiveId" clId="{3E05398D-EF35-4EB3-85A8-1145CC23DCFD}" dt="2021-08-27T04:53:19.602" v="16"/>
          <ac:picMkLst>
            <pc:docMk/>
            <pc:sldMk cId="2223752114" sldId="286"/>
            <ac:picMk id="7" creationId="{793A9C9D-FA57-4B4C-91EB-3DA8DA318C65}"/>
          </ac:picMkLst>
        </pc:picChg>
      </pc:sldChg>
      <pc:sldChg chg="addSp delSp modSp">
        <pc:chgData name="dhondup tsering" userId="425dcc2034446b72" providerId="LiveId" clId="{3E05398D-EF35-4EB3-85A8-1145CC23DCFD}" dt="2021-08-27T04:57:44.895" v="21"/>
        <pc:sldMkLst>
          <pc:docMk/>
          <pc:sldMk cId="680484570" sldId="287"/>
        </pc:sldMkLst>
        <pc:picChg chg="add del mod">
          <ac:chgData name="dhondup tsering" userId="425dcc2034446b72" providerId="LiveId" clId="{3E05398D-EF35-4EB3-85A8-1145CC23DCFD}" dt="2021-08-27T04:56:19.299" v="18"/>
          <ac:picMkLst>
            <pc:docMk/>
            <pc:sldMk cId="680484570" sldId="287"/>
            <ac:picMk id="2" creationId="{D4F6E35C-2D5B-4F6D-BE1A-EAE33D3981A5}"/>
          </ac:picMkLst>
        </pc:picChg>
        <pc:picChg chg="add del mod">
          <ac:chgData name="dhondup tsering" userId="425dcc2034446b72" providerId="LiveId" clId="{3E05398D-EF35-4EB3-85A8-1145CC23DCFD}" dt="2021-08-27T04:56:43.300" v="19"/>
          <ac:picMkLst>
            <pc:docMk/>
            <pc:sldMk cId="680484570" sldId="287"/>
            <ac:picMk id="3" creationId="{791825CC-5DDE-42EE-922A-9845C542C53F}"/>
          </ac:picMkLst>
        </pc:picChg>
        <pc:picChg chg="add del mod">
          <ac:chgData name="dhondup tsering" userId="425dcc2034446b72" providerId="LiveId" clId="{3E05398D-EF35-4EB3-85A8-1145CC23DCFD}" dt="2021-08-27T04:57:09.816" v="20"/>
          <ac:picMkLst>
            <pc:docMk/>
            <pc:sldMk cId="680484570" sldId="287"/>
            <ac:picMk id="5" creationId="{88C34CB4-DCB0-48EB-BBB0-C519639234C5}"/>
          </ac:picMkLst>
        </pc:picChg>
        <pc:picChg chg="add del mod">
          <ac:chgData name="dhondup tsering" userId="425dcc2034446b72" providerId="LiveId" clId="{3E05398D-EF35-4EB3-85A8-1145CC23DCFD}" dt="2021-08-27T04:57:44.895" v="21"/>
          <ac:picMkLst>
            <pc:docMk/>
            <pc:sldMk cId="680484570" sldId="287"/>
            <ac:picMk id="7" creationId="{51B913B9-B356-4B88-99BA-C3CD111D6375}"/>
          </ac:picMkLst>
        </pc:picChg>
        <pc:picChg chg="add mod">
          <ac:chgData name="dhondup tsering" userId="425dcc2034446b72" providerId="LiveId" clId="{3E05398D-EF35-4EB3-85A8-1145CC23DCFD}" dt="2021-08-27T04:57:44.895" v="21"/>
          <ac:picMkLst>
            <pc:docMk/>
            <pc:sldMk cId="680484570" sldId="287"/>
            <ac:picMk id="8" creationId="{F8D32919-5AE5-4919-8DAA-151856352967}"/>
          </ac:picMkLst>
        </pc:picChg>
      </pc:sldChg>
      <pc:sldChg chg="addSp delSp modSp">
        <pc:chgData name="dhondup tsering" userId="425dcc2034446b72" providerId="LiveId" clId="{3E05398D-EF35-4EB3-85A8-1145CC23DCFD}" dt="2021-08-27T04:58:44.225" v="23"/>
        <pc:sldMkLst>
          <pc:docMk/>
          <pc:sldMk cId="1206678836" sldId="289"/>
        </pc:sldMkLst>
        <pc:picChg chg="add del mod">
          <ac:chgData name="dhondup tsering" userId="425dcc2034446b72" providerId="LiveId" clId="{3E05398D-EF35-4EB3-85A8-1145CC23DCFD}" dt="2021-08-27T04:58:44.225" v="23"/>
          <ac:picMkLst>
            <pc:docMk/>
            <pc:sldMk cId="1206678836" sldId="289"/>
            <ac:picMk id="2" creationId="{815904CE-C4DF-4121-A832-B5842284D63D}"/>
          </ac:picMkLst>
        </pc:picChg>
        <pc:picChg chg="add mod">
          <ac:chgData name="dhondup tsering" userId="425dcc2034446b72" providerId="LiveId" clId="{3E05398D-EF35-4EB3-85A8-1145CC23DCFD}" dt="2021-08-27T04:58:44.225" v="23"/>
          <ac:picMkLst>
            <pc:docMk/>
            <pc:sldMk cId="1206678836" sldId="289"/>
            <ac:picMk id="3" creationId="{2D22797C-A6E8-43CB-A098-C2E7B4672167}"/>
          </ac:picMkLst>
        </pc:picChg>
      </pc:sldChg>
      <pc:sldChg chg="addSp modSp">
        <pc:chgData name="dhondup tsering" userId="425dcc2034446b72" providerId="LiveId" clId="{3E05398D-EF35-4EB3-85A8-1145CC23DCFD}" dt="2021-08-27T05:01:23.773" v="24"/>
        <pc:sldMkLst>
          <pc:docMk/>
          <pc:sldMk cId="3289899634" sldId="290"/>
        </pc:sldMkLst>
        <pc:picChg chg="add mod">
          <ac:chgData name="dhondup tsering" userId="425dcc2034446b72" providerId="LiveId" clId="{3E05398D-EF35-4EB3-85A8-1145CC23DCFD}" dt="2021-08-27T05:01:23.773" v="24"/>
          <ac:picMkLst>
            <pc:docMk/>
            <pc:sldMk cId="3289899634" sldId="290"/>
            <ac:picMk id="2" creationId="{39A4B9C3-C13E-42A9-9978-E0B8854D3760}"/>
          </ac:picMkLst>
        </pc:picChg>
      </pc:sldChg>
      <pc:sldChg chg="addSp delSp modSp">
        <pc:chgData name="dhondup tsering" userId="425dcc2034446b72" providerId="LiveId" clId="{3E05398D-EF35-4EB3-85A8-1145CC23DCFD}" dt="2021-08-27T05:07:58.284" v="36"/>
        <pc:sldMkLst>
          <pc:docMk/>
          <pc:sldMk cId="66364055" sldId="291"/>
        </pc:sldMkLst>
        <pc:picChg chg="add del mod">
          <ac:chgData name="dhondup tsering" userId="425dcc2034446b72" providerId="LiveId" clId="{3E05398D-EF35-4EB3-85A8-1145CC23DCFD}" dt="2021-08-27T05:03:50.461" v="26"/>
          <ac:picMkLst>
            <pc:docMk/>
            <pc:sldMk cId="66364055" sldId="291"/>
            <ac:picMk id="2" creationId="{238E466E-1262-4016-A834-86CAAD38310D}"/>
          </ac:picMkLst>
        </pc:picChg>
        <pc:picChg chg="add del mod">
          <ac:chgData name="dhondup tsering" userId="425dcc2034446b72" providerId="LiveId" clId="{3E05398D-EF35-4EB3-85A8-1145CC23DCFD}" dt="2021-08-27T05:04:11.728" v="27"/>
          <ac:picMkLst>
            <pc:docMk/>
            <pc:sldMk cId="66364055" sldId="291"/>
            <ac:picMk id="3" creationId="{092B6E83-AE81-4614-8ED8-B6CEB41A4BB0}"/>
          </ac:picMkLst>
        </pc:picChg>
        <pc:picChg chg="add del mod">
          <ac:chgData name="dhondup tsering" userId="425dcc2034446b72" providerId="LiveId" clId="{3E05398D-EF35-4EB3-85A8-1145CC23DCFD}" dt="2021-08-27T05:04:55.549" v="28"/>
          <ac:picMkLst>
            <pc:docMk/>
            <pc:sldMk cId="66364055" sldId="291"/>
            <ac:picMk id="5" creationId="{D1B5CEDD-0F12-47B0-8D44-9E3B0EF693C7}"/>
          </ac:picMkLst>
        </pc:picChg>
        <pc:picChg chg="add del mod">
          <ac:chgData name="dhondup tsering" userId="425dcc2034446b72" providerId="LiveId" clId="{3E05398D-EF35-4EB3-85A8-1145CC23DCFD}" dt="2021-08-27T05:05:29.118" v="29"/>
          <ac:picMkLst>
            <pc:docMk/>
            <pc:sldMk cId="66364055" sldId="291"/>
            <ac:picMk id="7" creationId="{AC00D5DD-A17E-4A88-84FF-AEF665128A43}"/>
          </ac:picMkLst>
        </pc:picChg>
        <pc:picChg chg="add del mod">
          <ac:chgData name="dhondup tsering" userId="425dcc2034446b72" providerId="LiveId" clId="{3E05398D-EF35-4EB3-85A8-1145CC23DCFD}" dt="2021-08-27T05:05:48.496" v="30"/>
          <ac:picMkLst>
            <pc:docMk/>
            <pc:sldMk cId="66364055" sldId="291"/>
            <ac:picMk id="8" creationId="{DD00FB8E-8851-4B35-BF79-A917703AD3E3}"/>
          </ac:picMkLst>
        </pc:picChg>
        <pc:picChg chg="add del mod">
          <ac:chgData name="dhondup tsering" userId="425dcc2034446b72" providerId="LiveId" clId="{3E05398D-EF35-4EB3-85A8-1145CC23DCFD}" dt="2021-08-27T05:06:10.225" v="31"/>
          <ac:picMkLst>
            <pc:docMk/>
            <pc:sldMk cId="66364055" sldId="291"/>
            <ac:picMk id="9" creationId="{82D012E4-14CB-4FF0-8FB8-7923ADEBE240}"/>
          </ac:picMkLst>
        </pc:picChg>
        <pc:picChg chg="add del mod">
          <ac:chgData name="dhondup tsering" userId="425dcc2034446b72" providerId="LiveId" clId="{3E05398D-EF35-4EB3-85A8-1145CC23DCFD}" dt="2021-08-27T05:06:47.415" v="32"/>
          <ac:picMkLst>
            <pc:docMk/>
            <pc:sldMk cId="66364055" sldId="291"/>
            <ac:picMk id="10" creationId="{4FC8F78E-0474-4CF5-8576-887012908E3A}"/>
          </ac:picMkLst>
        </pc:picChg>
        <pc:picChg chg="add del mod">
          <ac:chgData name="dhondup tsering" userId="425dcc2034446b72" providerId="LiveId" clId="{3E05398D-EF35-4EB3-85A8-1145CC23DCFD}" dt="2021-08-27T05:07:06.901" v="33"/>
          <ac:picMkLst>
            <pc:docMk/>
            <pc:sldMk cId="66364055" sldId="291"/>
            <ac:picMk id="11" creationId="{B2720E61-E1F1-4C64-9B4B-BDB001EB700E}"/>
          </ac:picMkLst>
        </pc:picChg>
        <pc:picChg chg="add del mod">
          <ac:chgData name="dhondup tsering" userId="425dcc2034446b72" providerId="LiveId" clId="{3E05398D-EF35-4EB3-85A8-1145CC23DCFD}" dt="2021-08-27T05:07:25.335" v="34"/>
          <ac:picMkLst>
            <pc:docMk/>
            <pc:sldMk cId="66364055" sldId="291"/>
            <ac:picMk id="12" creationId="{97C867FD-7CF2-481E-A4E4-E30D86BCB8E3}"/>
          </ac:picMkLst>
        </pc:picChg>
        <pc:picChg chg="add del mod">
          <ac:chgData name="dhondup tsering" userId="425dcc2034446b72" providerId="LiveId" clId="{3E05398D-EF35-4EB3-85A8-1145CC23DCFD}" dt="2021-08-27T05:07:39.174" v="35"/>
          <ac:picMkLst>
            <pc:docMk/>
            <pc:sldMk cId="66364055" sldId="291"/>
            <ac:picMk id="13" creationId="{20EB05AA-8562-4CDA-8C90-15BD02576171}"/>
          </ac:picMkLst>
        </pc:picChg>
        <pc:picChg chg="add del mod">
          <ac:chgData name="dhondup tsering" userId="425dcc2034446b72" providerId="LiveId" clId="{3E05398D-EF35-4EB3-85A8-1145CC23DCFD}" dt="2021-08-27T05:07:58.284" v="36"/>
          <ac:picMkLst>
            <pc:docMk/>
            <pc:sldMk cId="66364055" sldId="291"/>
            <ac:picMk id="14" creationId="{FA799404-78E1-49BE-9B9C-0FA9828EA316}"/>
          </ac:picMkLst>
        </pc:picChg>
        <pc:picChg chg="add mod">
          <ac:chgData name="dhondup tsering" userId="425dcc2034446b72" providerId="LiveId" clId="{3E05398D-EF35-4EB3-85A8-1145CC23DCFD}" dt="2021-08-27T05:07:58.284" v="36"/>
          <ac:picMkLst>
            <pc:docMk/>
            <pc:sldMk cId="66364055" sldId="291"/>
            <ac:picMk id="15" creationId="{862661BC-39EE-4B10-8FA3-3B22BA64C5AD}"/>
          </ac:picMkLst>
        </pc:picChg>
      </pc:sldChg>
      <pc:sldChg chg="addSp delSp modSp">
        <pc:chgData name="dhondup tsering" userId="425dcc2034446b72" providerId="LiveId" clId="{3E05398D-EF35-4EB3-85A8-1145CC23DCFD}" dt="2021-08-27T05:16:29.917" v="42"/>
        <pc:sldMkLst>
          <pc:docMk/>
          <pc:sldMk cId="768309068" sldId="292"/>
        </pc:sldMkLst>
        <pc:picChg chg="add del mod">
          <ac:chgData name="dhondup tsering" userId="425dcc2034446b72" providerId="LiveId" clId="{3E05398D-EF35-4EB3-85A8-1145CC23DCFD}" dt="2021-08-27T05:13:11.890" v="38"/>
          <ac:picMkLst>
            <pc:docMk/>
            <pc:sldMk cId="768309068" sldId="292"/>
            <ac:picMk id="2" creationId="{E7A8E620-3864-418A-8107-36ECE332C53A}"/>
          </ac:picMkLst>
        </pc:picChg>
        <pc:picChg chg="add del mod">
          <ac:chgData name="dhondup tsering" userId="425dcc2034446b72" providerId="LiveId" clId="{3E05398D-EF35-4EB3-85A8-1145CC23DCFD}" dt="2021-08-27T05:14:48.613" v="39"/>
          <ac:picMkLst>
            <pc:docMk/>
            <pc:sldMk cId="768309068" sldId="292"/>
            <ac:picMk id="3" creationId="{7E2667F8-F99A-4E15-A90E-E3494BBBD4EB}"/>
          </ac:picMkLst>
        </pc:picChg>
        <pc:picChg chg="add del mod">
          <ac:chgData name="dhondup tsering" userId="425dcc2034446b72" providerId="LiveId" clId="{3E05398D-EF35-4EB3-85A8-1145CC23DCFD}" dt="2021-08-27T05:15:48.151" v="40"/>
          <ac:picMkLst>
            <pc:docMk/>
            <pc:sldMk cId="768309068" sldId="292"/>
            <ac:picMk id="5" creationId="{014DDA14-A1A1-465F-81A1-3B6627AE214E}"/>
          </ac:picMkLst>
        </pc:picChg>
        <pc:picChg chg="add del mod">
          <ac:chgData name="dhondup tsering" userId="425dcc2034446b72" providerId="LiveId" clId="{3E05398D-EF35-4EB3-85A8-1145CC23DCFD}" dt="2021-08-27T05:16:11.195" v="41"/>
          <ac:picMkLst>
            <pc:docMk/>
            <pc:sldMk cId="768309068" sldId="292"/>
            <ac:picMk id="7" creationId="{F5AC3FF8-3B05-4B3A-B138-A4D0A68F4C68}"/>
          </ac:picMkLst>
        </pc:picChg>
        <pc:picChg chg="add del mod">
          <ac:chgData name="dhondup tsering" userId="425dcc2034446b72" providerId="LiveId" clId="{3E05398D-EF35-4EB3-85A8-1145CC23DCFD}" dt="2021-08-27T05:16:29.917" v="42"/>
          <ac:picMkLst>
            <pc:docMk/>
            <pc:sldMk cId="768309068" sldId="292"/>
            <ac:picMk id="8" creationId="{5B259887-D616-48B8-9B8E-E0595CDB3D11}"/>
          </ac:picMkLst>
        </pc:picChg>
        <pc:picChg chg="add mod">
          <ac:chgData name="dhondup tsering" userId="425dcc2034446b72" providerId="LiveId" clId="{3E05398D-EF35-4EB3-85A8-1145CC23DCFD}" dt="2021-08-27T05:16:29.917" v="42"/>
          <ac:picMkLst>
            <pc:docMk/>
            <pc:sldMk cId="768309068" sldId="292"/>
            <ac:picMk id="9" creationId="{7AFCF829-D418-4D7D-9263-EA5C7659FE87}"/>
          </ac:picMkLst>
        </pc:picChg>
      </pc:sldChg>
      <pc:sldChg chg="addSp delSp modSp">
        <pc:chgData name="dhondup tsering" userId="425dcc2034446b72" providerId="LiveId" clId="{3E05398D-EF35-4EB3-85A8-1145CC23DCFD}" dt="2021-08-27T05:21:46.605" v="55"/>
        <pc:sldMkLst>
          <pc:docMk/>
          <pc:sldMk cId="3327585472" sldId="297"/>
        </pc:sldMkLst>
        <pc:picChg chg="add del mod">
          <ac:chgData name="dhondup tsering" userId="425dcc2034446b72" providerId="LiveId" clId="{3E05398D-EF35-4EB3-85A8-1145CC23DCFD}" dt="2021-08-27T05:18:07.887" v="44"/>
          <ac:picMkLst>
            <pc:docMk/>
            <pc:sldMk cId="3327585472" sldId="297"/>
            <ac:picMk id="2" creationId="{6FA0227C-6B6D-46B2-9339-7A380A1F0E2B}"/>
          </ac:picMkLst>
        </pc:picChg>
        <pc:picChg chg="add del mod">
          <ac:chgData name="dhondup tsering" userId="425dcc2034446b72" providerId="LiveId" clId="{3E05398D-EF35-4EB3-85A8-1145CC23DCFD}" dt="2021-08-27T05:18:29.879" v="45"/>
          <ac:picMkLst>
            <pc:docMk/>
            <pc:sldMk cId="3327585472" sldId="297"/>
            <ac:picMk id="3" creationId="{92D03B46-480A-4939-9DA5-2C1A50E71354}"/>
          </ac:picMkLst>
        </pc:picChg>
        <pc:picChg chg="add del mod">
          <ac:chgData name="dhondup tsering" userId="425dcc2034446b72" providerId="LiveId" clId="{3E05398D-EF35-4EB3-85A8-1145CC23DCFD}" dt="2021-08-27T05:19:12.002" v="46"/>
          <ac:picMkLst>
            <pc:docMk/>
            <pc:sldMk cId="3327585472" sldId="297"/>
            <ac:picMk id="5" creationId="{D9B5EFD7-4464-442A-B860-019B4786FB69}"/>
          </ac:picMkLst>
        </pc:picChg>
        <pc:picChg chg="add del mod">
          <ac:chgData name="dhondup tsering" userId="425dcc2034446b72" providerId="LiveId" clId="{3E05398D-EF35-4EB3-85A8-1145CC23DCFD}" dt="2021-08-27T05:19:30.939" v="47"/>
          <ac:picMkLst>
            <pc:docMk/>
            <pc:sldMk cId="3327585472" sldId="297"/>
            <ac:picMk id="7" creationId="{57BBCA57-8485-495D-9AEF-B92141BC94A9}"/>
          </ac:picMkLst>
        </pc:picChg>
        <pc:picChg chg="add del mod">
          <ac:chgData name="dhondup tsering" userId="425dcc2034446b72" providerId="LiveId" clId="{3E05398D-EF35-4EB3-85A8-1145CC23DCFD}" dt="2021-08-27T05:19:44.490" v="48"/>
          <ac:picMkLst>
            <pc:docMk/>
            <pc:sldMk cId="3327585472" sldId="297"/>
            <ac:picMk id="8" creationId="{3F3A403A-F834-49CD-A1A9-AB1915ABEE6C}"/>
          </ac:picMkLst>
        </pc:picChg>
        <pc:picChg chg="add del mod">
          <ac:chgData name="dhondup tsering" userId="425dcc2034446b72" providerId="LiveId" clId="{3E05398D-EF35-4EB3-85A8-1145CC23DCFD}" dt="2021-08-27T05:20:02.554" v="49"/>
          <ac:picMkLst>
            <pc:docMk/>
            <pc:sldMk cId="3327585472" sldId="297"/>
            <ac:picMk id="9" creationId="{8F2F988B-86DD-445F-B4DF-C200D3355A8E}"/>
          </ac:picMkLst>
        </pc:picChg>
        <pc:picChg chg="add del mod">
          <ac:chgData name="dhondup tsering" userId="425dcc2034446b72" providerId="LiveId" clId="{3E05398D-EF35-4EB3-85A8-1145CC23DCFD}" dt="2021-08-27T05:20:25.606" v="50"/>
          <ac:picMkLst>
            <pc:docMk/>
            <pc:sldMk cId="3327585472" sldId="297"/>
            <ac:picMk id="10" creationId="{89EBA546-533D-4D86-BF72-EBF272AD59AA}"/>
          </ac:picMkLst>
        </pc:picChg>
        <pc:picChg chg="add del mod">
          <ac:chgData name="dhondup tsering" userId="425dcc2034446b72" providerId="LiveId" clId="{3E05398D-EF35-4EB3-85A8-1145CC23DCFD}" dt="2021-08-27T05:20:55.133" v="51"/>
          <ac:picMkLst>
            <pc:docMk/>
            <pc:sldMk cId="3327585472" sldId="297"/>
            <ac:picMk id="11" creationId="{121C2078-71B2-46E6-A0FF-3E2AC12C80DE}"/>
          </ac:picMkLst>
        </pc:picChg>
        <pc:picChg chg="add del mod">
          <ac:chgData name="dhondup tsering" userId="425dcc2034446b72" providerId="LiveId" clId="{3E05398D-EF35-4EB3-85A8-1145CC23DCFD}" dt="2021-08-27T05:21:07.892" v="52"/>
          <ac:picMkLst>
            <pc:docMk/>
            <pc:sldMk cId="3327585472" sldId="297"/>
            <ac:picMk id="12" creationId="{4DF32C1E-ADD0-4EE5-8C19-5ED8DA1C8788}"/>
          </ac:picMkLst>
        </pc:picChg>
        <pc:picChg chg="add del mod">
          <ac:chgData name="dhondup tsering" userId="425dcc2034446b72" providerId="LiveId" clId="{3E05398D-EF35-4EB3-85A8-1145CC23DCFD}" dt="2021-08-27T05:21:16.774" v="53"/>
          <ac:picMkLst>
            <pc:docMk/>
            <pc:sldMk cId="3327585472" sldId="297"/>
            <ac:picMk id="13" creationId="{72F1A37A-6382-4140-9050-216EE93359C2}"/>
          </ac:picMkLst>
        </pc:picChg>
        <pc:picChg chg="add del mod">
          <ac:chgData name="dhondup tsering" userId="425dcc2034446b72" providerId="LiveId" clId="{3E05398D-EF35-4EB3-85A8-1145CC23DCFD}" dt="2021-08-27T05:21:26.277" v="54"/>
          <ac:picMkLst>
            <pc:docMk/>
            <pc:sldMk cId="3327585472" sldId="297"/>
            <ac:picMk id="14" creationId="{BE42DFFC-24FF-4762-B1FE-7DE6E6F163B7}"/>
          </ac:picMkLst>
        </pc:picChg>
        <pc:picChg chg="add del mod">
          <ac:chgData name="dhondup tsering" userId="425dcc2034446b72" providerId="LiveId" clId="{3E05398D-EF35-4EB3-85A8-1145CC23DCFD}" dt="2021-08-27T05:21:46.605" v="55"/>
          <ac:picMkLst>
            <pc:docMk/>
            <pc:sldMk cId="3327585472" sldId="297"/>
            <ac:picMk id="15" creationId="{688FBDBA-D39F-41A6-B4FD-AB6D623E4F76}"/>
          </ac:picMkLst>
        </pc:picChg>
        <pc:picChg chg="add mod">
          <ac:chgData name="dhondup tsering" userId="425dcc2034446b72" providerId="LiveId" clId="{3E05398D-EF35-4EB3-85A8-1145CC23DCFD}" dt="2021-08-27T05:21:46.605" v="55"/>
          <ac:picMkLst>
            <pc:docMk/>
            <pc:sldMk cId="3327585472" sldId="297"/>
            <ac:picMk id="16" creationId="{96C547A1-5FB4-428B-AEAF-6ECC50CA4A60}"/>
          </ac:picMkLst>
        </pc:picChg>
      </pc:sldChg>
      <pc:sldChg chg="addSp delSp modSp">
        <pc:chgData name="dhondup tsering" userId="425dcc2034446b72" providerId="LiveId" clId="{3E05398D-EF35-4EB3-85A8-1145CC23DCFD}" dt="2021-08-27T05:24:35.035" v="57"/>
        <pc:sldMkLst>
          <pc:docMk/>
          <pc:sldMk cId="2069662874" sldId="298"/>
        </pc:sldMkLst>
        <pc:picChg chg="add del mod">
          <ac:chgData name="dhondup tsering" userId="425dcc2034446b72" providerId="LiveId" clId="{3E05398D-EF35-4EB3-85A8-1145CC23DCFD}" dt="2021-08-27T05:24:35.035" v="57"/>
          <ac:picMkLst>
            <pc:docMk/>
            <pc:sldMk cId="2069662874" sldId="298"/>
            <ac:picMk id="2" creationId="{545A9159-E08D-47CF-B671-196EFE48C751}"/>
          </ac:picMkLst>
        </pc:picChg>
        <pc:picChg chg="add mod">
          <ac:chgData name="dhondup tsering" userId="425dcc2034446b72" providerId="LiveId" clId="{3E05398D-EF35-4EB3-85A8-1145CC23DCFD}" dt="2021-08-27T05:24:35.035" v="57"/>
          <ac:picMkLst>
            <pc:docMk/>
            <pc:sldMk cId="2069662874" sldId="298"/>
            <ac:picMk id="3" creationId="{8FFFD480-7BDD-4301-B9E0-EEA7899D9CBC}"/>
          </ac:picMkLst>
        </pc:picChg>
      </pc:sldChg>
      <pc:sldChg chg="addSp delSp modSp">
        <pc:chgData name="dhondup tsering" userId="425dcc2034446b72" providerId="LiveId" clId="{3E05398D-EF35-4EB3-85A8-1145CC23DCFD}" dt="2021-08-27T05:30:18.627" v="62"/>
        <pc:sldMkLst>
          <pc:docMk/>
          <pc:sldMk cId="1097126652" sldId="300"/>
        </pc:sldMkLst>
        <pc:picChg chg="add del mod">
          <ac:chgData name="dhondup tsering" userId="425dcc2034446b72" providerId="LiveId" clId="{3E05398D-EF35-4EB3-85A8-1145CC23DCFD}" dt="2021-08-27T05:30:00.410" v="61"/>
          <ac:picMkLst>
            <pc:docMk/>
            <pc:sldMk cId="1097126652" sldId="300"/>
            <ac:picMk id="2" creationId="{2E4A63EA-2FE3-4656-BA33-93251CC8CE66}"/>
          </ac:picMkLst>
        </pc:picChg>
        <pc:picChg chg="add del mod">
          <ac:chgData name="dhondup tsering" userId="425dcc2034446b72" providerId="LiveId" clId="{3E05398D-EF35-4EB3-85A8-1145CC23DCFD}" dt="2021-08-27T05:30:18.627" v="62"/>
          <ac:picMkLst>
            <pc:docMk/>
            <pc:sldMk cId="1097126652" sldId="300"/>
            <ac:picMk id="3" creationId="{CD039EDE-E017-4592-8AE0-861CEB8C0A2C}"/>
          </ac:picMkLst>
        </pc:picChg>
        <pc:picChg chg="add mod">
          <ac:chgData name="dhondup tsering" userId="425dcc2034446b72" providerId="LiveId" clId="{3E05398D-EF35-4EB3-85A8-1145CC23DCFD}" dt="2021-08-27T05:30:18.627" v="62"/>
          <ac:picMkLst>
            <pc:docMk/>
            <pc:sldMk cId="1097126652" sldId="300"/>
            <ac:picMk id="5" creationId="{D9D08EE8-5464-4B47-A3FA-01505D7A3CFA}"/>
          </ac:picMkLst>
        </pc:picChg>
      </pc:sldChg>
      <pc:sldChg chg="addSp delSp modSp">
        <pc:chgData name="dhondup tsering" userId="425dcc2034446b72" providerId="LiveId" clId="{3E05398D-EF35-4EB3-85A8-1145CC23DCFD}" dt="2021-08-27T05:31:05.167" v="64"/>
        <pc:sldMkLst>
          <pc:docMk/>
          <pc:sldMk cId="335952606" sldId="301"/>
        </pc:sldMkLst>
        <pc:picChg chg="add del mod">
          <ac:chgData name="dhondup tsering" userId="425dcc2034446b72" providerId="LiveId" clId="{3E05398D-EF35-4EB3-85A8-1145CC23DCFD}" dt="2021-08-27T05:31:05.167" v="64"/>
          <ac:picMkLst>
            <pc:docMk/>
            <pc:sldMk cId="335952606" sldId="301"/>
            <ac:picMk id="2" creationId="{21551EF7-B420-4059-B22C-CFE68937C655}"/>
          </ac:picMkLst>
        </pc:picChg>
        <pc:picChg chg="add mod">
          <ac:chgData name="dhondup tsering" userId="425dcc2034446b72" providerId="LiveId" clId="{3E05398D-EF35-4EB3-85A8-1145CC23DCFD}" dt="2021-08-27T05:31:05.167" v="64"/>
          <ac:picMkLst>
            <pc:docMk/>
            <pc:sldMk cId="335952606" sldId="301"/>
            <ac:picMk id="3" creationId="{C1AAFEB4-AEA8-4449-B305-CA3FFA8536FD}"/>
          </ac:picMkLst>
        </pc:picChg>
      </pc:sldChg>
      <pc:sldChg chg="addSp delSp modSp">
        <pc:chgData name="dhondup tsering" userId="425dcc2034446b72" providerId="LiveId" clId="{3E05398D-EF35-4EB3-85A8-1145CC23DCFD}" dt="2021-08-27T05:40:43.519" v="75"/>
        <pc:sldMkLst>
          <pc:docMk/>
          <pc:sldMk cId="3124241674" sldId="302"/>
        </pc:sldMkLst>
        <pc:picChg chg="add del mod">
          <ac:chgData name="dhondup tsering" userId="425dcc2034446b72" providerId="LiveId" clId="{3E05398D-EF35-4EB3-85A8-1145CC23DCFD}" dt="2021-08-27T05:35:26.619" v="66"/>
          <ac:picMkLst>
            <pc:docMk/>
            <pc:sldMk cId="3124241674" sldId="302"/>
            <ac:picMk id="2" creationId="{6169E6A9-DA28-4680-8C27-B4036ED9C272}"/>
          </ac:picMkLst>
        </pc:picChg>
        <pc:picChg chg="add del mod">
          <ac:chgData name="dhondup tsering" userId="425dcc2034446b72" providerId="LiveId" clId="{3E05398D-EF35-4EB3-85A8-1145CC23DCFD}" dt="2021-08-27T05:35:43.535" v="67"/>
          <ac:picMkLst>
            <pc:docMk/>
            <pc:sldMk cId="3124241674" sldId="302"/>
            <ac:picMk id="3" creationId="{C8F9BD1B-6793-4AAE-8D44-FB1FB24C9911}"/>
          </ac:picMkLst>
        </pc:picChg>
        <pc:picChg chg="add del mod">
          <ac:chgData name="dhondup tsering" userId="425dcc2034446b72" providerId="LiveId" clId="{3E05398D-EF35-4EB3-85A8-1145CC23DCFD}" dt="2021-08-27T05:36:18.627" v="68"/>
          <ac:picMkLst>
            <pc:docMk/>
            <pc:sldMk cId="3124241674" sldId="302"/>
            <ac:picMk id="5" creationId="{30B746E7-7309-46CF-905F-9FD23156CEA3}"/>
          </ac:picMkLst>
        </pc:picChg>
        <pc:picChg chg="add del mod">
          <ac:chgData name="dhondup tsering" userId="425dcc2034446b72" providerId="LiveId" clId="{3E05398D-EF35-4EB3-85A8-1145CC23DCFD}" dt="2021-08-27T05:37:47.265" v="69"/>
          <ac:picMkLst>
            <pc:docMk/>
            <pc:sldMk cId="3124241674" sldId="302"/>
            <ac:picMk id="7" creationId="{DF81261B-1A78-4B12-A198-8102CD8C83E5}"/>
          </ac:picMkLst>
        </pc:picChg>
        <pc:picChg chg="add del mod">
          <ac:chgData name="dhondup tsering" userId="425dcc2034446b72" providerId="LiveId" clId="{3E05398D-EF35-4EB3-85A8-1145CC23DCFD}" dt="2021-08-27T05:38:12.879" v="70"/>
          <ac:picMkLst>
            <pc:docMk/>
            <pc:sldMk cId="3124241674" sldId="302"/>
            <ac:picMk id="8" creationId="{9723E7A1-376C-4C76-9B5A-1FC8ACD2792C}"/>
          </ac:picMkLst>
        </pc:picChg>
        <pc:picChg chg="add del mod">
          <ac:chgData name="dhondup tsering" userId="425dcc2034446b72" providerId="LiveId" clId="{3E05398D-EF35-4EB3-85A8-1145CC23DCFD}" dt="2021-08-27T05:38:25.440" v="71"/>
          <ac:picMkLst>
            <pc:docMk/>
            <pc:sldMk cId="3124241674" sldId="302"/>
            <ac:picMk id="9" creationId="{0949BE46-1CF6-4494-99EA-C2AACFFF4CCC}"/>
          </ac:picMkLst>
        </pc:picChg>
        <pc:picChg chg="add del mod">
          <ac:chgData name="dhondup tsering" userId="425dcc2034446b72" providerId="LiveId" clId="{3E05398D-EF35-4EB3-85A8-1145CC23DCFD}" dt="2021-08-27T05:38:41.433" v="72"/>
          <ac:picMkLst>
            <pc:docMk/>
            <pc:sldMk cId="3124241674" sldId="302"/>
            <ac:picMk id="10" creationId="{C3118C96-1563-4E9B-BBD3-F2CC402F833B}"/>
          </ac:picMkLst>
        </pc:picChg>
        <pc:picChg chg="add del mod">
          <ac:chgData name="dhondup tsering" userId="425dcc2034446b72" providerId="LiveId" clId="{3E05398D-EF35-4EB3-85A8-1145CC23DCFD}" dt="2021-08-27T05:38:55.387" v="73"/>
          <ac:picMkLst>
            <pc:docMk/>
            <pc:sldMk cId="3124241674" sldId="302"/>
            <ac:picMk id="11" creationId="{36DF2586-B065-46EA-A335-60F855EE965C}"/>
          </ac:picMkLst>
        </pc:picChg>
        <pc:picChg chg="add del mod">
          <ac:chgData name="dhondup tsering" userId="425dcc2034446b72" providerId="LiveId" clId="{3E05398D-EF35-4EB3-85A8-1145CC23DCFD}" dt="2021-08-27T05:39:24.932" v="74"/>
          <ac:picMkLst>
            <pc:docMk/>
            <pc:sldMk cId="3124241674" sldId="302"/>
            <ac:picMk id="12" creationId="{555D7A33-2F3D-4E93-885A-CE221A5CC196}"/>
          </ac:picMkLst>
        </pc:picChg>
        <pc:picChg chg="add del mod">
          <ac:chgData name="dhondup tsering" userId="425dcc2034446b72" providerId="LiveId" clId="{3E05398D-EF35-4EB3-85A8-1145CC23DCFD}" dt="2021-08-27T05:40:43.519" v="75"/>
          <ac:picMkLst>
            <pc:docMk/>
            <pc:sldMk cId="3124241674" sldId="302"/>
            <ac:picMk id="13" creationId="{1EFE8876-C998-4026-878D-C94F0E7E86FA}"/>
          </ac:picMkLst>
        </pc:picChg>
        <pc:picChg chg="add mod">
          <ac:chgData name="dhondup tsering" userId="425dcc2034446b72" providerId="LiveId" clId="{3E05398D-EF35-4EB3-85A8-1145CC23DCFD}" dt="2021-08-27T05:40:43.519" v="75"/>
          <ac:picMkLst>
            <pc:docMk/>
            <pc:sldMk cId="3124241674" sldId="302"/>
            <ac:picMk id="14" creationId="{B2A1C21B-4DB0-4865-815F-DF9AAD451295}"/>
          </ac:picMkLst>
        </pc:picChg>
      </pc:sldChg>
      <pc:sldChg chg="addSp modSp">
        <pc:chgData name="dhondup tsering" userId="425dcc2034446b72" providerId="LiveId" clId="{3E05398D-EF35-4EB3-85A8-1145CC23DCFD}" dt="2021-08-27T05:41:33.383" v="76"/>
        <pc:sldMkLst>
          <pc:docMk/>
          <pc:sldMk cId="2175593715" sldId="303"/>
        </pc:sldMkLst>
        <pc:picChg chg="add mod">
          <ac:chgData name="dhondup tsering" userId="425dcc2034446b72" providerId="LiveId" clId="{3E05398D-EF35-4EB3-85A8-1145CC23DCFD}" dt="2021-08-27T05:41:33.383" v="76"/>
          <ac:picMkLst>
            <pc:docMk/>
            <pc:sldMk cId="2175593715" sldId="303"/>
            <ac:picMk id="2" creationId="{A0708279-B388-42AC-B596-6602257F6A41}"/>
          </ac:picMkLst>
        </pc:picChg>
      </pc:sldChg>
      <pc:sldChg chg="addSp delSp modSp">
        <pc:chgData name="dhondup tsering" userId="425dcc2034446b72" providerId="LiveId" clId="{3E05398D-EF35-4EB3-85A8-1145CC23DCFD}" dt="2021-08-27T05:47:25.182" v="92"/>
        <pc:sldMkLst>
          <pc:docMk/>
          <pc:sldMk cId="558270468" sldId="304"/>
        </pc:sldMkLst>
        <pc:picChg chg="add del mod">
          <ac:chgData name="dhondup tsering" userId="425dcc2034446b72" providerId="LiveId" clId="{3E05398D-EF35-4EB3-85A8-1145CC23DCFD}" dt="2021-08-27T05:43:04.090" v="78"/>
          <ac:picMkLst>
            <pc:docMk/>
            <pc:sldMk cId="558270468" sldId="304"/>
            <ac:picMk id="2" creationId="{F149D107-4DEE-4DFB-A147-E2BBE3181A83}"/>
          </ac:picMkLst>
        </pc:picChg>
        <pc:picChg chg="add del mod">
          <ac:chgData name="dhondup tsering" userId="425dcc2034446b72" providerId="LiveId" clId="{3E05398D-EF35-4EB3-85A8-1145CC23DCFD}" dt="2021-08-27T05:43:57.206" v="79"/>
          <ac:picMkLst>
            <pc:docMk/>
            <pc:sldMk cId="558270468" sldId="304"/>
            <ac:picMk id="3" creationId="{6EAA9427-B54A-4EA3-AC0F-89FCBFF52C24}"/>
          </ac:picMkLst>
        </pc:picChg>
        <pc:picChg chg="add del mod">
          <ac:chgData name="dhondup tsering" userId="425dcc2034446b72" providerId="LiveId" clId="{3E05398D-EF35-4EB3-85A8-1145CC23DCFD}" dt="2021-08-27T05:44:18.235" v="80"/>
          <ac:picMkLst>
            <pc:docMk/>
            <pc:sldMk cId="558270468" sldId="304"/>
            <ac:picMk id="5" creationId="{332B6864-8E0D-40B8-A7D0-071004438F4F}"/>
          </ac:picMkLst>
        </pc:picChg>
        <pc:picChg chg="add del mod">
          <ac:chgData name="dhondup tsering" userId="425dcc2034446b72" providerId="LiveId" clId="{3E05398D-EF35-4EB3-85A8-1145CC23DCFD}" dt="2021-08-27T05:44:46.029" v="81"/>
          <ac:picMkLst>
            <pc:docMk/>
            <pc:sldMk cId="558270468" sldId="304"/>
            <ac:picMk id="7" creationId="{0A30187F-FAF5-410F-A863-6DB171F87417}"/>
          </ac:picMkLst>
        </pc:picChg>
        <pc:picChg chg="add del mod">
          <ac:chgData name="dhondup tsering" userId="425dcc2034446b72" providerId="LiveId" clId="{3E05398D-EF35-4EB3-85A8-1145CC23DCFD}" dt="2021-08-27T05:45:07.720" v="82"/>
          <ac:picMkLst>
            <pc:docMk/>
            <pc:sldMk cId="558270468" sldId="304"/>
            <ac:picMk id="8" creationId="{AF8DBCD0-C0C4-4E1F-A805-0FD962159FB5}"/>
          </ac:picMkLst>
        </pc:picChg>
        <pc:picChg chg="add del mod">
          <ac:chgData name="dhondup tsering" userId="425dcc2034446b72" providerId="LiveId" clId="{3E05398D-EF35-4EB3-85A8-1145CC23DCFD}" dt="2021-08-27T05:45:15.095" v="83"/>
          <ac:picMkLst>
            <pc:docMk/>
            <pc:sldMk cId="558270468" sldId="304"/>
            <ac:picMk id="9" creationId="{0A9518A8-872E-479B-B3B4-A0640403617D}"/>
          </ac:picMkLst>
        </pc:picChg>
        <pc:picChg chg="add del mod">
          <ac:chgData name="dhondup tsering" userId="425dcc2034446b72" providerId="LiveId" clId="{3E05398D-EF35-4EB3-85A8-1145CC23DCFD}" dt="2021-08-27T05:45:22.423" v="84"/>
          <ac:picMkLst>
            <pc:docMk/>
            <pc:sldMk cId="558270468" sldId="304"/>
            <ac:picMk id="10" creationId="{1C085A2E-4425-464E-B65B-5FA02217975D}"/>
          </ac:picMkLst>
        </pc:picChg>
        <pc:picChg chg="add del mod">
          <ac:chgData name="dhondup tsering" userId="425dcc2034446b72" providerId="LiveId" clId="{3E05398D-EF35-4EB3-85A8-1145CC23DCFD}" dt="2021-08-27T05:45:40.018" v="85"/>
          <ac:picMkLst>
            <pc:docMk/>
            <pc:sldMk cId="558270468" sldId="304"/>
            <ac:picMk id="11" creationId="{CA4C4B26-9ADC-46C0-9DF1-4EA1369B7192}"/>
          </ac:picMkLst>
        </pc:picChg>
        <pc:picChg chg="add del mod">
          <ac:chgData name="dhondup tsering" userId="425dcc2034446b72" providerId="LiveId" clId="{3E05398D-EF35-4EB3-85A8-1145CC23DCFD}" dt="2021-08-27T05:45:56.676" v="86"/>
          <ac:picMkLst>
            <pc:docMk/>
            <pc:sldMk cId="558270468" sldId="304"/>
            <ac:picMk id="12" creationId="{76298B80-14F0-4825-BBB9-9BDFB842A1D1}"/>
          </ac:picMkLst>
        </pc:picChg>
        <pc:picChg chg="add del mod">
          <ac:chgData name="dhondup tsering" userId="425dcc2034446b72" providerId="LiveId" clId="{3E05398D-EF35-4EB3-85A8-1145CC23DCFD}" dt="2021-08-27T05:46:21.901" v="87"/>
          <ac:picMkLst>
            <pc:docMk/>
            <pc:sldMk cId="558270468" sldId="304"/>
            <ac:picMk id="13" creationId="{B5C5B83C-6B67-4D17-83A6-A839B7CA7EBB}"/>
          </ac:picMkLst>
        </pc:picChg>
        <pc:picChg chg="add del mod">
          <ac:chgData name="dhondup tsering" userId="425dcc2034446b72" providerId="LiveId" clId="{3E05398D-EF35-4EB3-85A8-1145CC23DCFD}" dt="2021-08-27T05:46:32.762" v="88"/>
          <ac:picMkLst>
            <pc:docMk/>
            <pc:sldMk cId="558270468" sldId="304"/>
            <ac:picMk id="14" creationId="{6CBFAA9F-93C9-4AC5-8706-E451D36D9C69}"/>
          </ac:picMkLst>
        </pc:picChg>
        <pc:picChg chg="add del mod">
          <ac:chgData name="dhondup tsering" userId="425dcc2034446b72" providerId="LiveId" clId="{3E05398D-EF35-4EB3-85A8-1145CC23DCFD}" dt="2021-08-27T05:46:49.731" v="89"/>
          <ac:picMkLst>
            <pc:docMk/>
            <pc:sldMk cId="558270468" sldId="304"/>
            <ac:picMk id="15" creationId="{21E5D21E-6496-4651-A5D7-3A10C61CF82E}"/>
          </ac:picMkLst>
        </pc:picChg>
        <pc:picChg chg="add del mod">
          <ac:chgData name="dhondup tsering" userId="425dcc2034446b72" providerId="LiveId" clId="{3E05398D-EF35-4EB3-85A8-1145CC23DCFD}" dt="2021-08-27T05:47:01.259" v="90"/>
          <ac:picMkLst>
            <pc:docMk/>
            <pc:sldMk cId="558270468" sldId="304"/>
            <ac:picMk id="16" creationId="{4DA443B7-165F-4995-82FF-4756CAF648A2}"/>
          </ac:picMkLst>
        </pc:picChg>
        <pc:picChg chg="add del mod">
          <ac:chgData name="dhondup tsering" userId="425dcc2034446b72" providerId="LiveId" clId="{3E05398D-EF35-4EB3-85A8-1145CC23DCFD}" dt="2021-08-27T05:47:10.313" v="91"/>
          <ac:picMkLst>
            <pc:docMk/>
            <pc:sldMk cId="558270468" sldId="304"/>
            <ac:picMk id="17" creationId="{28164DFB-AF74-4212-B99B-34EDD34D6F31}"/>
          </ac:picMkLst>
        </pc:picChg>
        <pc:picChg chg="add del mod">
          <ac:chgData name="dhondup tsering" userId="425dcc2034446b72" providerId="LiveId" clId="{3E05398D-EF35-4EB3-85A8-1145CC23DCFD}" dt="2021-08-27T05:47:25.182" v="92"/>
          <ac:picMkLst>
            <pc:docMk/>
            <pc:sldMk cId="558270468" sldId="304"/>
            <ac:picMk id="18" creationId="{F838F875-6575-4AF6-A5E1-035E942E538C}"/>
          </ac:picMkLst>
        </pc:picChg>
        <pc:picChg chg="add mod">
          <ac:chgData name="dhondup tsering" userId="425dcc2034446b72" providerId="LiveId" clId="{3E05398D-EF35-4EB3-85A8-1145CC23DCFD}" dt="2021-08-27T05:47:25.182" v="92"/>
          <ac:picMkLst>
            <pc:docMk/>
            <pc:sldMk cId="558270468" sldId="304"/>
            <ac:picMk id="19" creationId="{857E8239-0296-41B1-9960-189DEF844517}"/>
          </ac:picMkLst>
        </pc:picChg>
      </pc:sldChg>
      <pc:sldChg chg="addSp delSp modSp">
        <pc:chgData name="dhondup tsering" userId="425dcc2034446b72" providerId="LiveId" clId="{3E05398D-EF35-4EB3-85A8-1145CC23DCFD}" dt="2021-08-27T05:48:43.916" v="94"/>
        <pc:sldMkLst>
          <pc:docMk/>
          <pc:sldMk cId="1131394432" sldId="305"/>
        </pc:sldMkLst>
        <pc:picChg chg="add del mod">
          <ac:chgData name="dhondup tsering" userId="425dcc2034446b72" providerId="LiveId" clId="{3E05398D-EF35-4EB3-85A8-1145CC23DCFD}" dt="2021-08-27T05:48:43.916" v="94"/>
          <ac:picMkLst>
            <pc:docMk/>
            <pc:sldMk cId="1131394432" sldId="305"/>
            <ac:picMk id="2" creationId="{E21F9AE3-BB18-4A1D-865F-D206346A8669}"/>
          </ac:picMkLst>
        </pc:picChg>
        <pc:picChg chg="add mod">
          <ac:chgData name="dhondup tsering" userId="425dcc2034446b72" providerId="LiveId" clId="{3E05398D-EF35-4EB3-85A8-1145CC23DCFD}" dt="2021-08-27T05:48:43.916" v="94"/>
          <ac:picMkLst>
            <pc:docMk/>
            <pc:sldMk cId="1131394432" sldId="305"/>
            <ac:picMk id="3" creationId="{C9D02076-38F9-4254-B9C5-71AD02FA0FDA}"/>
          </ac:picMkLst>
        </pc:picChg>
      </pc:sldChg>
      <pc:sldChg chg="addSp delSp modSp">
        <pc:chgData name="dhondup tsering" userId="425dcc2034446b72" providerId="LiveId" clId="{3E05398D-EF35-4EB3-85A8-1145CC23DCFD}" dt="2021-08-27T05:52:49.294" v="100"/>
        <pc:sldMkLst>
          <pc:docMk/>
          <pc:sldMk cId="1792026114" sldId="306"/>
        </pc:sldMkLst>
        <pc:picChg chg="add del mod">
          <ac:chgData name="dhondup tsering" userId="425dcc2034446b72" providerId="LiveId" clId="{3E05398D-EF35-4EB3-85A8-1145CC23DCFD}" dt="2021-08-27T05:50:55.301" v="96"/>
          <ac:picMkLst>
            <pc:docMk/>
            <pc:sldMk cId="1792026114" sldId="306"/>
            <ac:picMk id="2" creationId="{BA2009BD-CDF7-4C47-8116-94D416C0A131}"/>
          </ac:picMkLst>
        </pc:picChg>
        <pc:picChg chg="add del mod">
          <ac:chgData name="dhondup tsering" userId="425dcc2034446b72" providerId="LiveId" clId="{3E05398D-EF35-4EB3-85A8-1145CC23DCFD}" dt="2021-08-27T05:51:38.845" v="97"/>
          <ac:picMkLst>
            <pc:docMk/>
            <pc:sldMk cId="1792026114" sldId="306"/>
            <ac:picMk id="3" creationId="{73B33626-2C67-43E5-9493-669621C4985E}"/>
          </ac:picMkLst>
        </pc:picChg>
        <pc:picChg chg="add del mod">
          <ac:chgData name="dhondup tsering" userId="425dcc2034446b72" providerId="LiveId" clId="{3E05398D-EF35-4EB3-85A8-1145CC23DCFD}" dt="2021-08-27T05:52:07.358" v="98"/>
          <ac:picMkLst>
            <pc:docMk/>
            <pc:sldMk cId="1792026114" sldId="306"/>
            <ac:picMk id="5" creationId="{90543946-0035-4B09-ADC6-E1226E5A3D17}"/>
          </ac:picMkLst>
        </pc:picChg>
        <pc:picChg chg="add del mod">
          <ac:chgData name="dhondup tsering" userId="425dcc2034446b72" providerId="LiveId" clId="{3E05398D-EF35-4EB3-85A8-1145CC23DCFD}" dt="2021-08-27T05:52:29.756" v="99"/>
          <ac:picMkLst>
            <pc:docMk/>
            <pc:sldMk cId="1792026114" sldId="306"/>
            <ac:picMk id="7" creationId="{1923E060-36DB-400C-AC31-78251F2DA88C}"/>
          </ac:picMkLst>
        </pc:picChg>
        <pc:picChg chg="add del mod">
          <ac:chgData name="dhondup tsering" userId="425dcc2034446b72" providerId="LiveId" clId="{3E05398D-EF35-4EB3-85A8-1145CC23DCFD}" dt="2021-08-27T05:52:49.294" v="100"/>
          <ac:picMkLst>
            <pc:docMk/>
            <pc:sldMk cId="1792026114" sldId="306"/>
            <ac:picMk id="8" creationId="{DFBED9A8-5DF5-4E27-8642-BC6676A28176}"/>
          </ac:picMkLst>
        </pc:picChg>
        <pc:picChg chg="add mod">
          <ac:chgData name="dhondup tsering" userId="425dcc2034446b72" providerId="LiveId" clId="{3E05398D-EF35-4EB3-85A8-1145CC23DCFD}" dt="2021-08-27T05:52:49.294" v="100"/>
          <ac:picMkLst>
            <pc:docMk/>
            <pc:sldMk cId="1792026114" sldId="306"/>
            <ac:picMk id="9" creationId="{CBB013CD-ABC2-4B7E-A2D6-961EB0D11555}"/>
          </ac:picMkLst>
        </pc:picChg>
      </pc:sldChg>
      <pc:sldChg chg="addSp delSp modSp">
        <pc:chgData name="dhondup tsering" userId="425dcc2034446b72" providerId="LiveId" clId="{3E05398D-EF35-4EB3-85A8-1145CC23DCFD}" dt="2021-08-27T05:55:47.158" v="105"/>
        <pc:sldMkLst>
          <pc:docMk/>
          <pc:sldMk cId="1469732928" sldId="307"/>
        </pc:sldMkLst>
        <pc:picChg chg="add del mod">
          <ac:chgData name="dhondup tsering" userId="425dcc2034446b72" providerId="LiveId" clId="{3E05398D-EF35-4EB3-85A8-1145CC23DCFD}" dt="2021-08-27T05:54:47.115" v="102"/>
          <ac:picMkLst>
            <pc:docMk/>
            <pc:sldMk cId="1469732928" sldId="307"/>
            <ac:picMk id="2" creationId="{8683597A-4C87-41DD-B3AD-66678E936732}"/>
          </ac:picMkLst>
        </pc:picChg>
        <pc:picChg chg="add del mod">
          <ac:chgData name="dhondup tsering" userId="425dcc2034446b72" providerId="LiveId" clId="{3E05398D-EF35-4EB3-85A8-1145CC23DCFD}" dt="2021-08-27T05:55:00.041" v="103"/>
          <ac:picMkLst>
            <pc:docMk/>
            <pc:sldMk cId="1469732928" sldId="307"/>
            <ac:picMk id="3" creationId="{98C56D21-60AE-447F-94C3-EFEF7ED156F5}"/>
          </ac:picMkLst>
        </pc:picChg>
        <pc:picChg chg="add del mod">
          <ac:chgData name="dhondup tsering" userId="425dcc2034446b72" providerId="LiveId" clId="{3E05398D-EF35-4EB3-85A8-1145CC23DCFD}" dt="2021-08-27T05:55:23.219" v="104"/>
          <ac:picMkLst>
            <pc:docMk/>
            <pc:sldMk cId="1469732928" sldId="307"/>
            <ac:picMk id="5" creationId="{6EF9AD7D-ABC5-4128-9B8E-308CA5AD9556}"/>
          </ac:picMkLst>
        </pc:picChg>
        <pc:picChg chg="add del mod">
          <ac:chgData name="dhondup tsering" userId="425dcc2034446b72" providerId="LiveId" clId="{3E05398D-EF35-4EB3-85A8-1145CC23DCFD}" dt="2021-08-27T05:55:47.158" v="105"/>
          <ac:picMkLst>
            <pc:docMk/>
            <pc:sldMk cId="1469732928" sldId="307"/>
            <ac:picMk id="7" creationId="{90066CE6-09B5-4EA3-B029-6ED7BFF40645}"/>
          </ac:picMkLst>
        </pc:picChg>
        <pc:picChg chg="add mod">
          <ac:chgData name="dhondup tsering" userId="425dcc2034446b72" providerId="LiveId" clId="{3E05398D-EF35-4EB3-85A8-1145CC23DCFD}" dt="2021-08-27T05:55:47.158" v="105"/>
          <ac:picMkLst>
            <pc:docMk/>
            <pc:sldMk cId="1469732928" sldId="307"/>
            <ac:picMk id="8" creationId="{C005272A-FBE9-4A8D-B68C-9AC544A10608}"/>
          </ac:picMkLst>
        </pc:picChg>
      </pc:sldChg>
      <pc:sldChg chg="addSp modSp">
        <pc:chgData name="dhondup tsering" userId="425dcc2034446b72" providerId="LiveId" clId="{3E05398D-EF35-4EB3-85A8-1145CC23DCFD}" dt="2021-08-27T05:56:40.204" v="106"/>
        <pc:sldMkLst>
          <pc:docMk/>
          <pc:sldMk cId="843655711" sldId="308"/>
        </pc:sldMkLst>
        <pc:picChg chg="add mod">
          <ac:chgData name="dhondup tsering" userId="425dcc2034446b72" providerId="LiveId" clId="{3E05398D-EF35-4EB3-85A8-1145CC23DCFD}" dt="2021-08-27T05:56:40.204" v="106"/>
          <ac:picMkLst>
            <pc:docMk/>
            <pc:sldMk cId="843655711" sldId="308"/>
            <ac:picMk id="2" creationId="{195B3610-E903-45EF-B416-45D718004B36}"/>
          </ac:picMkLst>
        </pc:picChg>
      </pc:sldChg>
      <pc:sldChg chg="addSp delSp modSp">
        <pc:chgData name="dhondup tsering" userId="425dcc2034446b72" providerId="LiveId" clId="{3E05398D-EF35-4EB3-85A8-1145CC23DCFD}" dt="2021-08-27T05:58:09.430" v="108"/>
        <pc:sldMkLst>
          <pc:docMk/>
          <pc:sldMk cId="1303758499" sldId="309"/>
        </pc:sldMkLst>
        <pc:picChg chg="add del mod">
          <ac:chgData name="dhondup tsering" userId="425dcc2034446b72" providerId="LiveId" clId="{3E05398D-EF35-4EB3-85A8-1145CC23DCFD}" dt="2021-08-27T05:58:09.430" v="108"/>
          <ac:picMkLst>
            <pc:docMk/>
            <pc:sldMk cId="1303758499" sldId="309"/>
            <ac:picMk id="2" creationId="{D57D38CE-331D-4AFF-A875-114B400E6BA1}"/>
          </ac:picMkLst>
        </pc:picChg>
        <pc:picChg chg="add mod">
          <ac:chgData name="dhondup tsering" userId="425dcc2034446b72" providerId="LiveId" clId="{3E05398D-EF35-4EB3-85A8-1145CC23DCFD}" dt="2021-08-27T05:58:09.430" v="108"/>
          <ac:picMkLst>
            <pc:docMk/>
            <pc:sldMk cId="1303758499" sldId="309"/>
            <ac:picMk id="3" creationId="{C507C00E-CAAE-49BE-B94F-3D4AF6DF6DC0}"/>
          </ac:picMkLst>
        </pc:picChg>
      </pc:sldChg>
      <pc:sldChg chg="addSp delSp modSp">
        <pc:chgData name="dhondup tsering" userId="425dcc2034446b72" providerId="LiveId" clId="{3E05398D-EF35-4EB3-85A8-1145CC23DCFD}" dt="2021-08-27T06:03:23.349" v="113"/>
        <pc:sldMkLst>
          <pc:docMk/>
          <pc:sldMk cId="2466534099" sldId="310"/>
        </pc:sldMkLst>
        <pc:picChg chg="add del mod">
          <ac:chgData name="dhondup tsering" userId="425dcc2034446b72" providerId="LiveId" clId="{3E05398D-EF35-4EB3-85A8-1145CC23DCFD}" dt="2021-08-27T06:01:36.156" v="110"/>
          <ac:picMkLst>
            <pc:docMk/>
            <pc:sldMk cId="2466534099" sldId="310"/>
            <ac:picMk id="2" creationId="{682088EE-D0D7-47F0-88C8-E7D5AF903220}"/>
          </ac:picMkLst>
        </pc:picChg>
        <pc:picChg chg="add del mod">
          <ac:chgData name="dhondup tsering" userId="425dcc2034446b72" providerId="LiveId" clId="{3E05398D-EF35-4EB3-85A8-1145CC23DCFD}" dt="2021-08-27T06:01:57.816" v="111"/>
          <ac:picMkLst>
            <pc:docMk/>
            <pc:sldMk cId="2466534099" sldId="310"/>
            <ac:picMk id="3" creationId="{DF3CDDB2-435B-4C28-B6FE-1B2F6DAF43C5}"/>
          </ac:picMkLst>
        </pc:picChg>
        <pc:picChg chg="add del mod">
          <ac:chgData name="dhondup tsering" userId="425dcc2034446b72" providerId="LiveId" clId="{3E05398D-EF35-4EB3-85A8-1145CC23DCFD}" dt="2021-08-27T06:02:45.069" v="112"/>
          <ac:picMkLst>
            <pc:docMk/>
            <pc:sldMk cId="2466534099" sldId="310"/>
            <ac:picMk id="5" creationId="{2F94C39F-C0DE-4C9A-9F9B-0BD2406D2EAB}"/>
          </ac:picMkLst>
        </pc:picChg>
        <pc:picChg chg="add del mod">
          <ac:chgData name="dhondup tsering" userId="425dcc2034446b72" providerId="LiveId" clId="{3E05398D-EF35-4EB3-85A8-1145CC23DCFD}" dt="2021-08-27T06:03:23.349" v="113"/>
          <ac:picMkLst>
            <pc:docMk/>
            <pc:sldMk cId="2466534099" sldId="310"/>
            <ac:picMk id="7" creationId="{BF542773-471A-47CD-85DF-63028E466B87}"/>
          </ac:picMkLst>
        </pc:picChg>
        <pc:picChg chg="add mod">
          <ac:chgData name="dhondup tsering" userId="425dcc2034446b72" providerId="LiveId" clId="{3E05398D-EF35-4EB3-85A8-1145CC23DCFD}" dt="2021-08-27T06:03:23.349" v="113"/>
          <ac:picMkLst>
            <pc:docMk/>
            <pc:sldMk cId="2466534099" sldId="310"/>
            <ac:picMk id="8" creationId="{4EA66102-2AB9-42CC-B8E7-DE606DF3DA1C}"/>
          </ac:picMkLst>
        </pc:picChg>
      </pc:sldChg>
    </pc:docChg>
  </pc:docChgLst>
  <pc:docChgLst>
    <pc:chgData name="Leonie Smith" userId="fed1330f33f5650e" providerId="LiveId" clId="{3EA89D53-B620-4882-BB78-2663EF4A45C3}"/>
    <pc:docChg chg="undo custSel addSld delSld modSld sldOrd">
      <pc:chgData name="Leonie Smith" userId="fed1330f33f5650e" providerId="LiveId" clId="{3EA89D53-B620-4882-BB78-2663EF4A45C3}" dt="2022-03-08T03:52:47.819" v="199"/>
      <pc:docMkLst>
        <pc:docMk/>
      </pc:docMkLst>
      <pc:sldChg chg="addSp delSp modSp">
        <pc:chgData name="Leonie Smith" userId="fed1330f33f5650e" providerId="LiveId" clId="{3EA89D53-B620-4882-BB78-2663EF4A45C3}" dt="2022-02-15T05:49:30.261" v="31"/>
        <pc:sldMkLst>
          <pc:docMk/>
          <pc:sldMk cId="3348757415" sldId="256"/>
        </pc:sldMkLst>
        <pc:picChg chg="add del mod">
          <ac:chgData name="Leonie Smith" userId="fed1330f33f5650e" providerId="LiveId" clId="{3EA89D53-B620-4882-BB78-2663EF4A45C3}" dt="2022-02-15T05:37:59.243" v="16"/>
          <ac:picMkLst>
            <pc:docMk/>
            <pc:sldMk cId="3348757415" sldId="256"/>
            <ac:picMk id="2" creationId="{74DBB44D-5C33-46EA-8644-C773A5332EB1}"/>
          </ac:picMkLst>
        </pc:picChg>
        <pc:picChg chg="add del mod">
          <ac:chgData name="Leonie Smith" userId="fed1330f33f5650e" providerId="LiveId" clId="{3EA89D53-B620-4882-BB78-2663EF4A45C3}" dt="2022-02-15T05:38:11.772" v="17"/>
          <ac:picMkLst>
            <pc:docMk/>
            <pc:sldMk cId="3348757415" sldId="256"/>
            <ac:picMk id="3" creationId="{28ECFCBF-E087-465A-A387-60F7B5A6EDC0}"/>
          </ac:picMkLst>
        </pc:picChg>
        <pc:picChg chg="add del mod">
          <ac:chgData name="Leonie Smith" userId="fed1330f33f5650e" providerId="LiveId" clId="{3EA89D53-B620-4882-BB78-2663EF4A45C3}" dt="2022-02-15T05:49:30.261" v="31"/>
          <ac:picMkLst>
            <pc:docMk/>
            <pc:sldMk cId="3348757415" sldId="256"/>
            <ac:picMk id="5" creationId="{53FD45AF-3B71-4560-A5CB-FCA3CA681513}"/>
          </ac:picMkLst>
        </pc:picChg>
        <pc:picChg chg="add mod">
          <ac:chgData name="Leonie Smith" userId="fed1330f33f5650e" providerId="LiveId" clId="{3EA89D53-B620-4882-BB78-2663EF4A45C3}" dt="2022-02-15T05:49:30.261" v="31"/>
          <ac:picMkLst>
            <pc:docMk/>
            <pc:sldMk cId="3348757415" sldId="256"/>
            <ac:picMk id="7" creationId="{AD4515DF-9FAE-4C07-AAF4-7081AD509492}"/>
          </ac:picMkLst>
        </pc:picChg>
        <pc:picChg chg="del">
          <ac:chgData name="Leonie Smith" userId="fed1330f33f5650e" providerId="LiveId" clId="{3EA89D53-B620-4882-BB78-2663EF4A45C3}" dt="2022-02-15T05:37:37.298" v="15"/>
          <ac:picMkLst>
            <pc:docMk/>
            <pc:sldMk cId="3348757415" sldId="256"/>
            <ac:picMk id="10" creationId="{F16AC6A2-22A2-4876-AF8E-4AAF94467F71}"/>
          </ac:picMkLst>
        </pc:picChg>
      </pc:sldChg>
      <pc:sldChg chg="addSp delSp modSp">
        <pc:chgData name="Leonie Smith" userId="fed1330f33f5650e" providerId="LiveId" clId="{3EA89D53-B620-4882-BB78-2663EF4A45C3}" dt="2022-02-14T08:19:59.366" v="11"/>
        <pc:sldMkLst>
          <pc:docMk/>
          <pc:sldMk cId="525752733" sldId="258"/>
        </pc:sldMkLst>
        <pc:picChg chg="del">
          <ac:chgData name="Leonie Smith" userId="fed1330f33f5650e" providerId="LiveId" clId="{3EA89D53-B620-4882-BB78-2663EF4A45C3}" dt="2022-02-14T08:19:31.673" v="10"/>
          <ac:picMkLst>
            <pc:docMk/>
            <pc:sldMk cId="525752733" sldId="258"/>
            <ac:picMk id="2" creationId="{A0BFB983-6AE1-4830-89C3-C574FEBA2D90}"/>
          </ac:picMkLst>
        </pc:picChg>
        <pc:picChg chg="add del mod">
          <ac:chgData name="Leonie Smith" userId="fed1330f33f5650e" providerId="LiveId" clId="{3EA89D53-B620-4882-BB78-2663EF4A45C3}" dt="2022-02-14T08:19:59.366" v="11"/>
          <ac:picMkLst>
            <pc:docMk/>
            <pc:sldMk cId="525752733" sldId="258"/>
            <ac:picMk id="3" creationId="{FB76975A-BEDA-40BD-AEA4-5C1754D64A60}"/>
          </ac:picMkLst>
        </pc:picChg>
        <pc:picChg chg="add mod">
          <ac:chgData name="Leonie Smith" userId="fed1330f33f5650e" providerId="LiveId" clId="{3EA89D53-B620-4882-BB78-2663EF4A45C3}" dt="2022-02-14T08:19:59.366" v="11"/>
          <ac:picMkLst>
            <pc:docMk/>
            <pc:sldMk cId="525752733" sldId="258"/>
            <ac:picMk id="5" creationId="{5E096AD0-A85F-4FAE-92C9-93D35A48F083}"/>
          </ac:picMkLst>
        </pc:picChg>
      </pc:sldChg>
      <pc:sldChg chg="del">
        <pc:chgData name="Leonie Smith" userId="fed1330f33f5650e" providerId="LiveId" clId="{3EA89D53-B620-4882-BB78-2663EF4A45C3}" dt="2022-02-15T05:44:43.663" v="24" actId="47"/>
        <pc:sldMkLst>
          <pc:docMk/>
          <pc:sldMk cId="3459794170" sldId="259"/>
        </pc:sldMkLst>
      </pc:sldChg>
      <pc:sldChg chg="addSp delSp modSp">
        <pc:chgData name="Leonie Smith" userId="fed1330f33f5650e" providerId="LiveId" clId="{3EA89D53-B620-4882-BB78-2663EF4A45C3}" dt="2022-02-14T08:21:17.233" v="12"/>
        <pc:sldMkLst>
          <pc:docMk/>
          <pc:sldMk cId="2044568653" sldId="281"/>
        </pc:sldMkLst>
        <pc:picChg chg="add mod">
          <ac:chgData name="Leonie Smith" userId="fed1330f33f5650e" providerId="LiveId" clId="{3EA89D53-B620-4882-BB78-2663EF4A45C3}" dt="2022-02-14T08:21:17.233" v="12"/>
          <ac:picMkLst>
            <pc:docMk/>
            <pc:sldMk cId="2044568653" sldId="281"/>
            <ac:picMk id="2" creationId="{D6395C5D-4B50-471E-ABFA-368C89006AA7}"/>
          </ac:picMkLst>
        </pc:picChg>
        <pc:picChg chg="del">
          <ac:chgData name="Leonie Smith" userId="fed1330f33f5650e" providerId="LiveId" clId="{3EA89D53-B620-4882-BB78-2663EF4A45C3}" dt="2022-02-14T08:21:17.233" v="12"/>
          <ac:picMkLst>
            <pc:docMk/>
            <pc:sldMk cId="2044568653" sldId="281"/>
            <ac:picMk id="3" creationId="{BC600B19-8961-416E-96A9-B6D08930E1DE}"/>
          </ac:picMkLst>
        </pc:picChg>
      </pc:sldChg>
      <pc:sldChg chg="addSp delSp modSp">
        <pc:chgData name="Leonie Smith" userId="fed1330f33f5650e" providerId="LiveId" clId="{3EA89D53-B620-4882-BB78-2663EF4A45C3}" dt="2022-02-14T08:22:31.884" v="14"/>
        <pc:sldMkLst>
          <pc:docMk/>
          <pc:sldMk cId="3681266347" sldId="282"/>
        </pc:sldMkLst>
        <pc:picChg chg="add del mod">
          <ac:chgData name="Leonie Smith" userId="fed1330f33f5650e" providerId="LiveId" clId="{3EA89D53-B620-4882-BB78-2663EF4A45C3}" dt="2022-02-14T08:22:31.884" v="14"/>
          <ac:picMkLst>
            <pc:docMk/>
            <pc:sldMk cId="3681266347" sldId="282"/>
            <ac:picMk id="2" creationId="{923B4D68-57D4-4E46-B231-1088AF83425E}"/>
          </ac:picMkLst>
        </pc:picChg>
        <pc:picChg chg="add mod">
          <ac:chgData name="Leonie Smith" userId="fed1330f33f5650e" providerId="LiveId" clId="{3EA89D53-B620-4882-BB78-2663EF4A45C3}" dt="2022-02-14T08:22:31.884" v="14"/>
          <ac:picMkLst>
            <pc:docMk/>
            <pc:sldMk cId="3681266347" sldId="282"/>
            <ac:picMk id="3" creationId="{E98C17C3-7A57-4B77-B1C3-EABC753894B0}"/>
          </ac:picMkLst>
        </pc:picChg>
        <pc:picChg chg="del">
          <ac:chgData name="Leonie Smith" userId="fed1330f33f5650e" providerId="LiveId" clId="{3EA89D53-B620-4882-BB78-2663EF4A45C3}" dt="2022-02-14T08:22:02.423" v="13"/>
          <ac:picMkLst>
            <pc:docMk/>
            <pc:sldMk cId="3681266347" sldId="282"/>
            <ac:picMk id="10" creationId="{C02B42CF-A2F5-4BF7-B219-E3AC23375639}"/>
          </ac:picMkLst>
        </pc:picChg>
      </pc:sldChg>
      <pc:sldChg chg="addSp delSp modSp">
        <pc:chgData name="Leonie Smith" userId="fed1330f33f5650e" providerId="LiveId" clId="{3EA89D53-B620-4882-BB78-2663EF4A45C3}" dt="2022-02-15T05:40:28.671" v="19"/>
        <pc:sldMkLst>
          <pc:docMk/>
          <pc:sldMk cId="2342427813" sldId="285"/>
        </pc:sldMkLst>
        <pc:picChg chg="add del mod">
          <ac:chgData name="Leonie Smith" userId="fed1330f33f5650e" providerId="LiveId" clId="{3EA89D53-B620-4882-BB78-2663EF4A45C3}" dt="2022-02-15T05:40:28.671" v="19"/>
          <ac:picMkLst>
            <pc:docMk/>
            <pc:sldMk cId="2342427813" sldId="285"/>
            <ac:picMk id="2" creationId="{A81C6AEC-0068-4F61-9B14-0242ECA2F755}"/>
          </ac:picMkLst>
        </pc:picChg>
        <pc:picChg chg="del">
          <ac:chgData name="Leonie Smith" userId="fed1330f33f5650e" providerId="LiveId" clId="{3EA89D53-B620-4882-BB78-2663EF4A45C3}" dt="2022-02-15T05:39:57.456" v="18"/>
          <ac:picMkLst>
            <pc:docMk/>
            <pc:sldMk cId="2342427813" sldId="285"/>
            <ac:picMk id="3" creationId="{81B61215-7850-4615-BC9D-80A23B58743F}"/>
          </ac:picMkLst>
        </pc:picChg>
        <pc:picChg chg="add mod">
          <ac:chgData name="Leonie Smith" userId="fed1330f33f5650e" providerId="LiveId" clId="{3EA89D53-B620-4882-BB78-2663EF4A45C3}" dt="2022-02-15T05:40:28.671" v="19"/>
          <ac:picMkLst>
            <pc:docMk/>
            <pc:sldMk cId="2342427813" sldId="285"/>
            <ac:picMk id="5" creationId="{9CD9A996-7DE5-41C4-B878-AEB62848FA2C}"/>
          </ac:picMkLst>
        </pc:picChg>
      </pc:sldChg>
      <pc:sldChg chg="addSp delSp modSp">
        <pc:chgData name="Leonie Smith" userId="fed1330f33f5650e" providerId="LiveId" clId="{3EA89D53-B620-4882-BB78-2663EF4A45C3}" dt="2022-02-15T05:41:37.085" v="21"/>
        <pc:sldMkLst>
          <pc:docMk/>
          <pc:sldMk cId="2223752114" sldId="286"/>
        </pc:sldMkLst>
        <pc:picChg chg="add del mod">
          <ac:chgData name="Leonie Smith" userId="fed1330f33f5650e" providerId="LiveId" clId="{3EA89D53-B620-4882-BB78-2663EF4A45C3}" dt="2022-02-15T05:41:37.085" v="21"/>
          <ac:picMkLst>
            <pc:docMk/>
            <pc:sldMk cId="2223752114" sldId="286"/>
            <ac:picMk id="2" creationId="{FEAEA8F7-3566-4530-9725-4D678C7830B0}"/>
          </ac:picMkLst>
        </pc:picChg>
        <pc:picChg chg="add mod">
          <ac:chgData name="Leonie Smith" userId="fed1330f33f5650e" providerId="LiveId" clId="{3EA89D53-B620-4882-BB78-2663EF4A45C3}" dt="2022-02-15T05:41:37.085" v="21"/>
          <ac:picMkLst>
            <pc:docMk/>
            <pc:sldMk cId="2223752114" sldId="286"/>
            <ac:picMk id="3" creationId="{45C67DCB-0632-4ACC-AD7A-E02CEEE6032C}"/>
          </ac:picMkLst>
        </pc:picChg>
        <pc:picChg chg="del">
          <ac:chgData name="Leonie Smith" userId="fed1330f33f5650e" providerId="LiveId" clId="{3EA89D53-B620-4882-BB78-2663EF4A45C3}" dt="2022-02-15T05:41:11.196" v="20"/>
          <ac:picMkLst>
            <pc:docMk/>
            <pc:sldMk cId="2223752114" sldId="286"/>
            <ac:picMk id="7" creationId="{793A9C9D-FA57-4B4C-91EB-3DA8DA318C65}"/>
          </ac:picMkLst>
        </pc:picChg>
      </pc:sldChg>
      <pc:sldChg chg="addSp delSp modSp">
        <pc:chgData name="Leonie Smith" userId="fed1330f33f5650e" providerId="LiveId" clId="{3EA89D53-B620-4882-BB78-2663EF4A45C3}" dt="2022-02-15T05:57:42.481" v="39"/>
        <pc:sldMkLst>
          <pc:docMk/>
          <pc:sldMk cId="768309068" sldId="292"/>
        </pc:sldMkLst>
        <pc:picChg chg="add del mod">
          <ac:chgData name="Leonie Smith" userId="fed1330f33f5650e" providerId="LiveId" clId="{3EA89D53-B620-4882-BB78-2663EF4A45C3}" dt="2022-02-15T05:54:47.824" v="33"/>
          <ac:picMkLst>
            <pc:docMk/>
            <pc:sldMk cId="768309068" sldId="292"/>
            <ac:picMk id="2" creationId="{92D1DA19-931B-4E93-94A0-9AE161AECE9F}"/>
          </ac:picMkLst>
        </pc:picChg>
        <pc:picChg chg="add del mod">
          <ac:chgData name="Leonie Smith" userId="fed1330f33f5650e" providerId="LiveId" clId="{3EA89D53-B620-4882-BB78-2663EF4A45C3}" dt="2022-02-15T05:55:09.052" v="34"/>
          <ac:picMkLst>
            <pc:docMk/>
            <pc:sldMk cId="768309068" sldId="292"/>
            <ac:picMk id="3" creationId="{27603191-C17B-40B6-AFD8-F5A29F2946AF}"/>
          </ac:picMkLst>
        </pc:picChg>
        <pc:picChg chg="add del mod">
          <ac:chgData name="Leonie Smith" userId="fed1330f33f5650e" providerId="LiveId" clId="{3EA89D53-B620-4882-BB78-2663EF4A45C3}" dt="2022-02-15T05:56:07.138" v="35"/>
          <ac:picMkLst>
            <pc:docMk/>
            <pc:sldMk cId="768309068" sldId="292"/>
            <ac:picMk id="5" creationId="{43EA837E-DC8A-4BA1-8EED-4D25136E707D}"/>
          </ac:picMkLst>
        </pc:picChg>
        <pc:picChg chg="add del mod">
          <ac:chgData name="Leonie Smith" userId="fed1330f33f5650e" providerId="LiveId" clId="{3EA89D53-B620-4882-BB78-2663EF4A45C3}" dt="2022-02-15T05:57:00.018" v="36"/>
          <ac:picMkLst>
            <pc:docMk/>
            <pc:sldMk cId="768309068" sldId="292"/>
            <ac:picMk id="7" creationId="{C08AD5C8-B72C-412C-B324-6897E9B79F69}"/>
          </ac:picMkLst>
        </pc:picChg>
        <pc:picChg chg="add del mod">
          <ac:chgData name="Leonie Smith" userId="fed1330f33f5650e" providerId="LiveId" clId="{3EA89D53-B620-4882-BB78-2663EF4A45C3}" dt="2022-02-15T05:57:12.099" v="37"/>
          <ac:picMkLst>
            <pc:docMk/>
            <pc:sldMk cId="768309068" sldId="292"/>
            <ac:picMk id="8" creationId="{C494ACEA-6657-4104-A98D-31F7D41FFC80}"/>
          </ac:picMkLst>
        </pc:picChg>
        <pc:picChg chg="del">
          <ac:chgData name="Leonie Smith" userId="fed1330f33f5650e" providerId="LiveId" clId="{3EA89D53-B620-4882-BB78-2663EF4A45C3}" dt="2022-02-15T05:54:37.308" v="32"/>
          <ac:picMkLst>
            <pc:docMk/>
            <pc:sldMk cId="768309068" sldId="292"/>
            <ac:picMk id="9" creationId="{7AFCF829-D418-4D7D-9263-EA5C7659FE87}"/>
          </ac:picMkLst>
        </pc:picChg>
        <pc:picChg chg="add del mod">
          <ac:chgData name="Leonie Smith" userId="fed1330f33f5650e" providerId="LiveId" clId="{3EA89D53-B620-4882-BB78-2663EF4A45C3}" dt="2022-02-15T05:57:25.497" v="38"/>
          <ac:picMkLst>
            <pc:docMk/>
            <pc:sldMk cId="768309068" sldId="292"/>
            <ac:picMk id="10" creationId="{19DAE87A-AD3C-4E08-A32F-C51DBA58100B}"/>
          </ac:picMkLst>
        </pc:picChg>
        <pc:picChg chg="add del mod">
          <ac:chgData name="Leonie Smith" userId="fed1330f33f5650e" providerId="LiveId" clId="{3EA89D53-B620-4882-BB78-2663EF4A45C3}" dt="2022-02-15T05:57:42.481" v="39"/>
          <ac:picMkLst>
            <pc:docMk/>
            <pc:sldMk cId="768309068" sldId="292"/>
            <ac:picMk id="11" creationId="{D0329D5E-8648-4E88-A9B7-D644EAB2247B}"/>
          </ac:picMkLst>
        </pc:picChg>
        <pc:picChg chg="add mod">
          <ac:chgData name="Leonie Smith" userId="fed1330f33f5650e" providerId="LiveId" clId="{3EA89D53-B620-4882-BB78-2663EF4A45C3}" dt="2022-02-15T05:57:42.481" v="39"/>
          <ac:picMkLst>
            <pc:docMk/>
            <pc:sldMk cId="768309068" sldId="292"/>
            <ac:picMk id="12" creationId="{54B41161-1980-418D-AEEC-F74AA2AE8C1D}"/>
          </ac:picMkLst>
        </pc:picChg>
      </pc:sldChg>
      <pc:sldChg chg="del">
        <pc:chgData name="Leonie Smith" userId="fed1330f33f5650e" providerId="LiveId" clId="{3EA89D53-B620-4882-BB78-2663EF4A45C3}" dt="2022-02-15T05:44:28.528" v="22" actId="47"/>
        <pc:sldMkLst>
          <pc:docMk/>
          <pc:sldMk cId="3327585472" sldId="297"/>
        </pc:sldMkLst>
      </pc:sldChg>
      <pc:sldChg chg="del">
        <pc:chgData name="Leonie Smith" userId="fed1330f33f5650e" providerId="LiveId" clId="{3EA89D53-B620-4882-BB78-2663EF4A45C3}" dt="2022-02-15T05:44:38.260" v="23" actId="47"/>
        <pc:sldMkLst>
          <pc:docMk/>
          <pc:sldMk cId="2069662874" sldId="298"/>
        </pc:sldMkLst>
      </pc:sldChg>
      <pc:sldChg chg="del">
        <pc:chgData name="Leonie Smith" userId="fed1330f33f5650e" providerId="LiveId" clId="{3EA89D53-B620-4882-BB78-2663EF4A45C3}" dt="2022-02-15T05:44:46.637" v="25" actId="47"/>
        <pc:sldMkLst>
          <pc:docMk/>
          <pc:sldMk cId="1097126652" sldId="300"/>
        </pc:sldMkLst>
      </pc:sldChg>
      <pc:sldChg chg="del">
        <pc:chgData name="Leonie Smith" userId="fed1330f33f5650e" providerId="LiveId" clId="{3EA89D53-B620-4882-BB78-2663EF4A45C3}" dt="2022-02-15T05:44:48.390" v="26" actId="47"/>
        <pc:sldMkLst>
          <pc:docMk/>
          <pc:sldMk cId="335952606" sldId="301"/>
        </pc:sldMkLst>
      </pc:sldChg>
      <pc:sldChg chg="del">
        <pc:chgData name="Leonie Smith" userId="fed1330f33f5650e" providerId="LiveId" clId="{3EA89D53-B620-4882-BB78-2663EF4A45C3}" dt="2022-02-15T05:44:51.163" v="27" actId="47"/>
        <pc:sldMkLst>
          <pc:docMk/>
          <pc:sldMk cId="3124241674" sldId="302"/>
        </pc:sldMkLst>
      </pc:sldChg>
      <pc:sldChg chg="addSp delSp modSp">
        <pc:chgData name="Leonie Smith" userId="fed1330f33f5650e" providerId="LiveId" clId="{3EA89D53-B620-4882-BB78-2663EF4A45C3}" dt="2022-02-15T05:45:57.121" v="28"/>
        <pc:sldMkLst>
          <pc:docMk/>
          <pc:sldMk cId="2175593715" sldId="303"/>
        </pc:sldMkLst>
        <pc:picChg chg="del">
          <ac:chgData name="Leonie Smith" userId="fed1330f33f5650e" providerId="LiveId" clId="{3EA89D53-B620-4882-BB78-2663EF4A45C3}" dt="2022-02-15T05:45:57.121" v="28"/>
          <ac:picMkLst>
            <pc:docMk/>
            <pc:sldMk cId="2175593715" sldId="303"/>
            <ac:picMk id="2" creationId="{A0708279-B388-42AC-B596-6602257F6A41}"/>
          </ac:picMkLst>
        </pc:picChg>
        <pc:picChg chg="add mod">
          <ac:chgData name="Leonie Smith" userId="fed1330f33f5650e" providerId="LiveId" clId="{3EA89D53-B620-4882-BB78-2663EF4A45C3}" dt="2022-02-15T05:45:57.121" v="28"/>
          <ac:picMkLst>
            <pc:docMk/>
            <pc:sldMk cId="2175593715" sldId="303"/>
            <ac:picMk id="3" creationId="{6E0F3A1E-1E98-45A0-B519-2DAB2464E1F1}"/>
          </ac:picMkLst>
        </pc:picChg>
      </pc:sldChg>
      <pc:sldChg chg="addSp delSp modSp">
        <pc:chgData name="Leonie Smith" userId="fed1330f33f5650e" providerId="LiveId" clId="{3EA89D53-B620-4882-BB78-2663EF4A45C3}" dt="2022-02-15T05:59:40.180" v="40"/>
        <pc:sldMkLst>
          <pc:docMk/>
          <pc:sldMk cId="1792026114" sldId="306"/>
        </pc:sldMkLst>
        <pc:picChg chg="add mod">
          <ac:chgData name="Leonie Smith" userId="fed1330f33f5650e" providerId="LiveId" clId="{3EA89D53-B620-4882-BB78-2663EF4A45C3}" dt="2022-02-15T05:59:40.180" v="40"/>
          <ac:picMkLst>
            <pc:docMk/>
            <pc:sldMk cId="1792026114" sldId="306"/>
            <ac:picMk id="2" creationId="{D5E94941-5C58-465C-B016-E2BC3E5B7EB7}"/>
          </ac:picMkLst>
        </pc:picChg>
        <pc:picChg chg="del">
          <ac:chgData name="Leonie Smith" userId="fed1330f33f5650e" providerId="LiveId" clId="{3EA89D53-B620-4882-BB78-2663EF4A45C3}" dt="2022-02-15T05:59:40.180" v="40"/>
          <ac:picMkLst>
            <pc:docMk/>
            <pc:sldMk cId="1792026114" sldId="306"/>
            <ac:picMk id="9" creationId="{CBB013CD-ABC2-4B7E-A2D6-961EB0D11555}"/>
          </ac:picMkLst>
        </pc:picChg>
      </pc:sldChg>
      <pc:sldChg chg="addSp delSp modSp">
        <pc:chgData name="Leonie Smith" userId="fed1330f33f5650e" providerId="LiveId" clId="{3EA89D53-B620-4882-BB78-2663EF4A45C3}" dt="2022-02-15T06:00:55.814" v="42"/>
        <pc:sldMkLst>
          <pc:docMk/>
          <pc:sldMk cId="1469732928" sldId="307"/>
        </pc:sldMkLst>
        <pc:picChg chg="add del mod">
          <ac:chgData name="Leonie Smith" userId="fed1330f33f5650e" providerId="LiveId" clId="{3EA89D53-B620-4882-BB78-2663EF4A45C3}" dt="2022-02-15T06:00:55.814" v="42"/>
          <ac:picMkLst>
            <pc:docMk/>
            <pc:sldMk cId="1469732928" sldId="307"/>
            <ac:picMk id="2" creationId="{D20E3B9F-5331-4097-A732-C8CF337E433E}"/>
          </ac:picMkLst>
        </pc:picChg>
        <pc:picChg chg="add mod">
          <ac:chgData name="Leonie Smith" userId="fed1330f33f5650e" providerId="LiveId" clId="{3EA89D53-B620-4882-BB78-2663EF4A45C3}" dt="2022-02-15T06:00:55.814" v="42"/>
          <ac:picMkLst>
            <pc:docMk/>
            <pc:sldMk cId="1469732928" sldId="307"/>
            <ac:picMk id="3" creationId="{B5E87041-74CC-4D7B-A462-2E1DA75F930B}"/>
          </ac:picMkLst>
        </pc:picChg>
        <pc:picChg chg="del">
          <ac:chgData name="Leonie Smith" userId="fed1330f33f5650e" providerId="LiveId" clId="{3EA89D53-B620-4882-BB78-2663EF4A45C3}" dt="2022-02-15T06:00:27.766" v="41"/>
          <ac:picMkLst>
            <pc:docMk/>
            <pc:sldMk cId="1469732928" sldId="307"/>
            <ac:picMk id="8" creationId="{C005272A-FBE9-4A8D-B68C-9AC544A10608}"/>
          </ac:picMkLst>
        </pc:picChg>
      </pc:sldChg>
      <pc:sldChg chg="addSp delSp modSp">
        <pc:chgData name="Leonie Smith" userId="fed1330f33f5650e" providerId="LiveId" clId="{3EA89D53-B620-4882-BB78-2663EF4A45C3}" dt="2022-02-15T05:47:48.277" v="30"/>
        <pc:sldMkLst>
          <pc:docMk/>
          <pc:sldMk cId="843655711" sldId="308"/>
        </pc:sldMkLst>
        <pc:picChg chg="del">
          <ac:chgData name="Leonie Smith" userId="fed1330f33f5650e" providerId="LiveId" clId="{3EA89D53-B620-4882-BB78-2663EF4A45C3}" dt="2022-02-15T05:47:34.936" v="29"/>
          <ac:picMkLst>
            <pc:docMk/>
            <pc:sldMk cId="843655711" sldId="308"/>
            <ac:picMk id="2" creationId="{195B3610-E903-45EF-B416-45D718004B36}"/>
          </ac:picMkLst>
        </pc:picChg>
        <pc:picChg chg="add del mod">
          <ac:chgData name="Leonie Smith" userId="fed1330f33f5650e" providerId="LiveId" clId="{3EA89D53-B620-4882-BB78-2663EF4A45C3}" dt="2022-02-15T05:47:48.277" v="30"/>
          <ac:picMkLst>
            <pc:docMk/>
            <pc:sldMk cId="843655711" sldId="308"/>
            <ac:picMk id="3" creationId="{D1752231-243C-4671-A02E-DFF1527F7827}"/>
          </ac:picMkLst>
        </pc:picChg>
        <pc:picChg chg="add mod">
          <ac:chgData name="Leonie Smith" userId="fed1330f33f5650e" providerId="LiveId" clId="{3EA89D53-B620-4882-BB78-2663EF4A45C3}" dt="2022-02-15T05:47:48.277" v="30"/>
          <ac:picMkLst>
            <pc:docMk/>
            <pc:sldMk cId="843655711" sldId="308"/>
            <ac:picMk id="5" creationId="{EC891DE2-73A1-4278-B173-C88804C5F637}"/>
          </ac:picMkLst>
        </pc:picChg>
      </pc:sldChg>
      <pc:sldChg chg="addSp delSp modSp">
        <pc:chgData name="Leonie Smith" userId="fed1330f33f5650e" providerId="LiveId" clId="{3EA89D53-B620-4882-BB78-2663EF4A45C3}" dt="2022-02-15T06:02:37.269" v="43"/>
        <pc:sldMkLst>
          <pc:docMk/>
          <pc:sldMk cId="1303758499" sldId="309"/>
        </pc:sldMkLst>
        <pc:picChg chg="add mod">
          <ac:chgData name="Leonie Smith" userId="fed1330f33f5650e" providerId="LiveId" clId="{3EA89D53-B620-4882-BB78-2663EF4A45C3}" dt="2022-02-15T06:02:37.269" v="43"/>
          <ac:picMkLst>
            <pc:docMk/>
            <pc:sldMk cId="1303758499" sldId="309"/>
            <ac:picMk id="2" creationId="{5A4CEFD8-2886-4901-862A-AA5823F6D38C}"/>
          </ac:picMkLst>
        </pc:picChg>
        <pc:picChg chg="del">
          <ac:chgData name="Leonie Smith" userId="fed1330f33f5650e" providerId="LiveId" clId="{3EA89D53-B620-4882-BB78-2663EF4A45C3}" dt="2022-02-15T06:02:37.269" v="43"/>
          <ac:picMkLst>
            <pc:docMk/>
            <pc:sldMk cId="1303758499" sldId="309"/>
            <ac:picMk id="3" creationId="{C507C00E-CAAE-49BE-B94F-3D4AF6DF6DC0}"/>
          </ac:picMkLst>
        </pc:picChg>
      </pc:sldChg>
      <pc:sldChg chg="addSp delSp modSp">
        <pc:chgData name="Leonie Smith" userId="fed1330f33f5650e" providerId="LiveId" clId="{3EA89D53-B620-4882-BB78-2663EF4A45C3}" dt="2022-02-15T06:04:15.537" v="44"/>
        <pc:sldMkLst>
          <pc:docMk/>
          <pc:sldMk cId="2466534099" sldId="310"/>
        </pc:sldMkLst>
        <pc:picChg chg="add mod">
          <ac:chgData name="Leonie Smith" userId="fed1330f33f5650e" providerId="LiveId" clId="{3EA89D53-B620-4882-BB78-2663EF4A45C3}" dt="2022-02-15T06:04:15.537" v="44"/>
          <ac:picMkLst>
            <pc:docMk/>
            <pc:sldMk cId="2466534099" sldId="310"/>
            <ac:picMk id="2" creationId="{622C282E-C15F-4558-AA13-277A3AC832F0}"/>
          </ac:picMkLst>
        </pc:picChg>
        <pc:picChg chg="del">
          <ac:chgData name="Leonie Smith" userId="fed1330f33f5650e" providerId="LiveId" clId="{3EA89D53-B620-4882-BB78-2663EF4A45C3}" dt="2022-02-15T06:04:15.537" v="44"/>
          <ac:picMkLst>
            <pc:docMk/>
            <pc:sldMk cId="2466534099" sldId="310"/>
            <ac:picMk id="8" creationId="{4EA66102-2AB9-42CC-B8E7-DE606DF3DA1C}"/>
          </ac:picMkLst>
        </pc:picChg>
      </pc:sldChg>
      <pc:sldChg chg="addSp delSp modSp new mod ord">
        <pc:chgData name="Leonie Smith" userId="fed1330f33f5650e" providerId="LiveId" clId="{3EA89D53-B620-4882-BB78-2663EF4A45C3}" dt="2022-03-08T03:47:05.924" v="156" actId="22"/>
        <pc:sldMkLst>
          <pc:docMk/>
          <pc:sldMk cId="1903538765" sldId="311"/>
        </pc:sldMkLst>
        <pc:spChg chg="mod">
          <ac:chgData name="Leonie Smith" userId="fed1330f33f5650e" providerId="LiveId" clId="{3EA89D53-B620-4882-BB78-2663EF4A45C3}" dt="2022-02-14T08:14:29.563" v="5" actId="20577"/>
          <ac:spMkLst>
            <pc:docMk/>
            <pc:sldMk cId="1903538765" sldId="311"/>
            <ac:spMk id="2" creationId="{2BEC6C3A-EB71-4135-8CA3-975566010BC7}"/>
          </ac:spMkLst>
        </pc:spChg>
        <pc:picChg chg="add del mod">
          <ac:chgData name="Leonie Smith" userId="fed1330f33f5650e" providerId="LiveId" clId="{3EA89D53-B620-4882-BB78-2663EF4A45C3}" dt="2022-02-14T08:15:13.050" v="9"/>
          <ac:picMkLst>
            <pc:docMk/>
            <pc:sldMk cId="1903538765" sldId="311"/>
            <ac:picMk id="4" creationId="{4DBE624E-6D6E-4689-995B-FF22116BD58F}"/>
          </ac:picMkLst>
        </pc:picChg>
        <pc:picChg chg="add mod">
          <ac:chgData name="Leonie Smith" userId="fed1330f33f5650e" providerId="LiveId" clId="{3EA89D53-B620-4882-BB78-2663EF4A45C3}" dt="2022-02-14T08:15:13.050" v="9"/>
          <ac:picMkLst>
            <pc:docMk/>
            <pc:sldMk cId="1903538765" sldId="311"/>
            <ac:picMk id="5" creationId="{F020E7A3-15CF-4793-92C5-D71A9F36916B}"/>
          </ac:picMkLst>
        </pc:picChg>
        <pc:picChg chg="add del">
          <ac:chgData name="Leonie Smith" userId="fed1330f33f5650e" providerId="LiveId" clId="{3EA89D53-B620-4882-BB78-2663EF4A45C3}" dt="2022-03-08T03:47:05.924" v="156" actId="22"/>
          <ac:picMkLst>
            <pc:docMk/>
            <pc:sldMk cId="1903538765" sldId="311"/>
            <ac:picMk id="6" creationId="{1562D1F9-E43B-4DE0-93F2-6CCA2EE4D039}"/>
          </ac:picMkLst>
        </pc:picChg>
      </pc:sldChg>
      <pc:sldChg chg="addSp modSp new mod ord">
        <pc:chgData name="Leonie Smith" userId="fed1330f33f5650e" providerId="LiveId" clId="{3EA89D53-B620-4882-BB78-2663EF4A45C3}" dt="2022-03-08T03:51:09.058" v="173" actId="207"/>
        <pc:sldMkLst>
          <pc:docMk/>
          <pc:sldMk cId="2154758347" sldId="312"/>
        </pc:sldMkLst>
        <pc:spChg chg="add mod">
          <ac:chgData name="Leonie Smith" userId="fed1330f33f5650e" providerId="LiveId" clId="{3EA89D53-B620-4882-BB78-2663EF4A45C3}" dt="2022-03-08T03:51:09.058" v="173" actId="207"/>
          <ac:spMkLst>
            <pc:docMk/>
            <pc:sldMk cId="2154758347" sldId="312"/>
            <ac:spMk id="4" creationId="{3001991F-2FD5-4419-86CD-FAB304F3866D}"/>
          </ac:spMkLst>
        </pc:spChg>
        <pc:picChg chg="add mod">
          <ac:chgData name="Leonie Smith" userId="fed1330f33f5650e" providerId="LiveId" clId="{3EA89D53-B620-4882-BB78-2663EF4A45C3}" dt="2022-03-08T03:35:44.922" v="105" actId="14100"/>
          <ac:picMkLst>
            <pc:docMk/>
            <pc:sldMk cId="2154758347" sldId="312"/>
            <ac:picMk id="3" creationId="{461057D6-9155-4F67-908D-16D50DA8C53F}"/>
          </ac:picMkLst>
        </pc:picChg>
      </pc:sldChg>
      <pc:sldChg chg="addSp modSp add mod">
        <pc:chgData name="Leonie Smith" userId="fed1330f33f5650e" providerId="LiveId" clId="{3EA89D53-B620-4882-BB78-2663EF4A45C3}" dt="2022-03-08T03:52:47.819" v="199"/>
        <pc:sldMkLst>
          <pc:docMk/>
          <pc:sldMk cId="3829375752" sldId="313"/>
        </pc:sldMkLst>
        <pc:spChg chg="add mod">
          <ac:chgData name="Leonie Smith" userId="fed1330f33f5650e" providerId="LiveId" clId="{3EA89D53-B620-4882-BB78-2663EF4A45C3}" dt="2022-03-08T03:52:47.819" v="199"/>
          <ac:spMkLst>
            <pc:docMk/>
            <pc:sldMk cId="3829375752" sldId="313"/>
            <ac:spMk id="4" creationId="{AFEDED00-2E3C-4062-BAF7-ABFD5F778109}"/>
          </ac:spMkLst>
        </pc:spChg>
        <pc:picChg chg="add mod">
          <ac:chgData name="Leonie Smith" userId="fed1330f33f5650e" providerId="LiveId" clId="{3EA89D53-B620-4882-BB78-2663EF4A45C3}" dt="2022-03-08T03:50:24.681" v="169" actId="14100"/>
          <ac:picMkLst>
            <pc:docMk/>
            <pc:sldMk cId="3829375752" sldId="313"/>
            <ac:picMk id="3" creationId="{1E5018AE-CC46-4B47-B460-139ED1669876}"/>
          </ac:picMkLst>
        </pc:picChg>
      </pc:sldChg>
      <pc:sldChg chg="addSp modSp add mod">
        <pc:chgData name="Leonie Smith" userId="fed1330f33f5650e" providerId="LiveId" clId="{3EA89D53-B620-4882-BB78-2663EF4A45C3}" dt="2022-03-08T03:52:43.324" v="198"/>
        <pc:sldMkLst>
          <pc:docMk/>
          <pc:sldMk cId="122880418" sldId="314"/>
        </pc:sldMkLst>
        <pc:spChg chg="add mod">
          <ac:chgData name="Leonie Smith" userId="fed1330f33f5650e" providerId="LiveId" clId="{3EA89D53-B620-4882-BB78-2663EF4A45C3}" dt="2022-03-08T03:52:43.324" v="198"/>
          <ac:spMkLst>
            <pc:docMk/>
            <pc:sldMk cId="122880418" sldId="314"/>
            <ac:spMk id="4" creationId="{9FA1C963-8FA3-4FFA-931A-BF8A9181D0FC}"/>
          </ac:spMkLst>
        </pc:spChg>
        <pc:picChg chg="add mod">
          <ac:chgData name="Leonie Smith" userId="fed1330f33f5650e" providerId="LiveId" clId="{3EA89D53-B620-4882-BB78-2663EF4A45C3}" dt="2022-03-08T03:49:19.036" v="166" actId="1076"/>
          <ac:picMkLst>
            <pc:docMk/>
            <pc:sldMk cId="122880418" sldId="314"/>
            <ac:picMk id="3" creationId="{91619B81-1C39-4E3E-A405-251E35B71938}"/>
          </ac:picMkLst>
        </pc:picChg>
      </pc:sldChg>
      <pc:sldChg chg="addSp modSp add mod">
        <pc:chgData name="Leonie Smith" userId="fed1330f33f5650e" providerId="LiveId" clId="{3EA89D53-B620-4882-BB78-2663EF4A45C3}" dt="2022-03-08T03:52:41.287" v="197"/>
        <pc:sldMkLst>
          <pc:docMk/>
          <pc:sldMk cId="444074151" sldId="315"/>
        </pc:sldMkLst>
        <pc:spChg chg="add mod">
          <ac:chgData name="Leonie Smith" userId="fed1330f33f5650e" providerId="LiveId" clId="{3EA89D53-B620-4882-BB78-2663EF4A45C3}" dt="2022-03-08T03:52:41.287" v="197"/>
          <ac:spMkLst>
            <pc:docMk/>
            <pc:sldMk cId="444074151" sldId="315"/>
            <ac:spMk id="4" creationId="{2AA8B6C5-E0C1-4DE9-BA6C-FEE4A5F980DE}"/>
          </ac:spMkLst>
        </pc:spChg>
        <pc:picChg chg="add mod">
          <ac:chgData name="Leonie Smith" userId="fed1330f33f5650e" providerId="LiveId" clId="{3EA89D53-B620-4882-BB78-2663EF4A45C3}" dt="2022-03-08T03:48:13.249" v="162" actId="14100"/>
          <ac:picMkLst>
            <pc:docMk/>
            <pc:sldMk cId="444074151" sldId="315"/>
            <ac:picMk id="3" creationId="{8C2D5675-4B68-4FAF-856B-780AE0F4B628}"/>
          </ac:picMkLst>
        </pc:picChg>
      </pc:sldChg>
      <pc:sldChg chg="addSp modSp add mod">
        <pc:chgData name="Leonie Smith" userId="fed1330f33f5650e" providerId="LiveId" clId="{3EA89D53-B620-4882-BB78-2663EF4A45C3}" dt="2022-03-08T03:52:39.202" v="196"/>
        <pc:sldMkLst>
          <pc:docMk/>
          <pc:sldMk cId="1619947843" sldId="316"/>
        </pc:sldMkLst>
        <pc:spChg chg="add mod">
          <ac:chgData name="Leonie Smith" userId="fed1330f33f5650e" providerId="LiveId" clId="{3EA89D53-B620-4882-BB78-2663EF4A45C3}" dt="2022-03-08T03:52:39.202" v="196"/>
          <ac:spMkLst>
            <pc:docMk/>
            <pc:sldMk cId="1619947843" sldId="316"/>
            <ac:spMk id="4" creationId="{68853CCD-C4D8-4CBA-A17C-BD77C3077C3F}"/>
          </ac:spMkLst>
        </pc:spChg>
        <pc:picChg chg="add mod">
          <ac:chgData name="Leonie Smith" userId="fed1330f33f5650e" providerId="LiveId" clId="{3EA89D53-B620-4882-BB78-2663EF4A45C3}" dt="2022-03-08T03:47:23.071" v="159" actId="14100"/>
          <ac:picMkLst>
            <pc:docMk/>
            <pc:sldMk cId="1619947843" sldId="316"/>
            <ac:picMk id="3" creationId="{C33AAE35-C19C-4692-96FF-72D66F134FE6}"/>
          </ac:picMkLst>
        </pc:picChg>
      </pc:sldChg>
      <pc:sldChg chg="addSp modSp add mod">
        <pc:chgData name="Leonie Smith" userId="fed1330f33f5650e" providerId="LiveId" clId="{3EA89D53-B620-4882-BB78-2663EF4A45C3}" dt="2022-03-08T03:52:37.114" v="195"/>
        <pc:sldMkLst>
          <pc:docMk/>
          <pc:sldMk cId="2791417641" sldId="317"/>
        </pc:sldMkLst>
        <pc:spChg chg="add mod">
          <ac:chgData name="Leonie Smith" userId="fed1330f33f5650e" providerId="LiveId" clId="{3EA89D53-B620-4882-BB78-2663EF4A45C3}" dt="2022-03-08T03:52:37.114" v="195"/>
          <ac:spMkLst>
            <pc:docMk/>
            <pc:sldMk cId="2791417641" sldId="317"/>
            <ac:spMk id="4" creationId="{65E8FED0-DE01-4CBD-9EBF-9D50B7D9C1CB}"/>
          </ac:spMkLst>
        </pc:spChg>
        <pc:picChg chg="add mod">
          <ac:chgData name="Leonie Smith" userId="fed1330f33f5650e" providerId="LiveId" clId="{3EA89D53-B620-4882-BB78-2663EF4A45C3}" dt="2022-03-08T03:46:37.598" v="154" actId="14100"/>
          <ac:picMkLst>
            <pc:docMk/>
            <pc:sldMk cId="2791417641" sldId="317"/>
            <ac:picMk id="3" creationId="{FAD90B65-B819-47DB-8B7E-CE286F9C7C95}"/>
          </ac:picMkLst>
        </pc:picChg>
      </pc:sldChg>
      <pc:sldChg chg="addSp modSp add mod">
        <pc:chgData name="Leonie Smith" userId="fed1330f33f5650e" providerId="LiveId" clId="{3EA89D53-B620-4882-BB78-2663EF4A45C3}" dt="2022-03-08T03:52:34.932" v="194"/>
        <pc:sldMkLst>
          <pc:docMk/>
          <pc:sldMk cId="1495303862" sldId="318"/>
        </pc:sldMkLst>
        <pc:spChg chg="add mod">
          <ac:chgData name="Leonie Smith" userId="fed1330f33f5650e" providerId="LiveId" clId="{3EA89D53-B620-4882-BB78-2663EF4A45C3}" dt="2022-03-08T03:52:34.932" v="194"/>
          <ac:spMkLst>
            <pc:docMk/>
            <pc:sldMk cId="1495303862" sldId="318"/>
            <ac:spMk id="4" creationId="{F75D1836-6E0C-4936-8477-CB1990FD42B7}"/>
          </ac:spMkLst>
        </pc:spChg>
        <pc:picChg chg="add mod">
          <ac:chgData name="Leonie Smith" userId="fed1330f33f5650e" providerId="LiveId" clId="{3EA89D53-B620-4882-BB78-2663EF4A45C3}" dt="2022-03-08T03:46:05.090" v="151" actId="1076"/>
          <ac:picMkLst>
            <pc:docMk/>
            <pc:sldMk cId="1495303862" sldId="318"/>
            <ac:picMk id="3" creationId="{66D97C2E-CCEC-473F-A67C-430302B3FDDB}"/>
          </ac:picMkLst>
        </pc:picChg>
      </pc:sldChg>
      <pc:sldChg chg="addSp modSp add mod">
        <pc:chgData name="Leonie Smith" userId="fed1330f33f5650e" providerId="LiveId" clId="{3EA89D53-B620-4882-BB78-2663EF4A45C3}" dt="2022-03-08T03:52:32.834" v="193"/>
        <pc:sldMkLst>
          <pc:docMk/>
          <pc:sldMk cId="3268328651" sldId="319"/>
        </pc:sldMkLst>
        <pc:spChg chg="add mod">
          <ac:chgData name="Leonie Smith" userId="fed1330f33f5650e" providerId="LiveId" clId="{3EA89D53-B620-4882-BB78-2663EF4A45C3}" dt="2022-03-08T03:52:32.834" v="193"/>
          <ac:spMkLst>
            <pc:docMk/>
            <pc:sldMk cId="3268328651" sldId="319"/>
            <ac:spMk id="4" creationId="{4EE91DF0-4896-47B0-948E-A71A1EA20845}"/>
          </ac:spMkLst>
        </pc:spChg>
        <pc:picChg chg="add mod">
          <ac:chgData name="Leonie Smith" userId="fed1330f33f5650e" providerId="LiveId" clId="{3EA89D53-B620-4882-BB78-2663EF4A45C3}" dt="2022-03-08T03:45:12.529" v="147" actId="14100"/>
          <ac:picMkLst>
            <pc:docMk/>
            <pc:sldMk cId="3268328651" sldId="319"/>
            <ac:picMk id="3" creationId="{3A068DD0-9176-4867-BD6F-CD83E663CAB9}"/>
          </ac:picMkLst>
        </pc:picChg>
      </pc:sldChg>
      <pc:sldChg chg="addSp modSp add mod">
        <pc:chgData name="Leonie Smith" userId="fed1330f33f5650e" providerId="LiveId" clId="{3EA89D53-B620-4882-BB78-2663EF4A45C3}" dt="2022-03-08T03:52:27.587" v="192"/>
        <pc:sldMkLst>
          <pc:docMk/>
          <pc:sldMk cId="3600081476" sldId="320"/>
        </pc:sldMkLst>
        <pc:spChg chg="add mod">
          <ac:chgData name="Leonie Smith" userId="fed1330f33f5650e" providerId="LiveId" clId="{3EA89D53-B620-4882-BB78-2663EF4A45C3}" dt="2022-03-08T03:52:27.587" v="192"/>
          <ac:spMkLst>
            <pc:docMk/>
            <pc:sldMk cId="3600081476" sldId="320"/>
            <ac:spMk id="4" creationId="{9E0CDBBC-CA2D-4D91-8350-F63FB4E4862B}"/>
          </ac:spMkLst>
        </pc:spChg>
        <pc:picChg chg="add mod">
          <ac:chgData name="Leonie Smith" userId="fed1330f33f5650e" providerId="LiveId" clId="{3EA89D53-B620-4882-BB78-2663EF4A45C3}" dt="2022-03-08T03:44:34.438" v="144" actId="14100"/>
          <ac:picMkLst>
            <pc:docMk/>
            <pc:sldMk cId="3600081476" sldId="320"/>
            <ac:picMk id="3" creationId="{5DDA95D5-FCA7-4ADF-BDB2-3D6801672A88}"/>
          </ac:picMkLst>
        </pc:picChg>
      </pc:sldChg>
      <pc:sldChg chg="addSp modSp add mod">
        <pc:chgData name="Leonie Smith" userId="fed1330f33f5650e" providerId="LiveId" clId="{3EA89D53-B620-4882-BB78-2663EF4A45C3}" dt="2022-03-08T03:52:25.863" v="191"/>
        <pc:sldMkLst>
          <pc:docMk/>
          <pc:sldMk cId="1998277404" sldId="321"/>
        </pc:sldMkLst>
        <pc:spChg chg="add mod">
          <ac:chgData name="Leonie Smith" userId="fed1330f33f5650e" providerId="LiveId" clId="{3EA89D53-B620-4882-BB78-2663EF4A45C3}" dt="2022-03-08T03:52:25.863" v="191"/>
          <ac:spMkLst>
            <pc:docMk/>
            <pc:sldMk cId="1998277404" sldId="321"/>
            <ac:spMk id="4" creationId="{7FB52519-DF0E-4794-9B92-41341B3DB693}"/>
          </ac:spMkLst>
        </pc:spChg>
        <pc:picChg chg="add mod">
          <ac:chgData name="Leonie Smith" userId="fed1330f33f5650e" providerId="LiveId" clId="{3EA89D53-B620-4882-BB78-2663EF4A45C3}" dt="2022-03-08T03:43:44.223" v="141" actId="14100"/>
          <ac:picMkLst>
            <pc:docMk/>
            <pc:sldMk cId="1998277404" sldId="321"/>
            <ac:picMk id="3" creationId="{0E5B4399-A998-4098-805C-0940B4EA4770}"/>
          </ac:picMkLst>
        </pc:picChg>
      </pc:sldChg>
      <pc:sldChg chg="addSp modSp add mod">
        <pc:chgData name="Leonie Smith" userId="fed1330f33f5650e" providerId="LiveId" clId="{3EA89D53-B620-4882-BB78-2663EF4A45C3}" dt="2022-03-08T03:52:24.041" v="190"/>
        <pc:sldMkLst>
          <pc:docMk/>
          <pc:sldMk cId="1251308905" sldId="322"/>
        </pc:sldMkLst>
        <pc:spChg chg="add mod">
          <ac:chgData name="Leonie Smith" userId="fed1330f33f5650e" providerId="LiveId" clId="{3EA89D53-B620-4882-BB78-2663EF4A45C3}" dt="2022-03-08T03:52:24.041" v="190"/>
          <ac:spMkLst>
            <pc:docMk/>
            <pc:sldMk cId="1251308905" sldId="322"/>
            <ac:spMk id="4" creationId="{58ACCEA2-34F0-4E3F-A2AF-69F6AF718B70}"/>
          </ac:spMkLst>
        </pc:spChg>
        <pc:picChg chg="add mod">
          <ac:chgData name="Leonie Smith" userId="fed1330f33f5650e" providerId="LiveId" clId="{3EA89D53-B620-4882-BB78-2663EF4A45C3}" dt="2022-03-08T03:42:51.173" v="138" actId="14100"/>
          <ac:picMkLst>
            <pc:docMk/>
            <pc:sldMk cId="1251308905" sldId="322"/>
            <ac:picMk id="3" creationId="{FED1E301-4AFD-47E6-8E3B-D7DBE1E005A0}"/>
          </ac:picMkLst>
        </pc:picChg>
      </pc:sldChg>
      <pc:sldChg chg="addSp modSp add mod ord">
        <pc:chgData name="Leonie Smith" userId="fed1330f33f5650e" providerId="LiveId" clId="{3EA89D53-B620-4882-BB78-2663EF4A45C3}" dt="2022-03-08T03:52:20.554" v="188"/>
        <pc:sldMkLst>
          <pc:docMk/>
          <pc:sldMk cId="1669700002" sldId="323"/>
        </pc:sldMkLst>
        <pc:spChg chg="add mod">
          <ac:chgData name="Leonie Smith" userId="fed1330f33f5650e" providerId="LiveId" clId="{3EA89D53-B620-4882-BB78-2663EF4A45C3}" dt="2022-03-08T03:52:20.554" v="188"/>
          <ac:spMkLst>
            <pc:docMk/>
            <pc:sldMk cId="1669700002" sldId="323"/>
            <ac:spMk id="4" creationId="{8DE969AE-2D55-4AE6-8BAE-19EFC31228CA}"/>
          </ac:spMkLst>
        </pc:spChg>
        <pc:picChg chg="add mod">
          <ac:chgData name="Leonie Smith" userId="fed1330f33f5650e" providerId="LiveId" clId="{3EA89D53-B620-4882-BB78-2663EF4A45C3}" dt="2022-03-08T03:42:01.020" v="135" actId="14100"/>
          <ac:picMkLst>
            <pc:docMk/>
            <pc:sldMk cId="1669700002" sldId="323"/>
            <ac:picMk id="3" creationId="{9B1CA5B8-AA1C-4ACE-8C79-ECE40B3E71B8}"/>
          </ac:picMkLst>
        </pc:picChg>
      </pc:sldChg>
      <pc:sldChg chg="addSp modSp add mod ord">
        <pc:chgData name="Leonie Smith" userId="fed1330f33f5650e" providerId="LiveId" clId="{3EA89D53-B620-4882-BB78-2663EF4A45C3}" dt="2022-03-08T03:52:22.293" v="189"/>
        <pc:sldMkLst>
          <pc:docMk/>
          <pc:sldMk cId="3321320929" sldId="324"/>
        </pc:sldMkLst>
        <pc:spChg chg="add mod">
          <ac:chgData name="Leonie Smith" userId="fed1330f33f5650e" providerId="LiveId" clId="{3EA89D53-B620-4882-BB78-2663EF4A45C3}" dt="2022-03-08T03:52:22.293" v="189"/>
          <ac:spMkLst>
            <pc:docMk/>
            <pc:sldMk cId="3321320929" sldId="324"/>
            <ac:spMk id="4" creationId="{71BADFF5-C1CB-47BF-AF42-D93AE26AD0F3}"/>
          </ac:spMkLst>
        </pc:spChg>
        <pc:picChg chg="add mod">
          <ac:chgData name="Leonie Smith" userId="fed1330f33f5650e" providerId="LiveId" clId="{3EA89D53-B620-4882-BB78-2663EF4A45C3}" dt="2022-03-08T03:41:17.402" v="128" actId="14100"/>
          <ac:picMkLst>
            <pc:docMk/>
            <pc:sldMk cId="3321320929" sldId="324"/>
            <ac:picMk id="3" creationId="{1B2BB6AA-AACB-4B6F-BF01-CD6A9031248B}"/>
          </ac:picMkLst>
        </pc:picChg>
      </pc:sldChg>
      <pc:sldChg chg="addSp modSp add mod">
        <pc:chgData name="Leonie Smith" userId="fed1330f33f5650e" providerId="LiveId" clId="{3EA89D53-B620-4882-BB78-2663EF4A45C3}" dt="2022-03-08T03:52:18.468" v="187"/>
        <pc:sldMkLst>
          <pc:docMk/>
          <pc:sldMk cId="927688437" sldId="325"/>
        </pc:sldMkLst>
        <pc:spChg chg="add mod">
          <ac:chgData name="Leonie Smith" userId="fed1330f33f5650e" providerId="LiveId" clId="{3EA89D53-B620-4882-BB78-2663EF4A45C3}" dt="2022-03-08T03:52:18.468" v="187"/>
          <ac:spMkLst>
            <pc:docMk/>
            <pc:sldMk cId="927688437" sldId="325"/>
            <ac:spMk id="4" creationId="{42286538-408A-43C0-BFBC-D5F611CADAFE}"/>
          </ac:spMkLst>
        </pc:spChg>
        <pc:picChg chg="add mod">
          <ac:chgData name="Leonie Smith" userId="fed1330f33f5650e" providerId="LiveId" clId="{3EA89D53-B620-4882-BB78-2663EF4A45C3}" dt="2022-03-08T03:40:26.931" v="125" actId="14100"/>
          <ac:picMkLst>
            <pc:docMk/>
            <pc:sldMk cId="927688437" sldId="325"/>
            <ac:picMk id="3" creationId="{3E5C80E2-6C98-419F-B7AF-8CC886AE6D2B}"/>
          </ac:picMkLst>
        </pc:picChg>
      </pc:sldChg>
      <pc:sldChg chg="addSp modSp add mod">
        <pc:chgData name="Leonie Smith" userId="fed1330f33f5650e" providerId="LiveId" clId="{3EA89D53-B620-4882-BB78-2663EF4A45C3}" dt="2022-03-08T03:52:16.342" v="186"/>
        <pc:sldMkLst>
          <pc:docMk/>
          <pc:sldMk cId="3022214795" sldId="326"/>
        </pc:sldMkLst>
        <pc:spChg chg="add mod">
          <ac:chgData name="Leonie Smith" userId="fed1330f33f5650e" providerId="LiveId" clId="{3EA89D53-B620-4882-BB78-2663EF4A45C3}" dt="2022-03-08T03:52:16.342" v="186"/>
          <ac:spMkLst>
            <pc:docMk/>
            <pc:sldMk cId="3022214795" sldId="326"/>
            <ac:spMk id="4" creationId="{732579FF-6BE8-4412-AA61-51CC46C0BF4E}"/>
          </ac:spMkLst>
        </pc:spChg>
        <pc:picChg chg="add mod">
          <ac:chgData name="Leonie Smith" userId="fed1330f33f5650e" providerId="LiveId" clId="{3EA89D53-B620-4882-BB78-2663EF4A45C3}" dt="2022-03-08T03:39:50.574" v="122" actId="14100"/>
          <ac:picMkLst>
            <pc:docMk/>
            <pc:sldMk cId="3022214795" sldId="326"/>
            <ac:picMk id="3" creationId="{A36EA6E2-A133-4A67-AF37-AB3E5578618F}"/>
          </ac:picMkLst>
        </pc:picChg>
      </pc:sldChg>
      <pc:sldChg chg="addSp modSp add mod">
        <pc:chgData name="Leonie Smith" userId="fed1330f33f5650e" providerId="LiveId" clId="{3EA89D53-B620-4882-BB78-2663EF4A45C3}" dt="2022-03-08T03:52:14.163" v="185"/>
        <pc:sldMkLst>
          <pc:docMk/>
          <pc:sldMk cId="2718577505" sldId="327"/>
        </pc:sldMkLst>
        <pc:spChg chg="add mod">
          <ac:chgData name="Leonie Smith" userId="fed1330f33f5650e" providerId="LiveId" clId="{3EA89D53-B620-4882-BB78-2663EF4A45C3}" dt="2022-03-08T03:52:14.163" v="185"/>
          <ac:spMkLst>
            <pc:docMk/>
            <pc:sldMk cId="2718577505" sldId="327"/>
            <ac:spMk id="4" creationId="{A26D099C-21DA-4B3B-BBD5-46AD26FAA125}"/>
          </ac:spMkLst>
        </pc:spChg>
        <pc:picChg chg="add mod">
          <ac:chgData name="Leonie Smith" userId="fed1330f33f5650e" providerId="LiveId" clId="{3EA89D53-B620-4882-BB78-2663EF4A45C3}" dt="2022-03-08T03:39:08.167" v="119" actId="14100"/>
          <ac:picMkLst>
            <pc:docMk/>
            <pc:sldMk cId="2718577505" sldId="327"/>
            <ac:picMk id="3" creationId="{94DD526F-0848-44F4-A853-50124541CDC5}"/>
          </ac:picMkLst>
        </pc:picChg>
      </pc:sldChg>
      <pc:sldChg chg="addSp modSp add mod">
        <pc:chgData name="Leonie Smith" userId="fed1330f33f5650e" providerId="LiveId" clId="{3EA89D53-B620-4882-BB78-2663EF4A45C3}" dt="2022-03-08T03:52:12.237" v="184"/>
        <pc:sldMkLst>
          <pc:docMk/>
          <pc:sldMk cId="2805695889" sldId="328"/>
        </pc:sldMkLst>
        <pc:spChg chg="add mod">
          <ac:chgData name="Leonie Smith" userId="fed1330f33f5650e" providerId="LiveId" clId="{3EA89D53-B620-4882-BB78-2663EF4A45C3}" dt="2022-03-08T03:52:12.237" v="184"/>
          <ac:spMkLst>
            <pc:docMk/>
            <pc:sldMk cId="2805695889" sldId="328"/>
            <ac:spMk id="4" creationId="{7D47F1F6-DCBD-4723-A5C6-6DCDB2B846B3}"/>
          </ac:spMkLst>
        </pc:spChg>
        <pc:picChg chg="add mod">
          <ac:chgData name="Leonie Smith" userId="fed1330f33f5650e" providerId="LiveId" clId="{3EA89D53-B620-4882-BB78-2663EF4A45C3}" dt="2022-03-08T03:38:27.212" v="116" actId="14100"/>
          <ac:picMkLst>
            <pc:docMk/>
            <pc:sldMk cId="2805695889" sldId="328"/>
            <ac:picMk id="3" creationId="{4D420C10-0AEC-4573-BB3C-7871CAE9E044}"/>
          </ac:picMkLst>
        </pc:picChg>
      </pc:sldChg>
      <pc:sldChg chg="addSp modSp add mod">
        <pc:chgData name="Leonie Smith" userId="fed1330f33f5650e" providerId="LiveId" clId="{3EA89D53-B620-4882-BB78-2663EF4A45C3}" dt="2022-03-08T03:52:10.409" v="183"/>
        <pc:sldMkLst>
          <pc:docMk/>
          <pc:sldMk cId="3643532728" sldId="329"/>
        </pc:sldMkLst>
        <pc:spChg chg="add mod">
          <ac:chgData name="Leonie Smith" userId="fed1330f33f5650e" providerId="LiveId" clId="{3EA89D53-B620-4882-BB78-2663EF4A45C3}" dt="2022-03-08T03:52:10.409" v="183"/>
          <ac:spMkLst>
            <pc:docMk/>
            <pc:sldMk cId="3643532728" sldId="329"/>
            <ac:spMk id="4" creationId="{0B44C72E-61C3-49CD-8F6B-26F14785CA50}"/>
          </ac:spMkLst>
        </pc:spChg>
        <pc:picChg chg="add mod">
          <ac:chgData name="Leonie Smith" userId="fed1330f33f5650e" providerId="LiveId" clId="{3EA89D53-B620-4882-BB78-2663EF4A45C3}" dt="2022-03-08T03:37:26.919" v="112" actId="14100"/>
          <ac:picMkLst>
            <pc:docMk/>
            <pc:sldMk cId="3643532728" sldId="329"/>
            <ac:picMk id="3" creationId="{7DED2690-B76B-4D2E-BE8E-3E3E2CC84C8E}"/>
          </ac:picMkLst>
        </pc:picChg>
      </pc:sldChg>
      <pc:sldChg chg="addSp modSp add mod">
        <pc:chgData name="Leonie Smith" userId="fed1330f33f5650e" providerId="LiveId" clId="{3EA89D53-B620-4882-BB78-2663EF4A45C3}" dt="2022-03-08T03:52:02.729" v="182" actId="20577"/>
        <pc:sldMkLst>
          <pc:docMk/>
          <pc:sldMk cId="4129406417" sldId="330"/>
        </pc:sldMkLst>
        <pc:spChg chg="add mod">
          <ac:chgData name="Leonie Smith" userId="fed1330f33f5650e" providerId="LiveId" clId="{3EA89D53-B620-4882-BB78-2663EF4A45C3}" dt="2022-03-08T03:52:02.729" v="182" actId="20577"/>
          <ac:spMkLst>
            <pc:docMk/>
            <pc:sldMk cId="4129406417" sldId="330"/>
            <ac:spMk id="4" creationId="{AA7870B7-6EF0-444E-A2A9-51644A433197}"/>
          </ac:spMkLst>
        </pc:spChg>
        <pc:picChg chg="add mod">
          <ac:chgData name="Leonie Smith" userId="fed1330f33f5650e" providerId="LiveId" clId="{3EA89D53-B620-4882-BB78-2663EF4A45C3}" dt="2022-03-08T03:36:44.715" v="109" actId="14100"/>
          <ac:picMkLst>
            <pc:docMk/>
            <pc:sldMk cId="4129406417" sldId="330"/>
            <ac:picMk id="3" creationId="{C0F67A63-1A98-4EF1-8E91-89F98CE2FAC4}"/>
          </ac:picMkLst>
        </pc:picChg>
      </pc:sldChg>
      <pc:sldChg chg="addSp modSp add mod">
        <pc:chgData name="Leonie Smith" userId="fed1330f33f5650e" providerId="LiveId" clId="{3EA89D53-B620-4882-BB78-2663EF4A45C3}" dt="2022-03-08T03:51:21.544" v="175" actId="14100"/>
        <pc:sldMkLst>
          <pc:docMk/>
          <pc:sldMk cId="2697053123" sldId="331"/>
        </pc:sldMkLst>
        <pc:spChg chg="add mod">
          <ac:chgData name="Leonie Smith" userId="fed1330f33f5650e" providerId="LiveId" clId="{3EA89D53-B620-4882-BB78-2663EF4A45C3}" dt="2022-03-08T03:51:21.544" v="175" actId="14100"/>
          <ac:spMkLst>
            <pc:docMk/>
            <pc:sldMk cId="2697053123" sldId="331"/>
            <ac:spMk id="3" creationId="{72AB430C-43BE-4ED7-9541-DD6A7F8F3B7E}"/>
          </ac:spMkLst>
        </pc:spChg>
        <pc:picChg chg="add mod">
          <ac:chgData name="Leonie Smith" userId="fed1330f33f5650e" providerId="LiveId" clId="{3EA89D53-B620-4882-BB78-2663EF4A45C3}" dt="2022-03-08T03:35:56.850" v="106"/>
          <ac:picMkLst>
            <pc:docMk/>
            <pc:sldMk cId="2697053123" sldId="331"/>
            <ac:picMk id="2" creationId="{AB2D9703-70A0-4C65-BA16-035D27937D9C}"/>
          </ac:picMkLst>
        </pc:picChg>
      </pc:sldChg>
    </pc:docChg>
  </pc:docChgLst>
  <pc:docChgLst>
    <pc:chgData name="Leonie Smith" userId="fed1330f33f5650e" providerId="LiveId" clId="{E2131167-0E90-4694-84AE-A1E19B4EE6A1}"/>
    <pc:docChg chg="modSld">
      <pc:chgData name="Leonie Smith" userId="fed1330f33f5650e" providerId="LiveId" clId="{E2131167-0E90-4694-84AE-A1E19B4EE6A1}" dt="2021-12-10T08:17:08.711" v="0"/>
      <pc:docMkLst>
        <pc:docMk/>
      </pc:docMkLst>
      <pc:sldChg chg="modNotesTx">
        <pc:chgData name="Leonie Smith" userId="fed1330f33f5650e" providerId="LiveId" clId="{E2131167-0E90-4694-84AE-A1E19B4EE6A1}" dt="2021-12-10T08:17:08.711" v="0"/>
        <pc:sldMkLst>
          <pc:docMk/>
          <pc:sldMk cId="3348757415"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76EC2-5E46-4C3A-84F4-F5F9AE8102AB}" type="datetimeFigureOut">
              <a:rPr lang="en-IN" smtClean="0"/>
              <a:t>27-06-2024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DC2F9-BCC6-4E7B-8220-F58DD9FE9943}" type="slidenum">
              <a:rPr lang="en-IN" smtClean="0"/>
              <a:t>‹#›</a:t>
            </a:fld>
            <a:endParaRPr lang="en-IN"/>
          </a:p>
        </p:txBody>
      </p:sp>
    </p:spTree>
    <p:extLst>
      <p:ext uri="{BB962C8B-B14F-4D97-AF65-F5344CB8AC3E}">
        <p14:creationId xmlns:p14="http://schemas.microsoft.com/office/powerpoint/2010/main" val="140728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EEFDC2F9-BCC6-4E7B-8220-F58DD9FE9943}" type="slidenum">
              <a:rPr lang="en-IN" smtClean="0"/>
              <a:t>1</a:t>
            </a:fld>
            <a:endParaRPr lang="en-IN"/>
          </a:p>
        </p:txBody>
      </p:sp>
    </p:spTree>
    <p:extLst>
      <p:ext uri="{BB962C8B-B14F-4D97-AF65-F5344CB8AC3E}">
        <p14:creationId xmlns:p14="http://schemas.microsoft.com/office/powerpoint/2010/main" val="204776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EEFDC2F9-BCC6-4E7B-8220-F58DD9FE9943}" type="slidenum">
              <a:rPr lang="en-IN" smtClean="0"/>
              <a:t>3</a:t>
            </a:fld>
            <a:endParaRPr lang="en-IN"/>
          </a:p>
        </p:txBody>
      </p:sp>
    </p:spTree>
    <p:extLst>
      <p:ext uri="{BB962C8B-B14F-4D97-AF65-F5344CB8AC3E}">
        <p14:creationId xmlns:p14="http://schemas.microsoft.com/office/powerpoint/2010/main" val="287507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C6C3A-EB71-4135-8CA3-975566010BC7}"/>
              </a:ext>
            </a:extLst>
          </p:cNvPr>
          <p:cNvSpPr>
            <a:spLocks noGrp="1"/>
          </p:cNvSpPr>
          <p:nvPr>
            <p:ph type="title"/>
          </p:nvPr>
        </p:nvSpPr>
        <p:spPr/>
        <p:txBody>
          <a:bodyPr/>
          <a:lstStyle/>
          <a:p>
            <a:r>
              <a:rPr lang="en-IN" dirty="0"/>
              <a:t>09-11</a:t>
            </a:r>
          </a:p>
        </p:txBody>
      </p:sp>
      <p:pic>
        <p:nvPicPr>
          <p:cNvPr id="10" name="Audio 9">
            <a:hlinkClick r:id="" action="ppaction://media"/>
            <a:extLst>
              <a:ext uri="{FF2B5EF4-FFF2-40B4-BE49-F238E27FC236}">
                <a16:creationId xmlns:a16="http://schemas.microsoft.com/office/drawing/2014/main" id="{FD8C4BF0-23A6-0B94-7DA4-9ACE91EDFC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71A51F3B-9D4F-630E-4F0E-1E6124D923D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903538765"/>
      </p:ext>
    </p:extLst>
  </p:cSld>
  <p:clrMapOvr>
    <a:masterClrMapping/>
  </p:clrMapOvr>
  <mc:AlternateContent xmlns:mc="http://schemas.openxmlformats.org/markup-compatibility/2006" xmlns:p14="http://schemas.microsoft.com/office/powerpoint/2010/main">
    <mc:Choice Requires="p14">
      <p:transition spd="slow" p14:dur="2000" advTm="2953"/>
    </mc:Choice>
    <mc:Fallback xmlns="">
      <p:transition spd="slow" advTm="2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0C10-0AEC-4573-BB3C-7871CAE9E044}"/>
              </a:ext>
            </a:extLst>
          </p:cNvPr>
          <p:cNvPicPr>
            <a:picLocks noChangeAspect="1"/>
          </p:cNvPicPr>
          <p:nvPr/>
        </p:nvPicPr>
        <p:blipFill>
          <a:blip r:embed="rId2"/>
          <a:stretch>
            <a:fillRect/>
          </a:stretch>
        </p:blipFill>
        <p:spPr>
          <a:xfrm>
            <a:off x="0" y="-67972"/>
            <a:ext cx="12192000" cy="6925972"/>
          </a:xfrm>
          <a:prstGeom prst="rect">
            <a:avLst/>
          </a:prstGeom>
        </p:spPr>
      </p:pic>
      <p:sp>
        <p:nvSpPr>
          <p:cNvPr id="4" name="TextBox 3">
            <a:extLst>
              <a:ext uri="{FF2B5EF4-FFF2-40B4-BE49-F238E27FC236}">
                <a16:creationId xmlns:a16="http://schemas.microsoft.com/office/drawing/2014/main" id="{7D47F1F6-DCBD-4723-A5C6-6DCDB2B846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2805695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You must keep it until the fourteenth day of the month, when the whole assembly of the congregation of Israel will slaughter the animals at twilight.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ཁྱོད་ཅག་གིས་ཟླ་འདིའི་ཚེས་བཅུ་བཞི་པའི་བར་དུ་བཞག་ནས། ཡེས་ར་ཨེལ་གྱི་ཚོགས་ཐམས་ཅད་ཀྱིས་ས་སྲོས་ཀྱི་དུས་སུ་ལུ་གུ་བཤའ་དགོས། </a:t>
            </a:r>
            <a:endParaRPr lang="en-ZA" dirty="0"/>
          </a:p>
        </p:txBody>
      </p:sp>
      <p:pic>
        <p:nvPicPr>
          <p:cNvPr id="7" name="Audio 6">
            <a:hlinkClick r:id="" action="ppaction://media"/>
            <a:extLst>
              <a:ext uri="{FF2B5EF4-FFF2-40B4-BE49-F238E27FC236}">
                <a16:creationId xmlns:a16="http://schemas.microsoft.com/office/drawing/2014/main" id="{93422ED7-0CAE-6F96-1ADB-264D3D727E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7187"/>
    </mc:Choice>
    <mc:Fallback xmlns="">
      <p:transition spd="slow" advTm="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D526F-0848-44F4-A853-50124541CDC5}"/>
              </a:ext>
            </a:extLst>
          </p:cNvPr>
          <p:cNvPicPr>
            <a:picLocks noChangeAspect="1"/>
          </p:cNvPicPr>
          <p:nvPr/>
        </p:nvPicPr>
        <p:blipFill>
          <a:blip r:embed="rId2"/>
          <a:stretch>
            <a:fillRect/>
          </a:stretch>
        </p:blipFill>
        <p:spPr>
          <a:xfrm>
            <a:off x="0" y="-25231"/>
            <a:ext cx="12192000" cy="6883232"/>
          </a:xfrm>
          <a:prstGeom prst="rect">
            <a:avLst/>
          </a:prstGeom>
        </p:spPr>
      </p:pic>
      <p:sp>
        <p:nvSpPr>
          <p:cNvPr id="4" name="TextBox 3">
            <a:extLst>
              <a:ext uri="{FF2B5EF4-FFF2-40B4-BE49-F238E27FC236}">
                <a16:creationId xmlns:a16="http://schemas.microsoft.com/office/drawing/2014/main" id="{A26D099C-21DA-4B3B-BBD5-46AD26FAA12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2718577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They are to take some of the blood and put it on the sides and tops of the doorframes  of the houses where they eat the lambs.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ཡང་ཁྱིམ་ཚང་རེ་རེས་དེའི་ཁྲག་ཉུང་ཙམ་བླངས་ཏེ་ལུ་གུ་བཟའ་སའི་ཁང་པ་དག་གི་སྒོ་འགྲམ་གཉིས་ཀ་དང་ཡ་ཐེམ་ལ་བསྐུ་དགོས།</a:t>
            </a:r>
            <a:endParaRPr lang="en-ZA" dirty="0"/>
          </a:p>
        </p:txBody>
      </p:sp>
      <p:pic>
        <p:nvPicPr>
          <p:cNvPr id="43" name="Audio 42">
            <a:hlinkClick r:id="" action="ppaction://media"/>
            <a:extLst>
              <a:ext uri="{FF2B5EF4-FFF2-40B4-BE49-F238E27FC236}">
                <a16:creationId xmlns:a16="http://schemas.microsoft.com/office/drawing/2014/main" id="{E0DC46D6-9389-3992-DFBA-8DFFA80CA3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5211"/>
    </mc:Choice>
    <mc:Fallback xmlns="">
      <p:transition spd="slow" advTm="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EA6E2-A133-4A67-AF37-AB3E5578618F}"/>
              </a:ext>
            </a:extLst>
          </p:cNvPr>
          <p:cNvPicPr>
            <a:picLocks noChangeAspect="1"/>
          </p:cNvPicPr>
          <p:nvPr/>
        </p:nvPicPr>
        <p:blipFill>
          <a:blip r:embed="rId2"/>
          <a:stretch>
            <a:fillRect/>
          </a:stretch>
        </p:blipFill>
        <p:spPr>
          <a:xfrm>
            <a:off x="0" y="-90129"/>
            <a:ext cx="12192000" cy="6948129"/>
          </a:xfrm>
          <a:prstGeom prst="rect">
            <a:avLst/>
          </a:prstGeom>
        </p:spPr>
      </p:pic>
      <p:sp>
        <p:nvSpPr>
          <p:cNvPr id="4" name="TextBox 3">
            <a:extLst>
              <a:ext uri="{FF2B5EF4-FFF2-40B4-BE49-F238E27FC236}">
                <a16:creationId xmlns:a16="http://schemas.microsoft.com/office/drawing/2014/main" id="{732579FF-6BE8-4412-AA61-51CC46C0BF4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302221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They are to eat the meat that night, roasted over the fire, along with unleavened bread and bitter herbs.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མཚན་མོ་དེར་ལུ་གུའི་ཤ་བཟའ་དགོས་ཏེ། མེ་ལ་བསྲེགས་ནས་སྐྱུར་མེད་བག་ལེབ་དང་སྔོ་ཚོད་ཁ་པོ་དང་ལྷན་དུ་བཟའ་དགོས། </a:t>
            </a:r>
            <a:endParaRPr lang="en-ZA" dirty="0"/>
          </a:p>
        </p:txBody>
      </p:sp>
      <p:pic>
        <p:nvPicPr>
          <p:cNvPr id="9" name="Audio 8">
            <a:hlinkClick r:id="" action="ppaction://media"/>
            <a:extLst>
              <a:ext uri="{FF2B5EF4-FFF2-40B4-BE49-F238E27FC236}">
                <a16:creationId xmlns:a16="http://schemas.microsoft.com/office/drawing/2014/main" id="{3381569C-495F-026B-8DB4-48999827D2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7829"/>
    </mc:Choice>
    <mc:Fallback xmlns="">
      <p:transition spd="slow" advTm="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C80E2-6C98-419F-B7AF-8CC886AE6D2B}"/>
              </a:ext>
            </a:extLst>
          </p:cNvPr>
          <p:cNvPicPr>
            <a:picLocks noChangeAspect="1"/>
          </p:cNvPicPr>
          <p:nvPr/>
        </p:nvPicPr>
        <p:blipFill>
          <a:blip r:embed="rId2"/>
          <a:stretch>
            <a:fillRect/>
          </a:stretch>
        </p:blipFill>
        <p:spPr>
          <a:xfrm>
            <a:off x="0" y="-63813"/>
            <a:ext cx="12192000" cy="6921813"/>
          </a:xfrm>
          <a:prstGeom prst="rect">
            <a:avLst/>
          </a:prstGeom>
        </p:spPr>
      </p:pic>
      <p:sp>
        <p:nvSpPr>
          <p:cNvPr id="4" name="TextBox 3">
            <a:extLst>
              <a:ext uri="{FF2B5EF4-FFF2-40B4-BE49-F238E27FC236}">
                <a16:creationId xmlns:a16="http://schemas.microsoft.com/office/drawing/2014/main" id="{42286538-408A-43C0-BFBC-D5F611CADAF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92768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Do not leave any of it until morning; before the morning you must burn up any part that is left over.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ཕྱི་ཉིན་ཞོགས་པའི་བར་དུ་ཅི་ཡང་ལུས་སུ་འཇུག་མི་རུང་ལ། གལ་ཏེ་ཞོགས་པའི་བར་དུ་ལུས་ན་དེ་མེར་བསྲེག་དགོས། </a:t>
            </a:r>
            <a:endParaRPr lang="en-ZA" dirty="0"/>
          </a:p>
        </p:txBody>
      </p:sp>
      <p:pic>
        <p:nvPicPr>
          <p:cNvPr id="10" name="Audio 9">
            <a:hlinkClick r:id="" action="ppaction://media"/>
            <a:extLst>
              <a:ext uri="{FF2B5EF4-FFF2-40B4-BE49-F238E27FC236}">
                <a16:creationId xmlns:a16="http://schemas.microsoft.com/office/drawing/2014/main" id="{18E81EDD-EAFB-D7AA-DB41-C795AD886E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8585"/>
    </mc:Choice>
    <mc:Fallback xmlns="">
      <p:transition spd="slow" advTm="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CA5B8-AA1C-4ACE-8C79-ECE40B3E71B8}"/>
              </a:ext>
            </a:extLst>
          </p:cNvPr>
          <p:cNvPicPr>
            <a:picLocks noChangeAspect="1"/>
          </p:cNvPicPr>
          <p:nvPr/>
        </p:nvPicPr>
        <p:blipFill>
          <a:blip r:embed="rId2"/>
          <a:stretch>
            <a:fillRect/>
          </a:stretch>
        </p:blipFill>
        <p:spPr>
          <a:xfrm>
            <a:off x="-133004" y="-9107"/>
            <a:ext cx="12325004" cy="6867107"/>
          </a:xfrm>
          <a:prstGeom prst="rect">
            <a:avLst/>
          </a:prstGeom>
        </p:spPr>
      </p:pic>
      <p:sp>
        <p:nvSpPr>
          <p:cNvPr id="4" name="TextBox 3">
            <a:extLst>
              <a:ext uri="{FF2B5EF4-FFF2-40B4-BE49-F238E27FC236}">
                <a16:creationId xmlns:a16="http://schemas.microsoft.com/office/drawing/2014/main" id="{8DE969AE-2D55-4AE6-8BAE-19EFC31228C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669700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This is how you are to eat it: You must be fully dressed for travel, with your sandals on your feet and your staff in your hand. You are to eat in haste; it is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’s Passover.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11</a:t>
            </a:r>
            <a:r>
              <a:rPr lang="bo-CN" sz="6000" b="0" i="0" dirty="0">
                <a:solidFill>
                  <a:srgbClr val="121212"/>
                </a:solidFill>
                <a:effectLst/>
                <a:highlight>
                  <a:srgbClr val="FFFFFF"/>
                </a:highlight>
                <a:latin typeface="Inter"/>
              </a:rPr>
              <a:t>ཡང་ཟ་སྲོལ་ནི་འདི་ལྟ་སྟེ། ཁྱོད་རྣམས་ཀྱིས་ཐུ་བ་བརྫེས་པ་དང་རྐང་པར་ལྷམ་གྱོན་ཞིང་། འཁར་བ་ལག་ཏུ་བཟུང་ནས་བྲེལ་མྱུར་ངང་བཟའ་དགོས་ལ། དེ་ནི་ཡ་ཝཱེའི་པེ་སག་གི་དུས་ཆེན་ཡིན་ནོ། ། </a:t>
            </a:r>
            <a:endParaRPr lang="en-ZA" dirty="0"/>
          </a:p>
        </p:txBody>
      </p:sp>
      <p:pic>
        <p:nvPicPr>
          <p:cNvPr id="7" name="Audio 6">
            <a:hlinkClick r:id="" action="ppaction://media"/>
            <a:extLst>
              <a:ext uri="{FF2B5EF4-FFF2-40B4-BE49-F238E27FC236}">
                <a16:creationId xmlns:a16="http://schemas.microsoft.com/office/drawing/2014/main" id="{E4A61328-17E2-8A42-5D68-F6884D0DA4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1346"/>
    </mc:Choice>
    <mc:Fallback xmlns="">
      <p:transition spd="slow" advTm="11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057D6-9155-4F67-908D-16D50DA8C53F}"/>
              </a:ext>
            </a:extLst>
          </p:cNvPr>
          <p:cNvPicPr>
            <a:picLocks noChangeAspect="1"/>
          </p:cNvPicPr>
          <p:nvPr/>
        </p:nvPicPr>
        <p:blipFill>
          <a:blip r:embed="rId2"/>
          <a:stretch>
            <a:fillRect/>
          </a:stretch>
        </p:blipFill>
        <p:spPr>
          <a:xfrm>
            <a:off x="0" y="-1"/>
            <a:ext cx="12192000" cy="7354349"/>
          </a:xfrm>
          <a:prstGeom prst="rect">
            <a:avLst/>
          </a:prstGeom>
        </p:spPr>
      </p:pic>
      <p:sp>
        <p:nvSpPr>
          <p:cNvPr id="4" name="TextBox 3">
            <a:extLst>
              <a:ext uri="{FF2B5EF4-FFF2-40B4-BE49-F238E27FC236}">
                <a16:creationId xmlns:a16="http://schemas.microsoft.com/office/drawing/2014/main" id="{3001991F-2FD5-4419-86CD-FAB304F3866D}"/>
              </a:ext>
            </a:extLst>
          </p:cNvPr>
          <p:cNvSpPr txBox="1"/>
          <p:nvPr/>
        </p:nvSpPr>
        <p:spPr>
          <a:xfrm>
            <a:off x="713843" y="2843527"/>
            <a:ext cx="5155324" cy="5675586"/>
          </a:xfrm>
          <a:prstGeom prst="rect">
            <a:avLst/>
          </a:prstGeom>
          <a:noFill/>
        </p:spPr>
        <p:txBody>
          <a:bodyPr wrap="square" rtlCol="0">
            <a:noAutofit/>
          </a:bodyPr>
          <a:lstStyle/>
          <a:p>
            <a:pPr algn="ctr"/>
            <a:r>
              <a:rPr lang="bo-CN" sz="8000" b="1" cap="all" dirty="0">
                <a:solidFill>
                  <a:schemeClr val="bg1"/>
                </a:solidFill>
                <a:latin typeface="ArialMT"/>
              </a:rPr>
              <a:t>སྡེབ་ཐོན 12</a:t>
            </a:r>
          </a:p>
          <a:p>
            <a:r>
              <a:rPr lang="bo-CN" sz="8000" b="1" dirty="0">
                <a:solidFill>
                  <a:schemeClr val="bg1"/>
                </a:solidFill>
                <a:latin typeface="Arial" panose="020B0604020202020204" pitchFamily="34" charset="0"/>
              </a:rPr>
              <a:t>ཐར་གྲོལ་གྱི་དུས་སྟོན།</a:t>
            </a:r>
          </a:p>
          <a:p>
            <a:endParaRPr lang="en-ZA" sz="7200" dirty="0"/>
          </a:p>
        </p:txBody>
      </p:sp>
    </p:spTree>
    <p:extLst>
      <p:ext uri="{BB962C8B-B14F-4D97-AF65-F5344CB8AC3E}">
        <p14:creationId xmlns:p14="http://schemas.microsoft.com/office/powerpoint/2010/main" val="215475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BB6AA-AACB-4B6F-BF01-CD6A9031248B}"/>
              </a:ext>
            </a:extLst>
          </p:cNvPr>
          <p:cNvPicPr>
            <a:picLocks noChangeAspect="1"/>
          </p:cNvPicPr>
          <p:nvPr/>
        </p:nvPicPr>
        <p:blipFill>
          <a:blip r:embed="rId2"/>
          <a:stretch>
            <a:fillRect/>
          </a:stretch>
        </p:blipFill>
        <p:spPr>
          <a:xfrm>
            <a:off x="0" y="-137886"/>
            <a:ext cx="12192000" cy="6995886"/>
          </a:xfrm>
          <a:prstGeom prst="rect">
            <a:avLst/>
          </a:prstGeom>
        </p:spPr>
      </p:pic>
      <p:sp>
        <p:nvSpPr>
          <p:cNvPr id="4" name="TextBox 3">
            <a:extLst>
              <a:ext uri="{FF2B5EF4-FFF2-40B4-BE49-F238E27FC236}">
                <a16:creationId xmlns:a16="http://schemas.microsoft.com/office/drawing/2014/main" id="{71BADFF5-C1CB-47BF-AF42-D93AE26AD0F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3321320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On that night I will pass through the land of Egypt and strike down every firstborn male, both man and beast, and I will execute judgment against all the gods of Egypt. I am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མཚན་མོ་དེར་ང་རང་ཨེ་ཅིབ་ཡུལ་དུ་རྒྱུ་ཞིང་། མི་ཕྱུགས་གང་ཡིན་ཡང་ཨེ་ཅིབ་ཡུལ་གྱི་སྐྱེས་འགོ་ཐམས་ཅད་གསོད་པ་དང་། ཨེ་ཅིབ་ཡུལ་གྱི་ལྷ་ཀུན་ལ་ཁྲིམས་ཐག་གཅོད་པར་བྱ། བདག་ནི་ཡ་ཝཱེ་ཡིན། </a:t>
            </a:r>
            <a:endParaRPr lang="en-ZA" dirty="0"/>
          </a:p>
        </p:txBody>
      </p:sp>
      <p:pic>
        <p:nvPicPr>
          <p:cNvPr id="19" name="Audio 18">
            <a:hlinkClick r:id="" action="ppaction://media"/>
            <a:extLst>
              <a:ext uri="{FF2B5EF4-FFF2-40B4-BE49-F238E27FC236}">
                <a16:creationId xmlns:a16="http://schemas.microsoft.com/office/drawing/2014/main" id="{7402ADD0-D553-E6F8-C37D-60C4F423FC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3952"/>
    </mc:Choice>
    <mc:Fallback xmlns="">
      <p:transition spd="slow" advTm="13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1E301-4AFD-47E6-8E3B-D7DBE1E005A0}"/>
              </a:ext>
            </a:extLst>
          </p:cNvPr>
          <p:cNvPicPr>
            <a:picLocks noChangeAspect="1"/>
          </p:cNvPicPr>
          <p:nvPr/>
        </p:nvPicPr>
        <p:blipFill>
          <a:blip r:embed="rId2"/>
          <a:stretch>
            <a:fillRect/>
          </a:stretch>
        </p:blipFill>
        <p:spPr>
          <a:xfrm>
            <a:off x="0" y="-276329"/>
            <a:ext cx="12192000" cy="7134330"/>
          </a:xfrm>
          <a:prstGeom prst="rect">
            <a:avLst/>
          </a:prstGeom>
        </p:spPr>
      </p:pic>
      <p:sp>
        <p:nvSpPr>
          <p:cNvPr id="4" name="TextBox 3">
            <a:extLst>
              <a:ext uri="{FF2B5EF4-FFF2-40B4-BE49-F238E27FC236}">
                <a16:creationId xmlns:a16="http://schemas.microsoft.com/office/drawing/2014/main" id="{58ACCEA2-34F0-4E3F-A2AF-69F6AF718B7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251308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The blood on the houses where you are staying will distinguish them; when I see the blood, I will pass over you. No plague will fall on you to destroy you when I strike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13</a:t>
            </a:r>
            <a:r>
              <a:rPr lang="bo-CN" sz="5400" b="0" i="0" dirty="0">
                <a:solidFill>
                  <a:srgbClr val="121212"/>
                </a:solidFill>
                <a:effectLst/>
                <a:highlight>
                  <a:srgbClr val="FFFFFF"/>
                </a:highlight>
                <a:latin typeface="Inter"/>
              </a:rPr>
              <a:t>ཁྲག་དེ་ཁྱོད་རྣམས་གནས་སའི་ཁང་པའི་སྟེང་རྟགས་སུ་འགྱུར་ལ། ངས་ཁྲག་དེ་མཐོང་བ་དང་ཕར་བརྒལ་ཞིང་། ཨེ་ཅིབ་ཡུལ་ལ་བརྡུང་བའི་ཚེ། མེད་པར་བཟོ་བའི་ཆག་སྒོ་དེ་ཁྱོད་རྣམས་ལ་འཕོག་པར་མི་འགྱུར་རོ། །</a:t>
            </a:r>
            <a:endParaRPr lang="en-ZA" dirty="0"/>
          </a:p>
        </p:txBody>
      </p:sp>
      <p:pic>
        <p:nvPicPr>
          <p:cNvPr id="5" name="Audio 4">
            <a:hlinkClick r:id="" action="ppaction://media"/>
            <a:extLst>
              <a:ext uri="{FF2B5EF4-FFF2-40B4-BE49-F238E27FC236}">
                <a16:creationId xmlns:a16="http://schemas.microsoft.com/office/drawing/2014/main" id="{CFF0E164-4CDE-B5F1-E5D4-4F69228597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5248"/>
    </mc:Choice>
    <mc:Fallback xmlns="">
      <p:transition spd="slow" advTm="1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B4399-A998-4098-805C-0940B4EA4770}"/>
              </a:ext>
            </a:extLst>
          </p:cNvPr>
          <p:cNvPicPr>
            <a:picLocks noChangeAspect="1"/>
          </p:cNvPicPr>
          <p:nvPr/>
        </p:nvPicPr>
        <p:blipFill>
          <a:blip r:embed="rId2"/>
          <a:stretch>
            <a:fillRect/>
          </a:stretch>
        </p:blipFill>
        <p:spPr>
          <a:xfrm>
            <a:off x="-1" y="1"/>
            <a:ext cx="12869333" cy="6858000"/>
          </a:xfrm>
          <a:prstGeom prst="rect">
            <a:avLst/>
          </a:prstGeom>
        </p:spPr>
      </p:pic>
      <p:sp>
        <p:nvSpPr>
          <p:cNvPr id="4" name="TextBox 3">
            <a:extLst>
              <a:ext uri="{FF2B5EF4-FFF2-40B4-BE49-F238E27FC236}">
                <a16:creationId xmlns:a16="http://schemas.microsoft.com/office/drawing/2014/main" id="{7FB52519-DF0E-4794-9B92-41341B3DB69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998277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And the Israelites went and did just what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commanded Moses and Aaron.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དཀོན་མཆོག་ཡ་ཝཱེས་མོ་ཤེ་དང་ཨ་རོན་གཉིས་ལ་བཀའ་ཇི་ལྟར་གནང་བ་ཡིན་ན། ཡེས་ར་ཨེལ་པ་རྣམས་ཀྱིས་དེ་བཞིན་དུ་བྱས་སོ། །</a:t>
            </a:r>
            <a:endParaRPr lang="en-ZA" dirty="0"/>
          </a:p>
        </p:txBody>
      </p:sp>
      <p:pic>
        <p:nvPicPr>
          <p:cNvPr id="7" name="Audio 6">
            <a:hlinkClick r:id="" action="ppaction://media"/>
            <a:extLst>
              <a:ext uri="{FF2B5EF4-FFF2-40B4-BE49-F238E27FC236}">
                <a16:creationId xmlns:a16="http://schemas.microsoft.com/office/drawing/2014/main" id="{60C51999-888E-41D6-FB64-8357573A32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5593715"/>
      </p:ext>
    </p:extLst>
  </p:cSld>
  <p:clrMapOvr>
    <a:masterClrMapping/>
  </p:clrMapOvr>
  <mc:AlternateContent xmlns:mc="http://schemas.openxmlformats.org/markup-compatibility/2006" xmlns:p14="http://schemas.microsoft.com/office/powerpoint/2010/main">
    <mc:Choice Requires="p14">
      <p:transition spd="slow" p14:dur="2000" advTm="6595"/>
    </mc:Choice>
    <mc:Fallback xmlns="">
      <p:transition spd="slow" advTm="6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A95D5-FCA7-4ADF-BDB2-3D6801672A88}"/>
              </a:ext>
            </a:extLst>
          </p:cNvPr>
          <p:cNvPicPr>
            <a:picLocks noChangeAspect="1"/>
          </p:cNvPicPr>
          <p:nvPr/>
        </p:nvPicPr>
        <p:blipFill>
          <a:blip r:embed="rId2"/>
          <a:stretch>
            <a:fillRect/>
          </a:stretch>
        </p:blipFill>
        <p:spPr>
          <a:xfrm>
            <a:off x="0" y="-159287"/>
            <a:ext cx="12192000" cy="6969662"/>
          </a:xfrm>
          <a:prstGeom prst="rect">
            <a:avLst/>
          </a:prstGeom>
        </p:spPr>
      </p:pic>
      <p:sp>
        <p:nvSpPr>
          <p:cNvPr id="4" name="TextBox 3">
            <a:extLst>
              <a:ext uri="{FF2B5EF4-FFF2-40B4-BE49-F238E27FC236}">
                <a16:creationId xmlns:a16="http://schemas.microsoft.com/office/drawing/2014/main" id="{9E0CDBBC-CA2D-4D91-8350-F63FB4E4862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3600081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29</a:t>
            </a:r>
            <a:r>
              <a:rPr lang="en-US" sz="3200" b="0" i="0" dirty="0">
                <a:solidFill>
                  <a:srgbClr val="121212"/>
                </a:solidFill>
                <a:effectLst/>
                <a:highlight>
                  <a:srgbClr val="FFFFFF"/>
                </a:highlight>
                <a:latin typeface="Inter"/>
              </a:rPr>
              <a:t>Now at midnight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struck down every firstborn male in the land of Egypt, from the firstborn of Pharaoh, who sat on his throne, to the firstborn of the prisoner in the dungeon, as well as all the firstborn among the livestock.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29</a:t>
            </a:r>
            <a:r>
              <a:rPr lang="bo-CN" sz="5400" b="0" i="0" dirty="0">
                <a:solidFill>
                  <a:srgbClr val="121212"/>
                </a:solidFill>
                <a:effectLst/>
                <a:highlight>
                  <a:srgbClr val="FFFFFF"/>
                </a:highlight>
                <a:latin typeface="Inter"/>
              </a:rPr>
              <a:t>ཡང་ནམ་ཕྱེད་ལ་དཀོན་མཆོག་ཡ་ཝཱེས་ཨེ་ཅིབ་ཡུལ་དུ་རྒྱལ་ཁྲི་ལ་སྡོད་པའི་ཕཱར་ཨོལ་གྱི་སྐྱེས་འགོ་ནས་བཙོན་དུ་བཅུག་ཡོད་པའི་བཙོན་པའི་སྐྱེས་འགོའི་བར་དང་། ཕྱུགས་ཕྲུག་འགོ་མ་རྣམས་བཅས་སྐྱེས་འགོ་ཐམས་ཅད་བཀུམས།</a:t>
            </a:r>
            <a:endParaRPr lang="en-ZA" dirty="0"/>
          </a:p>
        </p:txBody>
      </p:sp>
      <p:pic>
        <p:nvPicPr>
          <p:cNvPr id="5" name="Audio 4">
            <a:hlinkClick r:id="" action="ppaction://media"/>
            <a:extLst>
              <a:ext uri="{FF2B5EF4-FFF2-40B4-BE49-F238E27FC236}">
                <a16:creationId xmlns:a16="http://schemas.microsoft.com/office/drawing/2014/main" id="{E4169EE2-C855-5102-F15B-0663F30ACD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58270468"/>
      </p:ext>
    </p:extLst>
  </p:cSld>
  <p:clrMapOvr>
    <a:masterClrMapping/>
  </p:clrMapOvr>
  <mc:AlternateContent xmlns:mc="http://schemas.openxmlformats.org/markup-compatibility/2006" xmlns:p14="http://schemas.microsoft.com/office/powerpoint/2010/main">
    <mc:Choice Requires="p14">
      <p:transition spd="slow" p14:dur="2000" advTm="10935"/>
    </mc:Choice>
    <mc:Fallback xmlns="">
      <p:transition spd="slow" advTm="10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68DD0-9176-4867-BD6F-CD83E663CAB9}"/>
              </a:ext>
            </a:extLst>
          </p:cNvPr>
          <p:cNvPicPr>
            <a:picLocks noChangeAspect="1"/>
          </p:cNvPicPr>
          <p:nvPr/>
        </p:nvPicPr>
        <p:blipFill>
          <a:blip r:embed="rId2"/>
          <a:stretch>
            <a:fillRect/>
          </a:stretch>
        </p:blipFill>
        <p:spPr>
          <a:xfrm>
            <a:off x="0" y="-545869"/>
            <a:ext cx="12192000" cy="7403869"/>
          </a:xfrm>
          <a:prstGeom prst="rect">
            <a:avLst/>
          </a:prstGeom>
        </p:spPr>
      </p:pic>
      <p:sp>
        <p:nvSpPr>
          <p:cNvPr id="4" name="TextBox 3">
            <a:extLst>
              <a:ext uri="{FF2B5EF4-FFF2-40B4-BE49-F238E27FC236}">
                <a16:creationId xmlns:a16="http://schemas.microsoft.com/office/drawing/2014/main" id="{4EE91DF0-4896-47B0-948E-A71A1EA2084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3268328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During the night Pharaoh got up—he and all his officials and all the Egyptians—and there was loud wailing in Egypt; for there was no house without someone dead.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མཚན་མོ་དེ་ལ་ཕཱར་ཨོལ་དང་དེའི་འཁོར་གཡོག་རྣམས་དང་། ཨེ་ཅིབ་པ་ཐམས་ཅད་ལངས་ནས་ཨེ་ཅིབ་ཡུལ་དུ་ངུ་སྐད་ཆེན་པོ་ཞིག་བྱུང་བ་སྟེ། འཆི་བ་མེད་པའི་ཁྱིམ་ཚང་གཅིག་ཀྱང་མ་ལུས་པའི་ཕྱིར་རོ། །</a:t>
            </a:r>
            <a:endParaRPr lang="en-ZA" dirty="0"/>
          </a:p>
        </p:txBody>
      </p:sp>
      <p:pic>
        <p:nvPicPr>
          <p:cNvPr id="7" name="Audio 6">
            <a:hlinkClick r:id="" action="ppaction://media"/>
            <a:extLst>
              <a:ext uri="{FF2B5EF4-FFF2-40B4-BE49-F238E27FC236}">
                <a16:creationId xmlns:a16="http://schemas.microsoft.com/office/drawing/2014/main" id="{C552A4EA-1858-5272-9DC8-01F3C6A1EC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31394432"/>
      </p:ext>
    </p:extLst>
  </p:cSld>
  <p:clrMapOvr>
    <a:masterClrMapping/>
  </p:clrMapOvr>
  <mc:AlternateContent xmlns:mc="http://schemas.openxmlformats.org/markup-compatibility/2006" xmlns:p14="http://schemas.microsoft.com/office/powerpoint/2010/main">
    <mc:Choice Requires="p14">
      <p:transition spd="slow" p14:dur="2000" advTm="14409"/>
    </mc:Choice>
    <mc:Fallback xmlns="">
      <p:transition spd="slow" advTm="1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Passover – Ex 12:1-36 (</a:t>
            </a:r>
            <a:r>
              <a:rPr lang="en-ZA" sz="4000" dirty="0" err="1">
                <a:effectLst/>
                <a:latin typeface="TimesNewRomanPSMT"/>
                <a:ea typeface="Calibri" panose="020F0502020204030204" pitchFamily="34" charset="0"/>
                <a:cs typeface="TimesNewRomanPSMT"/>
              </a:rPr>
              <a:t>Center</a:t>
            </a:r>
            <a:r>
              <a:rPr lang="en-ZA" sz="4000" dirty="0">
                <a:effectLst/>
                <a:latin typeface="TimesNewRomanPSMT"/>
                <a:ea typeface="Calibri" panose="020F0502020204030204" pitchFamily="34" charset="0"/>
                <a:cs typeface="TimesNewRomanPSMT"/>
              </a:rPr>
              <a: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7200" b="1" cap="all" dirty="0">
                <a:solidFill>
                  <a:srgbClr val="444444"/>
                </a:solidFill>
                <a:latin typeface="ArialMT"/>
              </a:rPr>
              <a:t>སྡེབ་ཐོན 12</a:t>
            </a:r>
          </a:p>
          <a:p>
            <a:r>
              <a:rPr lang="bo-CN" sz="7200" b="1" dirty="0">
                <a:solidFill>
                  <a:srgbClr val="444444"/>
                </a:solidFill>
                <a:latin typeface="Arial" panose="020B0604020202020204" pitchFamily="34" charset="0"/>
              </a:rPr>
              <a:t>ཐར་གྲོལ་གྱི་དུས་སྟོན།</a:t>
            </a:r>
          </a:p>
          <a:p>
            <a:endParaRPr lang="en-ZA" sz="7200" dirty="0"/>
          </a:p>
        </p:txBody>
      </p:sp>
      <p:pic>
        <p:nvPicPr>
          <p:cNvPr id="17" name="Audio 16">
            <a:hlinkClick r:id="" action="ppaction://media"/>
            <a:extLst>
              <a:ext uri="{FF2B5EF4-FFF2-40B4-BE49-F238E27FC236}">
                <a16:creationId xmlns:a16="http://schemas.microsoft.com/office/drawing/2014/main" id="{5AC33279-67BD-1C49-C013-F4A3EC16E40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046"/>
    </mc:Choice>
    <mc:Fallback xmlns="">
      <p:transition spd="slow" advTm="2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97C2E-CCEC-473F-A67C-430302B3FDDB}"/>
              </a:ext>
            </a:extLst>
          </p:cNvPr>
          <p:cNvPicPr>
            <a:picLocks noChangeAspect="1"/>
          </p:cNvPicPr>
          <p:nvPr/>
        </p:nvPicPr>
        <p:blipFill>
          <a:blip r:embed="rId2"/>
          <a:stretch>
            <a:fillRect/>
          </a:stretch>
        </p:blipFill>
        <p:spPr>
          <a:xfrm>
            <a:off x="0" y="0"/>
            <a:ext cx="13538638" cy="6858000"/>
          </a:xfrm>
          <a:prstGeom prst="rect">
            <a:avLst/>
          </a:prstGeom>
        </p:spPr>
      </p:pic>
      <p:sp>
        <p:nvSpPr>
          <p:cNvPr id="4" name="TextBox 3">
            <a:extLst>
              <a:ext uri="{FF2B5EF4-FFF2-40B4-BE49-F238E27FC236}">
                <a16:creationId xmlns:a16="http://schemas.microsoft.com/office/drawing/2014/main" id="{F75D1836-6E0C-4936-8477-CB1990FD42B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495303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Then Pharaoh summoned Moses and Aaron by night and said, “Get up, leave my people, both you and the Israelites! Go, worship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as you have requested.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31</a:t>
            </a:r>
            <a:r>
              <a:rPr lang="bo-CN" sz="4800" b="0" i="0" dirty="0">
                <a:solidFill>
                  <a:srgbClr val="121212"/>
                </a:solidFill>
                <a:effectLst/>
                <a:highlight>
                  <a:srgbClr val="FFFFFF"/>
                </a:highlight>
                <a:latin typeface="Inter"/>
              </a:rPr>
              <a:t>དེ་ནས་མཚན་མོའི་དུས་སུ་ཕཱར་ཨོལ་གྱིས་མོ་ཤེ་དང་ཨ་རོན་གཉིས་བོས་ཏེ་ན་རེ། ཁྱོད་གཉིས་དང་ཡེས་ར་ཨེལ་པ་རྣམས་ངའི་འབངས་མིའི་ཁྲོད་ནས་ཆས་ཏེ་སོང་ཞིག ཁྱོད་གཉིས་ཀྱིས་སྨྲས་པ་བཞིན་དུ་དཀོན་མཆོག་ཡ་ཝཱེ་ལ་བསྙེན་བཀུར་བྱེད་དུ་སོང་ཞིག </a:t>
            </a:r>
            <a:endParaRPr lang="en-ZA" dirty="0"/>
          </a:p>
        </p:txBody>
      </p:sp>
      <p:pic>
        <p:nvPicPr>
          <p:cNvPr id="7" name="Audio 6">
            <a:hlinkClick r:id="" action="ppaction://media"/>
            <a:extLst>
              <a:ext uri="{FF2B5EF4-FFF2-40B4-BE49-F238E27FC236}">
                <a16:creationId xmlns:a16="http://schemas.microsoft.com/office/drawing/2014/main" id="{4DDB851A-B59A-F6F8-4046-686F2FD9C0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2026114"/>
      </p:ext>
    </p:extLst>
  </p:cSld>
  <p:clrMapOvr>
    <a:masterClrMapping/>
  </p:clrMapOvr>
  <mc:AlternateContent xmlns:mc="http://schemas.openxmlformats.org/markup-compatibility/2006" xmlns:p14="http://schemas.microsoft.com/office/powerpoint/2010/main">
    <mc:Choice Requires="p14">
      <p:transition spd="slow" p14:dur="2000" advTm="13130"/>
    </mc:Choice>
    <mc:Fallback xmlns="">
      <p:transition spd="slow" advTm="1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90B65-B819-47DB-8B7E-CE286F9C7C95}"/>
              </a:ext>
            </a:extLst>
          </p:cNvPr>
          <p:cNvPicPr>
            <a:picLocks noChangeAspect="1"/>
          </p:cNvPicPr>
          <p:nvPr/>
        </p:nvPicPr>
        <p:blipFill>
          <a:blip r:embed="rId2"/>
          <a:stretch>
            <a:fillRect/>
          </a:stretch>
        </p:blipFill>
        <p:spPr>
          <a:xfrm>
            <a:off x="1" y="-123017"/>
            <a:ext cx="12192000" cy="6981017"/>
          </a:xfrm>
          <a:prstGeom prst="rect">
            <a:avLst/>
          </a:prstGeom>
        </p:spPr>
      </p:pic>
      <p:sp>
        <p:nvSpPr>
          <p:cNvPr id="4" name="TextBox 3">
            <a:extLst>
              <a:ext uri="{FF2B5EF4-FFF2-40B4-BE49-F238E27FC236}">
                <a16:creationId xmlns:a16="http://schemas.microsoft.com/office/drawing/2014/main" id="{65E8FED0-DE01-4CBD-9EBF-9D50B7D9C1C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2791417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Take your flocks and herds as well, just as you have said, and depart! And bless me also.”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32</a:t>
            </a:r>
            <a:r>
              <a:rPr lang="bo-CN" sz="6000" b="0" i="0" dirty="0">
                <a:solidFill>
                  <a:srgbClr val="121212"/>
                </a:solidFill>
                <a:effectLst/>
                <a:highlight>
                  <a:srgbClr val="FFFFFF"/>
                </a:highlight>
                <a:latin typeface="Inter"/>
              </a:rPr>
              <a:t>ཡང་ཁྱོད་ཀྱིས་སྨྲས་པ་བཞིན་དུ་ར་ལུག་གི་ཁྱུ་དང་བ་ཁྱུ་དེད་ནས་སོང་ལ། ང་རང་ལ་ཡང་བྱིན་གྱིས་རློབས་ཤིག་ཅེས་སྨྲས་སོ། །</a:t>
            </a:r>
            <a:endParaRPr lang="en-ZA" dirty="0"/>
          </a:p>
        </p:txBody>
      </p:sp>
      <p:pic>
        <p:nvPicPr>
          <p:cNvPr id="11" name="Audio 10">
            <a:hlinkClick r:id="" action="ppaction://media"/>
            <a:extLst>
              <a:ext uri="{FF2B5EF4-FFF2-40B4-BE49-F238E27FC236}">
                <a16:creationId xmlns:a16="http://schemas.microsoft.com/office/drawing/2014/main" id="{6E6AE0C3-40E3-85BE-C7D1-8A8ABF5C39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69732928"/>
      </p:ext>
    </p:extLst>
  </p:cSld>
  <p:clrMapOvr>
    <a:masterClrMapping/>
  </p:clrMapOvr>
  <mc:AlternateContent xmlns:mc="http://schemas.openxmlformats.org/markup-compatibility/2006" xmlns:p14="http://schemas.microsoft.com/office/powerpoint/2010/main">
    <mc:Choice Requires="p14">
      <p:transition spd="slow" p14:dur="2000" advTm="6571"/>
    </mc:Choice>
    <mc:Fallback xmlns="">
      <p:transition spd="slow" advTm="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AAE35-C19C-4692-96FF-72D66F134FE6}"/>
              </a:ext>
            </a:extLst>
          </p:cNvPr>
          <p:cNvPicPr>
            <a:picLocks noChangeAspect="1"/>
          </p:cNvPicPr>
          <p:nvPr/>
        </p:nvPicPr>
        <p:blipFill>
          <a:blip r:embed="rId2"/>
          <a:stretch>
            <a:fillRect/>
          </a:stretch>
        </p:blipFill>
        <p:spPr>
          <a:xfrm>
            <a:off x="0" y="1"/>
            <a:ext cx="12202917" cy="6858000"/>
          </a:xfrm>
          <a:prstGeom prst="rect">
            <a:avLst/>
          </a:prstGeom>
        </p:spPr>
      </p:pic>
      <p:sp>
        <p:nvSpPr>
          <p:cNvPr id="4" name="TextBox 3">
            <a:extLst>
              <a:ext uri="{FF2B5EF4-FFF2-40B4-BE49-F238E27FC236}">
                <a16:creationId xmlns:a16="http://schemas.microsoft.com/office/drawing/2014/main" id="{68853CCD-C4D8-4CBA-A17C-BD77C3077C3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619947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33</a:t>
            </a:r>
            <a:r>
              <a:rPr lang="en-US" sz="3600" b="0" i="0" dirty="0">
                <a:solidFill>
                  <a:srgbClr val="121212"/>
                </a:solidFill>
                <a:effectLst/>
                <a:highlight>
                  <a:srgbClr val="FFFFFF"/>
                </a:highlight>
                <a:latin typeface="Inter"/>
              </a:rPr>
              <a:t>And in order to send them out of the land quickly, the Egyptians urged the people on. “For otherwise,” they said, “we are all going to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33</a:t>
            </a:r>
            <a:r>
              <a:rPr lang="bo-CN" sz="5400" b="0" i="0" dirty="0">
                <a:solidFill>
                  <a:srgbClr val="121212"/>
                </a:solidFill>
                <a:effectLst/>
                <a:highlight>
                  <a:srgbClr val="FFFFFF"/>
                </a:highlight>
                <a:latin typeface="Inter"/>
              </a:rPr>
              <a:t>ཨེ་ཅིབ་པ་རྣམས་ཀྱིས་ངེད་ཐམས་ཅད་འཆི་བར་འགྱུར་ཞེས་སྨྲས་པས། ཡེས་ར་ཨེལ་པ་རྣམས་ལ་ནན་གྱིས་བསྐུལ་ཏེ་ཁོ་རྣམས་ཡུལ་དེ་ནས་མྱུར་དུ་ཕྱིར་བཏོན། </a:t>
            </a:r>
            <a:endParaRPr lang="en-ZA" dirty="0"/>
          </a:p>
        </p:txBody>
      </p:sp>
      <p:pic>
        <p:nvPicPr>
          <p:cNvPr id="7" name="Audio 6">
            <a:hlinkClick r:id="" action="ppaction://media"/>
            <a:extLst>
              <a:ext uri="{FF2B5EF4-FFF2-40B4-BE49-F238E27FC236}">
                <a16:creationId xmlns:a16="http://schemas.microsoft.com/office/drawing/2014/main" id="{5B80C9E7-672B-50D8-E6CF-1F24313267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55711"/>
      </p:ext>
    </p:extLst>
  </p:cSld>
  <p:clrMapOvr>
    <a:masterClrMapping/>
  </p:clrMapOvr>
  <mc:AlternateContent xmlns:mc="http://schemas.openxmlformats.org/markup-compatibility/2006" xmlns:p14="http://schemas.microsoft.com/office/powerpoint/2010/main">
    <mc:Choice Requires="p14">
      <p:transition spd="slow" p14:dur="2000" advTm="11490"/>
    </mc:Choice>
    <mc:Fallback xmlns="">
      <p:transition spd="slow" advTm="1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D5675-4B68-4FAF-856B-780AE0F4B628}"/>
              </a:ext>
            </a:extLst>
          </p:cNvPr>
          <p:cNvPicPr>
            <a:picLocks noChangeAspect="1"/>
          </p:cNvPicPr>
          <p:nvPr/>
        </p:nvPicPr>
        <p:blipFill>
          <a:blip r:embed="rId2"/>
          <a:stretch>
            <a:fillRect/>
          </a:stretch>
        </p:blipFill>
        <p:spPr>
          <a:xfrm>
            <a:off x="1" y="-123198"/>
            <a:ext cx="12192000" cy="6981198"/>
          </a:xfrm>
          <a:prstGeom prst="rect">
            <a:avLst/>
          </a:prstGeom>
        </p:spPr>
      </p:pic>
      <p:sp>
        <p:nvSpPr>
          <p:cNvPr id="4" name="TextBox 3">
            <a:extLst>
              <a:ext uri="{FF2B5EF4-FFF2-40B4-BE49-F238E27FC236}">
                <a16:creationId xmlns:a16="http://schemas.microsoft.com/office/drawing/2014/main" id="{2AA8B6C5-E0C1-4DE9-BA6C-FEE4A5F980D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444074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35</a:t>
            </a:r>
            <a:r>
              <a:rPr lang="en-US" sz="4000" b="0" i="0" dirty="0">
                <a:solidFill>
                  <a:srgbClr val="121212"/>
                </a:solidFill>
                <a:effectLst/>
                <a:highlight>
                  <a:srgbClr val="FFFFFF"/>
                </a:highlight>
                <a:latin typeface="Inter"/>
              </a:rPr>
              <a:t>Furthermore, the Israelites acted on Moses’ word and asked the Egyptians for articles of silver and gold, and for clothing.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35</a:t>
            </a:r>
            <a:r>
              <a:rPr lang="bo-CN" sz="6000" b="0" i="0" dirty="0">
                <a:solidFill>
                  <a:srgbClr val="121212"/>
                </a:solidFill>
                <a:effectLst/>
                <a:highlight>
                  <a:srgbClr val="FFFFFF"/>
                </a:highlight>
                <a:latin typeface="Inter"/>
              </a:rPr>
              <a:t>ཡེས་ར་ཨེལ་པ་རྣམས་ཀྱིས་མོ་ཤེ་ཡིས་སྨྲས་པ་བཞིན་དུ་བསྒྲུབས་པ་སྟེ། ཨེ་ཅིབ་པ་རྣམས་ལས་གསེར་དངུལ་གྱི་ཡོ་བྱད་དང་གྱོན་གོས་བསླངས་པ་དང་།</a:t>
            </a:r>
            <a:endParaRPr lang="en-ZA" dirty="0"/>
          </a:p>
        </p:txBody>
      </p:sp>
      <p:pic>
        <p:nvPicPr>
          <p:cNvPr id="11" name="Audio 10">
            <a:hlinkClick r:id="" action="ppaction://media"/>
            <a:extLst>
              <a:ext uri="{FF2B5EF4-FFF2-40B4-BE49-F238E27FC236}">
                <a16:creationId xmlns:a16="http://schemas.microsoft.com/office/drawing/2014/main" id="{D3025BE1-FE53-A5EC-670E-9C797AB46D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03758499"/>
      </p:ext>
    </p:extLst>
  </p:cSld>
  <p:clrMapOvr>
    <a:masterClrMapping/>
  </p:clrMapOvr>
  <mc:AlternateContent xmlns:mc="http://schemas.openxmlformats.org/markup-compatibility/2006" xmlns:p14="http://schemas.microsoft.com/office/powerpoint/2010/main">
    <mc:Choice Requires="p14">
      <p:transition spd="slow" p14:dur="2000" advTm="9358"/>
    </mc:Choice>
    <mc:Fallback xmlns="">
      <p:transition spd="slow" advTm="9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19B81-1C39-4E3E-A405-251E35B71938}"/>
              </a:ext>
            </a:extLst>
          </p:cNvPr>
          <p:cNvPicPr>
            <a:picLocks noChangeAspect="1"/>
          </p:cNvPicPr>
          <p:nvPr/>
        </p:nvPicPr>
        <p:blipFill>
          <a:blip r:embed="rId2"/>
          <a:stretch>
            <a:fillRect/>
          </a:stretch>
        </p:blipFill>
        <p:spPr>
          <a:xfrm>
            <a:off x="-515390" y="0"/>
            <a:ext cx="13518647" cy="6858000"/>
          </a:xfrm>
          <a:prstGeom prst="rect">
            <a:avLst/>
          </a:prstGeom>
        </p:spPr>
      </p:pic>
      <p:sp>
        <p:nvSpPr>
          <p:cNvPr id="4" name="TextBox 3">
            <a:extLst>
              <a:ext uri="{FF2B5EF4-FFF2-40B4-BE49-F238E27FC236}">
                <a16:creationId xmlns:a16="http://schemas.microsoft.com/office/drawing/2014/main" id="{9FA1C963-8FA3-4FFA-931A-BF8A9181D0F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122880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36</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gave the people such favor in the sight of the Egyptians that they granted their request. In this way they plundered the Egyptians.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36</a:t>
            </a:r>
            <a:r>
              <a:rPr lang="bo-CN" sz="4800" b="0" i="0" dirty="0">
                <a:solidFill>
                  <a:srgbClr val="121212"/>
                </a:solidFill>
                <a:effectLst/>
                <a:highlight>
                  <a:srgbClr val="FFFFFF"/>
                </a:highlight>
                <a:latin typeface="Inter"/>
              </a:rPr>
              <a:t>དཀོན་མཆོག་ཡ་ཝཱེས་ཨེ་ཅིབ་པ་དག་གི་མིག་མདུན་དུ་མི་རྣམས་ལ་ཐུགས་རྗེ་ཐོབ་པར་མཛད་པས། དེ་དག་གིས་ཅི་བསླངས་པ་བཞིན་དུ་ཐོབ་ཅིང་། ཨེ་ཅིབ་པའི་རྒྱུ་ནོར་དག་བཅོམ་ནས་ཁྱེར་ཏོ། །</a:t>
            </a:r>
            <a:endParaRPr lang="en-ZA" dirty="0"/>
          </a:p>
        </p:txBody>
      </p:sp>
      <p:pic>
        <p:nvPicPr>
          <p:cNvPr id="7" name="Audio 6">
            <a:hlinkClick r:id="" action="ppaction://media"/>
            <a:extLst>
              <a:ext uri="{FF2B5EF4-FFF2-40B4-BE49-F238E27FC236}">
                <a16:creationId xmlns:a16="http://schemas.microsoft.com/office/drawing/2014/main" id="{B211B394-03CE-A686-B120-C30E7F5443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66534099"/>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2D9703-70A0-4C65-BA16-035D27937D9C}"/>
              </a:ext>
            </a:extLst>
          </p:cNvPr>
          <p:cNvPicPr>
            <a:picLocks noChangeAspect="1"/>
          </p:cNvPicPr>
          <p:nvPr/>
        </p:nvPicPr>
        <p:blipFill>
          <a:blip r:embed="rId2"/>
          <a:stretch>
            <a:fillRect/>
          </a:stretch>
        </p:blipFill>
        <p:spPr>
          <a:xfrm>
            <a:off x="0" y="-1"/>
            <a:ext cx="12192000" cy="7354349"/>
          </a:xfrm>
          <a:prstGeom prst="rect">
            <a:avLst/>
          </a:prstGeom>
        </p:spPr>
      </p:pic>
      <p:sp>
        <p:nvSpPr>
          <p:cNvPr id="3" name="TextBox 2">
            <a:extLst>
              <a:ext uri="{FF2B5EF4-FFF2-40B4-BE49-F238E27FC236}">
                <a16:creationId xmlns:a16="http://schemas.microsoft.com/office/drawing/2014/main" id="{72AB430C-43BE-4ED7-9541-DD6A7F8F3B7E}"/>
              </a:ext>
            </a:extLst>
          </p:cNvPr>
          <p:cNvSpPr txBox="1"/>
          <p:nvPr/>
        </p:nvSpPr>
        <p:spPr>
          <a:xfrm>
            <a:off x="713843" y="2843527"/>
            <a:ext cx="5155324" cy="3108386"/>
          </a:xfrm>
          <a:prstGeom prst="rect">
            <a:avLst/>
          </a:prstGeom>
          <a:noFill/>
        </p:spPr>
        <p:txBody>
          <a:bodyPr wrap="square" rtlCol="0">
            <a:noAutofit/>
          </a:bodyPr>
          <a:lstStyle/>
          <a:p>
            <a:pPr algn="ctr"/>
            <a:r>
              <a:rPr lang="bo-CN" sz="8000" b="1" cap="all" dirty="0">
                <a:solidFill>
                  <a:schemeClr val="bg1"/>
                </a:solidFill>
                <a:latin typeface="ArialMT"/>
              </a:rPr>
              <a:t>སྡེབ་ཐོན 12</a:t>
            </a:r>
          </a:p>
          <a:p>
            <a:r>
              <a:rPr lang="bo-CN" sz="8000" b="1" dirty="0">
                <a:solidFill>
                  <a:schemeClr val="bg1"/>
                </a:solidFill>
                <a:latin typeface="Arial" panose="020B0604020202020204" pitchFamily="34" charset="0"/>
              </a:rPr>
              <a:t>ཐར་གྲོལ་གྱི་དུས་སྟོན།</a:t>
            </a:r>
          </a:p>
          <a:p>
            <a:endParaRPr lang="en-ZA" sz="7200" dirty="0"/>
          </a:p>
        </p:txBody>
      </p:sp>
      <p:sp>
        <p:nvSpPr>
          <p:cNvPr id="4" name="TextBox 2">
            <a:extLst>
              <a:ext uri="{FF2B5EF4-FFF2-40B4-BE49-F238E27FC236}">
                <a16:creationId xmlns:a16="http://schemas.microsoft.com/office/drawing/2014/main" id="{407F020A-E80F-F4EE-F9A7-BFE7DE93B17A}"/>
              </a:ext>
            </a:extLst>
          </p:cNvPr>
          <p:cNvSpPr txBox="1"/>
          <p:nvPr/>
        </p:nvSpPr>
        <p:spPr>
          <a:xfrm>
            <a:off x="713843" y="595191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97053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018AE-CC46-4B47-B460-139ED1669876}"/>
              </a:ext>
            </a:extLst>
          </p:cNvPr>
          <p:cNvPicPr>
            <a:picLocks noChangeAspect="1"/>
          </p:cNvPicPr>
          <p:nvPr/>
        </p:nvPicPr>
        <p:blipFill>
          <a:blip r:embed="rId2"/>
          <a:stretch>
            <a:fillRect/>
          </a:stretch>
        </p:blipFill>
        <p:spPr>
          <a:xfrm>
            <a:off x="0" y="-194063"/>
            <a:ext cx="12192000" cy="7052063"/>
          </a:xfrm>
          <a:prstGeom prst="rect">
            <a:avLst/>
          </a:prstGeom>
        </p:spPr>
      </p:pic>
      <p:sp>
        <p:nvSpPr>
          <p:cNvPr id="4" name="TextBox 3">
            <a:extLst>
              <a:ext uri="{FF2B5EF4-FFF2-40B4-BE49-F238E27FC236}">
                <a16:creationId xmlns:a16="http://schemas.microsoft.com/office/drawing/2014/main" id="{AFEDED00-2E3C-4062-BAF7-ABFD5F77810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12:36</a:t>
            </a:r>
            <a:endParaRPr lang="bo-CN" sz="2000" b="1" cap="all" dirty="0">
              <a:solidFill>
                <a:schemeClr val="bg1"/>
              </a:solidFill>
              <a:latin typeface="ArialMT"/>
            </a:endParaRPr>
          </a:p>
        </p:txBody>
      </p:sp>
    </p:spTree>
    <p:extLst>
      <p:ext uri="{BB962C8B-B14F-4D97-AF65-F5344CB8AC3E}">
        <p14:creationId xmlns:p14="http://schemas.microsoft.com/office/powerpoint/2010/main" val="382937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and Aaron in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a:t>
            </a:r>
            <a:r>
              <a:rPr lang="bo-CN" sz="4000" b="0" i="0" dirty="0">
                <a:solidFill>
                  <a:srgbClr val="121212"/>
                </a:solidFill>
                <a:effectLst/>
                <a:highlight>
                  <a:srgbClr val="FFFFFF"/>
                </a:highlight>
                <a:latin typeface="Inter"/>
              </a:rPr>
              <a:t>ཡང་དཀོན་མཆོག་ཡ་ཝཱེས་ཨེ་ཅིབ་ཡུལ་དུ་མོ་ཤེ་དང་ཨ་རོན་གཉིས་ལ་འདི་སྐད་དུ། </a:t>
            </a:r>
            <a:endParaRPr lang="en-ZA" dirty="0"/>
          </a:p>
        </p:txBody>
      </p:sp>
      <p:pic>
        <p:nvPicPr>
          <p:cNvPr id="21" name="Audio 20">
            <a:hlinkClick r:id="" action="ppaction://media"/>
            <a:extLst>
              <a:ext uri="{FF2B5EF4-FFF2-40B4-BE49-F238E27FC236}">
                <a16:creationId xmlns:a16="http://schemas.microsoft.com/office/drawing/2014/main" id="{A78D3B69-E7B2-03F3-07DF-E8A5041431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5346"/>
    </mc:Choice>
    <mc:Fallback xmlns="">
      <p:transition spd="slow" advTm="5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67A63-1A98-4EF1-8E91-89F98CE2FAC4}"/>
              </a:ext>
            </a:extLst>
          </p:cNvPr>
          <p:cNvPicPr>
            <a:picLocks noChangeAspect="1"/>
          </p:cNvPicPr>
          <p:nvPr/>
        </p:nvPicPr>
        <p:blipFill>
          <a:blip r:embed="rId2"/>
          <a:stretch>
            <a:fillRect/>
          </a:stretch>
        </p:blipFill>
        <p:spPr>
          <a:xfrm>
            <a:off x="0" y="-92029"/>
            <a:ext cx="12192000" cy="6950029"/>
          </a:xfrm>
          <a:prstGeom prst="rect">
            <a:avLst/>
          </a:prstGeom>
        </p:spPr>
      </p:pic>
      <p:sp>
        <p:nvSpPr>
          <p:cNvPr id="4" name="TextBox 3">
            <a:extLst>
              <a:ext uri="{FF2B5EF4-FFF2-40B4-BE49-F238E27FC236}">
                <a16:creationId xmlns:a16="http://schemas.microsoft.com/office/drawing/2014/main" id="{AA7870B7-6EF0-444E-A2A9-51644A43319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412940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“This month is the beginning of months for you; it shall be the first month of your year.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ཟླ་འདི་ནི་ཁྱོད་ཅག་གི་ཟླ་དང་པོ་ཡིན་པ་དང་། ལོ་གཅིག་གི་ཐོག་མར་བརྩི་དགོས། </a:t>
            </a:r>
            <a:endParaRPr lang="en-ZA" dirty="0"/>
          </a:p>
        </p:txBody>
      </p:sp>
      <p:pic>
        <p:nvPicPr>
          <p:cNvPr id="17" name="Audio 16">
            <a:hlinkClick r:id="" action="ppaction://media"/>
            <a:extLst>
              <a:ext uri="{FF2B5EF4-FFF2-40B4-BE49-F238E27FC236}">
                <a16:creationId xmlns:a16="http://schemas.microsoft.com/office/drawing/2014/main" id="{75ABD09B-02BF-1D5F-495E-1842421E1F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5869"/>
    </mc:Choice>
    <mc:Fallback xmlns="">
      <p:transition spd="slow" advTm="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D2690-B76B-4D2E-BE8E-3E3E2CC84C8E}"/>
              </a:ext>
            </a:extLst>
          </p:cNvPr>
          <p:cNvPicPr>
            <a:picLocks noChangeAspect="1"/>
          </p:cNvPicPr>
          <p:nvPr/>
        </p:nvPicPr>
        <p:blipFill>
          <a:blip r:embed="rId2"/>
          <a:stretch>
            <a:fillRect/>
          </a:stretch>
        </p:blipFill>
        <p:spPr>
          <a:xfrm>
            <a:off x="1" y="-792161"/>
            <a:ext cx="12192000" cy="7650161"/>
          </a:xfrm>
          <a:prstGeom prst="rect">
            <a:avLst/>
          </a:prstGeom>
        </p:spPr>
      </p:pic>
      <p:sp>
        <p:nvSpPr>
          <p:cNvPr id="4" name="TextBox 3">
            <a:extLst>
              <a:ext uri="{FF2B5EF4-FFF2-40B4-BE49-F238E27FC236}">
                <a16:creationId xmlns:a16="http://schemas.microsoft.com/office/drawing/2014/main" id="{0B44C72E-61C3-49CD-8F6B-26F14785CA5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3643532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a:t>
            </a:r>
            <a:r>
              <a:rPr lang="en-US" sz="3600" b="0" i="0" dirty="0">
                <a:solidFill>
                  <a:srgbClr val="121212"/>
                </a:solidFill>
                <a:effectLst/>
                <a:highlight>
                  <a:srgbClr val="FFFFFF"/>
                </a:highlight>
                <a:latin typeface="Inter"/>
              </a:rPr>
              <a:t>Tell the whole congregation of Israel that on the tenth day of this month each man must select a lamb  for his family, one per household.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ཁྱོད་གཉིས་ཀྱིས་ཡེས་ར་ཨེལ་གྱི་ཚོགས་ཐམས་ཅད་ལ་འདི་ལྟར། ཟླ་འདིའི་ཚེས་བཅུ་པ་ལ་རང་རང་གི་ཕ་ཡི་ཁྱིམ་རྒྱུད་བཞིན་དུ་ཁྱིམ་ཚང་རེ་རེས་ལུ་གུ་རེ་ལེན་དགོས་ཤིང་། </a:t>
            </a:r>
            <a:endParaRPr lang="en-ZA" dirty="0"/>
          </a:p>
        </p:txBody>
      </p:sp>
      <p:pic>
        <p:nvPicPr>
          <p:cNvPr id="25" name="Audio 24">
            <a:hlinkClick r:id="" action="ppaction://media"/>
            <a:extLst>
              <a:ext uri="{FF2B5EF4-FFF2-40B4-BE49-F238E27FC236}">
                <a16:creationId xmlns:a16="http://schemas.microsoft.com/office/drawing/2014/main" id="{3AF6044D-A743-1BBD-4D2C-29A8E313C8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9058"/>
    </mc:Choice>
    <mc:Fallback xmlns="">
      <p:transition spd="slow" advTm="9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3175</TotalTime>
  <Words>1492</Words>
  <Application>Microsoft Office PowerPoint</Application>
  <PresentationFormat>Widescreen</PresentationFormat>
  <Paragraphs>76</Paragraphs>
  <Slides>40</Slides>
  <Notes>2</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2021-07-20T09:23:46Z</dcterms:created>
  <dcterms:modified xsi:type="dcterms:W3CDTF">2024-06-27T10:45:59Z</dcterms:modified>
</cp:coreProperties>
</file>