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7" r:id="rId2"/>
    <p:sldId id="278" r:id="rId3"/>
    <p:sldId id="256" r:id="rId4"/>
    <p:sldId id="279" r:id="rId5"/>
    <p:sldId id="257" r:id="rId6"/>
    <p:sldId id="280" r:id="rId7"/>
    <p:sldId id="258" r:id="rId8"/>
    <p:sldId id="281" r:id="rId9"/>
    <p:sldId id="259" r:id="rId10"/>
    <p:sldId id="282" r:id="rId11"/>
    <p:sldId id="260" r:id="rId12"/>
    <p:sldId id="283" r:id="rId13"/>
    <p:sldId id="261" r:id="rId14"/>
    <p:sldId id="284" r:id="rId15"/>
    <p:sldId id="262" r:id="rId16"/>
    <p:sldId id="286" r:id="rId17"/>
    <p:sldId id="263" r:id="rId18"/>
    <p:sldId id="287" r:id="rId19"/>
    <p:sldId id="264" r:id="rId20"/>
    <p:sldId id="285" r:id="rId21"/>
    <p:sldId id="268" r:id="rId22"/>
    <p:sldId id="288" r:id="rId23"/>
    <p:sldId id="269" r:id="rId24"/>
    <p:sldId id="289" r:id="rId25"/>
    <p:sldId id="270" r:id="rId26"/>
    <p:sldId id="290" r:id="rId27"/>
    <p:sldId id="271"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E5E0D3-3944-4960-A85F-012865846DC9}" v="2" dt="2024-06-27T09:37:19.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8" d="100"/>
          <a:sy n="98" d="100"/>
        </p:scale>
        <p:origin x="7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hondup tsering" userId="425dcc2034446b72" providerId="LiveId" clId="{67034AB5-2DF5-4AEF-8CAC-DBC5B29DF6C5}"/>
    <pc:docChg chg="modSld">
      <pc:chgData name="dhondup tsering" userId="425dcc2034446b72" providerId="LiveId" clId="{67034AB5-2DF5-4AEF-8CAC-DBC5B29DF6C5}" dt="2021-08-10T05:45:22.871" v="49"/>
      <pc:docMkLst>
        <pc:docMk/>
      </pc:docMkLst>
      <pc:sldChg chg="addSp delSp modSp">
        <pc:chgData name="dhondup tsering" userId="425dcc2034446b72" providerId="LiveId" clId="{67034AB5-2DF5-4AEF-8CAC-DBC5B29DF6C5}" dt="2021-08-10T05:08:08.528" v="3"/>
        <pc:sldMkLst>
          <pc:docMk/>
          <pc:sldMk cId="3348757415" sldId="256"/>
        </pc:sldMkLst>
        <pc:picChg chg="add del mod">
          <ac:chgData name="dhondup tsering" userId="425dcc2034446b72" providerId="LiveId" clId="{67034AB5-2DF5-4AEF-8CAC-DBC5B29DF6C5}" dt="2021-08-10T05:03:01.717" v="2"/>
          <ac:picMkLst>
            <pc:docMk/>
            <pc:sldMk cId="3348757415" sldId="256"/>
            <ac:picMk id="2" creationId="{2F033AE0-9587-4FEE-8BBA-6662614ED4B9}"/>
          </ac:picMkLst>
        </pc:picChg>
        <pc:picChg chg="add mod">
          <ac:chgData name="dhondup tsering" userId="425dcc2034446b72" providerId="LiveId" clId="{67034AB5-2DF5-4AEF-8CAC-DBC5B29DF6C5}" dt="2021-08-10T05:08:08.528" v="3"/>
          <ac:picMkLst>
            <pc:docMk/>
            <pc:sldMk cId="3348757415" sldId="256"/>
            <ac:picMk id="2" creationId="{860C4BDE-62A8-4333-B51A-26AB3FD250F9}"/>
          </ac:picMkLst>
        </pc:picChg>
        <pc:picChg chg="add del mod">
          <ac:chgData name="dhondup tsering" userId="425dcc2034446b72" providerId="LiveId" clId="{67034AB5-2DF5-4AEF-8CAC-DBC5B29DF6C5}" dt="2021-08-10T05:08:08.528" v="3"/>
          <ac:picMkLst>
            <pc:docMk/>
            <pc:sldMk cId="3348757415" sldId="256"/>
            <ac:picMk id="3" creationId="{C1FB2753-DC8E-464D-B690-9659943AE91D}"/>
          </ac:picMkLst>
        </pc:picChg>
      </pc:sldChg>
      <pc:sldChg chg="addSp delSp modSp">
        <pc:chgData name="dhondup tsering" userId="425dcc2034446b72" providerId="LiveId" clId="{67034AB5-2DF5-4AEF-8CAC-DBC5B29DF6C5}" dt="2021-08-10T05:43:44.951" v="48"/>
        <pc:sldMkLst>
          <pc:docMk/>
          <pc:sldMk cId="1018574621" sldId="257"/>
        </pc:sldMkLst>
        <pc:picChg chg="add del mod">
          <ac:chgData name="dhondup tsering" userId="425dcc2034446b72" providerId="LiveId" clId="{67034AB5-2DF5-4AEF-8CAC-DBC5B29DF6C5}" dt="2021-08-10T05:08:59.792" v="4"/>
          <ac:picMkLst>
            <pc:docMk/>
            <pc:sldMk cId="1018574621" sldId="257"/>
            <ac:picMk id="2" creationId="{ECE5798E-9F7B-472F-8095-13B7E9EBB330}"/>
          </ac:picMkLst>
        </pc:picChg>
        <pc:picChg chg="add del mod">
          <ac:chgData name="dhondup tsering" userId="425dcc2034446b72" providerId="LiveId" clId="{67034AB5-2DF5-4AEF-8CAC-DBC5B29DF6C5}" dt="2021-08-10T05:09:20.241" v="5"/>
          <ac:picMkLst>
            <pc:docMk/>
            <pc:sldMk cId="1018574621" sldId="257"/>
            <ac:picMk id="3" creationId="{949E9F22-A62D-48FD-9490-6752F6163E4F}"/>
          </ac:picMkLst>
        </pc:picChg>
        <pc:picChg chg="add del mod">
          <ac:chgData name="dhondup tsering" userId="425dcc2034446b72" providerId="LiveId" clId="{67034AB5-2DF5-4AEF-8CAC-DBC5B29DF6C5}" dt="2021-08-10T05:09:42.108" v="6"/>
          <ac:picMkLst>
            <pc:docMk/>
            <pc:sldMk cId="1018574621" sldId="257"/>
            <ac:picMk id="5" creationId="{58B399E6-B8D0-4A1E-8C31-85589DC1DFAC}"/>
          </ac:picMkLst>
        </pc:picChg>
        <pc:picChg chg="add del mod">
          <ac:chgData name="dhondup tsering" userId="425dcc2034446b72" providerId="LiveId" clId="{67034AB5-2DF5-4AEF-8CAC-DBC5B29DF6C5}" dt="2021-08-10T05:10:13.797" v="7"/>
          <ac:picMkLst>
            <pc:docMk/>
            <pc:sldMk cId="1018574621" sldId="257"/>
            <ac:picMk id="7" creationId="{96660D06-4393-43BE-A994-81F37EF9DCAF}"/>
          </ac:picMkLst>
        </pc:picChg>
        <pc:picChg chg="add del mod">
          <ac:chgData name="dhondup tsering" userId="425dcc2034446b72" providerId="LiveId" clId="{67034AB5-2DF5-4AEF-8CAC-DBC5B29DF6C5}" dt="2021-08-10T05:11:04.886" v="8"/>
          <ac:picMkLst>
            <pc:docMk/>
            <pc:sldMk cId="1018574621" sldId="257"/>
            <ac:picMk id="8" creationId="{433EE4A0-7ABA-489F-B35E-FD2507149E7A}"/>
          </ac:picMkLst>
        </pc:picChg>
        <pc:picChg chg="add del mod">
          <ac:chgData name="dhondup tsering" userId="425dcc2034446b72" providerId="LiveId" clId="{67034AB5-2DF5-4AEF-8CAC-DBC5B29DF6C5}" dt="2021-08-10T05:43:44.951" v="48"/>
          <ac:picMkLst>
            <pc:docMk/>
            <pc:sldMk cId="1018574621" sldId="257"/>
            <ac:picMk id="9" creationId="{C021CA29-AFF5-4657-AC15-4A6E096F82D6}"/>
          </ac:picMkLst>
        </pc:picChg>
        <pc:picChg chg="add mod">
          <ac:chgData name="dhondup tsering" userId="425dcc2034446b72" providerId="LiveId" clId="{67034AB5-2DF5-4AEF-8CAC-DBC5B29DF6C5}" dt="2021-08-10T05:43:44.951" v="48"/>
          <ac:picMkLst>
            <pc:docMk/>
            <pc:sldMk cId="1018574621" sldId="257"/>
            <ac:picMk id="10" creationId="{BECA9CB3-33D4-48EF-B1DC-D48B60AAC0F4}"/>
          </ac:picMkLst>
        </pc:picChg>
      </pc:sldChg>
      <pc:sldChg chg="addSp delSp modSp">
        <pc:chgData name="dhondup tsering" userId="425dcc2034446b72" providerId="LiveId" clId="{67034AB5-2DF5-4AEF-8CAC-DBC5B29DF6C5}" dt="2021-08-10T05:12:28.707" v="10"/>
        <pc:sldMkLst>
          <pc:docMk/>
          <pc:sldMk cId="525752733" sldId="258"/>
        </pc:sldMkLst>
        <pc:picChg chg="add del mod">
          <ac:chgData name="dhondup tsering" userId="425dcc2034446b72" providerId="LiveId" clId="{67034AB5-2DF5-4AEF-8CAC-DBC5B29DF6C5}" dt="2021-08-10T05:12:28.707" v="10"/>
          <ac:picMkLst>
            <pc:docMk/>
            <pc:sldMk cId="525752733" sldId="258"/>
            <ac:picMk id="2" creationId="{D09DEBE8-669E-4D7C-BB2E-A5CB8E6959D6}"/>
          </ac:picMkLst>
        </pc:picChg>
        <pc:picChg chg="add mod">
          <ac:chgData name="dhondup tsering" userId="425dcc2034446b72" providerId="LiveId" clId="{67034AB5-2DF5-4AEF-8CAC-DBC5B29DF6C5}" dt="2021-08-10T05:12:28.707" v="10"/>
          <ac:picMkLst>
            <pc:docMk/>
            <pc:sldMk cId="525752733" sldId="258"/>
            <ac:picMk id="3" creationId="{713A109E-9017-4003-9401-136461067143}"/>
          </ac:picMkLst>
        </pc:picChg>
      </pc:sldChg>
      <pc:sldChg chg="addSp delSp modSp">
        <pc:chgData name="dhondup tsering" userId="425dcc2034446b72" providerId="LiveId" clId="{67034AB5-2DF5-4AEF-8CAC-DBC5B29DF6C5}" dt="2021-08-10T05:17:58.420" v="16"/>
        <pc:sldMkLst>
          <pc:docMk/>
          <pc:sldMk cId="3459794170" sldId="259"/>
        </pc:sldMkLst>
        <pc:picChg chg="add del mod">
          <ac:chgData name="dhondup tsering" userId="425dcc2034446b72" providerId="LiveId" clId="{67034AB5-2DF5-4AEF-8CAC-DBC5B29DF6C5}" dt="2021-08-10T05:16:38.858" v="12"/>
          <ac:picMkLst>
            <pc:docMk/>
            <pc:sldMk cId="3459794170" sldId="259"/>
            <ac:picMk id="2" creationId="{7CC4AD53-9C26-46FE-8B27-4D34DD26DD9B}"/>
          </ac:picMkLst>
        </pc:picChg>
        <pc:picChg chg="add del mod">
          <ac:chgData name="dhondup tsering" userId="425dcc2034446b72" providerId="LiveId" clId="{67034AB5-2DF5-4AEF-8CAC-DBC5B29DF6C5}" dt="2021-08-10T05:16:55.064" v="13"/>
          <ac:picMkLst>
            <pc:docMk/>
            <pc:sldMk cId="3459794170" sldId="259"/>
            <ac:picMk id="3" creationId="{CEA7F677-0668-4A67-BE14-36337D9D12F3}"/>
          </ac:picMkLst>
        </pc:picChg>
        <pc:picChg chg="add del mod">
          <ac:chgData name="dhondup tsering" userId="425dcc2034446b72" providerId="LiveId" clId="{67034AB5-2DF5-4AEF-8CAC-DBC5B29DF6C5}" dt="2021-08-10T05:17:27.493" v="14"/>
          <ac:picMkLst>
            <pc:docMk/>
            <pc:sldMk cId="3459794170" sldId="259"/>
            <ac:picMk id="5" creationId="{5AB5A88B-107D-4F0B-AE9A-3B920E077139}"/>
          </ac:picMkLst>
        </pc:picChg>
        <pc:picChg chg="add del mod">
          <ac:chgData name="dhondup tsering" userId="425dcc2034446b72" providerId="LiveId" clId="{67034AB5-2DF5-4AEF-8CAC-DBC5B29DF6C5}" dt="2021-08-10T05:17:39.506" v="15"/>
          <ac:picMkLst>
            <pc:docMk/>
            <pc:sldMk cId="3459794170" sldId="259"/>
            <ac:picMk id="7" creationId="{635CC986-0E0E-4FC2-B4D0-4A40CBB1D922}"/>
          </ac:picMkLst>
        </pc:picChg>
        <pc:picChg chg="add del mod">
          <ac:chgData name="dhondup tsering" userId="425dcc2034446b72" providerId="LiveId" clId="{67034AB5-2DF5-4AEF-8CAC-DBC5B29DF6C5}" dt="2021-08-10T05:17:58.420" v="16"/>
          <ac:picMkLst>
            <pc:docMk/>
            <pc:sldMk cId="3459794170" sldId="259"/>
            <ac:picMk id="8" creationId="{2EFEB4E2-F306-42DF-8655-8542396F1D18}"/>
          </ac:picMkLst>
        </pc:picChg>
        <pc:picChg chg="add mod">
          <ac:chgData name="dhondup tsering" userId="425dcc2034446b72" providerId="LiveId" clId="{67034AB5-2DF5-4AEF-8CAC-DBC5B29DF6C5}" dt="2021-08-10T05:17:58.420" v="16"/>
          <ac:picMkLst>
            <pc:docMk/>
            <pc:sldMk cId="3459794170" sldId="259"/>
            <ac:picMk id="9" creationId="{93C9C292-A1CA-4D4D-A5E6-66D2EEDD73B5}"/>
          </ac:picMkLst>
        </pc:picChg>
      </pc:sldChg>
      <pc:sldChg chg="addSp delSp modSp">
        <pc:chgData name="dhondup tsering" userId="425dcc2034446b72" providerId="LiveId" clId="{67034AB5-2DF5-4AEF-8CAC-DBC5B29DF6C5}" dt="2021-08-10T05:20:00.884" v="22"/>
        <pc:sldMkLst>
          <pc:docMk/>
          <pc:sldMk cId="1204998267" sldId="260"/>
        </pc:sldMkLst>
        <pc:picChg chg="add del mod">
          <ac:chgData name="dhondup tsering" userId="425dcc2034446b72" providerId="LiveId" clId="{67034AB5-2DF5-4AEF-8CAC-DBC5B29DF6C5}" dt="2021-08-10T05:18:56.403" v="18"/>
          <ac:picMkLst>
            <pc:docMk/>
            <pc:sldMk cId="1204998267" sldId="260"/>
            <ac:picMk id="2" creationId="{58711DB3-F22F-4A62-80C7-B42469E24687}"/>
          </ac:picMkLst>
        </pc:picChg>
        <pc:picChg chg="add del mod">
          <ac:chgData name="dhondup tsering" userId="425dcc2034446b72" providerId="LiveId" clId="{67034AB5-2DF5-4AEF-8CAC-DBC5B29DF6C5}" dt="2021-08-10T05:19:06.188" v="19"/>
          <ac:picMkLst>
            <pc:docMk/>
            <pc:sldMk cId="1204998267" sldId="260"/>
            <ac:picMk id="3" creationId="{E02B80AA-CE55-4FAA-9562-147B2503B93B}"/>
          </ac:picMkLst>
        </pc:picChg>
        <pc:picChg chg="add del mod">
          <ac:chgData name="dhondup tsering" userId="425dcc2034446b72" providerId="LiveId" clId="{67034AB5-2DF5-4AEF-8CAC-DBC5B29DF6C5}" dt="2021-08-10T05:19:26.336" v="20"/>
          <ac:picMkLst>
            <pc:docMk/>
            <pc:sldMk cId="1204998267" sldId="260"/>
            <ac:picMk id="5" creationId="{C3CC139E-3835-48FF-B57D-5C33DD86BE10}"/>
          </ac:picMkLst>
        </pc:picChg>
        <pc:picChg chg="add del mod">
          <ac:chgData name="dhondup tsering" userId="425dcc2034446b72" providerId="LiveId" clId="{67034AB5-2DF5-4AEF-8CAC-DBC5B29DF6C5}" dt="2021-08-10T05:19:39.853" v="21"/>
          <ac:picMkLst>
            <pc:docMk/>
            <pc:sldMk cId="1204998267" sldId="260"/>
            <ac:picMk id="7" creationId="{C7A37B13-E452-43F0-891D-166BF0B0C311}"/>
          </ac:picMkLst>
        </pc:picChg>
        <pc:picChg chg="add del mod">
          <ac:chgData name="dhondup tsering" userId="425dcc2034446b72" providerId="LiveId" clId="{67034AB5-2DF5-4AEF-8CAC-DBC5B29DF6C5}" dt="2021-08-10T05:20:00.884" v="22"/>
          <ac:picMkLst>
            <pc:docMk/>
            <pc:sldMk cId="1204998267" sldId="260"/>
            <ac:picMk id="8" creationId="{943E249B-DBF8-4A49-A787-8B6C939605FD}"/>
          </ac:picMkLst>
        </pc:picChg>
        <pc:picChg chg="add mod">
          <ac:chgData name="dhondup tsering" userId="425dcc2034446b72" providerId="LiveId" clId="{67034AB5-2DF5-4AEF-8CAC-DBC5B29DF6C5}" dt="2021-08-10T05:20:00.884" v="22"/>
          <ac:picMkLst>
            <pc:docMk/>
            <pc:sldMk cId="1204998267" sldId="260"/>
            <ac:picMk id="9" creationId="{8867FAE6-92D0-4661-98B9-03B20725492D}"/>
          </ac:picMkLst>
        </pc:picChg>
      </pc:sldChg>
      <pc:sldChg chg="addSp modSp">
        <pc:chgData name="dhondup tsering" userId="425dcc2034446b72" providerId="LiveId" clId="{67034AB5-2DF5-4AEF-8CAC-DBC5B29DF6C5}" dt="2021-08-10T05:21:47.696" v="23"/>
        <pc:sldMkLst>
          <pc:docMk/>
          <pc:sldMk cId="3728152200" sldId="261"/>
        </pc:sldMkLst>
        <pc:picChg chg="add mod">
          <ac:chgData name="dhondup tsering" userId="425dcc2034446b72" providerId="LiveId" clId="{67034AB5-2DF5-4AEF-8CAC-DBC5B29DF6C5}" dt="2021-08-10T05:21:47.696" v="23"/>
          <ac:picMkLst>
            <pc:docMk/>
            <pc:sldMk cId="3728152200" sldId="261"/>
            <ac:picMk id="2" creationId="{719FCD28-F693-42BB-9D46-77C23D4C88CC}"/>
          </ac:picMkLst>
        </pc:picChg>
      </pc:sldChg>
      <pc:sldChg chg="addSp delSp modSp">
        <pc:chgData name="dhondup tsering" userId="425dcc2034446b72" providerId="LiveId" clId="{67034AB5-2DF5-4AEF-8CAC-DBC5B29DF6C5}" dt="2021-08-10T05:45:22.871" v="49"/>
        <pc:sldMkLst>
          <pc:docMk/>
          <pc:sldMk cId="3350226380" sldId="262"/>
        </pc:sldMkLst>
        <pc:picChg chg="add del mod">
          <ac:chgData name="dhondup tsering" userId="425dcc2034446b72" providerId="LiveId" clId="{67034AB5-2DF5-4AEF-8CAC-DBC5B29DF6C5}" dt="2021-08-10T05:23:19.937" v="25"/>
          <ac:picMkLst>
            <pc:docMk/>
            <pc:sldMk cId="3350226380" sldId="262"/>
            <ac:picMk id="2" creationId="{5D7F6B29-A26A-4535-933F-DD27D3C2EC60}"/>
          </ac:picMkLst>
        </pc:picChg>
        <pc:picChg chg="add del mod">
          <ac:chgData name="dhondup tsering" userId="425dcc2034446b72" providerId="LiveId" clId="{67034AB5-2DF5-4AEF-8CAC-DBC5B29DF6C5}" dt="2021-08-10T05:45:22.871" v="49"/>
          <ac:picMkLst>
            <pc:docMk/>
            <pc:sldMk cId="3350226380" sldId="262"/>
            <ac:picMk id="3" creationId="{B9A046F1-1F0B-472B-8DCF-8D6BD961CDF5}"/>
          </ac:picMkLst>
        </pc:picChg>
        <pc:picChg chg="add mod">
          <ac:chgData name="dhondup tsering" userId="425dcc2034446b72" providerId="LiveId" clId="{67034AB5-2DF5-4AEF-8CAC-DBC5B29DF6C5}" dt="2021-08-10T05:45:22.871" v="49"/>
          <ac:picMkLst>
            <pc:docMk/>
            <pc:sldMk cId="3350226380" sldId="262"/>
            <ac:picMk id="5" creationId="{6CADF6EF-8F8F-4F22-865A-AC79BC34FC79}"/>
          </ac:picMkLst>
        </pc:picChg>
      </pc:sldChg>
      <pc:sldChg chg="addSp modSp">
        <pc:chgData name="dhondup tsering" userId="425dcc2034446b72" providerId="LiveId" clId="{67034AB5-2DF5-4AEF-8CAC-DBC5B29DF6C5}" dt="2021-08-10T05:24:23.830" v="26"/>
        <pc:sldMkLst>
          <pc:docMk/>
          <pc:sldMk cId="814010234" sldId="263"/>
        </pc:sldMkLst>
        <pc:picChg chg="add mod">
          <ac:chgData name="dhondup tsering" userId="425dcc2034446b72" providerId="LiveId" clId="{67034AB5-2DF5-4AEF-8CAC-DBC5B29DF6C5}" dt="2021-08-10T05:24:23.830" v="26"/>
          <ac:picMkLst>
            <pc:docMk/>
            <pc:sldMk cId="814010234" sldId="263"/>
            <ac:picMk id="2" creationId="{74A716CA-7A3B-4D9F-81FA-97F81ADD31B9}"/>
          </ac:picMkLst>
        </pc:picChg>
      </pc:sldChg>
      <pc:sldChg chg="addSp modSp">
        <pc:chgData name="dhondup tsering" userId="425dcc2034446b72" providerId="LiveId" clId="{67034AB5-2DF5-4AEF-8CAC-DBC5B29DF6C5}" dt="2021-08-10T05:25:37.405" v="27"/>
        <pc:sldMkLst>
          <pc:docMk/>
          <pc:sldMk cId="302978315" sldId="264"/>
        </pc:sldMkLst>
        <pc:picChg chg="add mod">
          <ac:chgData name="dhondup tsering" userId="425dcc2034446b72" providerId="LiveId" clId="{67034AB5-2DF5-4AEF-8CAC-DBC5B29DF6C5}" dt="2021-08-10T05:25:37.405" v="27"/>
          <ac:picMkLst>
            <pc:docMk/>
            <pc:sldMk cId="302978315" sldId="264"/>
            <ac:picMk id="2" creationId="{9EF521F3-6D89-4CCA-9B8A-D746C9C44A29}"/>
          </ac:picMkLst>
        </pc:picChg>
      </pc:sldChg>
      <pc:sldChg chg="addSp delSp modSp">
        <pc:chgData name="dhondup tsering" userId="425dcc2034446b72" providerId="LiveId" clId="{67034AB5-2DF5-4AEF-8CAC-DBC5B29DF6C5}" dt="2021-08-10T05:32:21.227" v="36"/>
        <pc:sldMkLst>
          <pc:docMk/>
          <pc:sldMk cId="891345644" sldId="265"/>
        </pc:sldMkLst>
        <pc:picChg chg="add del mod">
          <ac:chgData name="dhondup tsering" userId="425dcc2034446b72" providerId="LiveId" clId="{67034AB5-2DF5-4AEF-8CAC-DBC5B29DF6C5}" dt="2021-08-10T05:28:51.232" v="29"/>
          <ac:picMkLst>
            <pc:docMk/>
            <pc:sldMk cId="891345644" sldId="265"/>
            <ac:picMk id="2" creationId="{EFF785CD-0F2F-442B-810B-9E3C8150A998}"/>
          </ac:picMkLst>
        </pc:picChg>
        <pc:picChg chg="add del mod">
          <ac:chgData name="dhondup tsering" userId="425dcc2034446b72" providerId="LiveId" clId="{67034AB5-2DF5-4AEF-8CAC-DBC5B29DF6C5}" dt="2021-08-10T05:29:20.766" v="30"/>
          <ac:picMkLst>
            <pc:docMk/>
            <pc:sldMk cId="891345644" sldId="265"/>
            <ac:picMk id="3" creationId="{9D929FD8-5E2B-4308-B2F9-4F3001423649}"/>
          </ac:picMkLst>
        </pc:picChg>
        <pc:picChg chg="add del mod">
          <ac:chgData name="dhondup tsering" userId="425dcc2034446b72" providerId="LiveId" clId="{67034AB5-2DF5-4AEF-8CAC-DBC5B29DF6C5}" dt="2021-08-10T05:29:33.798" v="31"/>
          <ac:picMkLst>
            <pc:docMk/>
            <pc:sldMk cId="891345644" sldId="265"/>
            <ac:picMk id="5" creationId="{35E9ED4A-71A6-4500-94E0-B9B5180C18E1}"/>
          </ac:picMkLst>
        </pc:picChg>
        <pc:picChg chg="add del mod">
          <ac:chgData name="dhondup tsering" userId="425dcc2034446b72" providerId="LiveId" clId="{67034AB5-2DF5-4AEF-8CAC-DBC5B29DF6C5}" dt="2021-08-10T05:29:47.892" v="32"/>
          <ac:picMkLst>
            <pc:docMk/>
            <pc:sldMk cId="891345644" sldId="265"/>
            <ac:picMk id="7" creationId="{373A585A-1A4C-47B9-8A26-AE9A25B324D9}"/>
          </ac:picMkLst>
        </pc:picChg>
        <pc:picChg chg="add del mod">
          <ac:chgData name="dhondup tsering" userId="425dcc2034446b72" providerId="LiveId" clId="{67034AB5-2DF5-4AEF-8CAC-DBC5B29DF6C5}" dt="2021-08-10T05:30:14.053" v="33"/>
          <ac:picMkLst>
            <pc:docMk/>
            <pc:sldMk cId="891345644" sldId="265"/>
            <ac:picMk id="8" creationId="{D58DE802-EC64-4187-84A7-03713B43B776}"/>
          </ac:picMkLst>
        </pc:picChg>
        <pc:picChg chg="add del mod">
          <ac:chgData name="dhondup tsering" userId="425dcc2034446b72" providerId="LiveId" clId="{67034AB5-2DF5-4AEF-8CAC-DBC5B29DF6C5}" dt="2021-08-10T05:31:08.473" v="34"/>
          <ac:picMkLst>
            <pc:docMk/>
            <pc:sldMk cId="891345644" sldId="265"/>
            <ac:picMk id="9" creationId="{68C7155A-D9B8-4155-B0C1-9FDFA337E099}"/>
          </ac:picMkLst>
        </pc:picChg>
        <pc:picChg chg="add del mod">
          <ac:chgData name="dhondup tsering" userId="425dcc2034446b72" providerId="LiveId" clId="{67034AB5-2DF5-4AEF-8CAC-DBC5B29DF6C5}" dt="2021-08-10T05:31:57.186" v="35"/>
          <ac:picMkLst>
            <pc:docMk/>
            <pc:sldMk cId="891345644" sldId="265"/>
            <ac:picMk id="10" creationId="{38472227-CCFC-45A4-B32E-00AE150191B2}"/>
          </ac:picMkLst>
        </pc:picChg>
        <pc:picChg chg="add del mod">
          <ac:chgData name="dhondup tsering" userId="425dcc2034446b72" providerId="LiveId" clId="{67034AB5-2DF5-4AEF-8CAC-DBC5B29DF6C5}" dt="2021-08-10T05:32:21.227" v="36"/>
          <ac:picMkLst>
            <pc:docMk/>
            <pc:sldMk cId="891345644" sldId="265"/>
            <ac:picMk id="11" creationId="{1BB8158D-4AFB-4515-8646-A2109F262257}"/>
          </ac:picMkLst>
        </pc:picChg>
        <pc:picChg chg="add mod">
          <ac:chgData name="dhondup tsering" userId="425dcc2034446b72" providerId="LiveId" clId="{67034AB5-2DF5-4AEF-8CAC-DBC5B29DF6C5}" dt="2021-08-10T05:32:21.227" v="36"/>
          <ac:picMkLst>
            <pc:docMk/>
            <pc:sldMk cId="891345644" sldId="265"/>
            <ac:picMk id="12" creationId="{9F69C1F4-2B86-4824-BC86-4809FAE37F3D}"/>
          </ac:picMkLst>
        </pc:picChg>
      </pc:sldChg>
      <pc:sldChg chg="addSp modSp">
        <pc:chgData name="dhondup tsering" userId="425dcc2034446b72" providerId="LiveId" clId="{67034AB5-2DF5-4AEF-8CAC-DBC5B29DF6C5}" dt="2021-08-10T05:34:14.691" v="37"/>
        <pc:sldMkLst>
          <pc:docMk/>
          <pc:sldMk cId="3955896480" sldId="266"/>
        </pc:sldMkLst>
        <pc:picChg chg="add mod">
          <ac:chgData name="dhondup tsering" userId="425dcc2034446b72" providerId="LiveId" clId="{67034AB5-2DF5-4AEF-8CAC-DBC5B29DF6C5}" dt="2021-08-10T05:34:14.691" v="37"/>
          <ac:picMkLst>
            <pc:docMk/>
            <pc:sldMk cId="3955896480" sldId="266"/>
            <ac:picMk id="2" creationId="{44DBF505-03AC-4861-8E6F-0374A8D1C4C3}"/>
          </ac:picMkLst>
        </pc:picChg>
      </pc:sldChg>
      <pc:sldChg chg="addSp delSp modSp">
        <pc:chgData name="dhondup tsering" userId="425dcc2034446b72" providerId="LiveId" clId="{67034AB5-2DF5-4AEF-8CAC-DBC5B29DF6C5}" dt="2021-08-10T05:35:38.134" v="41"/>
        <pc:sldMkLst>
          <pc:docMk/>
          <pc:sldMk cId="1786802927" sldId="267"/>
        </pc:sldMkLst>
        <pc:picChg chg="add del mod">
          <ac:chgData name="dhondup tsering" userId="425dcc2034446b72" providerId="LiveId" clId="{67034AB5-2DF5-4AEF-8CAC-DBC5B29DF6C5}" dt="2021-08-10T05:35:14.680" v="39"/>
          <ac:picMkLst>
            <pc:docMk/>
            <pc:sldMk cId="1786802927" sldId="267"/>
            <ac:picMk id="2" creationId="{393387A3-9338-4B5E-9036-14865B34332C}"/>
          </ac:picMkLst>
        </pc:picChg>
        <pc:picChg chg="add del mod">
          <ac:chgData name="dhondup tsering" userId="425dcc2034446b72" providerId="LiveId" clId="{67034AB5-2DF5-4AEF-8CAC-DBC5B29DF6C5}" dt="2021-08-10T05:35:23.947" v="40"/>
          <ac:picMkLst>
            <pc:docMk/>
            <pc:sldMk cId="1786802927" sldId="267"/>
            <ac:picMk id="3" creationId="{170CBF02-7C91-4F4D-B530-A140BC0F57BD}"/>
          </ac:picMkLst>
        </pc:picChg>
        <pc:picChg chg="add del mod">
          <ac:chgData name="dhondup tsering" userId="425dcc2034446b72" providerId="LiveId" clId="{67034AB5-2DF5-4AEF-8CAC-DBC5B29DF6C5}" dt="2021-08-10T05:35:38.134" v="41"/>
          <ac:picMkLst>
            <pc:docMk/>
            <pc:sldMk cId="1786802927" sldId="267"/>
            <ac:picMk id="5" creationId="{AB06F828-2BCC-42B1-9563-A630E3306B59}"/>
          </ac:picMkLst>
        </pc:picChg>
        <pc:picChg chg="add mod">
          <ac:chgData name="dhondup tsering" userId="425dcc2034446b72" providerId="LiveId" clId="{67034AB5-2DF5-4AEF-8CAC-DBC5B29DF6C5}" dt="2021-08-10T05:35:38.134" v="41"/>
          <ac:picMkLst>
            <pc:docMk/>
            <pc:sldMk cId="1786802927" sldId="267"/>
            <ac:picMk id="7" creationId="{7FC2B7CA-58E5-4292-A5DD-65A14B548FE4}"/>
          </ac:picMkLst>
        </pc:picChg>
      </pc:sldChg>
      <pc:sldChg chg="addSp delSp modSp">
        <pc:chgData name="dhondup tsering" userId="425dcc2034446b72" providerId="LiveId" clId="{67034AB5-2DF5-4AEF-8CAC-DBC5B29DF6C5}" dt="2021-08-10T05:37:14.046" v="43"/>
        <pc:sldMkLst>
          <pc:docMk/>
          <pc:sldMk cId="4053000739" sldId="268"/>
        </pc:sldMkLst>
        <pc:picChg chg="add del mod">
          <ac:chgData name="dhondup tsering" userId="425dcc2034446b72" providerId="LiveId" clId="{67034AB5-2DF5-4AEF-8CAC-DBC5B29DF6C5}" dt="2021-08-10T05:37:14.046" v="43"/>
          <ac:picMkLst>
            <pc:docMk/>
            <pc:sldMk cId="4053000739" sldId="268"/>
            <ac:picMk id="2" creationId="{5C4E446B-B619-4FDD-9941-5C1AD722ED00}"/>
          </ac:picMkLst>
        </pc:picChg>
        <pc:picChg chg="add mod">
          <ac:chgData name="dhondup tsering" userId="425dcc2034446b72" providerId="LiveId" clId="{67034AB5-2DF5-4AEF-8CAC-DBC5B29DF6C5}" dt="2021-08-10T05:37:14.046" v="43"/>
          <ac:picMkLst>
            <pc:docMk/>
            <pc:sldMk cId="4053000739" sldId="268"/>
            <ac:picMk id="3" creationId="{EF41A9FB-C340-401A-B2DB-31CCD05D850E}"/>
          </ac:picMkLst>
        </pc:picChg>
      </pc:sldChg>
      <pc:sldChg chg="addSp modSp">
        <pc:chgData name="dhondup tsering" userId="425dcc2034446b72" providerId="LiveId" clId="{67034AB5-2DF5-4AEF-8CAC-DBC5B29DF6C5}" dt="2021-08-10T05:38:23.412" v="44"/>
        <pc:sldMkLst>
          <pc:docMk/>
          <pc:sldMk cId="3097559617" sldId="269"/>
        </pc:sldMkLst>
        <pc:picChg chg="add mod">
          <ac:chgData name="dhondup tsering" userId="425dcc2034446b72" providerId="LiveId" clId="{67034AB5-2DF5-4AEF-8CAC-DBC5B29DF6C5}" dt="2021-08-10T05:38:23.412" v="44"/>
          <ac:picMkLst>
            <pc:docMk/>
            <pc:sldMk cId="3097559617" sldId="269"/>
            <ac:picMk id="2" creationId="{069C577D-C3F3-4476-8EF3-444D2999D782}"/>
          </ac:picMkLst>
        </pc:picChg>
      </pc:sldChg>
      <pc:sldChg chg="addSp modSp">
        <pc:chgData name="dhondup tsering" userId="425dcc2034446b72" providerId="LiveId" clId="{67034AB5-2DF5-4AEF-8CAC-DBC5B29DF6C5}" dt="2021-08-10T05:39:00.444" v="45"/>
        <pc:sldMkLst>
          <pc:docMk/>
          <pc:sldMk cId="415415560" sldId="270"/>
        </pc:sldMkLst>
        <pc:picChg chg="add mod">
          <ac:chgData name="dhondup tsering" userId="425dcc2034446b72" providerId="LiveId" clId="{67034AB5-2DF5-4AEF-8CAC-DBC5B29DF6C5}" dt="2021-08-10T05:39:00.444" v="45"/>
          <ac:picMkLst>
            <pc:docMk/>
            <pc:sldMk cId="415415560" sldId="270"/>
            <ac:picMk id="2" creationId="{0BBF3C91-CC2E-426D-8E75-683B14807B4A}"/>
          </ac:picMkLst>
        </pc:picChg>
      </pc:sldChg>
      <pc:sldChg chg="addSp delSp modSp">
        <pc:chgData name="dhondup tsering" userId="425dcc2034446b72" providerId="LiveId" clId="{67034AB5-2DF5-4AEF-8CAC-DBC5B29DF6C5}" dt="2021-08-10T05:40:50.905" v="47"/>
        <pc:sldMkLst>
          <pc:docMk/>
          <pc:sldMk cId="4138472140" sldId="271"/>
        </pc:sldMkLst>
        <pc:picChg chg="add del mod">
          <ac:chgData name="dhondup tsering" userId="425dcc2034446b72" providerId="LiveId" clId="{67034AB5-2DF5-4AEF-8CAC-DBC5B29DF6C5}" dt="2021-08-10T05:40:50.905" v="47"/>
          <ac:picMkLst>
            <pc:docMk/>
            <pc:sldMk cId="4138472140" sldId="271"/>
            <ac:picMk id="2" creationId="{1F24DD0D-6C65-4EAA-916C-21D80D3C405D}"/>
          </ac:picMkLst>
        </pc:picChg>
        <pc:picChg chg="add mod">
          <ac:chgData name="dhondup tsering" userId="425dcc2034446b72" providerId="LiveId" clId="{67034AB5-2DF5-4AEF-8CAC-DBC5B29DF6C5}" dt="2021-08-10T05:40:50.905" v="47"/>
          <ac:picMkLst>
            <pc:docMk/>
            <pc:sldMk cId="4138472140" sldId="271"/>
            <ac:picMk id="3" creationId="{537B1676-2861-4B4E-A5F7-1930A3B44B6D}"/>
          </ac:picMkLst>
        </pc:picChg>
      </pc:sldChg>
    </pc:docChg>
  </pc:docChgLst>
  <pc:docChgLst>
    <pc:chgData name="Leonie Smith" userId="fed1330f33f5650e" providerId="LiveId" clId="{46CDADCF-A155-402D-81F8-1F4168A2B4C8}"/>
    <pc:docChg chg="modSld">
      <pc:chgData name="Leonie Smith" userId="fed1330f33f5650e" providerId="LiveId" clId="{46CDADCF-A155-402D-81F8-1F4168A2B4C8}" dt="2023-10-27T07:04:42.393" v="83" actId="20577"/>
      <pc:docMkLst>
        <pc:docMk/>
      </pc:docMkLst>
      <pc:sldChg chg="addSp delSp modSp mod modTransition modAnim">
        <pc:chgData name="Leonie Smith" userId="fed1330f33f5650e" providerId="LiveId" clId="{46CDADCF-A155-402D-81F8-1F4168A2B4C8}" dt="2023-10-25T07:45:06.774" v="8"/>
        <pc:sldMkLst>
          <pc:docMk/>
          <pc:sldMk cId="3348757415" sldId="256"/>
        </pc:sldMkLst>
        <pc:picChg chg="del">
          <ac:chgData name="Leonie Smith" userId="fed1330f33f5650e" providerId="LiveId" clId="{46CDADCF-A155-402D-81F8-1F4168A2B4C8}" dt="2023-10-25T07:44:36.315" v="4"/>
          <ac:picMkLst>
            <pc:docMk/>
            <pc:sldMk cId="3348757415" sldId="256"/>
            <ac:picMk id="2" creationId="{860C4BDE-62A8-4333-B51A-26AB3FD250F9}"/>
          </ac:picMkLst>
        </pc:picChg>
        <pc:picChg chg="add del mod">
          <ac:chgData name="Leonie Smith" userId="fed1330f33f5650e" providerId="LiveId" clId="{46CDADCF-A155-402D-81F8-1F4168A2B4C8}" dt="2023-10-25T07:44:41.865" v="5"/>
          <ac:picMkLst>
            <pc:docMk/>
            <pc:sldMk cId="3348757415" sldId="256"/>
            <ac:picMk id="5" creationId="{F1742FCF-17D8-0B78-5120-523069288FF7}"/>
          </ac:picMkLst>
        </pc:picChg>
        <pc:picChg chg="add del mod">
          <ac:chgData name="Leonie Smith" userId="fed1330f33f5650e" providerId="LiveId" clId="{46CDADCF-A155-402D-81F8-1F4168A2B4C8}" dt="2023-10-25T07:45:01.178" v="7"/>
          <ac:picMkLst>
            <pc:docMk/>
            <pc:sldMk cId="3348757415" sldId="256"/>
            <ac:picMk id="7" creationId="{49A607C1-EFC2-00AF-C2BD-7F7F1CB5D720}"/>
          </ac:picMkLst>
        </pc:picChg>
        <pc:picChg chg="add del mod ord">
          <ac:chgData name="Leonie Smith" userId="fed1330f33f5650e" providerId="LiveId" clId="{46CDADCF-A155-402D-81F8-1F4168A2B4C8}" dt="2023-10-25T07:45:06.774" v="8"/>
          <ac:picMkLst>
            <pc:docMk/>
            <pc:sldMk cId="3348757415" sldId="256"/>
            <ac:picMk id="12" creationId="{9D4D9BB8-8568-DAB4-8C7E-4BDC74E7AA05}"/>
          </ac:picMkLst>
        </pc:picChg>
        <pc:picChg chg="add mod">
          <ac:chgData name="Leonie Smith" userId="fed1330f33f5650e" providerId="LiveId" clId="{46CDADCF-A155-402D-81F8-1F4168A2B4C8}" dt="2023-10-25T07:45:06.774" v="8"/>
          <ac:picMkLst>
            <pc:docMk/>
            <pc:sldMk cId="3348757415" sldId="256"/>
            <ac:picMk id="13" creationId="{C8FCC390-F108-9059-F70E-4E8F06E9CEDC}"/>
          </ac:picMkLst>
        </pc:picChg>
      </pc:sldChg>
      <pc:sldChg chg="addSp delSp modSp mod modTransition modAnim">
        <pc:chgData name="Leonie Smith" userId="fed1330f33f5650e" providerId="LiveId" clId="{46CDADCF-A155-402D-81F8-1F4168A2B4C8}" dt="2023-10-25T07:45:47.487" v="11"/>
        <pc:sldMkLst>
          <pc:docMk/>
          <pc:sldMk cId="1018574621" sldId="257"/>
        </pc:sldMkLst>
        <pc:picChg chg="add del mod">
          <ac:chgData name="Leonie Smith" userId="fed1330f33f5650e" providerId="LiveId" clId="{46CDADCF-A155-402D-81F8-1F4168A2B4C8}" dt="2023-10-25T07:45:47.487" v="11"/>
          <ac:picMkLst>
            <pc:docMk/>
            <pc:sldMk cId="1018574621" sldId="257"/>
            <ac:picMk id="3" creationId="{42FB201D-EECD-3B6E-D182-BAAEAFF7E7AC}"/>
          </ac:picMkLst>
        </pc:picChg>
        <pc:picChg chg="del">
          <ac:chgData name="Leonie Smith" userId="fed1330f33f5650e" providerId="LiveId" clId="{46CDADCF-A155-402D-81F8-1F4168A2B4C8}" dt="2023-10-25T07:45:29.938" v="10"/>
          <ac:picMkLst>
            <pc:docMk/>
            <pc:sldMk cId="1018574621" sldId="257"/>
            <ac:picMk id="5" creationId="{B40D4A77-BE72-440F-8832-FCEA13FD5025}"/>
          </ac:picMkLst>
        </pc:picChg>
        <pc:picChg chg="add mod">
          <ac:chgData name="Leonie Smith" userId="fed1330f33f5650e" providerId="LiveId" clId="{46CDADCF-A155-402D-81F8-1F4168A2B4C8}" dt="2023-10-25T07:45:47.487" v="11"/>
          <ac:picMkLst>
            <pc:docMk/>
            <pc:sldMk cId="1018574621" sldId="257"/>
            <ac:picMk id="8" creationId="{EA754083-801A-D7B9-9E55-3C41E75FBBFE}"/>
          </ac:picMkLst>
        </pc:picChg>
      </pc:sldChg>
      <pc:sldChg chg="addSp delSp modSp mod modTransition modAnim">
        <pc:chgData name="Leonie Smith" userId="fed1330f33f5650e" providerId="LiveId" clId="{46CDADCF-A155-402D-81F8-1F4168A2B4C8}" dt="2023-10-25T07:46:24.405" v="14"/>
        <pc:sldMkLst>
          <pc:docMk/>
          <pc:sldMk cId="525752733" sldId="258"/>
        </pc:sldMkLst>
        <pc:picChg chg="del">
          <ac:chgData name="Leonie Smith" userId="fed1330f33f5650e" providerId="LiveId" clId="{46CDADCF-A155-402D-81F8-1F4168A2B4C8}" dt="2023-10-25T07:46:14.234" v="13"/>
          <ac:picMkLst>
            <pc:docMk/>
            <pc:sldMk cId="525752733" sldId="258"/>
            <ac:picMk id="3" creationId="{713A109E-9017-4003-9401-136461067143}"/>
          </ac:picMkLst>
        </pc:picChg>
        <pc:picChg chg="add del mod">
          <ac:chgData name="Leonie Smith" userId="fed1330f33f5650e" providerId="LiveId" clId="{46CDADCF-A155-402D-81F8-1F4168A2B4C8}" dt="2023-10-25T07:46:24.405" v="14"/>
          <ac:picMkLst>
            <pc:docMk/>
            <pc:sldMk cId="525752733" sldId="258"/>
            <ac:picMk id="5" creationId="{70204C3D-52EC-F38C-4A1B-A80F33974135}"/>
          </ac:picMkLst>
        </pc:picChg>
        <pc:picChg chg="add mod">
          <ac:chgData name="Leonie Smith" userId="fed1330f33f5650e" providerId="LiveId" clId="{46CDADCF-A155-402D-81F8-1F4168A2B4C8}" dt="2023-10-25T07:46:24.405" v="14"/>
          <ac:picMkLst>
            <pc:docMk/>
            <pc:sldMk cId="525752733" sldId="258"/>
            <ac:picMk id="7" creationId="{10019B60-E9FE-3331-120F-8152CC12B384}"/>
          </ac:picMkLst>
        </pc:picChg>
      </pc:sldChg>
      <pc:sldChg chg="addSp delSp modSp mod modTransition modAnim">
        <pc:chgData name="Leonie Smith" userId="fed1330f33f5650e" providerId="LiveId" clId="{46CDADCF-A155-402D-81F8-1F4168A2B4C8}" dt="2023-10-25T07:47:16.282" v="17"/>
        <pc:sldMkLst>
          <pc:docMk/>
          <pc:sldMk cId="3459794170" sldId="259"/>
        </pc:sldMkLst>
        <pc:picChg chg="add del mod">
          <ac:chgData name="Leonie Smith" userId="fed1330f33f5650e" providerId="LiveId" clId="{46CDADCF-A155-402D-81F8-1F4168A2B4C8}" dt="2023-10-25T07:47:16.282" v="17"/>
          <ac:picMkLst>
            <pc:docMk/>
            <pc:sldMk cId="3459794170" sldId="259"/>
            <ac:picMk id="3" creationId="{67E50EE1-5176-23D7-E299-95F7ED5D873B}"/>
          </ac:picMkLst>
        </pc:picChg>
        <pc:picChg chg="add mod">
          <ac:chgData name="Leonie Smith" userId="fed1330f33f5650e" providerId="LiveId" clId="{46CDADCF-A155-402D-81F8-1F4168A2B4C8}" dt="2023-10-25T07:47:16.282" v="17"/>
          <ac:picMkLst>
            <pc:docMk/>
            <pc:sldMk cId="3459794170" sldId="259"/>
            <ac:picMk id="5" creationId="{7311342D-A46B-8AF0-BB36-5775F3469EB9}"/>
          </ac:picMkLst>
        </pc:picChg>
        <pc:picChg chg="del">
          <ac:chgData name="Leonie Smith" userId="fed1330f33f5650e" providerId="LiveId" clId="{46CDADCF-A155-402D-81F8-1F4168A2B4C8}" dt="2023-10-25T07:46:56.514" v="16"/>
          <ac:picMkLst>
            <pc:docMk/>
            <pc:sldMk cId="3459794170" sldId="259"/>
            <ac:picMk id="9" creationId="{93C9C292-A1CA-4D4D-A5E6-66D2EEDD73B5}"/>
          </ac:picMkLst>
        </pc:picChg>
      </pc:sldChg>
      <pc:sldChg chg="addSp delSp modSp mod modTransition modAnim">
        <pc:chgData name="Leonie Smith" userId="fed1330f33f5650e" providerId="LiveId" clId="{46CDADCF-A155-402D-81F8-1F4168A2B4C8}" dt="2023-10-25T07:48:30.778" v="23"/>
        <pc:sldMkLst>
          <pc:docMk/>
          <pc:sldMk cId="1204998267" sldId="260"/>
        </pc:sldMkLst>
        <pc:picChg chg="del">
          <ac:chgData name="Leonie Smith" userId="fed1330f33f5650e" providerId="LiveId" clId="{46CDADCF-A155-402D-81F8-1F4168A2B4C8}" dt="2023-10-25T07:47:46.974" v="19"/>
          <ac:picMkLst>
            <pc:docMk/>
            <pc:sldMk cId="1204998267" sldId="260"/>
            <ac:picMk id="2" creationId="{1C5B34B4-EAF7-4E4F-BFD4-6B248EAB34A7}"/>
          </ac:picMkLst>
        </pc:picChg>
        <pc:picChg chg="add del mod">
          <ac:chgData name="Leonie Smith" userId="fed1330f33f5650e" providerId="LiveId" clId="{46CDADCF-A155-402D-81F8-1F4168A2B4C8}" dt="2023-10-25T07:47:57.929" v="20"/>
          <ac:picMkLst>
            <pc:docMk/>
            <pc:sldMk cId="1204998267" sldId="260"/>
            <ac:picMk id="5" creationId="{605B3AA6-B140-4913-E870-445BFF7D7C89}"/>
          </ac:picMkLst>
        </pc:picChg>
        <pc:picChg chg="add del mod">
          <ac:chgData name="Leonie Smith" userId="fed1330f33f5650e" providerId="LiveId" clId="{46CDADCF-A155-402D-81F8-1F4168A2B4C8}" dt="2023-10-25T07:48:19.814" v="22"/>
          <ac:picMkLst>
            <pc:docMk/>
            <pc:sldMk cId="1204998267" sldId="260"/>
            <ac:picMk id="7" creationId="{F4295685-C354-5766-7E31-114285C8F2AE}"/>
          </ac:picMkLst>
        </pc:picChg>
        <pc:picChg chg="add del mod ord">
          <ac:chgData name="Leonie Smith" userId="fed1330f33f5650e" providerId="LiveId" clId="{46CDADCF-A155-402D-81F8-1F4168A2B4C8}" dt="2023-10-25T07:48:30.778" v="23"/>
          <ac:picMkLst>
            <pc:docMk/>
            <pc:sldMk cId="1204998267" sldId="260"/>
            <ac:picMk id="12" creationId="{84574AF8-BA79-D377-F8DD-7022FF819752}"/>
          </ac:picMkLst>
        </pc:picChg>
        <pc:picChg chg="add mod">
          <ac:chgData name="Leonie Smith" userId="fed1330f33f5650e" providerId="LiveId" clId="{46CDADCF-A155-402D-81F8-1F4168A2B4C8}" dt="2023-10-25T07:48:30.778" v="23"/>
          <ac:picMkLst>
            <pc:docMk/>
            <pc:sldMk cId="1204998267" sldId="260"/>
            <ac:picMk id="13" creationId="{57475A2A-2410-7694-7A9F-388C5ED3E12E}"/>
          </ac:picMkLst>
        </pc:picChg>
      </pc:sldChg>
      <pc:sldChg chg="addSp delSp modSp mod modTransition modAnim">
        <pc:chgData name="Leonie Smith" userId="fed1330f33f5650e" providerId="LiveId" clId="{46CDADCF-A155-402D-81F8-1F4168A2B4C8}" dt="2023-10-25T07:49:14.346" v="26"/>
        <pc:sldMkLst>
          <pc:docMk/>
          <pc:sldMk cId="3728152200" sldId="261"/>
        </pc:sldMkLst>
        <pc:picChg chg="add del mod">
          <ac:chgData name="Leonie Smith" userId="fed1330f33f5650e" providerId="LiveId" clId="{46CDADCF-A155-402D-81F8-1F4168A2B4C8}" dt="2023-10-25T07:49:14.346" v="26"/>
          <ac:picMkLst>
            <pc:docMk/>
            <pc:sldMk cId="3728152200" sldId="261"/>
            <ac:picMk id="3" creationId="{DF3EF2E9-D849-B76A-867F-E3837DAC3D95}"/>
          </ac:picMkLst>
        </pc:picChg>
        <pc:picChg chg="add mod">
          <ac:chgData name="Leonie Smith" userId="fed1330f33f5650e" providerId="LiveId" clId="{46CDADCF-A155-402D-81F8-1F4168A2B4C8}" dt="2023-10-25T07:49:14.346" v="26"/>
          <ac:picMkLst>
            <pc:docMk/>
            <pc:sldMk cId="3728152200" sldId="261"/>
            <ac:picMk id="5" creationId="{E6FABC86-B870-FB55-65A3-B132B3A75977}"/>
          </ac:picMkLst>
        </pc:picChg>
        <pc:picChg chg="del">
          <ac:chgData name="Leonie Smith" userId="fed1330f33f5650e" providerId="LiveId" clId="{46CDADCF-A155-402D-81F8-1F4168A2B4C8}" dt="2023-10-25T07:48:56.161" v="25"/>
          <ac:picMkLst>
            <pc:docMk/>
            <pc:sldMk cId="3728152200" sldId="261"/>
            <ac:picMk id="9" creationId="{9B5A4ACF-A7F1-4A72-9DC8-D2362759B173}"/>
          </ac:picMkLst>
        </pc:picChg>
      </pc:sldChg>
      <pc:sldChg chg="addSp delSp modSp mod modTransition modAnim">
        <pc:chgData name="Leonie Smith" userId="fed1330f33f5650e" providerId="LiveId" clId="{46CDADCF-A155-402D-81F8-1F4168A2B4C8}" dt="2023-10-25T07:50:34.999" v="32"/>
        <pc:sldMkLst>
          <pc:docMk/>
          <pc:sldMk cId="3350226380" sldId="262"/>
        </pc:sldMkLst>
        <pc:picChg chg="add del mod">
          <ac:chgData name="Leonie Smith" userId="fed1330f33f5650e" providerId="LiveId" clId="{46CDADCF-A155-402D-81F8-1F4168A2B4C8}" dt="2023-10-25T07:50:03.256" v="29"/>
          <ac:picMkLst>
            <pc:docMk/>
            <pc:sldMk cId="3350226380" sldId="262"/>
            <ac:picMk id="3" creationId="{263BFDCB-3DA8-8AC8-F7D2-17FE5722F74D}"/>
          </ac:picMkLst>
        </pc:picChg>
        <pc:picChg chg="del">
          <ac:chgData name="Leonie Smith" userId="fed1330f33f5650e" providerId="LiveId" clId="{46CDADCF-A155-402D-81F8-1F4168A2B4C8}" dt="2023-10-25T07:49:52.258" v="28"/>
          <ac:picMkLst>
            <pc:docMk/>
            <pc:sldMk cId="3350226380" sldId="262"/>
            <ac:picMk id="5" creationId="{6CADF6EF-8F8F-4F22-865A-AC79BC34FC79}"/>
          </ac:picMkLst>
        </pc:picChg>
        <pc:picChg chg="add del mod">
          <ac:chgData name="Leonie Smith" userId="fed1330f33f5650e" providerId="LiveId" clId="{46CDADCF-A155-402D-81F8-1F4168A2B4C8}" dt="2023-10-25T07:50:23.824" v="31"/>
          <ac:picMkLst>
            <pc:docMk/>
            <pc:sldMk cId="3350226380" sldId="262"/>
            <ac:picMk id="7" creationId="{868F9D84-1428-22F5-1E03-99B9B2D34A34}"/>
          </ac:picMkLst>
        </pc:picChg>
        <pc:picChg chg="add del mod ord">
          <ac:chgData name="Leonie Smith" userId="fed1330f33f5650e" providerId="LiveId" clId="{46CDADCF-A155-402D-81F8-1F4168A2B4C8}" dt="2023-10-25T07:50:34.999" v="32"/>
          <ac:picMkLst>
            <pc:docMk/>
            <pc:sldMk cId="3350226380" sldId="262"/>
            <ac:picMk id="12" creationId="{9E30AF11-FE2A-44A3-6065-03B32CC7D784}"/>
          </ac:picMkLst>
        </pc:picChg>
        <pc:picChg chg="add mod">
          <ac:chgData name="Leonie Smith" userId="fed1330f33f5650e" providerId="LiveId" clId="{46CDADCF-A155-402D-81F8-1F4168A2B4C8}" dt="2023-10-25T07:50:34.999" v="32"/>
          <ac:picMkLst>
            <pc:docMk/>
            <pc:sldMk cId="3350226380" sldId="262"/>
            <ac:picMk id="13" creationId="{1B6925F4-F646-8A2C-F6EB-8A86316B63E2}"/>
          </ac:picMkLst>
        </pc:picChg>
      </pc:sldChg>
      <pc:sldChg chg="addSp delSp modSp mod modTransition modAnim">
        <pc:chgData name="Leonie Smith" userId="fed1330f33f5650e" providerId="LiveId" clId="{46CDADCF-A155-402D-81F8-1F4168A2B4C8}" dt="2023-10-25T07:52:17.831" v="44"/>
        <pc:sldMkLst>
          <pc:docMk/>
          <pc:sldMk cId="814010234" sldId="263"/>
        </pc:sldMkLst>
        <pc:picChg chg="del">
          <ac:chgData name="Leonie Smith" userId="fed1330f33f5650e" providerId="LiveId" clId="{46CDADCF-A155-402D-81F8-1F4168A2B4C8}" dt="2023-10-25T07:51:00.081" v="34"/>
          <ac:picMkLst>
            <pc:docMk/>
            <pc:sldMk cId="814010234" sldId="263"/>
            <ac:picMk id="2" creationId="{74A716CA-7A3B-4D9F-81FA-97F81ADD31B9}"/>
          </ac:picMkLst>
        </pc:picChg>
        <pc:picChg chg="add del mod">
          <ac:chgData name="Leonie Smith" userId="fed1330f33f5650e" providerId="LiveId" clId="{46CDADCF-A155-402D-81F8-1F4168A2B4C8}" dt="2023-10-25T07:51:11.680" v="35"/>
          <ac:picMkLst>
            <pc:docMk/>
            <pc:sldMk cId="814010234" sldId="263"/>
            <ac:picMk id="5" creationId="{74CA562B-6190-8E99-4439-A7754DAB42BA}"/>
          </ac:picMkLst>
        </pc:picChg>
        <pc:picChg chg="add del mod">
          <ac:chgData name="Leonie Smith" userId="fed1330f33f5650e" providerId="LiveId" clId="{46CDADCF-A155-402D-81F8-1F4168A2B4C8}" dt="2023-10-25T07:51:33.308" v="37"/>
          <ac:picMkLst>
            <pc:docMk/>
            <pc:sldMk cId="814010234" sldId="263"/>
            <ac:picMk id="7" creationId="{EF192B56-D219-C66D-2B6D-5DDD335739EB}"/>
          </ac:picMkLst>
        </pc:picChg>
        <pc:picChg chg="add del mod ord">
          <ac:chgData name="Leonie Smith" userId="fed1330f33f5650e" providerId="LiveId" clId="{46CDADCF-A155-402D-81F8-1F4168A2B4C8}" dt="2023-10-25T07:51:39.413" v="38"/>
          <ac:picMkLst>
            <pc:docMk/>
            <pc:sldMk cId="814010234" sldId="263"/>
            <ac:picMk id="10" creationId="{8D462746-D2C9-B231-75F4-AEFA4CB74F3A}"/>
          </ac:picMkLst>
        </pc:picChg>
        <pc:picChg chg="add del mod">
          <ac:chgData name="Leonie Smith" userId="fed1330f33f5650e" providerId="LiveId" clId="{46CDADCF-A155-402D-81F8-1F4168A2B4C8}" dt="2023-10-25T07:51:49.965" v="40"/>
          <ac:picMkLst>
            <pc:docMk/>
            <pc:sldMk cId="814010234" sldId="263"/>
            <ac:picMk id="11" creationId="{94A2D631-D4DE-D3DE-1D52-86673F19EE89}"/>
          </ac:picMkLst>
        </pc:picChg>
        <pc:picChg chg="add del mod ord">
          <ac:chgData name="Leonie Smith" userId="fed1330f33f5650e" providerId="LiveId" clId="{46CDADCF-A155-402D-81F8-1F4168A2B4C8}" dt="2023-10-25T07:52:01.036" v="41"/>
          <ac:picMkLst>
            <pc:docMk/>
            <pc:sldMk cId="814010234" sldId="263"/>
            <ac:picMk id="14" creationId="{840462E6-0488-FEE8-E18A-FE80D6E8B872}"/>
          </ac:picMkLst>
        </pc:picChg>
        <pc:picChg chg="add del mod">
          <ac:chgData name="Leonie Smith" userId="fed1330f33f5650e" providerId="LiveId" clId="{46CDADCF-A155-402D-81F8-1F4168A2B4C8}" dt="2023-10-25T07:52:06.200" v="43"/>
          <ac:picMkLst>
            <pc:docMk/>
            <pc:sldMk cId="814010234" sldId="263"/>
            <ac:picMk id="15" creationId="{3325EEDE-48BD-47BF-7832-E93FD329AB99}"/>
          </ac:picMkLst>
        </pc:picChg>
        <pc:picChg chg="add del mod ord">
          <ac:chgData name="Leonie Smith" userId="fed1330f33f5650e" providerId="LiveId" clId="{46CDADCF-A155-402D-81F8-1F4168A2B4C8}" dt="2023-10-25T07:52:17.831" v="44"/>
          <ac:picMkLst>
            <pc:docMk/>
            <pc:sldMk cId="814010234" sldId="263"/>
            <ac:picMk id="18" creationId="{4D4A3F42-9E93-34CC-2D1A-F9D808AE2FFD}"/>
          </ac:picMkLst>
        </pc:picChg>
        <pc:picChg chg="add mod">
          <ac:chgData name="Leonie Smith" userId="fed1330f33f5650e" providerId="LiveId" clId="{46CDADCF-A155-402D-81F8-1F4168A2B4C8}" dt="2023-10-25T07:52:17.831" v="44"/>
          <ac:picMkLst>
            <pc:docMk/>
            <pc:sldMk cId="814010234" sldId="263"/>
            <ac:picMk id="19" creationId="{D6499457-E08C-D543-A416-990B00BAB34A}"/>
          </ac:picMkLst>
        </pc:picChg>
      </pc:sldChg>
      <pc:sldChg chg="addSp delSp modSp mod modTransition modAnim">
        <pc:chgData name="Leonie Smith" userId="fed1330f33f5650e" providerId="LiveId" clId="{46CDADCF-A155-402D-81F8-1F4168A2B4C8}" dt="2023-10-25T07:53:13.739" v="47"/>
        <pc:sldMkLst>
          <pc:docMk/>
          <pc:sldMk cId="302978315" sldId="264"/>
        </pc:sldMkLst>
        <pc:picChg chg="add del mod">
          <ac:chgData name="Leonie Smith" userId="fed1330f33f5650e" providerId="LiveId" clId="{46CDADCF-A155-402D-81F8-1F4168A2B4C8}" dt="2023-10-25T07:53:13.739" v="47"/>
          <ac:picMkLst>
            <pc:docMk/>
            <pc:sldMk cId="302978315" sldId="264"/>
            <ac:picMk id="3" creationId="{5D3FC59D-B245-3922-6001-3C9EA0F48A0B}"/>
          </ac:picMkLst>
        </pc:picChg>
        <pc:picChg chg="add mod">
          <ac:chgData name="Leonie Smith" userId="fed1330f33f5650e" providerId="LiveId" clId="{46CDADCF-A155-402D-81F8-1F4168A2B4C8}" dt="2023-10-25T07:53:13.739" v="47"/>
          <ac:picMkLst>
            <pc:docMk/>
            <pc:sldMk cId="302978315" sldId="264"/>
            <ac:picMk id="5" creationId="{C12A48DA-9DA2-2575-0954-DF40DCDB9D9D}"/>
          </ac:picMkLst>
        </pc:picChg>
        <pc:picChg chg="del">
          <ac:chgData name="Leonie Smith" userId="fed1330f33f5650e" providerId="LiveId" clId="{46CDADCF-A155-402D-81F8-1F4168A2B4C8}" dt="2023-10-25T07:52:54.473" v="46"/>
          <ac:picMkLst>
            <pc:docMk/>
            <pc:sldMk cId="302978315" sldId="264"/>
            <ac:picMk id="12" creationId="{B459E7A1-10AC-43A8-96B8-FBB6FADE70D5}"/>
          </ac:picMkLst>
        </pc:picChg>
      </pc:sldChg>
      <pc:sldChg chg="addSp delSp modSp mod modTransition modAnim">
        <pc:chgData name="Leonie Smith" userId="fed1330f33f5650e" providerId="LiveId" clId="{46CDADCF-A155-402D-81F8-1F4168A2B4C8}" dt="2023-10-25T07:54:11.320" v="50"/>
        <pc:sldMkLst>
          <pc:docMk/>
          <pc:sldMk cId="4053000739" sldId="268"/>
        </pc:sldMkLst>
        <pc:picChg chg="add del mod">
          <ac:chgData name="Leonie Smith" userId="fed1330f33f5650e" providerId="LiveId" clId="{46CDADCF-A155-402D-81F8-1F4168A2B4C8}" dt="2023-10-25T07:54:11.320" v="50"/>
          <ac:picMkLst>
            <pc:docMk/>
            <pc:sldMk cId="4053000739" sldId="268"/>
            <ac:picMk id="3" creationId="{94E0738B-4E25-E6E3-C686-F108ECD7E4FC}"/>
          </ac:picMkLst>
        </pc:picChg>
        <pc:picChg chg="add mod">
          <ac:chgData name="Leonie Smith" userId="fed1330f33f5650e" providerId="LiveId" clId="{46CDADCF-A155-402D-81F8-1F4168A2B4C8}" dt="2023-10-25T07:54:11.320" v="50"/>
          <ac:picMkLst>
            <pc:docMk/>
            <pc:sldMk cId="4053000739" sldId="268"/>
            <ac:picMk id="5" creationId="{07AD3AA6-C560-4380-A856-0FE167AAEAB5}"/>
          </ac:picMkLst>
        </pc:picChg>
        <pc:picChg chg="del">
          <ac:chgData name="Leonie Smith" userId="fed1330f33f5650e" providerId="LiveId" clId="{46CDADCF-A155-402D-81F8-1F4168A2B4C8}" dt="2023-10-25T07:53:57.574" v="49"/>
          <ac:picMkLst>
            <pc:docMk/>
            <pc:sldMk cId="4053000739" sldId="268"/>
            <ac:picMk id="10" creationId="{F9AA2544-1055-4D52-ACC3-3BE6741A160E}"/>
          </ac:picMkLst>
        </pc:picChg>
      </pc:sldChg>
      <pc:sldChg chg="addSp delSp modSp mod modTransition modAnim">
        <pc:chgData name="Leonie Smith" userId="fed1330f33f5650e" providerId="LiveId" clId="{46CDADCF-A155-402D-81F8-1F4168A2B4C8}" dt="2023-10-25T07:55:06.468" v="53"/>
        <pc:sldMkLst>
          <pc:docMk/>
          <pc:sldMk cId="3097559617" sldId="269"/>
        </pc:sldMkLst>
        <pc:picChg chg="add del mod">
          <ac:chgData name="Leonie Smith" userId="fed1330f33f5650e" providerId="LiveId" clId="{46CDADCF-A155-402D-81F8-1F4168A2B4C8}" dt="2023-10-25T07:55:06.468" v="53"/>
          <ac:picMkLst>
            <pc:docMk/>
            <pc:sldMk cId="3097559617" sldId="269"/>
            <ac:picMk id="3" creationId="{1293D671-2178-A236-1524-D26C2BF3B91C}"/>
          </ac:picMkLst>
        </pc:picChg>
        <pc:picChg chg="add mod">
          <ac:chgData name="Leonie Smith" userId="fed1330f33f5650e" providerId="LiveId" clId="{46CDADCF-A155-402D-81F8-1F4168A2B4C8}" dt="2023-10-25T07:55:06.468" v="53"/>
          <ac:picMkLst>
            <pc:docMk/>
            <pc:sldMk cId="3097559617" sldId="269"/>
            <ac:picMk id="5" creationId="{02AE0B19-4D2E-AA6C-51D5-2E55CE997194}"/>
          </ac:picMkLst>
        </pc:picChg>
        <pc:picChg chg="del">
          <ac:chgData name="Leonie Smith" userId="fed1330f33f5650e" providerId="LiveId" clId="{46CDADCF-A155-402D-81F8-1F4168A2B4C8}" dt="2023-10-25T07:54:53.641" v="52"/>
          <ac:picMkLst>
            <pc:docMk/>
            <pc:sldMk cId="3097559617" sldId="269"/>
            <ac:picMk id="7" creationId="{AB2A21F5-1BF6-4718-A7A2-693F26E90952}"/>
          </ac:picMkLst>
        </pc:picChg>
      </pc:sldChg>
      <pc:sldChg chg="addSp delSp modSp mod modTransition modAnim">
        <pc:chgData name="Leonie Smith" userId="fed1330f33f5650e" providerId="LiveId" clId="{46CDADCF-A155-402D-81F8-1F4168A2B4C8}" dt="2023-10-25T07:56:33.855" v="62"/>
        <pc:sldMkLst>
          <pc:docMk/>
          <pc:sldMk cId="415415560" sldId="270"/>
        </pc:sldMkLst>
        <pc:picChg chg="add del mod">
          <ac:chgData name="Leonie Smith" userId="fed1330f33f5650e" providerId="LiveId" clId="{46CDADCF-A155-402D-81F8-1F4168A2B4C8}" dt="2023-10-25T07:55:41.332" v="56"/>
          <ac:picMkLst>
            <pc:docMk/>
            <pc:sldMk cId="415415560" sldId="270"/>
            <ac:picMk id="3" creationId="{4DD3FA13-9BEC-2D5D-ABCF-5C3B35160B65}"/>
          </ac:picMkLst>
        </pc:picChg>
        <pc:picChg chg="add del mod">
          <ac:chgData name="Leonie Smith" userId="fed1330f33f5650e" providerId="LiveId" clId="{46CDADCF-A155-402D-81F8-1F4168A2B4C8}" dt="2023-10-25T07:56:09.702" v="58"/>
          <ac:picMkLst>
            <pc:docMk/>
            <pc:sldMk cId="415415560" sldId="270"/>
            <ac:picMk id="5" creationId="{01615749-D088-6DCE-AE10-069B4C6F055E}"/>
          </ac:picMkLst>
        </pc:picChg>
        <pc:picChg chg="del">
          <ac:chgData name="Leonie Smith" userId="fed1330f33f5650e" providerId="LiveId" clId="{46CDADCF-A155-402D-81F8-1F4168A2B4C8}" dt="2023-10-25T07:55:30.989" v="55"/>
          <ac:picMkLst>
            <pc:docMk/>
            <pc:sldMk cId="415415560" sldId="270"/>
            <ac:picMk id="8" creationId="{85F10438-3EA1-444C-AC67-52806C0912E5}"/>
          </ac:picMkLst>
        </pc:picChg>
        <pc:picChg chg="add del mod ord">
          <ac:chgData name="Leonie Smith" userId="fed1330f33f5650e" providerId="LiveId" clId="{46CDADCF-A155-402D-81F8-1F4168A2B4C8}" dt="2023-10-25T07:56:19.543" v="59"/>
          <ac:picMkLst>
            <pc:docMk/>
            <pc:sldMk cId="415415560" sldId="270"/>
            <ac:picMk id="11" creationId="{A92C5C25-A576-80F5-4DAC-F3AA1EA60807}"/>
          </ac:picMkLst>
        </pc:picChg>
        <pc:picChg chg="add del mod">
          <ac:chgData name="Leonie Smith" userId="fed1330f33f5650e" providerId="LiveId" clId="{46CDADCF-A155-402D-81F8-1F4168A2B4C8}" dt="2023-10-25T07:56:23.520" v="61"/>
          <ac:picMkLst>
            <pc:docMk/>
            <pc:sldMk cId="415415560" sldId="270"/>
            <ac:picMk id="12" creationId="{D407C4A5-DC6E-845A-94F8-A0EAEF9D15D0}"/>
          </ac:picMkLst>
        </pc:picChg>
        <pc:picChg chg="add del mod ord">
          <ac:chgData name="Leonie Smith" userId="fed1330f33f5650e" providerId="LiveId" clId="{46CDADCF-A155-402D-81F8-1F4168A2B4C8}" dt="2023-10-25T07:56:33.855" v="62"/>
          <ac:picMkLst>
            <pc:docMk/>
            <pc:sldMk cId="415415560" sldId="270"/>
            <ac:picMk id="15" creationId="{73395E89-3AAE-FADB-A90F-5060EDFCF55E}"/>
          </ac:picMkLst>
        </pc:picChg>
        <pc:picChg chg="add mod">
          <ac:chgData name="Leonie Smith" userId="fed1330f33f5650e" providerId="LiveId" clId="{46CDADCF-A155-402D-81F8-1F4168A2B4C8}" dt="2023-10-25T07:56:33.855" v="62"/>
          <ac:picMkLst>
            <pc:docMk/>
            <pc:sldMk cId="415415560" sldId="270"/>
            <ac:picMk id="16" creationId="{019F6E98-9535-15BD-D29B-911E2F5F0BBA}"/>
          </ac:picMkLst>
        </pc:picChg>
      </pc:sldChg>
      <pc:sldChg chg="addSp delSp modSp mod modTransition modAnim">
        <pc:chgData name="Leonie Smith" userId="fed1330f33f5650e" providerId="LiveId" clId="{46CDADCF-A155-402D-81F8-1F4168A2B4C8}" dt="2023-10-25T07:58:24.638" v="71"/>
        <pc:sldMkLst>
          <pc:docMk/>
          <pc:sldMk cId="4138472140" sldId="271"/>
        </pc:sldMkLst>
        <pc:picChg chg="del">
          <ac:chgData name="Leonie Smith" userId="fed1330f33f5650e" providerId="LiveId" clId="{46CDADCF-A155-402D-81F8-1F4168A2B4C8}" dt="2023-10-25T07:57:00.409" v="64"/>
          <ac:picMkLst>
            <pc:docMk/>
            <pc:sldMk cId="4138472140" sldId="271"/>
            <ac:picMk id="2" creationId="{15970589-F108-48F0-A642-2D1650E57EA5}"/>
          </ac:picMkLst>
        </pc:picChg>
        <pc:picChg chg="add del mod">
          <ac:chgData name="Leonie Smith" userId="fed1330f33f5650e" providerId="LiveId" clId="{46CDADCF-A155-402D-81F8-1F4168A2B4C8}" dt="2023-10-25T07:57:11.563" v="65"/>
          <ac:picMkLst>
            <pc:docMk/>
            <pc:sldMk cId="4138472140" sldId="271"/>
            <ac:picMk id="5" creationId="{54741F47-E6BE-B08A-A6FA-F835E75E9BA6}"/>
          </ac:picMkLst>
        </pc:picChg>
        <pc:picChg chg="add del mod">
          <ac:chgData name="Leonie Smith" userId="fed1330f33f5650e" providerId="LiveId" clId="{46CDADCF-A155-402D-81F8-1F4168A2B4C8}" dt="2023-10-25T07:57:16.651" v="67"/>
          <ac:picMkLst>
            <pc:docMk/>
            <pc:sldMk cId="4138472140" sldId="271"/>
            <ac:picMk id="7" creationId="{16E0DCFD-03A2-4234-8659-14F3080EF785}"/>
          </ac:picMkLst>
        </pc:picChg>
        <pc:picChg chg="add del mod ord">
          <ac:chgData name="Leonie Smith" userId="fed1330f33f5650e" providerId="LiveId" clId="{46CDADCF-A155-402D-81F8-1F4168A2B4C8}" dt="2023-10-25T07:57:24.627" v="68"/>
          <ac:picMkLst>
            <pc:docMk/>
            <pc:sldMk cId="4138472140" sldId="271"/>
            <ac:picMk id="10" creationId="{4F2854C7-3CF9-5EC9-2BF7-DFAF3CEC92CC}"/>
          </ac:picMkLst>
        </pc:picChg>
        <pc:picChg chg="add del mod">
          <ac:chgData name="Leonie Smith" userId="fed1330f33f5650e" providerId="LiveId" clId="{46CDADCF-A155-402D-81F8-1F4168A2B4C8}" dt="2023-10-25T07:58:07.750" v="70"/>
          <ac:picMkLst>
            <pc:docMk/>
            <pc:sldMk cId="4138472140" sldId="271"/>
            <ac:picMk id="11" creationId="{3CFDE8D6-D922-ABCF-9937-C061B204BE7C}"/>
          </ac:picMkLst>
        </pc:picChg>
        <pc:picChg chg="add del mod ord">
          <ac:chgData name="Leonie Smith" userId="fed1330f33f5650e" providerId="LiveId" clId="{46CDADCF-A155-402D-81F8-1F4168A2B4C8}" dt="2023-10-25T07:58:24.638" v="71"/>
          <ac:picMkLst>
            <pc:docMk/>
            <pc:sldMk cId="4138472140" sldId="271"/>
            <ac:picMk id="14" creationId="{A8A63C01-2D5A-60B2-6AD8-9731145E2C05}"/>
          </ac:picMkLst>
        </pc:picChg>
        <pc:picChg chg="add mod">
          <ac:chgData name="Leonie Smith" userId="fed1330f33f5650e" providerId="LiveId" clId="{46CDADCF-A155-402D-81F8-1F4168A2B4C8}" dt="2023-10-25T07:58:24.638" v="71"/>
          <ac:picMkLst>
            <pc:docMk/>
            <pc:sldMk cId="4138472140" sldId="271"/>
            <ac:picMk id="15" creationId="{F0544B87-001C-FE6A-3CC1-0E2503F9AF60}"/>
          </ac:picMkLst>
        </pc:picChg>
      </pc:sldChg>
      <pc:sldChg chg="addSp delSp modSp mod modTransition modAnim modNotesTx">
        <pc:chgData name="Leonie Smith" userId="fed1330f33f5650e" providerId="LiveId" clId="{46CDADCF-A155-402D-81F8-1F4168A2B4C8}" dt="2023-10-27T07:04:42.393" v="83" actId="20577"/>
        <pc:sldMkLst>
          <pc:docMk/>
          <pc:sldMk cId="578454877" sldId="277"/>
        </pc:sldMkLst>
        <pc:picChg chg="del">
          <ac:chgData name="Leonie Smith" userId="fed1330f33f5650e" providerId="LiveId" clId="{46CDADCF-A155-402D-81F8-1F4168A2B4C8}" dt="2023-10-25T07:43:54.079" v="1"/>
          <ac:picMkLst>
            <pc:docMk/>
            <pc:sldMk cId="578454877" sldId="277"/>
            <ac:picMk id="4" creationId="{C6DBC8B9-FEE2-4C73-8824-427AF9413089}"/>
          </ac:picMkLst>
        </pc:picChg>
        <pc:picChg chg="add del mod">
          <ac:chgData name="Leonie Smith" userId="fed1330f33f5650e" providerId="LiveId" clId="{46CDADCF-A155-402D-81F8-1F4168A2B4C8}" dt="2023-10-25T07:44:00.279" v="2"/>
          <ac:picMkLst>
            <pc:docMk/>
            <pc:sldMk cId="578454877" sldId="277"/>
            <ac:picMk id="7" creationId="{1CC68E46-200B-8B22-D1BA-924A98F7DED2}"/>
          </ac:picMkLst>
        </pc:picChg>
        <pc:picChg chg="add mod">
          <ac:chgData name="Leonie Smith" userId="fed1330f33f5650e" providerId="LiveId" clId="{46CDADCF-A155-402D-81F8-1F4168A2B4C8}" dt="2023-10-25T07:44:00.279" v="2"/>
          <ac:picMkLst>
            <pc:docMk/>
            <pc:sldMk cId="578454877" sldId="277"/>
            <ac:picMk id="8" creationId="{F64BE645-6E45-6742-7987-D29902061B1E}"/>
          </ac:picMkLst>
        </pc:picChg>
      </pc:sldChg>
    </pc:docChg>
  </pc:docChgLst>
  <pc:docChgLst>
    <pc:chgData name="Alfred Smith" userId="3c60a3631c0db8ad" providerId="LiveId" clId="{30E5E0D3-3944-4960-A85F-012865846DC9}"/>
    <pc:docChg chg="custSel modSld">
      <pc:chgData name="Alfred Smith" userId="3c60a3631c0db8ad" providerId="LiveId" clId="{30E5E0D3-3944-4960-A85F-012865846DC9}" dt="2024-06-27T09:50:16.688" v="28"/>
      <pc:docMkLst>
        <pc:docMk/>
      </pc:docMkLst>
      <pc:sldChg chg="modSp mod">
        <pc:chgData name="Alfred Smith" userId="3c60a3631c0db8ad" providerId="LiveId" clId="{30E5E0D3-3944-4960-A85F-012865846DC9}" dt="2024-06-27T09:47:41.957" v="15"/>
        <pc:sldMkLst>
          <pc:docMk/>
          <pc:sldMk cId="1018574621" sldId="257"/>
        </pc:sldMkLst>
        <pc:spChg chg="mod">
          <ac:chgData name="Alfred Smith" userId="3c60a3631c0db8ad" providerId="LiveId" clId="{30E5E0D3-3944-4960-A85F-012865846DC9}" dt="2024-06-27T09:45:22.918" v="3"/>
          <ac:spMkLst>
            <pc:docMk/>
            <pc:sldMk cId="1018574621" sldId="257"/>
            <ac:spMk id="4" creationId="{9A13E2D8-2F59-44C1-B1D2-79C300C26DD4}"/>
          </ac:spMkLst>
        </pc:spChg>
        <pc:spChg chg="mod">
          <ac:chgData name="Alfred Smith" userId="3c60a3631c0db8ad" providerId="LiveId" clId="{30E5E0D3-3944-4960-A85F-012865846DC9}" dt="2024-06-27T09:47:41.957" v="15"/>
          <ac:spMkLst>
            <pc:docMk/>
            <pc:sldMk cId="1018574621" sldId="257"/>
            <ac:spMk id="6" creationId="{416C064E-628E-47C0-A712-DB178FE9901E}"/>
          </ac:spMkLst>
        </pc:spChg>
      </pc:sldChg>
      <pc:sldChg chg="modSp mod">
        <pc:chgData name="Alfred Smith" userId="3c60a3631c0db8ad" providerId="LiveId" clId="{30E5E0D3-3944-4960-A85F-012865846DC9}" dt="2024-06-27T09:47:50.902" v="16"/>
        <pc:sldMkLst>
          <pc:docMk/>
          <pc:sldMk cId="525752733" sldId="258"/>
        </pc:sldMkLst>
        <pc:spChg chg="mod">
          <ac:chgData name="Alfred Smith" userId="3c60a3631c0db8ad" providerId="LiveId" clId="{30E5E0D3-3944-4960-A85F-012865846DC9}" dt="2024-06-27T09:45:38.621" v="4"/>
          <ac:spMkLst>
            <pc:docMk/>
            <pc:sldMk cId="525752733" sldId="258"/>
            <ac:spMk id="4" creationId="{9A13E2D8-2F59-44C1-B1D2-79C300C26DD4}"/>
          </ac:spMkLst>
        </pc:spChg>
        <pc:spChg chg="mod">
          <ac:chgData name="Alfred Smith" userId="3c60a3631c0db8ad" providerId="LiveId" clId="{30E5E0D3-3944-4960-A85F-012865846DC9}" dt="2024-06-27T09:47:50.902" v="16"/>
          <ac:spMkLst>
            <pc:docMk/>
            <pc:sldMk cId="525752733" sldId="258"/>
            <ac:spMk id="6" creationId="{416C064E-628E-47C0-A712-DB178FE9901E}"/>
          </ac:spMkLst>
        </pc:spChg>
      </pc:sldChg>
      <pc:sldChg chg="modSp mod">
        <pc:chgData name="Alfred Smith" userId="3c60a3631c0db8ad" providerId="LiveId" clId="{30E5E0D3-3944-4960-A85F-012865846DC9}" dt="2024-06-27T09:48:07.441" v="18" actId="404"/>
        <pc:sldMkLst>
          <pc:docMk/>
          <pc:sldMk cId="3459794170" sldId="259"/>
        </pc:sldMkLst>
        <pc:spChg chg="mod">
          <ac:chgData name="Alfred Smith" userId="3c60a3631c0db8ad" providerId="LiveId" clId="{30E5E0D3-3944-4960-A85F-012865846DC9}" dt="2024-06-27T09:45:48.367" v="5"/>
          <ac:spMkLst>
            <pc:docMk/>
            <pc:sldMk cId="3459794170" sldId="259"/>
            <ac:spMk id="4" creationId="{9A13E2D8-2F59-44C1-B1D2-79C300C26DD4}"/>
          </ac:spMkLst>
        </pc:spChg>
        <pc:spChg chg="mod">
          <ac:chgData name="Alfred Smith" userId="3c60a3631c0db8ad" providerId="LiveId" clId="{30E5E0D3-3944-4960-A85F-012865846DC9}" dt="2024-06-27T09:48:07.441" v="18" actId="404"/>
          <ac:spMkLst>
            <pc:docMk/>
            <pc:sldMk cId="3459794170" sldId="259"/>
            <ac:spMk id="6" creationId="{416C064E-628E-47C0-A712-DB178FE9901E}"/>
          </ac:spMkLst>
        </pc:spChg>
      </pc:sldChg>
      <pc:sldChg chg="modSp mod">
        <pc:chgData name="Alfred Smith" userId="3c60a3631c0db8ad" providerId="LiveId" clId="{30E5E0D3-3944-4960-A85F-012865846DC9}" dt="2024-06-27T09:48:18.043" v="19"/>
        <pc:sldMkLst>
          <pc:docMk/>
          <pc:sldMk cId="1204998267" sldId="260"/>
        </pc:sldMkLst>
        <pc:spChg chg="mod">
          <ac:chgData name="Alfred Smith" userId="3c60a3631c0db8ad" providerId="LiveId" clId="{30E5E0D3-3944-4960-A85F-012865846DC9}" dt="2024-06-27T09:45:56.983" v="6"/>
          <ac:spMkLst>
            <pc:docMk/>
            <pc:sldMk cId="1204998267" sldId="260"/>
            <ac:spMk id="4" creationId="{9A13E2D8-2F59-44C1-B1D2-79C300C26DD4}"/>
          </ac:spMkLst>
        </pc:spChg>
        <pc:spChg chg="mod">
          <ac:chgData name="Alfred Smith" userId="3c60a3631c0db8ad" providerId="LiveId" clId="{30E5E0D3-3944-4960-A85F-012865846DC9}" dt="2024-06-27T09:48:18.043" v="19"/>
          <ac:spMkLst>
            <pc:docMk/>
            <pc:sldMk cId="1204998267" sldId="260"/>
            <ac:spMk id="6" creationId="{416C064E-628E-47C0-A712-DB178FE9901E}"/>
          </ac:spMkLst>
        </pc:spChg>
      </pc:sldChg>
      <pc:sldChg chg="modSp mod">
        <pc:chgData name="Alfred Smith" userId="3c60a3631c0db8ad" providerId="LiveId" clId="{30E5E0D3-3944-4960-A85F-012865846DC9}" dt="2024-06-27T09:48:28.966" v="20"/>
        <pc:sldMkLst>
          <pc:docMk/>
          <pc:sldMk cId="3728152200" sldId="261"/>
        </pc:sldMkLst>
        <pc:spChg chg="mod">
          <ac:chgData name="Alfred Smith" userId="3c60a3631c0db8ad" providerId="LiveId" clId="{30E5E0D3-3944-4960-A85F-012865846DC9}" dt="2024-06-27T09:46:06.783" v="7"/>
          <ac:spMkLst>
            <pc:docMk/>
            <pc:sldMk cId="3728152200" sldId="261"/>
            <ac:spMk id="4" creationId="{9A13E2D8-2F59-44C1-B1D2-79C300C26DD4}"/>
          </ac:spMkLst>
        </pc:spChg>
        <pc:spChg chg="mod">
          <ac:chgData name="Alfred Smith" userId="3c60a3631c0db8ad" providerId="LiveId" clId="{30E5E0D3-3944-4960-A85F-012865846DC9}" dt="2024-06-27T09:48:28.966" v="20"/>
          <ac:spMkLst>
            <pc:docMk/>
            <pc:sldMk cId="3728152200" sldId="261"/>
            <ac:spMk id="6" creationId="{416C064E-628E-47C0-A712-DB178FE9901E}"/>
          </ac:spMkLst>
        </pc:spChg>
      </pc:sldChg>
      <pc:sldChg chg="modSp mod">
        <pc:chgData name="Alfred Smith" userId="3c60a3631c0db8ad" providerId="LiveId" clId="{30E5E0D3-3944-4960-A85F-012865846DC9}" dt="2024-06-27T09:48:39.378" v="21"/>
        <pc:sldMkLst>
          <pc:docMk/>
          <pc:sldMk cId="3350226380" sldId="262"/>
        </pc:sldMkLst>
        <pc:spChg chg="mod">
          <ac:chgData name="Alfred Smith" userId="3c60a3631c0db8ad" providerId="LiveId" clId="{30E5E0D3-3944-4960-A85F-012865846DC9}" dt="2024-06-27T09:46:13.812" v="8"/>
          <ac:spMkLst>
            <pc:docMk/>
            <pc:sldMk cId="3350226380" sldId="262"/>
            <ac:spMk id="4" creationId="{9A13E2D8-2F59-44C1-B1D2-79C300C26DD4}"/>
          </ac:spMkLst>
        </pc:spChg>
        <pc:spChg chg="mod">
          <ac:chgData name="Alfred Smith" userId="3c60a3631c0db8ad" providerId="LiveId" clId="{30E5E0D3-3944-4960-A85F-012865846DC9}" dt="2024-06-27T09:48:39.378" v="21"/>
          <ac:spMkLst>
            <pc:docMk/>
            <pc:sldMk cId="3350226380" sldId="262"/>
            <ac:spMk id="6" creationId="{416C064E-628E-47C0-A712-DB178FE9901E}"/>
          </ac:spMkLst>
        </pc:spChg>
      </pc:sldChg>
      <pc:sldChg chg="modSp mod">
        <pc:chgData name="Alfred Smith" userId="3c60a3631c0db8ad" providerId="LiveId" clId="{30E5E0D3-3944-4960-A85F-012865846DC9}" dt="2024-06-27T09:48:55.715" v="22"/>
        <pc:sldMkLst>
          <pc:docMk/>
          <pc:sldMk cId="814010234" sldId="263"/>
        </pc:sldMkLst>
        <pc:spChg chg="mod">
          <ac:chgData name="Alfred Smith" userId="3c60a3631c0db8ad" providerId="LiveId" clId="{30E5E0D3-3944-4960-A85F-012865846DC9}" dt="2024-06-27T09:46:20.409" v="9"/>
          <ac:spMkLst>
            <pc:docMk/>
            <pc:sldMk cId="814010234" sldId="263"/>
            <ac:spMk id="4" creationId="{9A13E2D8-2F59-44C1-B1D2-79C300C26DD4}"/>
          </ac:spMkLst>
        </pc:spChg>
        <pc:spChg chg="mod">
          <ac:chgData name="Alfred Smith" userId="3c60a3631c0db8ad" providerId="LiveId" clId="{30E5E0D3-3944-4960-A85F-012865846DC9}" dt="2024-06-27T09:48:55.715" v="22"/>
          <ac:spMkLst>
            <pc:docMk/>
            <pc:sldMk cId="814010234" sldId="263"/>
            <ac:spMk id="6" creationId="{416C064E-628E-47C0-A712-DB178FE9901E}"/>
          </ac:spMkLst>
        </pc:spChg>
      </pc:sldChg>
      <pc:sldChg chg="modSp mod">
        <pc:chgData name="Alfred Smith" userId="3c60a3631c0db8ad" providerId="LiveId" clId="{30E5E0D3-3944-4960-A85F-012865846DC9}" dt="2024-06-27T09:49:30.448" v="23"/>
        <pc:sldMkLst>
          <pc:docMk/>
          <pc:sldMk cId="302978315" sldId="264"/>
        </pc:sldMkLst>
        <pc:spChg chg="mod">
          <ac:chgData name="Alfred Smith" userId="3c60a3631c0db8ad" providerId="LiveId" clId="{30E5E0D3-3944-4960-A85F-012865846DC9}" dt="2024-06-27T09:46:29.797" v="10"/>
          <ac:spMkLst>
            <pc:docMk/>
            <pc:sldMk cId="302978315" sldId="264"/>
            <ac:spMk id="4" creationId="{9A13E2D8-2F59-44C1-B1D2-79C300C26DD4}"/>
          </ac:spMkLst>
        </pc:spChg>
        <pc:spChg chg="mod">
          <ac:chgData name="Alfred Smith" userId="3c60a3631c0db8ad" providerId="LiveId" clId="{30E5E0D3-3944-4960-A85F-012865846DC9}" dt="2024-06-27T09:49:30.448" v="23"/>
          <ac:spMkLst>
            <pc:docMk/>
            <pc:sldMk cId="302978315" sldId="264"/>
            <ac:spMk id="6" creationId="{416C064E-628E-47C0-A712-DB178FE9901E}"/>
          </ac:spMkLst>
        </pc:spChg>
      </pc:sldChg>
      <pc:sldChg chg="modSp mod">
        <pc:chgData name="Alfred Smith" userId="3c60a3631c0db8ad" providerId="LiveId" clId="{30E5E0D3-3944-4960-A85F-012865846DC9}" dt="2024-06-27T09:49:46.466" v="25" actId="404"/>
        <pc:sldMkLst>
          <pc:docMk/>
          <pc:sldMk cId="4053000739" sldId="268"/>
        </pc:sldMkLst>
        <pc:spChg chg="mod">
          <ac:chgData name="Alfred Smith" userId="3c60a3631c0db8ad" providerId="LiveId" clId="{30E5E0D3-3944-4960-A85F-012865846DC9}" dt="2024-06-27T09:46:44.611" v="11"/>
          <ac:spMkLst>
            <pc:docMk/>
            <pc:sldMk cId="4053000739" sldId="268"/>
            <ac:spMk id="4" creationId="{9A13E2D8-2F59-44C1-B1D2-79C300C26DD4}"/>
          </ac:spMkLst>
        </pc:spChg>
        <pc:spChg chg="mod">
          <ac:chgData name="Alfred Smith" userId="3c60a3631c0db8ad" providerId="LiveId" clId="{30E5E0D3-3944-4960-A85F-012865846DC9}" dt="2024-06-27T09:49:46.466" v="25" actId="404"/>
          <ac:spMkLst>
            <pc:docMk/>
            <pc:sldMk cId="4053000739" sldId="268"/>
            <ac:spMk id="6" creationId="{416C064E-628E-47C0-A712-DB178FE9901E}"/>
          </ac:spMkLst>
        </pc:spChg>
      </pc:sldChg>
      <pc:sldChg chg="modSp mod">
        <pc:chgData name="Alfred Smith" userId="3c60a3631c0db8ad" providerId="LiveId" clId="{30E5E0D3-3944-4960-A85F-012865846DC9}" dt="2024-06-27T09:49:56.766" v="26"/>
        <pc:sldMkLst>
          <pc:docMk/>
          <pc:sldMk cId="3097559617" sldId="269"/>
        </pc:sldMkLst>
        <pc:spChg chg="mod">
          <ac:chgData name="Alfred Smith" userId="3c60a3631c0db8ad" providerId="LiveId" clId="{30E5E0D3-3944-4960-A85F-012865846DC9}" dt="2024-06-27T09:46:54.464" v="12"/>
          <ac:spMkLst>
            <pc:docMk/>
            <pc:sldMk cId="3097559617" sldId="269"/>
            <ac:spMk id="4" creationId="{9A13E2D8-2F59-44C1-B1D2-79C300C26DD4}"/>
          </ac:spMkLst>
        </pc:spChg>
        <pc:spChg chg="mod">
          <ac:chgData name="Alfred Smith" userId="3c60a3631c0db8ad" providerId="LiveId" clId="{30E5E0D3-3944-4960-A85F-012865846DC9}" dt="2024-06-27T09:49:56.766" v="26"/>
          <ac:spMkLst>
            <pc:docMk/>
            <pc:sldMk cId="3097559617" sldId="269"/>
            <ac:spMk id="6" creationId="{416C064E-628E-47C0-A712-DB178FE9901E}"/>
          </ac:spMkLst>
        </pc:spChg>
      </pc:sldChg>
      <pc:sldChg chg="modSp mod">
        <pc:chgData name="Alfred Smith" userId="3c60a3631c0db8ad" providerId="LiveId" clId="{30E5E0D3-3944-4960-A85F-012865846DC9}" dt="2024-06-27T09:50:05.987" v="27"/>
        <pc:sldMkLst>
          <pc:docMk/>
          <pc:sldMk cId="415415560" sldId="270"/>
        </pc:sldMkLst>
        <pc:spChg chg="mod">
          <ac:chgData name="Alfred Smith" userId="3c60a3631c0db8ad" providerId="LiveId" clId="{30E5E0D3-3944-4960-A85F-012865846DC9}" dt="2024-06-27T09:47:06.418" v="13"/>
          <ac:spMkLst>
            <pc:docMk/>
            <pc:sldMk cId="415415560" sldId="270"/>
            <ac:spMk id="4" creationId="{9A13E2D8-2F59-44C1-B1D2-79C300C26DD4}"/>
          </ac:spMkLst>
        </pc:spChg>
        <pc:spChg chg="mod">
          <ac:chgData name="Alfred Smith" userId="3c60a3631c0db8ad" providerId="LiveId" clId="{30E5E0D3-3944-4960-A85F-012865846DC9}" dt="2024-06-27T09:50:05.987" v="27"/>
          <ac:spMkLst>
            <pc:docMk/>
            <pc:sldMk cId="415415560" sldId="270"/>
            <ac:spMk id="6" creationId="{416C064E-628E-47C0-A712-DB178FE9901E}"/>
          </ac:spMkLst>
        </pc:spChg>
      </pc:sldChg>
      <pc:sldChg chg="modSp mod">
        <pc:chgData name="Alfred Smith" userId="3c60a3631c0db8ad" providerId="LiveId" clId="{30E5E0D3-3944-4960-A85F-012865846DC9}" dt="2024-06-27T09:50:16.688" v="28"/>
        <pc:sldMkLst>
          <pc:docMk/>
          <pc:sldMk cId="4138472140" sldId="271"/>
        </pc:sldMkLst>
        <pc:spChg chg="mod">
          <ac:chgData name="Alfred Smith" userId="3c60a3631c0db8ad" providerId="LiveId" clId="{30E5E0D3-3944-4960-A85F-012865846DC9}" dt="2024-06-27T09:47:14.262" v="14"/>
          <ac:spMkLst>
            <pc:docMk/>
            <pc:sldMk cId="4138472140" sldId="271"/>
            <ac:spMk id="4" creationId="{9A13E2D8-2F59-44C1-B1D2-79C300C26DD4}"/>
          </ac:spMkLst>
        </pc:spChg>
        <pc:spChg chg="mod">
          <ac:chgData name="Alfred Smith" userId="3c60a3631c0db8ad" providerId="LiveId" clId="{30E5E0D3-3944-4960-A85F-012865846DC9}" dt="2024-06-27T09:50:16.688" v="28"/>
          <ac:spMkLst>
            <pc:docMk/>
            <pc:sldMk cId="4138472140" sldId="271"/>
            <ac:spMk id="6" creationId="{416C064E-628E-47C0-A712-DB178FE9901E}"/>
          </ac:spMkLst>
        </pc:spChg>
      </pc:sldChg>
      <pc:sldChg chg="addSp delSp modSp mod">
        <pc:chgData name="Alfred Smith" userId="3c60a3631c0db8ad" providerId="LiveId" clId="{30E5E0D3-3944-4960-A85F-012865846DC9}" dt="2024-06-27T09:33:44.129" v="1"/>
        <pc:sldMkLst>
          <pc:docMk/>
          <pc:sldMk cId="578454877" sldId="277"/>
        </pc:sldMkLst>
        <pc:spChg chg="del">
          <ac:chgData name="Alfred Smith" userId="3c60a3631c0db8ad" providerId="LiveId" clId="{30E5E0D3-3944-4960-A85F-012865846DC9}" dt="2024-06-27T09:33:43.542" v="0" actId="478"/>
          <ac:spMkLst>
            <pc:docMk/>
            <pc:sldMk cId="578454877" sldId="277"/>
            <ac:spMk id="3" creationId="{16AA8BCD-E109-4FAA-A504-97BCCA41BAAA}"/>
          </ac:spMkLst>
        </pc:spChg>
        <pc:spChg chg="add mod">
          <ac:chgData name="Alfred Smith" userId="3c60a3631c0db8ad" providerId="LiveId" clId="{30E5E0D3-3944-4960-A85F-012865846DC9}" dt="2024-06-27T09:33:44.129" v="1"/>
          <ac:spMkLst>
            <pc:docMk/>
            <pc:sldMk cId="578454877" sldId="277"/>
            <ac:spMk id="4" creationId="{F94EB467-A29B-DBBF-661B-C3B3DA335710}"/>
          </ac:spMkLst>
        </pc:spChg>
      </pc:sldChg>
      <pc:sldChg chg="addSp modSp">
        <pc:chgData name="Alfred Smith" userId="3c60a3631c0db8ad" providerId="LiveId" clId="{30E5E0D3-3944-4960-A85F-012865846DC9}" dt="2024-06-27T09:37:19.781" v="2"/>
        <pc:sldMkLst>
          <pc:docMk/>
          <pc:sldMk cId="847466674" sldId="279"/>
        </pc:sldMkLst>
        <pc:spChg chg="add mod">
          <ac:chgData name="Alfred Smith" userId="3c60a3631c0db8ad" providerId="LiveId" clId="{30E5E0D3-3944-4960-A85F-012865846DC9}" dt="2024-06-27T09:37:19.781" v="2"/>
          <ac:spMkLst>
            <pc:docMk/>
            <pc:sldMk cId="847466674" sldId="279"/>
            <ac:spMk id="4" creationId="{DF988EBB-25DB-675D-FE26-56DD6B87C666}"/>
          </ac:spMkLst>
        </pc:spChg>
      </pc:sldChg>
    </pc:docChg>
  </pc:docChgLst>
  <pc:docChgLst>
    <pc:chgData name="Leonie Smith" userId="fed1330f33f5650e" providerId="LiveId" clId="{6D4E29C3-7D63-49CB-8B61-68C89EE23193}"/>
    <pc:docChg chg="modSld">
      <pc:chgData name="Leonie Smith" userId="fed1330f33f5650e" providerId="LiveId" clId="{6D4E29C3-7D63-49CB-8B61-68C89EE23193}" dt="2021-12-10T08:15:09.867" v="0"/>
      <pc:docMkLst>
        <pc:docMk/>
      </pc:docMkLst>
      <pc:sldChg chg="modNotesTx">
        <pc:chgData name="Leonie Smith" userId="fed1330f33f5650e" providerId="LiveId" clId="{6D4E29C3-7D63-49CB-8B61-68C89EE23193}" dt="2021-12-10T08:15:09.867" v="0"/>
        <pc:sldMkLst>
          <pc:docMk/>
          <pc:sldMk cId="3348757415" sldId="256"/>
        </pc:sldMkLst>
      </pc:sldChg>
    </pc:docChg>
  </pc:docChgLst>
  <pc:docChgLst>
    <pc:chgData name="Leonie Smith" userId="fed1330f33f5650e" providerId="LiveId" clId="{BCDD23F1-EB15-4404-9CB1-3835921E8C8E}"/>
    <pc:docChg chg="undo custSel addSld delSld modSld sldOrd">
      <pc:chgData name="Leonie Smith" userId="fed1330f33f5650e" providerId="LiveId" clId="{BCDD23F1-EB15-4404-9CB1-3835921E8C8E}" dt="2022-02-25T18:38:04.115" v="147" actId="113"/>
      <pc:docMkLst>
        <pc:docMk/>
      </pc:docMkLst>
      <pc:sldChg chg="modSp mod">
        <pc:chgData name="Leonie Smith" userId="fed1330f33f5650e" providerId="LiveId" clId="{BCDD23F1-EB15-4404-9CB1-3835921E8C8E}" dt="2022-02-25T18:38:04.115" v="147" actId="113"/>
        <pc:sldMkLst>
          <pc:docMk/>
          <pc:sldMk cId="3348757415" sldId="256"/>
        </pc:sldMkLst>
        <pc:spChg chg="mod">
          <ac:chgData name="Leonie Smith" userId="fed1330f33f5650e" providerId="LiveId" clId="{BCDD23F1-EB15-4404-9CB1-3835921E8C8E}" dt="2022-02-25T18:38:04.115" v="147" actId="113"/>
          <ac:spMkLst>
            <pc:docMk/>
            <pc:sldMk cId="3348757415" sldId="256"/>
            <ac:spMk id="6" creationId="{416C064E-628E-47C0-A712-DB178FE9901E}"/>
          </ac:spMkLst>
        </pc:spChg>
      </pc:sldChg>
      <pc:sldChg chg="addSp delSp modSp">
        <pc:chgData name="Leonie Smith" userId="fed1330f33f5650e" providerId="LiveId" clId="{BCDD23F1-EB15-4404-9CB1-3835921E8C8E}" dt="2022-02-25T18:17:15.139" v="49"/>
        <pc:sldMkLst>
          <pc:docMk/>
          <pc:sldMk cId="1018574621" sldId="257"/>
        </pc:sldMkLst>
        <pc:spChg chg="add mod">
          <ac:chgData name="Leonie Smith" userId="fed1330f33f5650e" providerId="LiveId" clId="{BCDD23F1-EB15-4404-9CB1-3835921E8C8E}" dt="2022-02-25T18:17:15.139" v="49"/>
          <ac:spMkLst>
            <pc:docMk/>
            <pc:sldMk cId="1018574621" sldId="257"/>
            <ac:spMk id="7" creationId="{62E3AF78-53BC-4149-B47D-BFBABCAD6B98}"/>
          </ac:spMkLst>
        </pc:spChg>
        <pc:picChg chg="add del mod">
          <ac:chgData name="Leonie Smith" userId="fed1330f33f5650e" providerId="LiveId" clId="{BCDD23F1-EB15-4404-9CB1-3835921E8C8E}" dt="2022-02-10T05:58:19.211" v="10"/>
          <ac:picMkLst>
            <pc:docMk/>
            <pc:sldMk cId="1018574621" sldId="257"/>
            <ac:picMk id="2" creationId="{D1E2A1F3-C667-4C0D-8EF5-55400FB33C69}"/>
          </ac:picMkLst>
        </pc:picChg>
        <pc:picChg chg="add del mod">
          <ac:chgData name="Leonie Smith" userId="fed1330f33f5650e" providerId="LiveId" clId="{BCDD23F1-EB15-4404-9CB1-3835921E8C8E}" dt="2022-02-10T05:58:54.401" v="11"/>
          <ac:picMkLst>
            <pc:docMk/>
            <pc:sldMk cId="1018574621" sldId="257"/>
            <ac:picMk id="3" creationId="{403EDD10-41AF-45C3-A7E8-82AB343796B1}"/>
          </ac:picMkLst>
        </pc:picChg>
        <pc:picChg chg="add mod">
          <ac:chgData name="Leonie Smith" userId="fed1330f33f5650e" providerId="LiveId" clId="{BCDD23F1-EB15-4404-9CB1-3835921E8C8E}" dt="2022-02-10T05:58:54.401" v="11"/>
          <ac:picMkLst>
            <pc:docMk/>
            <pc:sldMk cId="1018574621" sldId="257"/>
            <ac:picMk id="5" creationId="{B40D4A77-BE72-440F-8832-FCEA13FD5025}"/>
          </ac:picMkLst>
        </pc:picChg>
        <pc:picChg chg="del">
          <ac:chgData name="Leonie Smith" userId="fed1330f33f5650e" providerId="LiveId" clId="{BCDD23F1-EB15-4404-9CB1-3835921E8C8E}" dt="2022-02-09T06:36:31.953" v="8"/>
          <ac:picMkLst>
            <pc:docMk/>
            <pc:sldMk cId="1018574621" sldId="257"/>
            <ac:picMk id="10" creationId="{BECA9CB3-33D4-48EF-B1DC-D48B60AAC0F4}"/>
          </ac:picMkLst>
        </pc:picChg>
      </pc:sldChg>
      <pc:sldChg chg="addSp delSp modSp">
        <pc:chgData name="Leonie Smith" userId="fed1330f33f5650e" providerId="LiveId" clId="{BCDD23F1-EB15-4404-9CB1-3835921E8C8E}" dt="2022-02-10T06:02:06.079" v="12"/>
        <pc:sldMkLst>
          <pc:docMk/>
          <pc:sldMk cId="1204998267" sldId="260"/>
        </pc:sldMkLst>
        <pc:picChg chg="add mod">
          <ac:chgData name="Leonie Smith" userId="fed1330f33f5650e" providerId="LiveId" clId="{BCDD23F1-EB15-4404-9CB1-3835921E8C8E}" dt="2022-02-10T06:02:06.079" v="12"/>
          <ac:picMkLst>
            <pc:docMk/>
            <pc:sldMk cId="1204998267" sldId="260"/>
            <ac:picMk id="2" creationId="{1C5B34B4-EAF7-4E4F-BFD4-6B248EAB34A7}"/>
          </ac:picMkLst>
        </pc:picChg>
        <pc:picChg chg="del">
          <ac:chgData name="Leonie Smith" userId="fed1330f33f5650e" providerId="LiveId" clId="{BCDD23F1-EB15-4404-9CB1-3835921E8C8E}" dt="2022-02-10T06:02:06.079" v="12"/>
          <ac:picMkLst>
            <pc:docMk/>
            <pc:sldMk cId="1204998267" sldId="260"/>
            <ac:picMk id="9" creationId="{8867FAE6-92D0-4661-98B9-03B20725492D}"/>
          </ac:picMkLst>
        </pc:picChg>
      </pc:sldChg>
      <pc:sldChg chg="addSp delSp modSp">
        <pc:chgData name="Leonie Smith" userId="fed1330f33f5650e" providerId="LiveId" clId="{BCDD23F1-EB15-4404-9CB1-3835921E8C8E}" dt="2022-02-10T06:06:13.069" v="17"/>
        <pc:sldMkLst>
          <pc:docMk/>
          <pc:sldMk cId="3728152200" sldId="261"/>
        </pc:sldMkLst>
        <pc:picChg chg="del">
          <ac:chgData name="Leonie Smith" userId="fed1330f33f5650e" providerId="LiveId" clId="{BCDD23F1-EB15-4404-9CB1-3835921E8C8E}" dt="2022-02-10T06:03:56.775" v="13"/>
          <ac:picMkLst>
            <pc:docMk/>
            <pc:sldMk cId="3728152200" sldId="261"/>
            <ac:picMk id="2" creationId="{719FCD28-F693-42BB-9D46-77C23D4C88CC}"/>
          </ac:picMkLst>
        </pc:picChg>
        <pc:picChg chg="add del mod">
          <ac:chgData name="Leonie Smith" userId="fed1330f33f5650e" providerId="LiveId" clId="{BCDD23F1-EB15-4404-9CB1-3835921E8C8E}" dt="2022-02-10T06:04:40.152" v="14"/>
          <ac:picMkLst>
            <pc:docMk/>
            <pc:sldMk cId="3728152200" sldId="261"/>
            <ac:picMk id="3" creationId="{AC1DFA8E-8FB0-4F90-AF27-4B3D5578DFA7}"/>
          </ac:picMkLst>
        </pc:picChg>
        <pc:picChg chg="add del mod">
          <ac:chgData name="Leonie Smith" userId="fed1330f33f5650e" providerId="LiveId" clId="{BCDD23F1-EB15-4404-9CB1-3835921E8C8E}" dt="2022-02-10T06:05:20.274" v="15"/>
          <ac:picMkLst>
            <pc:docMk/>
            <pc:sldMk cId="3728152200" sldId="261"/>
            <ac:picMk id="5" creationId="{1B64F2C6-334D-4266-9F13-647AD4FDDD5B}"/>
          </ac:picMkLst>
        </pc:picChg>
        <pc:picChg chg="add del mod">
          <ac:chgData name="Leonie Smith" userId="fed1330f33f5650e" providerId="LiveId" clId="{BCDD23F1-EB15-4404-9CB1-3835921E8C8E}" dt="2022-02-10T06:05:53.868" v="16"/>
          <ac:picMkLst>
            <pc:docMk/>
            <pc:sldMk cId="3728152200" sldId="261"/>
            <ac:picMk id="7" creationId="{3725AA54-D926-4ADA-BAF7-4262A8E8FAAA}"/>
          </ac:picMkLst>
        </pc:picChg>
        <pc:picChg chg="add del mod">
          <ac:chgData name="Leonie Smith" userId="fed1330f33f5650e" providerId="LiveId" clId="{BCDD23F1-EB15-4404-9CB1-3835921E8C8E}" dt="2022-02-10T06:06:13.069" v="17"/>
          <ac:picMkLst>
            <pc:docMk/>
            <pc:sldMk cId="3728152200" sldId="261"/>
            <ac:picMk id="8" creationId="{0FE79997-3892-4C61-9556-2E3E82E5CCD9}"/>
          </ac:picMkLst>
        </pc:picChg>
        <pc:picChg chg="add mod">
          <ac:chgData name="Leonie Smith" userId="fed1330f33f5650e" providerId="LiveId" clId="{BCDD23F1-EB15-4404-9CB1-3835921E8C8E}" dt="2022-02-10T06:06:13.069" v="17"/>
          <ac:picMkLst>
            <pc:docMk/>
            <pc:sldMk cId="3728152200" sldId="261"/>
            <ac:picMk id="9" creationId="{9B5A4ACF-A7F1-4A72-9DC8-D2362759B173}"/>
          </ac:picMkLst>
        </pc:picChg>
      </pc:sldChg>
      <pc:sldChg chg="addSp delSp modSp">
        <pc:chgData name="Leonie Smith" userId="fed1330f33f5650e" providerId="LiveId" clId="{BCDD23F1-EB15-4404-9CB1-3835921E8C8E}" dt="2022-02-10T06:11:46.767" v="25"/>
        <pc:sldMkLst>
          <pc:docMk/>
          <pc:sldMk cId="302978315" sldId="264"/>
        </pc:sldMkLst>
        <pc:picChg chg="del">
          <ac:chgData name="Leonie Smith" userId="fed1330f33f5650e" providerId="LiveId" clId="{BCDD23F1-EB15-4404-9CB1-3835921E8C8E}" dt="2022-02-10T06:07:55.386" v="18"/>
          <ac:picMkLst>
            <pc:docMk/>
            <pc:sldMk cId="302978315" sldId="264"/>
            <ac:picMk id="2" creationId="{9EF521F3-6D89-4CCA-9B8A-D746C9C44A29}"/>
          </ac:picMkLst>
        </pc:picChg>
        <pc:picChg chg="add del mod">
          <ac:chgData name="Leonie Smith" userId="fed1330f33f5650e" providerId="LiveId" clId="{BCDD23F1-EB15-4404-9CB1-3835921E8C8E}" dt="2022-02-10T06:08:14.258" v="19"/>
          <ac:picMkLst>
            <pc:docMk/>
            <pc:sldMk cId="302978315" sldId="264"/>
            <ac:picMk id="3" creationId="{F4B82E07-7560-4A99-AAF9-7925440D6C90}"/>
          </ac:picMkLst>
        </pc:picChg>
        <pc:picChg chg="add del mod">
          <ac:chgData name="Leonie Smith" userId="fed1330f33f5650e" providerId="LiveId" clId="{BCDD23F1-EB15-4404-9CB1-3835921E8C8E}" dt="2022-02-10T06:08:34.892" v="20"/>
          <ac:picMkLst>
            <pc:docMk/>
            <pc:sldMk cId="302978315" sldId="264"/>
            <ac:picMk id="5" creationId="{D5CE7735-676F-4A83-AA29-60E5475125AD}"/>
          </ac:picMkLst>
        </pc:picChg>
        <pc:picChg chg="add del mod">
          <ac:chgData name="Leonie Smith" userId="fed1330f33f5650e" providerId="LiveId" clId="{BCDD23F1-EB15-4404-9CB1-3835921E8C8E}" dt="2022-02-10T06:09:17.782" v="21"/>
          <ac:picMkLst>
            <pc:docMk/>
            <pc:sldMk cId="302978315" sldId="264"/>
            <ac:picMk id="7" creationId="{7C748387-E512-4C16-8BC2-800E7677B1BF}"/>
          </ac:picMkLst>
        </pc:picChg>
        <pc:picChg chg="add del mod">
          <ac:chgData name="Leonie Smith" userId="fed1330f33f5650e" providerId="LiveId" clId="{BCDD23F1-EB15-4404-9CB1-3835921E8C8E}" dt="2022-02-10T06:10:53.567" v="22"/>
          <ac:picMkLst>
            <pc:docMk/>
            <pc:sldMk cId="302978315" sldId="264"/>
            <ac:picMk id="8" creationId="{0BB7154A-9ED9-4FF4-B673-43CAF98F02B8}"/>
          </ac:picMkLst>
        </pc:picChg>
        <pc:picChg chg="add del mod">
          <ac:chgData name="Leonie Smith" userId="fed1330f33f5650e" providerId="LiveId" clId="{BCDD23F1-EB15-4404-9CB1-3835921E8C8E}" dt="2022-02-10T06:11:15.780" v="23"/>
          <ac:picMkLst>
            <pc:docMk/>
            <pc:sldMk cId="302978315" sldId="264"/>
            <ac:picMk id="9" creationId="{DD1669E8-9E16-4BD2-9A05-EE2A86185AD8}"/>
          </ac:picMkLst>
        </pc:picChg>
        <pc:picChg chg="add del mod">
          <ac:chgData name="Leonie Smith" userId="fed1330f33f5650e" providerId="LiveId" clId="{BCDD23F1-EB15-4404-9CB1-3835921E8C8E}" dt="2022-02-10T06:11:26.224" v="24"/>
          <ac:picMkLst>
            <pc:docMk/>
            <pc:sldMk cId="302978315" sldId="264"/>
            <ac:picMk id="10" creationId="{C8AD1D52-0225-4258-B87E-7735636742B0}"/>
          </ac:picMkLst>
        </pc:picChg>
        <pc:picChg chg="add del mod">
          <ac:chgData name="Leonie Smith" userId="fed1330f33f5650e" providerId="LiveId" clId="{BCDD23F1-EB15-4404-9CB1-3835921E8C8E}" dt="2022-02-10T06:11:46.767" v="25"/>
          <ac:picMkLst>
            <pc:docMk/>
            <pc:sldMk cId="302978315" sldId="264"/>
            <ac:picMk id="11" creationId="{D3F630E2-8E47-4B42-8478-29F8C37F082A}"/>
          </ac:picMkLst>
        </pc:picChg>
        <pc:picChg chg="add mod">
          <ac:chgData name="Leonie Smith" userId="fed1330f33f5650e" providerId="LiveId" clId="{BCDD23F1-EB15-4404-9CB1-3835921E8C8E}" dt="2022-02-10T06:11:46.767" v="25"/>
          <ac:picMkLst>
            <pc:docMk/>
            <pc:sldMk cId="302978315" sldId="264"/>
            <ac:picMk id="12" creationId="{B459E7A1-10AC-43A8-96B8-FBB6FADE70D5}"/>
          </ac:picMkLst>
        </pc:picChg>
      </pc:sldChg>
      <pc:sldChg chg="del">
        <pc:chgData name="Leonie Smith" userId="fed1330f33f5650e" providerId="LiveId" clId="{BCDD23F1-EB15-4404-9CB1-3835921E8C8E}" dt="2022-02-10T06:13:43.415" v="26" actId="47"/>
        <pc:sldMkLst>
          <pc:docMk/>
          <pc:sldMk cId="891345644" sldId="265"/>
        </pc:sldMkLst>
      </pc:sldChg>
      <pc:sldChg chg="del">
        <pc:chgData name="Leonie Smith" userId="fed1330f33f5650e" providerId="LiveId" clId="{BCDD23F1-EB15-4404-9CB1-3835921E8C8E}" dt="2022-02-10T06:13:45.612" v="27" actId="47"/>
        <pc:sldMkLst>
          <pc:docMk/>
          <pc:sldMk cId="3955896480" sldId="266"/>
        </pc:sldMkLst>
      </pc:sldChg>
      <pc:sldChg chg="del">
        <pc:chgData name="Leonie Smith" userId="fed1330f33f5650e" providerId="LiveId" clId="{BCDD23F1-EB15-4404-9CB1-3835921E8C8E}" dt="2022-02-10T06:13:48.928" v="28" actId="47"/>
        <pc:sldMkLst>
          <pc:docMk/>
          <pc:sldMk cId="1786802927" sldId="267"/>
        </pc:sldMkLst>
      </pc:sldChg>
      <pc:sldChg chg="addSp delSp modSp">
        <pc:chgData name="Leonie Smith" userId="fed1330f33f5650e" providerId="LiveId" clId="{BCDD23F1-EB15-4404-9CB1-3835921E8C8E}" dt="2022-02-10T06:15:20.892" v="34"/>
        <pc:sldMkLst>
          <pc:docMk/>
          <pc:sldMk cId="4053000739" sldId="268"/>
        </pc:sldMkLst>
        <pc:picChg chg="add del mod">
          <ac:chgData name="Leonie Smith" userId="fed1330f33f5650e" providerId="LiveId" clId="{BCDD23F1-EB15-4404-9CB1-3835921E8C8E}" dt="2022-02-10T06:14:41.602" v="30"/>
          <ac:picMkLst>
            <pc:docMk/>
            <pc:sldMk cId="4053000739" sldId="268"/>
            <ac:picMk id="2" creationId="{AFF9874A-A674-4074-9294-9C45F5E9A82B}"/>
          </ac:picMkLst>
        </pc:picChg>
        <pc:picChg chg="del">
          <ac:chgData name="Leonie Smith" userId="fed1330f33f5650e" providerId="LiveId" clId="{BCDD23F1-EB15-4404-9CB1-3835921E8C8E}" dt="2022-02-10T06:14:33.715" v="29"/>
          <ac:picMkLst>
            <pc:docMk/>
            <pc:sldMk cId="4053000739" sldId="268"/>
            <ac:picMk id="3" creationId="{EF41A9FB-C340-401A-B2DB-31CCD05D850E}"/>
          </ac:picMkLst>
        </pc:picChg>
        <pc:picChg chg="add del mod">
          <ac:chgData name="Leonie Smith" userId="fed1330f33f5650e" providerId="LiveId" clId="{BCDD23F1-EB15-4404-9CB1-3835921E8C8E}" dt="2022-02-10T06:14:48.735" v="31"/>
          <ac:picMkLst>
            <pc:docMk/>
            <pc:sldMk cId="4053000739" sldId="268"/>
            <ac:picMk id="5" creationId="{65841FEA-BE73-422D-8388-D5EE5F919DB5}"/>
          </ac:picMkLst>
        </pc:picChg>
        <pc:picChg chg="add del mod">
          <ac:chgData name="Leonie Smith" userId="fed1330f33f5650e" providerId="LiveId" clId="{BCDD23F1-EB15-4404-9CB1-3835921E8C8E}" dt="2022-02-10T06:14:59.818" v="32"/>
          <ac:picMkLst>
            <pc:docMk/>
            <pc:sldMk cId="4053000739" sldId="268"/>
            <ac:picMk id="7" creationId="{E24ECAF8-96EE-4928-8BB1-087A2C250210}"/>
          </ac:picMkLst>
        </pc:picChg>
        <pc:picChg chg="add del mod">
          <ac:chgData name="Leonie Smith" userId="fed1330f33f5650e" providerId="LiveId" clId="{BCDD23F1-EB15-4404-9CB1-3835921E8C8E}" dt="2022-02-10T06:15:07.542" v="33"/>
          <ac:picMkLst>
            <pc:docMk/>
            <pc:sldMk cId="4053000739" sldId="268"/>
            <ac:picMk id="8" creationId="{62DE52B2-1CF4-4C2C-9AD2-25E68E5C0DB6}"/>
          </ac:picMkLst>
        </pc:picChg>
        <pc:picChg chg="add del mod">
          <ac:chgData name="Leonie Smith" userId="fed1330f33f5650e" providerId="LiveId" clId="{BCDD23F1-EB15-4404-9CB1-3835921E8C8E}" dt="2022-02-10T06:15:20.892" v="34"/>
          <ac:picMkLst>
            <pc:docMk/>
            <pc:sldMk cId="4053000739" sldId="268"/>
            <ac:picMk id="9" creationId="{28465196-B7E4-44C2-BC98-07837C30683E}"/>
          </ac:picMkLst>
        </pc:picChg>
        <pc:picChg chg="add mod">
          <ac:chgData name="Leonie Smith" userId="fed1330f33f5650e" providerId="LiveId" clId="{BCDD23F1-EB15-4404-9CB1-3835921E8C8E}" dt="2022-02-10T06:15:20.892" v="34"/>
          <ac:picMkLst>
            <pc:docMk/>
            <pc:sldMk cId="4053000739" sldId="268"/>
            <ac:picMk id="10" creationId="{F9AA2544-1055-4D52-ACC3-3BE6741A160E}"/>
          </ac:picMkLst>
        </pc:picChg>
      </pc:sldChg>
      <pc:sldChg chg="addSp delSp modSp">
        <pc:chgData name="Leonie Smith" userId="fed1330f33f5650e" providerId="LiveId" clId="{BCDD23F1-EB15-4404-9CB1-3835921E8C8E}" dt="2022-02-10T06:16:12.021" v="37"/>
        <pc:sldMkLst>
          <pc:docMk/>
          <pc:sldMk cId="3097559617" sldId="269"/>
        </pc:sldMkLst>
        <pc:picChg chg="del">
          <ac:chgData name="Leonie Smith" userId="fed1330f33f5650e" providerId="LiveId" clId="{BCDD23F1-EB15-4404-9CB1-3835921E8C8E}" dt="2022-02-10T06:15:51.357" v="35"/>
          <ac:picMkLst>
            <pc:docMk/>
            <pc:sldMk cId="3097559617" sldId="269"/>
            <ac:picMk id="2" creationId="{069C577D-C3F3-4476-8EF3-444D2999D782}"/>
          </ac:picMkLst>
        </pc:picChg>
        <pc:picChg chg="add del mod">
          <ac:chgData name="Leonie Smith" userId="fed1330f33f5650e" providerId="LiveId" clId="{BCDD23F1-EB15-4404-9CB1-3835921E8C8E}" dt="2022-02-10T06:15:59.887" v="36"/>
          <ac:picMkLst>
            <pc:docMk/>
            <pc:sldMk cId="3097559617" sldId="269"/>
            <ac:picMk id="3" creationId="{D40AA6D0-269F-4C45-B81A-7CB37CE6687D}"/>
          </ac:picMkLst>
        </pc:picChg>
        <pc:picChg chg="add del mod">
          <ac:chgData name="Leonie Smith" userId="fed1330f33f5650e" providerId="LiveId" clId="{BCDD23F1-EB15-4404-9CB1-3835921E8C8E}" dt="2022-02-10T06:16:12.021" v="37"/>
          <ac:picMkLst>
            <pc:docMk/>
            <pc:sldMk cId="3097559617" sldId="269"/>
            <ac:picMk id="5" creationId="{09179263-7498-432F-AF2C-23B738EBB1C5}"/>
          </ac:picMkLst>
        </pc:picChg>
        <pc:picChg chg="add mod">
          <ac:chgData name="Leonie Smith" userId="fed1330f33f5650e" providerId="LiveId" clId="{BCDD23F1-EB15-4404-9CB1-3835921E8C8E}" dt="2022-02-10T06:16:12.021" v="37"/>
          <ac:picMkLst>
            <pc:docMk/>
            <pc:sldMk cId="3097559617" sldId="269"/>
            <ac:picMk id="7" creationId="{AB2A21F5-1BF6-4718-A7A2-693F26E90952}"/>
          </ac:picMkLst>
        </pc:picChg>
      </pc:sldChg>
      <pc:sldChg chg="addSp delSp modSp">
        <pc:chgData name="Leonie Smith" userId="fed1330f33f5650e" providerId="LiveId" clId="{BCDD23F1-EB15-4404-9CB1-3835921E8C8E}" dt="2022-02-10T06:18:06.909" v="41"/>
        <pc:sldMkLst>
          <pc:docMk/>
          <pc:sldMk cId="415415560" sldId="270"/>
        </pc:sldMkLst>
        <pc:picChg chg="del">
          <ac:chgData name="Leonie Smith" userId="fed1330f33f5650e" providerId="LiveId" clId="{BCDD23F1-EB15-4404-9CB1-3835921E8C8E}" dt="2022-02-10T06:17:17.956" v="38"/>
          <ac:picMkLst>
            <pc:docMk/>
            <pc:sldMk cId="415415560" sldId="270"/>
            <ac:picMk id="2" creationId="{0BBF3C91-CC2E-426D-8E75-683B14807B4A}"/>
          </ac:picMkLst>
        </pc:picChg>
        <pc:picChg chg="add del mod">
          <ac:chgData name="Leonie Smith" userId="fed1330f33f5650e" providerId="LiveId" clId="{BCDD23F1-EB15-4404-9CB1-3835921E8C8E}" dt="2022-02-10T06:17:31.170" v="39"/>
          <ac:picMkLst>
            <pc:docMk/>
            <pc:sldMk cId="415415560" sldId="270"/>
            <ac:picMk id="3" creationId="{643424F0-C348-4DF6-B996-153329DA5BF8}"/>
          </ac:picMkLst>
        </pc:picChg>
        <pc:picChg chg="add del mod">
          <ac:chgData name="Leonie Smith" userId="fed1330f33f5650e" providerId="LiveId" clId="{BCDD23F1-EB15-4404-9CB1-3835921E8C8E}" dt="2022-02-10T06:17:45.030" v="40"/>
          <ac:picMkLst>
            <pc:docMk/>
            <pc:sldMk cId="415415560" sldId="270"/>
            <ac:picMk id="5" creationId="{A269676A-F56E-439D-9531-E0EB7B25B2A1}"/>
          </ac:picMkLst>
        </pc:picChg>
        <pc:picChg chg="add del mod">
          <ac:chgData name="Leonie Smith" userId="fed1330f33f5650e" providerId="LiveId" clId="{BCDD23F1-EB15-4404-9CB1-3835921E8C8E}" dt="2022-02-10T06:18:06.909" v="41"/>
          <ac:picMkLst>
            <pc:docMk/>
            <pc:sldMk cId="415415560" sldId="270"/>
            <ac:picMk id="7" creationId="{AB004CC9-BF97-4068-BFDF-0EE24376A140}"/>
          </ac:picMkLst>
        </pc:picChg>
        <pc:picChg chg="add mod">
          <ac:chgData name="Leonie Smith" userId="fed1330f33f5650e" providerId="LiveId" clId="{BCDD23F1-EB15-4404-9CB1-3835921E8C8E}" dt="2022-02-10T06:18:06.909" v="41"/>
          <ac:picMkLst>
            <pc:docMk/>
            <pc:sldMk cId="415415560" sldId="270"/>
            <ac:picMk id="8" creationId="{85F10438-3EA1-444C-AC67-52806C0912E5}"/>
          </ac:picMkLst>
        </pc:picChg>
      </pc:sldChg>
      <pc:sldChg chg="addSp delSp modSp">
        <pc:chgData name="Leonie Smith" userId="fed1330f33f5650e" providerId="LiveId" clId="{BCDD23F1-EB15-4404-9CB1-3835921E8C8E}" dt="2022-02-10T06:18:51.761" v="42"/>
        <pc:sldMkLst>
          <pc:docMk/>
          <pc:sldMk cId="4138472140" sldId="271"/>
        </pc:sldMkLst>
        <pc:picChg chg="add mod">
          <ac:chgData name="Leonie Smith" userId="fed1330f33f5650e" providerId="LiveId" clId="{BCDD23F1-EB15-4404-9CB1-3835921E8C8E}" dt="2022-02-10T06:18:51.761" v="42"/>
          <ac:picMkLst>
            <pc:docMk/>
            <pc:sldMk cId="4138472140" sldId="271"/>
            <ac:picMk id="2" creationId="{15970589-F108-48F0-A642-2D1650E57EA5}"/>
          </ac:picMkLst>
        </pc:picChg>
        <pc:picChg chg="del">
          <ac:chgData name="Leonie Smith" userId="fed1330f33f5650e" providerId="LiveId" clId="{BCDD23F1-EB15-4404-9CB1-3835921E8C8E}" dt="2022-02-10T06:18:51.761" v="42"/>
          <ac:picMkLst>
            <pc:docMk/>
            <pc:sldMk cId="4138472140" sldId="271"/>
            <ac:picMk id="3" creationId="{537B1676-2861-4B4E-A5F7-1930A3B44B6D}"/>
          </ac:picMkLst>
        </pc:picChg>
      </pc:sldChg>
      <pc:sldChg chg="del">
        <pc:chgData name="Leonie Smith" userId="fed1330f33f5650e" providerId="LiveId" clId="{BCDD23F1-EB15-4404-9CB1-3835921E8C8E}" dt="2022-02-10T06:20:09.200" v="44" actId="47"/>
        <pc:sldMkLst>
          <pc:docMk/>
          <pc:sldMk cId="3074633053" sldId="272"/>
        </pc:sldMkLst>
      </pc:sldChg>
      <pc:sldChg chg="del">
        <pc:chgData name="Leonie Smith" userId="fed1330f33f5650e" providerId="LiveId" clId="{BCDD23F1-EB15-4404-9CB1-3835921E8C8E}" dt="2022-02-10T06:20:10.041" v="45" actId="47"/>
        <pc:sldMkLst>
          <pc:docMk/>
          <pc:sldMk cId="1780628248" sldId="273"/>
        </pc:sldMkLst>
      </pc:sldChg>
      <pc:sldChg chg="del">
        <pc:chgData name="Leonie Smith" userId="fed1330f33f5650e" providerId="LiveId" clId="{BCDD23F1-EB15-4404-9CB1-3835921E8C8E}" dt="2022-02-10T06:20:11.029" v="46" actId="47"/>
        <pc:sldMkLst>
          <pc:docMk/>
          <pc:sldMk cId="1680183773" sldId="274"/>
        </pc:sldMkLst>
      </pc:sldChg>
      <pc:sldChg chg="del">
        <pc:chgData name="Leonie Smith" userId="fed1330f33f5650e" providerId="LiveId" clId="{BCDD23F1-EB15-4404-9CB1-3835921E8C8E}" dt="2022-02-10T06:20:12.487" v="47" actId="47"/>
        <pc:sldMkLst>
          <pc:docMk/>
          <pc:sldMk cId="1750916314" sldId="275"/>
        </pc:sldMkLst>
      </pc:sldChg>
      <pc:sldChg chg="del">
        <pc:chgData name="Leonie Smith" userId="fed1330f33f5650e" providerId="LiveId" clId="{BCDD23F1-EB15-4404-9CB1-3835921E8C8E}" dt="2022-02-10T06:20:14.431" v="48" actId="47"/>
        <pc:sldMkLst>
          <pc:docMk/>
          <pc:sldMk cId="1705534036" sldId="276"/>
        </pc:sldMkLst>
      </pc:sldChg>
      <pc:sldChg chg="addSp delSp modSp new mod ord">
        <pc:chgData name="Leonie Smith" userId="fed1330f33f5650e" providerId="LiveId" clId="{BCDD23F1-EB15-4404-9CB1-3835921E8C8E}" dt="2022-02-25T18:28:46.454" v="132" actId="22"/>
        <pc:sldMkLst>
          <pc:docMk/>
          <pc:sldMk cId="578454877" sldId="277"/>
        </pc:sldMkLst>
        <pc:spChg chg="mod">
          <ac:chgData name="Leonie Smith" userId="fed1330f33f5650e" providerId="LiveId" clId="{BCDD23F1-EB15-4404-9CB1-3835921E8C8E}" dt="2022-02-09T06:35:07.727" v="4" actId="20577"/>
          <ac:spMkLst>
            <pc:docMk/>
            <pc:sldMk cId="578454877" sldId="277"/>
            <ac:spMk id="2" creationId="{62A29B58-A75E-409B-8C38-81BFEF584A1F}"/>
          </ac:spMkLst>
        </pc:spChg>
        <pc:picChg chg="add mod">
          <ac:chgData name="Leonie Smith" userId="fed1330f33f5650e" providerId="LiveId" clId="{BCDD23F1-EB15-4404-9CB1-3835921E8C8E}" dt="2022-02-09T06:35:28.348" v="7"/>
          <ac:picMkLst>
            <pc:docMk/>
            <pc:sldMk cId="578454877" sldId="277"/>
            <ac:picMk id="4" creationId="{C6DBC8B9-FEE2-4C73-8824-427AF9413089}"/>
          </ac:picMkLst>
        </pc:picChg>
        <pc:picChg chg="add del mod">
          <ac:chgData name="Leonie Smith" userId="fed1330f33f5650e" providerId="LiveId" clId="{BCDD23F1-EB15-4404-9CB1-3835921E8C8E}" dt="2022-02-25T18:28:46.454" v="132" actId="22"/>
          <ac:picMkLst>
            <pc:docMk/>
            <pc:sldMk cId="578454877" sldId="277"/>
            <ac:picMk id="6" creationId="{3134FBDA-8343-4724-AEF3-E48107AC95E4}"/>
          </ac:picMkLst>
        </pc:picChg>
      </pc:sldChg>
      <pc:sldChg chg="new del">
        <pc:chgData name="Leonie Smith" userId="fed1330f33f5650e" providerId="LiveId" clId="{BCDD23F1-EB15-4404-9CB1-3835921E8C8E}" dt="2022-02-10T06:20:04.524" v="43" actId="47"/>
        <pc:sldMkLst>
          <pc:docMk/>
          <pc:sldMk cId="1889581827" sldId="278"/>
        </pc:sldMkLst>
      </pc:sldChg>
      <pc:sldChg chg="addSp modSp new mod">
        <pc:chgData name="Leonie Smith" userId="fed1330f33f5650e" providerId="LiveId" clId="{BCDD23F1-EB15-4404-9CB1-3835921E8C8E}" dt="2022-02-25T18:20:04.716" v="97" actId="14100"/>
        <pc:sldMkLst>
          <pc:docMk/>
          <pc:sldMk cId="2435331780" sldId="278"/>
        </pc:sldMkLst>
        <pc:picChg chg="add mod">
          <ac:chgData name="Leonie Smith" userId="fed1330f33f5650e" providerId="LiveId" clId="{BCDD23F1-EB15-4404-9CB1-3835921E8C8E}" dt="2022-02-25T18:20:04.716" v="97" actId="14100"/>
          <ac:picMkLst>
            <pc:docMk/>
            <pc:sldMk cId="2435331780" sldId="278"/>
            <ac:picMk id="3" creationId="{F0BE8CA3-E18E-4681-9A4E-A8613BA9B022}"/>
          </ac:picMkLst>
        </pc:picChg>
      </pc:sldChg>
      <pc:sldChg chg="addSp modSp add ord">
        <pc:chgData name="Leonie Smith" userId="fed1330f33f5650e" providerId="LiveId" clId="{BCDD23F1-EB15-4404-9CB1-3835921E8C8E}" dt="2022-02-25T18:20:10.067" v="98"/>
        <pc:sldMkLst>
          <pc:docMk/>
          <pc:sldMk cId="847466674" sldId="279"/>
        </pc:sldMkLst>
        <pc:picChg chg="add mod">
          <ac:chgData name="Leonie Smith" userId="fed1330f33f5650e" providerId="LiveId" clId="{BCDD23F1-EB15-4404-9CB1-3835921E8C8E}" dt="2022-02-25T18:20:10.067" v="98"/>
          <ac:picMkLst>
            <pc:docMk/>
            <pc:sldMk cId="847466674" sldId="279"/>
            <ac:picMk id="2" creationId="{E495EEF3-2567-4B70-97C2-674148DF7E63}"/>
          </ac:picMkLst>
        </pc:picChg>
      </pc:sldChg>
      <pc:sldChg chg="addSp modSp add mod ord">
        <pc:chgData name="Leonie Smith" userId="fed1330f33f5650e" providerId="LiveId" clId="{BCDD23F1-EB15-4404-9CB1-3835921E8C8E}" dt="2022-02-25T18:20:55.976" v="101" actId="14100"/>
        <pc:sldMkLst>
          <pc:docMk/>
          <pc:sldMk cId="2388038502" sldId="280"/>
        </pc:sldMkLst>
        <pc:picChg chg="add mod">
          <ac:chgData name="Leonie Smith" userId="fed1330f33f5650e" providerId="LiveId" clId="{BCDD23F1-EB15-4404-9CB1-3835921E8C8E}" dt="2022-02-25T18:20:55.976" v="101" actId="14100"/>
          <ac:picMkLst>
            <pc:docMk/>
            <pc:sldMk cId="2388038502" sldId="280"/>
            <ac:picMk id="3" creationId="{60425C5F-67A4-4B91-998A-57D112FFDB68}"/>
          </ac:picMkLst>
        </pc:picChg>
      </pc:sldChg>
      <pc:sldChg chg="addSp modSp add mod ord">
        <pc:chgData name="Leonie Smith" userId="fed1330f33f5650e" providerId="LiveId" clId="{BCDD23F1-EB15-4404-9CB1-3835921E8C8E}" dt="2022-02-25T18:21:29.002" v="104" actId="14100"/>
        <pc:sldMkLst>
          <pc:docMk/>
          <pc:sldMk cId="1114261033" sldId="281"/>
        </pc:sldMkLst>
        <pc:picChg chg="add mod">
          <ac:chgData name="Leonie Smith" userId="fed1330f33f5650e" providerId="LiveId" clId="{BCDD23F1-EB15-4404-9CB1-3835921E8C8E}" dt="2022-02-25T18:21:29.002" v="104" actId="14100"/>
          <ac:picMkLst>
            <pc:docMk/>
            <pc:sldMk cId="1114261033" sldId="281"/>
            <ac:picMk id="3" creationId="{D50EA11E-A156-4119-98E5-5E476E650CB0}"/>
          </ac:picMkLst>
        </pc:picChg>
      </pc:sldChg>
      <pc:sldChg chg="addSp modSp add mod ord">
        <pc:chgData name="Leonie Smith" userId="fed1330f33f5650e" providerId="LiveId" clId="{BCDD23F1-EB15-4404-9CB1-3835921E8C8E}" dt="2022-02-25T18:22:10.373" v="107" actId="14100"/>
        <pc:sldMkLst>
          <pc:docMk/>
          <pc:sldMk cId="4267142200" sldId="282"/>
        </pc:sldMkLst>
        <pc:picChg chg="add mod">
          <ac:chgData name="Leonie Smith" userId="fed1330f33f5650e" providerId="LiveId" clId="{BCDD23F1-EB15-4404-9CB1-3835921E8C8E}" dt="2022-02-25T18:22:10.373" v="107" actId="14100"/>
          <ac:picMkLst>
            <pc:docMk/>
            <pc:sldMk cId="4267142200" sldId="282"/>
            <ac:picMk id="3" creationId="{CDE156F5-362A-479F-85AE-543E07EAB9B9}"/>
          </ac:picMkLst>
        </pc:picChg>
      </pc:sldChg>
      <pc:sldChg chg="addSp modSp add mod ord">
        <pc:chgData name="Leonie Smith" userId="fed1330f33f5650e" providerId="LiveId" clId="{BCDD23F1-EB15-4404-9CB1-3835921E8C8E}" dt="2022-02-25T18:22:51.621" v="110" actId="14100"/>
        <pc:sldMkLst>
          <pc:docMk/>
          <pc:sldMk cId="750088642" sldId="283"/>
        </pc:sldMkLst>
        <pc:picChg chg="add mod">
          <ac:chgData name="Leonie Smith" userId="fed1330f33f5650e" providerId="LiveId" clId="{BCDD23F1-EB15-4404-9CB1-3835921E8C8E}" dt="2022-02-25T18:22:51.621" v="110" actId="14100"/>
          <ac:picMkLst>
            <pc:docMk/>
            <pc:sldMk cId="750088642" sldId="283"/>
            <ac:picMk id="3" creationId="{E6676CE7-A530-4DA1-90F7-EB413D6D05E5}"/>
          </ac:picMkLst>
        </pc:picChg>
      </pc:sldChg>
      <pc:sldChg chg="addSp modSp add mod ord">
        <pc:chgData name="Leonie Smith" userId="fed1330f33f5650e" providerId="LiveId" clId="{BCDD23F1-EB15-4404-9CB1-3835921E8C8E}" dt="2022-02-25T18:24:13.900" v="113" actId="14100"/>
        <pc:sldMkLst>
          <pc:docMk/>
          <pc:sldMk cId="3776764897" sldId="284"/>
        </pc:sldMkLst>
        <pc:picChg chg="add mod">
          <ac:chgData name="Leonie Smith" userId="fed1330f33f5650e" providerId="LiveId" clId="{BCDD23F1-EB15-4404-9CB1-3835921E8C8E}" dt="2022-02-25T18:24:13.900" v="113" actId="14100"/>
          <ac:picMkLst>
            <pc:docMk/>
            <pc:sldMk cId="3776764897" sldId="284"/>
            <ac:picMk id="3" creationId="{674576A3-007E-4A4E-8485-24534C1ED7C7}"/>
          </ac:picMkLst>
        </pc:picChg>
      </pc:sldChg>
      <pc:sldChg chg="addSp modSp add mod ord">
        <pc:chgData name="Leonie Smith" userId="fed1330f33f5650e" providerId="LiveId" clId="{BCDD23F1-EB15-4404-9CB1-3835921E8C8E}" dt="2022-02-25T18:26:41.931" v="123" actId="14100"/>
        <pc:sldMkLst>
          <pc:docMk/>
          <pc:sldMk cId="1699762903" sldId="285"/>
        </pc:sldMkLst>
        <pc:picChg chg="add mod">
          <ac:chgData name="Leonie Smith" userId="fed1330f33f5650e" providerId="LiveId" clId="{BCDD23F1-EB15-4404-9CB1-3835921E8C8E}" dt="2022-02-25T18:26:41.931" v="123" actId="14100"/>
          <ac:picMkLst>
            <pc:docMk/>
            <pc:sldMk cId="1699762903" sldId="285"/>
            <ac:picMk id="3" creationId="{78DA09C7-B8E1-4798-9615-204E8643717A}"/>
          </ac:picMkLst>
        </pc:picChg>
      </pc:sldChg>
      <pc:sldChg chg="addSp modSp add mod ord">
        <pc:chgData name="Leonie Smith" userId="fed1330f33f5650e" providerId="LiveId" clId="{BCDD23F1-EB15-4404-9CB1-3835921E8C8E}" dt="2022-02-25T18:25:04.819" v="116" actId="14100"/>
        <pc:sldMkLst>
          <pc:docMk/>
          <pc:sldMk cId="3497996203" sldId="286"/>
        </pc:sldMkLst>
        <pc:picChg chg="add mod">
          <ac:chgData name="Leonie Smith" userId="fed1330f33f5650e" providerId="LiveId" clId="{BCDD23F1-EB15-4404-9CB1-3835921E8C8E}" dt="2022-02-25T18:25:04.819" v="116" actId="14100"/>
          <ac:picMkLst>
            <pc:docMk/>
            <pc:sldMk cId="3497996203" sldId="286"/>
            <ac:picMk id="3" creationId="{B9C4C24D-31D8-4865-AEEC-7994E0D5FB14}"/>
          </ac:picMkLst>
        </pc:picChg>
      </pc:sldChg>
      <pc:sldChg chg="addSp modSp add mod ord">
        <pc:chgData name="Leonie Smith" userId="fed1330f33f5650e" providerId="LiveId" clId="{BCDD23F1-EB15-4404-9CB1-3835921E8C8E}" dt="2022-02-25T18:26:00.826" v="120" actId="1076"/>
        <pc:sldMkLst>
          <pc:docMk/>
          <pc:sldMk cId="2000351109" sldId="287"/>
        </pc:sldMkLst>
        <pc:picChg chg="add mod">
          <ac:chgData name="Leonie Smith" userId="fed1330f33f5650e" providerId="LiveId" clId="{BCDD23F1-EB15-4404-9CB1-3835921E8C8E}" dt="2022-02-25T18:26:00.826" v="120" actId="1076"/>
          <ac:picMkLst>
            <pc:docMk/>
            <pc:sldMk cId="2000351109" sldId="287"/>
            <ac:picMk id="3" creationId="{67053CBE-B38E-4B8B-9F96-5179203DD4D1}"/>
          </ac:picMkLst>
        </pc:picChg>
      </pc:sldChg>
      <pc:sldChg chg="addSp modSp add mod ord">
        <pc:chgData name="Leonie Smith" userId="fed1330f33f5650e" providerId="LiveId" clId="{BCDD23F1-EB15-4404-9CB1-3835921E8C8E}" dt="2022-02-25T18:27:19.445" v="126" actId="14100"/>
        <pc:sldMkLst>
          <pc:docMk/>
          <pc:sldMk cId="3304353897" sldId="288"/>
        </pc:sldMkLst>
        <pc:picChg chg="add mod">
          <ac:chgData name="Leonie Smith" userId="fed1330f33f5650e" providerId="LiveId" clId="{BCDD23F1-EB15-4404-9CB1-3835921E8C8E}" dt="2022-02-25T18:27:19.445" v="126" actId="14100"/>
          <ac:picMkLst>
            <pc:docMk/>
            <pc:sldMk cId="3304353897" sldId="288"/>
            <ac:picMk id="3" creationId="{CF6686E5-4B96-4256-9045-937DEACEE6C5}"/>
          </ac:picMkLst>
        </pc:picChg>
      </pc:sldChg>
      <pc:sldChg chg="addSp modSp add mod ord">
        <pc:chgData name="Leonie Smith" userId="fed1330f33f5650e" providerId="LiveId" clId="{BCDD23F1-EB15-4404-9CB1-3835921E8C8E}" dt="2022-02-25T18:29:02.448" v="135" actId="14100"/>
        <pc:sldMkLst>
          <pc:docMk/>
          <pc:sldMk cId="1764177548" sldId="289"/>
        </pc:sldMkLst>
        <pc:picChg chg="add mod">
          <ac:chgData name="Leonie Smith" userId="fed1330f33f5650e" providerId="LiveId" clId="{BCDD23F1-EB15-4404-9CB1-3835921E8C8E}" dt="2022-02-25T18:29:02.448" v="135" actId="14100"/>
          <ac:picMkLst>
            <pc:docMk/>
            <pc:sldMk cId="1764177548" sldId="289"/>
            <ac:picMk id="3" creationId="{8A29F1F1-AFBD-455E-A1EB-3C5F113342CC}"/>
          </ac:picMkLst>
        </pc:picChg>
      </pc:sldChg>
      <pc:sldChg chg="addSp modSp add mod ord">
        <pc:chgData name="Leonie Smith" userId="fed1330f33f5650e" providerId="LiveId" clId="{BCDD23F1-EB15-4404-9CB1-3835921E8C8E}" dt="2022-02-25T18:31:36.092" v="138" actId="14100"/>
        <pc:sldMkLst>
          <pc:docMk/>
          <pc:sldMk cId="2525301807" sldId="290"/>
        </pc:sldMkLst>
        <pc:picChg chg="add mod">
          <ac:chgData name="Leonie Smith" userId="fed1330f33f5650e" providerId="LiveId" clId="{BCDD23F1-EB15-4404-9CB1-3835921E8C8E}" dt="2022-02-25T18:31:36.092" v="138" actId="14100"/>
          <ac:picMkLst>
            <pc:docMk/>
            <pc:sldMk cId="2525301807" sldId="290"/>
            <ac:picMk id="3" creationId="{60F08822-7D16-4113-AE0B-88014468AA7A}"/>
          </ac:picMkLst>
        </pc:picChg>
      </pc:sldChg>
      <pc:sldChg chg="addSp modSp add mod ord">
        <pc:chgData name="Leonie Smith" userId="fed1330f33f5650e" providerId="LiveId" clId="{BCDD23F1-EB15-4404-9CB1-3835921E8C8E}" dt="2022-02-25T18:32:28.118" v="141" actId="14100"/>
        <pc:sldMkLst>
          <pc:docMk/>
          <pc:sldMk cId="1479913496" sldId="291"/>
        </pc:sldMkLst>
        <pc:picChg chg="add mod">
          <ac:chgData name="Leonie Smith" userId="fed1330f33f5650e" providerId="LiveId" clId="{BCDD23F1-EB15-4404-9CB1-3835921E8C8E}" dt="2022-02-25T18:32:28.118" v="141" actId="14100"/>
          <ac:picMkLst>
            <pc:docMk/>
            <pc:sldMk cId="1479913496" sldId="291"/>
            <ac:picMk id="3" creationId="{57A92E14-DB9B-4F6B-8E4D-CED7B13B5D9D}"/>
          </ac:picMkLst>
        </pc:picChg>
      </pc:sldChg>
      <pc:sldChg chg="add del">
        <pc:chgData name="Leonie Smith" userId="fed1330f33f5650e" providerId="LiveId" clId="{BCDD23F1-EB15-4404-9CB1-3835921E8C8E}" dt="2022-02-25T18:18:30.435" v="93" actId="47"/>
        <pc:sldMkLst>
          <pc:docMk/>
          <pc:sldMk cId="3569546600" sldId="292"/>
        </pc:sldMkLst>
      </pc:sldChg>
    </pc:docChg>
  </pc:docChgLst>
  <pc:docChgLst>
    <pc:chgData name="Leonie Smith" userId="fed1330f33f5650e" providerId="LiveId" clId="{748BF3AB-4C5B-4A31-A8BC-CBE1509E429C}"/>
    <pc:docChg chg="custSel modSld">
      <pc:chgData name="Leonie Smith" userId="fed1330f33f5650e" providerId="LiveId" clId="{748BF3AB-4C5B-4A31-A8BC-CBE1509E429C}" dt="2023-01-23T12:12:20.582" v="22" actId="1076"/>
      <pc:docMkLst>
        <pc:docMk/>
      </pc:docMkLst>
      <pc:sldChg chg="addSp modSp">
        <pc:chgData name="Leonie Smith" userId="fed1330f33f5650e" providerId="LiveId" clId="{748BF3AB-4C5B-4A31-A8BC-CBE1509E429C}" dt="2023-01-23T12:08:10.081" v="0"/>
        <pc:sldMkLst>
          <pc:docMk/>
          <pc:sldMk cId="2435331780" sldId="278"/>
        </pc:sldMkLst>
        <pc:spChg chg="add mod">
          <ac:chgData name="Leonie Smith" userId="fed1330f33f5650e" providerId="LiveId" clId="{748BF3AB-4C5B-4A31-A8BC-CBE1509E429C}" dt="2023-01-23T12:08:10.081" v="0"/>
          <ac:spMkLst>
            <pc:docMk/>
            <pc:sldMk cId="2435331780" sldId="278"/>
            <ac:spMk id="2" creationId="{820EAEB9-A04C-1B0E-2539-9E413303A390}"/>
          </ac:spMkLst>
        </pc:spChg>
      </pc:sldChg>
      <pc:sldChg chg="addSp modSp">
        <pc:chgData name="Leonie Smith" userId="fed1330f33f5650e" providerId="LiveId" clId="{748BF3AB-4C5B-4A31-A8BC-CBE1509E429C}" dt="2023-01-23T12:08:12.120" v="1"/>
        <pc:sldMkLst>
          <pc:docMk/>
          <pc:sldMk cId="847466674" sldId="279"/>
        </pc:sldMkLst>
        <pc:spChg chg="add mod">
          <ac:chgData name="Leonie Smith" userId="fed1330f33f5650e" providerId="LiveId" clId="{748BF3AB-4C5B-4A31-A8BC-CBE1509E429C}" dt="2023-01-23T12:08:12.120" v="1"/>
          <ac:spMkLst>
            <pc:docMk/>
            <pc:sldMk cId="847466674" sldId="279"/>
            <ac:spMk id="3" creationId="{9C4161C6-3F35-438C-F4AB-13AC2A442B48}"/>
          </ac:spMkLst>
        </pc:spChg>
      </pc:sldChg>
      <pc:sldChg chg="addSp modSp">
        <pc:chgData name="Leonie Smith" userId="fed1330f33f5650e" providerId="LiveId" clId="{748BF3AB-4C5B-4A31-A8BC-CBE1509E429C}" dt="2023-01-23T12:08:22.908" v="2"/>
        <pc:sldMkLst>
          <pc:docMk/>
          <pc:sldMk cId="2388038502" sldId="280"/>
        </pc:sldMkLst>
        <pc:spChg chg="add mod">
          <ac:chgData name="Leonie Smith" userId="fed1330f33f5650e" providerId="LiveId" clId="{748BF3AB-4C5B-4A31-A8BC-CBE1509E429C}" dt="2023-01-23T12:08:22.908" v="2"/>
          <ac:spMkLst>
            <pc:docMk/>
            <pc:sldMk cId="2388038502" sldId="280"/>
            <ac:spMk id="2" creationId="{436393A5-773D-7458-FE35-EAEEEF62D7FD}"/>
          </ac:spMkLst>
        </pc:spChg>
      </pc:sldChg>
      <pc:sldChg chg="addSp modSp">
        <pc:chgData name="Leonie Smith" userId="fed1330f33f5650e" providerId="LiveId" clId="{748BF3AB-4C5B-4A31-A8BC-CBE1509E429C}" dt="2023-01-23T12:08:30.819" v="3"/>
        <pc:sldMkLst>
          <pc:docMk/>
          <pc:sldMk cId="1114261033" sldId="281"/>
        </pc:sldMkLst>
        <pc:spChg chg="add mod">
          <ac:chgData name="Leonie Smith" userId="fed1330f33f5650e" providerId="LiveId" clId="{748BF3AB-4C5B-4A31-A8BC-CBE1509E429C}" dt="2023-01-23T12:08:30.819" v="3"/>
          <ac:spMkLst>
            <pc:docMk/>
            <pc:sldMk cId="1114261033" sldId="281"/>
            <ac:spMk id="2" creationId="{1DCD4D6B-B21A-F87D-639F-58E19028F2C0}"/>
          </ac:spMkLst>
        </pc:spChg>
      </pc:sldChg>
      <pc:sldChg chg="addSp modSp">
        <pc:chgData name="Leonie Smith" userId="fed1330f33f5650e" providerId="LiveId" clId="{748BF3AB-4C5B-4A31-A8BC-CBE1509E429C}" dt="2023-01-23T12:08:38.933" v="4"/>
        <pc:sldMkLst>
          <pc:docMk/>
          <pc:sldMk cId="4267142200" sldId="282"/>
        </pc:sldMkLst>
        <pc:spChg chg="add mod">
          <ac:chgData name="Leonie Smith" userId="fed1330f33f5650e" providerId="LiveId" clId="{748BF3AB-4C5B-4A31-A8BC-CBE1509E429C}" dt="2023-01-23T12:08:38.933" v="4"/>
          <ac:spMkLst>
            <pc:docMk/>
            <pc:sldMk cId="4267142200" sldId="282"/>
            <ac:spMk id="2" creationId="{E926D46B-1218-69E0-7436-76E76D1AACC0}"/>
          </ac:spMkLst>
        </pc:spChg>
      </pc:sldChg>
      <pc:sldChg chg="addSp modSp">
        <pc:chgData name="Leonie Smith" userId="fed1330f33f5650e" providerId="LiveId" clId="{748BF3AB-4C5B-4A31-A8BC-CBE1509E429C}" dt="2023-01-23T12:08:48.240" v="5"/>
        <pc:sldMkLst>
          <pc:docMk/>
          <pc:sldMk cId="750088642" sldId="283"/>
        </pc:sldMkLst>
        <pc:spChg chg="add mod">
          <ac:chgData name="Leonie Smith" userId="fed1330f33f5650e" providerId="LiveId" clId="{748BF3AB-4C5B-4A31-A8BC-CBE1509E429C}" dt="2023-01-23T12:08:48.240" v="5"/>
          <ac:spMkLst>
            <pc:docMk/>
            <pc:sldMk cId="750088642" sldId="283"/>
            <ac:spMk id="2" creationId="{92EFF793-5828-3D08-294E-2A536AFDEA07}"/>
          </ac:spMkLst>
        </pc:spChg>
      </pc:sldChg>
      <pc:sldChg chg="addSp modSp">
        <pc:chgData name="Leonie Smith" userId="fed1330f33f5650e" providerId="LiveId" clId="{748BF3AB-4C5B-4A31-A8BC-CBE1509E429C}" dt="2023-01-23T12:08:57.239" v="6"/>
        <pc:sldMkLst>
          <pc:docMk/>
          <pc:sldMk cId="3776764897" sldId="284"/>
        </pc:sldMkLst>
        <pc:spChg chg="add mod">
          <ac:chgData name="Leonie Smith" userId="fed1330f33f5650e" providerId="LiveId" clId="{748BF3AB-4C5B-4A31-A8BC-CBE1509E429C}" dt="2023-01-23T12:08:57.239" v="6"/>
          <ac:spMkLst>
            <pc:docMk/>
            <pc:sldMk cId="3776764897" sldId="284"/>
            <ac:spMk id="2" creationId="{7A085684-AF17-6479-5D66-63E71CE1A522}"/>
          </ac:spMkLst>
        </pc:spChg>
      </pc:sldChg>
      <pc:sldChg chg="addSp modSp">
        <pc:chgData name="Leonie Smith" userId="fed1330f33f5650e" providerId="LiveId" clId="{748BF3AB-4C5B-4A31-A8BC-CBE1509E429C}" dt="2023-01-23T12:09:22.756" v="9"/>
        <pc:sldMkLst>
          <pc:docMk/>
          <pc:sldMk cId="1699762903" sldId="285"/>
        </pc:sldMkLst>
        <pc:spChg chg="add mod">
          <ac:chgData name="Leonie Smith" userId="fed1330f33f5650e" providerId="LiveId" clId="{748BF3AB-4C5B-4A31-A8BC-CBE1509E429C}" dt="2023-01-23T12:09:22.756" v="9"/>
          <ac:spMkLst>
            <pc:docMk/>
            <pc:sldMk cId="1699762903" sldId="285"/>
            <ac:spMk id="2" creationId="{E711FB5E-DF58-7290-CDC5-462C2A9D4F41}"/>
          </ac:spMkLst>
        </pc:spChg>
      </pc:sldChg>
      <pc:sldChg chg="addSp modSp">
        <pc:chgData name="Leonie Smith" userId="fed1330f33f5650e" providerId="LiveId" clId="{748BF3AB-4C5B-4A31-A8BC-CBE1509E429C}" dt="2023-01-23T12:09:05.714" v="7"/>
        <pc:sldMkLst>
          <pc:docMk/>
          <pc:sldMk cId="3497996203" sldId="286"/>
        </pc:sldMkLst>
        <pc:spChg chg="add mod">
          <ac:chgData name="Leonie Smith" userId="fed1330f33f5650e" providerId="LiveId" clId="{748BF3AB-4C5B-4A31-A8BC-CBE1509E429C}" dt="2023-01-23T12:09:05.714" v="7"/>
          <ac:spMkLst>
            <pc:docMk/>
            <pc:sldMk cId="3497996203" sldId="286"/>
            <ac:spMk id="2" creationId="{35B13D7B-5C62-B239-627F-C4B3CCA49E90}"/>
          </ac:spMkLst>
        </pc:spChg>
      </pc:sldChg>
      <pc:sldChg chg="addSp modSp">
        <pc:chgData name="Leonie Smith" userId="fed1330f33f5650e" providerId="LiveId" clId="{748BF3AB-4C5B-4A31-A8BC-CBE1509E429C}" dt="2023-01-23T12:09:13.626" v="8"/>
        <pc:sldMkLst>
          <pc:docMk/>
          <pc:sldMk cId="2000351109" sldId="287"/>
        </pc:sldMkLst>
        <pc:spChg chg="add mod">
          <ac:chgData name="Leonie Smith" userId="fed1330f33f5650e" providerId="LiveId" clId="{748BF3AB-4C5B-4A31-A8BC-CBE1509E429C}" dt="2023-01-23T12:09:13.626" v="8"/>
          <ac:spMkLst>
            <pc:docMk/>
            <pc:sldMk cId="2000351109" sldId="287"/>
            <ac:spMk id="2" creationId="{2D8BB27B-C2E9-47C9-DC8E-1B084B58CFF8}"/>
          </ac:spMkLst>
        </pc:spChg>
      </pc:sldChg>
      <pc:sldChg chg="addSp delSp modSp mod">
        <pc:chgData name="Leonie Smith" userId="fed1330f33f5650e" providerId="LiveId" clId="{748BF3AB-4C5B-4A31-A8BC-CBE1509E429C}" dt="2023-01-23T12:11:23.103" v="16" actId="1076"/>
        <pc:sldMkLst>
          <pc:docMk/>
          <pc:sldMk cId="3304353897" sldId="288"/>
        </pc:sldMkLst>
        <pc:spChg chg="add del mod">
          <ac:chgData name="Leonie Smith" userId="fed1330f33f5650e" providerId="LiveId" clId="{748BF3AB-4C5B-4A31-A8BC-CBE1509E429C}" dt="2023-01-23T12:11:18.927" v="15" actId="21"/>
          <ac:spMkLst>
            <pc:docMk/>
            <pc:sldMk cId="3304353897" sldId="288"/>
            <ac:spMk id="2" creationId="{3A2AB33E-909E-E941-621E-32A8169621A0}"/>
          </ac:spMkLst>
        </pc:spChg>
        <pc:spChg chg="add mod">
          <ac:chgData name="Leonie Smith" userId="fed1330f33f5650e" providerId="LiveId" clId="{748BF3AB-4C5B-4A31-A8BC-CBE1509E429C}" dt="2023-01-23T12:11:23.103" v="16" actId="1076"/>
          <ac:spMkLst>
            <pc:docMk/>
            <pc:sldMk cId="3304353897" sldId="288"/>
            <ac:spMk id="4" creationId="{C78277A1-C2B8-8EDD-B0E7-8841789DADAE}"/>
          </ac:spMkLst>
        </pc:spChg>
      </pc:sldChg>
      <pc:sldChg chg="addSp delSp modSp mod">
        <pc:chgData name="Leonie Smith" userId="fed1330f33f5650e" providerId="LiveId" clId="{748BF3AB-4C5B-4A31-A8BC-CBE1509E429C}" dt="2023-01-23T12:11:49.580" v="18"/>
        <pc:sldMkLst>
          <pc:docMk/>
          <pc:sldMk cId="1764177548" sldId="289"/>
        </pc:sldMkLst>
        <pc:spChg chg="add del mod">
          <ac:chgData name="Leonie Smith" userId="fed1330f33f5650e" providerId="LiveId" clId="{748BF3AB-4C5B-4A31-A8BC-CBE1509E429C}" dt="2023-01-23T12:11:43.809" v="17" actId="21"/>
          <ac:spMkLst>
            <pc:docMk/>
            <pc:sldMk cId="1764177548" sldId="289"/>
            <ac:spMk id="2" creationId="{D2E9CB12-0FE1-B37D-0A97-86FA755EBCA4}"/>
          </ac:spMkLst>
        </pc:spChg>
        <pc:spChg chg="add mod">
          <ac:chgData name="Leonie Smith" userId="fed1330f33f5650e" providerId="LiveId" clId="{748BF3AB-4C5B-4A31-A8BC-CBE1509E429C}" dt="2023-01-23T12:11:49.580" v="18"/>
          <ac:spMkLst>
            <pc:docMk/>
            <pc:sldMk cId="1764177548" sldId="289"/>
            <ac:spMk id="4" creationId="{93F30BD6-2F2D-B71C-026A-AD03E3D3C12F}"/>
          </ac:spMkLst>
        </pc:spChg>
      </pc:sldChg>
      <pc:sldChg chg="addSp delSp modSp mod">
        <pc:chgData name="Leonie Smith" userId="fed1330f33f5650e" providerId="LiveId" clId="{748BF3AB-4C5B-4A31-A8BC-CBE1509E429C}" dt="2023-01-23T12:12:06.550" v="20"/>
        <pc:sldMkLst>
          <pc:docMk/>
          <pc:sldMk cId="2525301807" sldId="290"/>
        </pc:sldMkLst>
        <pc:spChg chg="add del mod">
          <ac:chgData name="Leonie Smith" userId="fed1330f33f5650e" providerId="LiveId" clId="{748BF3AB-4C5B-4A31-A8BC-CBE1509E429C}" dt="2023-01-23T12:11:56.951" v="19" actId="21"/>
          <ac:spMkLst>
            <pc:docMk/>
            <pc:sldMk cId="2525301807" sldId="290"/>
            <ac:spMk id="2" creationId="{2F4D708D-8C07-0137-C4FC-280BEBDFD5F6}"/>
          </ac:spMkLst>
        </pc:spChg>
        <pc:spChg chg="add mod">
          <ac:chgData name="Leonie Smith" userId="fed1330f33f5650e" providerId="LiveId" clId="{748BF3AB-4C5B-4A31-A8BC-CBE1509E429C}" dt="2023-01-23T12:12:06.550" v="20"/>
          <ac:spMkLst>
            <pc:docMk/>
            <pc:sldMk cId="2525301807" sldId="290"/>
            <ac:spMk id="4" creationId="{9A2183F9-322B-A13D-9BAF-E3AE13FABBBB}"/>
          </ac:spMkLst>
        </pc:spChg>
      </pc:sldChg>
      <pc:sldChg chg="addSp modSp mod">
        <pc:chgData name="Leonie Smith" userId="fed1330f33f5650e" providerId="LiveId" clId="{748BF3AB-4C5B-4A31-A8BC-CBE1509E429C}" dt="2023-01-23T12:12:20.582" v="22" actId="1076"/>
        <pc:sldMkLst>
          <pc:docMk/>
          <pc:sldMk cId="1479913496" sldId="291"/>
        </pc:sldMkLst>
        <pc:spChg chg="add mod">
          <ac:chgData name="Leonie Smith" userId="fed1330f33f5650e" providerId="LiveId" clId="{748BF3AB-4C5B-4A31-A8BC-CBE1509E429C}" dt="2023-01-23T12:12:20.582" v="22" actId="1076"/>
          <ac:spMkLst>
            <pc:docMk/>
            <pc:sldMk cId="1479913496" sldId="291"/>
            <ac:spMk id="2" creationId="{0DFDF053-8EE5-C790-EE46-FE4F8CFEC4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FA2CA-8075-4E59-940C-EC4F85B35464}" type="datetimeFigureOut">
              <a:rPr lang="en-IN" smtClean="0"/>
              <a:t>27-06-2024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E93DD-0C74-4AFF-A740-1F799CB1110E}" type="slidenum">
              <a:rPr lang="en-IN" smtClean="0"/>
              <a:t>‹#›</a:t>
            </a:fld>
            <a:endParaRPr lang="en-IN"/>
          </a:p>
        </p:txBody>
      </p:sp>
    </p:spTree>
    <p:extLst>
      <p:ext uri="{BB962C8B-B14F-4D97-AF65-F5344CB8AC3E}">
        <p14:creationId xmlns:p14="http://schemas.microsoft.com/office/powerpoint/2010/main" val="194469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CEDE93DD-0C74-4AFF-A740-1F799CB1110E}" type="slidenum">
              <a:rPr lang="en-IN" smtClean="0"/>
              <a:t>1</a:t>
            </a:fld>
            <a:endParaRPr lang="en-IN"/>
          </a:p>
        </p:txBody>
      </p:sp>
    </p:spTree>
    <p:extLst>
      <p:ext uri="{BB962C8B-B14F-4D97-AF65-F5344CB8AC3E}">
        <p14:creationId xmlns:p14="http://schemas.microsoft.com/office/powerpoint/2010/main" val="3944110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CEDE93DD-0C74-4AFF-A740-1F799CB1110E}" type="slidenum">
              <a:rPr lang="en-IN" smtClean="0"/>
              <a:t>3</a:t>
            </a:fld>
            <a:endParaRPr lang="en-IN"/>
          </a:p>
        </p:txBody>
      </p:sp>
    </p:spTree>
    <p:extLst>
      <p:ext uri="{BB962C8B-B14F-4D97-AF65-F5344CB8AC3E}">
        <p14:creationId xmlns:p14="http://schemas.microsoft.com/office/powerpoint/2010/main" val="204314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9B58-A75E-409B-8C38-81BFEF584A1F}"/>
              </a:ext>
            </a:extLst>
          </p:cNvPr>
          <p:cNvSpPr>
            <a:spLocks noGrp="1"/>
          </p:cNvSpPr>
          <p:nvPr>
            <p:ph type="title"/>
          </p:nvPr>
        </p:nvSpPr>
        <p:spPr/>
        <p:txBody>
          <a:bodyPr/>
          <a:lstStyle/>
          <a:p>
            <a:r>
              <a:rPr lang="en-IN" dirty="0"/>
              <a:t>09-2</a:t>
            </a:r>
          </a:p>
        </p:txBody>
      </p:sp>
      <p:pic>
        <p:nvPicPr>
          <p:cNvPr id="8" name="Audio 7">
            <a:hlinkClick r:id="" action="ppaction://media"/>
            <a:extLst>
              <a:ext uri="{FF2B5EF4-FFF2-40B4-BE49-F238E27FC236}">
                <a16:creationId xmlns:a16="http://schemas.microsoft.com/office/drawing/2014/main" id="{F64BE645-6E45-6742-7987-D29902061B1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F94EB467-A29B-DBBF-661B-C3B3DA33571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578454877"/>
      </p:ext>
    </p:extLst>
  </p:cSld>
  <p:clrMapOvr>
    <a:masterClrMapping/>
  </p:clrMapOvr>
  <mc:AlternateContent xmlns:mc="http://schemas.openxmlformats.org/markup-compatibility/2006" xmlns:p14="http://schemas.microsoft.com/office/powerpoint/2010/main">
    <mc:Choice Requires="p14">
      <p:transition spd="slow" p14:dur="2000" advTm="2830"/>
    </mc:Choice>
    <mc:Fallback xmlns="">
      <p:transition spd="slow" advTm="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156F5-362A-479F-85AE-543E07EAB9B9}"/>
              </a:ext>
            </a:extLst>
          </p:cNvPr>
          <p:cNvPicPr>
            <a:picLocks noChangeAspect="1"/>
          </p:cNvPicPr>
          <p:nvPr/>
        </p:nvPicPr>
        <p:blipFill>
          <a:blip r:embed="rId2"/>
          <a:stretch>
            <a:fillRect/>
          </a:stretch>
        </p:blipFill>
        <p:spPr>
          <a:xfrm>
            <a:off x="-1200903" y="0"/>
            <a:ext cx="13392903" cy="6858000"/>
          </a:xfrm>
          <a:prstGeom prst="rect">
            <a:avLst/>
          </a:prstGeom>
        </p:spPr>
      </p:pic>
      <p:sp>
        <p:nvSpPr>
          <p:cNvPr id="2" name="TextBox 1">
            <a:extLst>
              <a:ext uri="{FF2B5EF4-FFF2-40B4-BE49-F238E27FC236}">
                <a16:creationId xmlns:a16="http://schemas.microsoft.com/office/drawing/2014/main" id="{E926D46B-1218-69E0-7436-76E76D1AACC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 8:3</a:t>
            </a:r>
            <a:endParaRPr lang="bo-CN" sz="2000" b="1" cap="all" dirty="0">
              <a:solidFill>
                <a:schemeClr val="bg1"/>
              </a:solidFill>
              <a:latin typeface="ArialMT"/>
            </a:endParaRPr>
          </a:p>
        </p:txBody>
      </p:sp>
    </p:spTree>
    <p:extLst>
      <p:ext uri="{BB962C8B-B14F-4D97-AF65-F5344CB8AC3E}">
        <p14:creationId xmlns:p14="http://schemas.microsoft.com/office/powerpoint/2010/main" val="4267142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The frogs will come up on you and your people and all your officials.’”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4</a:t>
            </a:r>
            <a:r>
              <a:rPr lang="bo-CN" sz="6600" b="0" i="0" dirty="0">
                <a:solidFill>
                  <a:srgbClr val="121212"/>
                </a:solidFill>
                <a:effectLst/>
                <a:highlight>
                  <a:srgbClr val="FFFFFF"/>
                </a:highlight>
                <a:latin typeface="Inter"/>
              </a:rPr>
              <a:t>ཡང་ཁྱོད་དང་ཁྱོད་ཀྱི་འབངས་མི་དང་ཁྱོད་ཀྱི་འཁོར་གཡོག་ཐམས་ཅད་ཀྱི་ལུས་སྟེང་དུ་འོང་བར་འགྱུར་ཞེས་སྨྲོས་ཤིག་ཅེས་གསུངས་སོ། ། </a:t>
            </a:r>
            <a:endParaRPr lang="en-ZA" dirty="0"/>
          </a:p>
        </p:txBody>
      </p:sp>
      <p:pic>
        <p:nvPicPr>
          <p:cNvPr id="13" name="Audio 12">
            <a:hlinkClick r:id="" action="ppaction://media"/>
            <a:extLst>
              <a:ext uri="{FF2B5EF4-FFF2-40B4-BE49-F238E27FC236}">
                <a16:creationId xmlns:a16="http://schemas.microsoft.com/office/drawing/2014/main" id="{57475A2A-2410-7694-7A9F-388C5ED3E1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7645"/>
    </mc:Choice>
    <mc:Fallback xmlns="">
      <p:transition spd="slow" advTm="7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76CE7-A530-4DA1-90F7-EB413D6D05E5}"/>
              </a:ext>
            </a:extLst>
          </p:cNvPr>
          <p:cNvPicPr>
            <a:picLocks noChangeAspect="1"/>
          </p:cNvPicPr>
          <p:nvPr/>
        </p:nvPicPr>
        <p:blipFill>
          <a:blip r:embed="rId2"/>
          <a:stretch>
            <a:fillRect/>
          </a:stretch>
        </p:blipFill>
        <p:spPr>
          <a:xfrm>
            <a:off x="-354419" y="0"/>
            <a:ext cx="12546419" cy="6858000"/>
          </a:xfrm>
          <a:prstGeom prst="rect">
            <a:avLst/>
          </a:prstGeom>
        </p:spPr>
      </p:pic>
      <p:sp>
        <p:nvSpPr>
          <p:cNvPr id="2" name="TextBox 1">
            <a:extLst>
              <a:ext uri="{FF2B5EF4-FFF2-40B4-BE49-F238E27FC236}">
                <a16:creationId xmlns:a16="http://schemas.microsoft.com/office/drawing/2014/main" id="{92EFF793-5828-3D08-294E-2A536AFDEA0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 8:4</a:t>
            </a:r>
            <a:endParaRPr lang="bo-CN" sz="2000" b="1" cap="all" dirty="0">
              <a:solidFill>
                <a:schemeClr val="bg1"/>
              </a:solidFill>
              <a:latin typeface="ArialMT"/>
            </a:endParaRPr>
          </a:p>
        </p:txBody>
      </p:sp>
    </p:spTree>
    <p:extLst>
      <p:ext uri="{BB962C8B-B14F-4D97-AF65-F5344CB8AC3E}">
        <p14:creationId xmlns:p14="http://schemas.microsoft.com/office/powerpoint/2010/main" val="750088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“Tell Aaron, ‘Stretch out your hand with your staff over the rivers and canals and ponds, and cause the frogs to come up onto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ཡང་དཀོན་མཆོག་ཡ་ཝཱེས་མོ་ཤེ་ལ་འདི་སྐད་དུ། ཁྱོད་ཀྱིས་ཨ་རོན་ལ། ཁྱོད་ཀྱིས་ལག་གི་འཁར་བ་ནི་གཙང་པོ་དང་། གྲོག་ཆུ་དང་། རྫིང་བུ་རྣམས་ཀྱི་ཕྱོགས་སུ་རྐྱོངས་ལ། སྦལ་བ་རྣམས་ཨེ་ཅིབ་ཡུལ་ལ་ཡོང་དུ་ཆུག་སྨྲོས་ཤིག་ཅེས་གསུངས།</a:t>
            </a:r>
            <a:endParaRPr lang="en-ZA" dirty="0"/>
          </a:p>
        </p:txBody>
      </p:sp>
      <p:pic>
        <p:nvPicPr>
          <p:cNvPr id="5" name="Audio 4">
            <a:hlinkClick r:id="" action="ppaction://media"/>
            <a:extLst>
              <a:ext uri="{FF2B5EF4-FFF2-40B4-BE49-F238E27FC236}">
                <a16:creationId xmlns:a16="http://schemas.microsoft.com/office/drawing/2014/main" id="{E6FABC86-B870-FB55-65A3-B132B3A759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4896"/>
    </mc:Choice>
    <mc:Fallback xmlns="">
      <p:transition spd="slow" advTm="14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4576A3-007E-4A4E-8485-24534C1ED7C7}"/>
              </a:ext>
            </a:extLst>
          </p:cNvPr>
          <p:cNvPicPr>
            <a:picLocks noChangeAspect="1"/>
          </p:cNvPicPr>
          <p:nvPr/>
        </p:nvPicPr>
        <p:blipFill>
          <a:blip r:embed="rId2"/>
          <a:stretch>
            <a:fillRect/>
          </a:stretch>
        </p:blipFill>
        <p:spPr>
          <a:xfrm>
            <a:off x="0" y="-217961"/>
            <a:ext cx="12192000" cy="7075961"/>
          </a:xfrm>
          <a:prstGeom prst="rect">
            <a:avLst/>
          </a:prstGeom>
        </p:spPr>
      </p:pic>
      <p:sp>
        <p:nvSpPr>
          <p:cNvPr id="2" name="TextBox 1">
            <a:extLst>
              <a:ext uri="{FF2B5EF4-FFF2-40B4-BE49-F238E27FC236}">
                <a16:creationId xmlns:a16="http://schemas.microsoft.com/office/drawing/2014/main" id="{7A085684-AF17-6479-5D66-63E71CE1A52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 8:5</a:t>
            </a:r>
            <a:endParaRPr lang="bo-CN" sz="2000" b="1" cap="all" dirty="0">
              <a:solidFill>
                <a:schemeClr val="bg1"/>
              </a:solidFill>
              <a:latin typeface="ArialMT"/>
            </a:endParaRPr>
          </a:p>
        </p:txBody>
      </p:sp>
    </p:spTree>
    <p:extLst>
      <p:ext uri="{BB962C8B-B14F-4D97-AF65-F5344CB8AC3E}">
        <p14:creationId xmlns:p14="http://schemas.microsoft.com/office/powerpoint/2010/main" val="3776764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So Aaron stretched out his hand over the waters of Egypt, and the frogs came up and covered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དེ་ནས་ཨ་རོན་གྱིས་ལག་པ་ཨེ་ཅིབ་ཡུལ་གྱི་ཆུ་རྣམས་ཀྱི་ཕྱོགས་སུ་བརྐྱངས་པ་ན་སྦལ་བ་ཐོན་ཏེ་ཨེ་ཅིབ་ཡུལ་ཁེབས་པ་དང་། </a:t>
            </a:r>
            <a:endParaRPr lang="en-ZA" dirty="0"/>
          </a:p>
        </p:txBody>
      </p:sp>
      <p:pic>
        <p:nvPicPr>
          <p:cNvPr id="13" name="Audio 12">
            <a:hlinkClick r:id="" action="ppaction://media"/>
            <a:extLst>
              <a:ext uri="{FF2B5EF4-FFF2-40B4-BE49-F238E27FC236}">
                <a16:creationId xmlns:a16="http://schemas.microsoft.com/office/drawing/2014/main" id="{1B6925F4-F646-8A2C-F6EB-8A86316B63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7853"/>
    </mc:Choice>
    <mc:Fallback xmlns="">
      <p:transition spd="slow" advTm="7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4C24D-31D8-4865-AEEC-7994E0D5FB14}"/>
              </a:ext>
            </a:extLst>
          </p:cNvPr>
          <p:cNvPicPr>
            <a:picLocks noChangeAspect="1"/>
          </p:cNvPicPr>
          <p:nvPr/>
        </p:nvPicPr>
        <p:blipFill>
          <a:blip r:embed="rId2"/>
          <a:stretch>
            <a:fillRect/>
          </a:stretch>
        </p:blipFill>
        <p:spPr>
          <a:xfrm>
            <a:off x="-1709252" y="0"/>
            <a:ext cx="14006183" cy="6858000"/>
          </a:xfrm>
          <a:prstGeom prst="rect">
            <a:avLst/>
          </a:prstGeom>
        </p:spPr>
      </p:pic>
      <p:sp>
        <p:nvSpPr>
          <p:cNvPr id="2" name="TextBox 1">
            <a:extLst>
              <a:ext uri="{FF2B5EF4-FFF2-40B4-BE49-F238E27FC236}">
                <a16:creationId xmlns:a16="http://schemas.microsoft.com/office/drawing/2014/main" id="{35B13D7B-5C62-B239-627F-C4B3CCA49E9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 8:6</a:t>
            </a:r>
            <a:endParaRPr lang="bo-CN" sz="2000" b="1" cap="all" dirty="0">
              <a:solidFill>
                <a:schemeClr val="bg1"/>
              </a:solidFill>
              <a:latin typeface="ArialMT"/>
            </a:endParaRPr>
          </a:p>
        </p:txBody>
      </p:sp>
    </p:spTree>
    <p:extLst>
      <p:ext uri="{BB962C8B-B14F-4D97-AF65-F5344CB8AC3E}">
        <p14:creationId xmlns:p14="http://schemas.microsoft.com/office/powerpoint/2010/main" val="3497996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But the magicians did the same thing by their magic arts, and they also brought frogs up onto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7</a:t>
            </a:r>
            <a:r>
              <a:rPr lang="bo-CN" sz="6600" b="0" i="0" dirty="0">
                <a:solidFill>
                  <a:srgbClr val="121212"/>
                </a:solidFill>
                <a:effectLst/>
                <a:highlight>
                  <a:srgbClr val="FFFFFF"/>
                </a:highlight>
                <a:latin typeface="Inter"/>
              </a:rPr>
              <a:t>སྒྱུ་མ་མཁན་རྣམས་ཀྱིས་ཀྱང་རྫུ་འཕྲུལ་ལ་བརྟེན་ནས་དེ་བཞིན་བྱས་ཤིང་སྦལ་བ་རྣམས་ཨེ་ཅིབ་ཡུལ་ལ་ཡོང་དུ་བཅུག་གོ །</a:t>
            </a:r>
            <a:endParaRPr lang="en-ZA" dirty="0"/>
          </a:p>
        </p:txBody>
      </p:sp>
      <p:pic>
        <p:nvPicPr>
          <p:cNvPr id="19" name="Audio 18">
            <a:hlinkClick r:id="" action="ppaction://media"/>
            <a:extLst>
              <a:ext uri="{FF2B5EF4-FFF2-40B4-BE49-F238E27FC236}">
                <a16:creationId xmlns:a16="http://schemas.microsoft.com/office/drawing/2014/main" id="{D6499457-E08C-D543-A416-990B00BAB3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8300"/>
    </mc:Choice>
    <mc:Fallback xmlns="">
      <p:transition spd="slow" advTm="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53CBE-B38E-4B8B-9F96-5179203DD4D1}"/>
              </a:ext>
            </a:extLst>
          </p:cNvPr>
          <p:cNvPicPr>
            <a:picLocks noChangeAspect="1"/>
          </p:cNvPicPr>
          <p:nvPr/>
        </p:nvPicPr>
        <p:blipFill>
          <a:blip r:embed="rId2"/>
          <a:stretch>
            <a:fillRect/>
          </a:stretch>
        </p:blipFill>
        <p:spPr>
          <a:xfrm>
            <a:off x="0" y="-453030"/>
            <a:ext cx="12192000" cy="7764060"/>
          </a:xfrm>
          <a:prstGeom prst="rect">
            <a:avLst/>
          </a:prstGeom>
        </p:spPr>
      </p:pic>
      <p:sp>
        <p:nvSpPr>
          <p:cNvPr id="2" name="TextBox 1">
            <a:extLst>
              <a:ext uri="{FF2B5EF4-FFF2-40B4-BE49-F238E27FC236}">
                <a16:creationId xmlns:a16="http://schemas.microsoft.com/office/drawing/2014/main" id="{2D8BB27B-C2E9-47C9-DC8E-1B084B58CFF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 8:7</a:t>
            </a:r>
            <a:endParaRPr lang="bo-CN" sz="2000" b="1" cap="all" dirty="0">
              <a:solidFill>
                <a:schemeClr val="bg1"/>
              </a:solidFill>
              <a:latin typeface="ArialMT"/>
            </a:endParaRPr>
          </a:p>
        </p:txBody>
      </p:sp>
    </p:spTree>
    <p:extLst>
      <p:ext uri="{BB962C8B-B14F-4D97-AF65-F5344CB8AC3E}">
        <p14:creationId xmlns:p14="http://schemas.microsoft.com/office/powerpoint/2010/main" val="200035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Pharaoh summoned Moses and Aaron and said, “Pray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to take the frogs away from me and my people. Then I will let your people go, that they may sacrifice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ཕཱར་ཨོལ་གྱིས་མོ་ཤེ་དང་ཨ་རོན་གཉིས་བོས་ཏེ་ན་རེ། ཁྱོད་གཉིས་ཀྱིས་དཀོན་མཆོག་ཡ་ཝཱེས་སྦལ་བ་རྣམས་ང་རང་དང་ངའི་འབངས་མི་རྣམས་དང་འབྲལ་བར་མཛད་པའི་ཕྱིར་ཞུ་བ་བྱོས་དང་། བདག་གིས་མི་རྣམས་དཀོན་མཆོག་ཡ་ཝཱེ་ལ་མཆོད་པ་འབུལ་དུ་འགྲོ་རུ་འཇུག་ཅེས་སྨྲས་པ་ལ། </a:t>
            </a:r>
            <a:endParaRPr lang="en-ZA" dirty="0"/>
          </a:p>
        </p:txBody>
      </p:sp>
      <p:pic>
        <p:nvPicPr>
          <p:cNvPr id="5" name="Audio 4">
            <a:hlinkClick r:id="" action="ppaction://media"/>
            <a:extLst>
              <a:ext uri="{FF2B5EF4-FFF2-40B4-BE49-F238E27FC236}">
                <a16:creationId xmlns:a16="http://schemas.microsoft.com/office/drawing/2014/main" id="{C12A48DA-9DA2-2575-0954-DF40DCDB9D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5897"/>
    </mc:Choice>
    <mc:Fallback xmlns="">
      <p:transition spd="slow" advTm="15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E8CA3-E18E-4681-9A4E-A8613BA9B022}"/>
              </a:ext>
            </a:extLst>
          </p:cNvPr>
          <p:cNvPicPr>
            <a:picLocks noChangeAspect="1"/>
          </p:cNvPicPr>
          <p:nvPr/>
        </p:nvPicPr>
        <p:blipFill>
          <a:blip r:embed="rId2"/>
          <a:stretch>
            <a:fillRect/>
          </a:stretch>
        </p:blipFill>
        <p:spPr>
          <a:xfrm>
            <a:off x="1" y="0"/>
            <a:ext cx="12192000" cy="7867290"/>
          </a:xfrm>
          <a:prstGeom prst="rect">
            <a:avLst/>
          </a:prstGeom>
        </p:spPr>
      </p:pic>
      <p:sp>
        <p:nvSpPr>
          <p:cNvPr id="2" name="TextBox 1">
            <a:extLst>
              <a:ext uri="{FF2B5EF4-FFF2-40B4-BE49-F238E27FC236}">
                <a16:creationId xmlns:a16="http://schemas.microsoft.com/office/drawing/2014/main" id="{820EAEB9-A04C-1B0E-2539-9E413303A390}"/>
              </a:ext>
            </a:extLst>
          </p:cNvPr>
          <p:cNvSpPr txBox="1"/>
          <p:nvPr/>
        </p:nvSpPr>
        <p:spPr>
          <a:xfrm>
            <a:off x="-584984" y="150219"/>
            <a:ext cx="5155324" cy="3050181"/>
          </a:xfrm>
          <a:prstGeom prst="rect">
            <a:avLst/>
          </a:prstGeom>
          <a:noFill/>
        </p:spPr>
        <p:txBody>
          <a:bodyPr wrap="square" rtlCol="0">
            <a:noAutofit/>
          </a:bodyPr>
          <a:lstStyle/>
          <a:p>
            <a:pPr algn="ctr"/>
            <a:r>
              <a:rPr lang="bo-CN" sz="8800" b="1" cap="all" dirty="0">
                <a:solidFill>
                  <a:schemeClr val="bg1"/>
                </a:solidFill>
                <a:latin typeface="ArialMT"/>
              </a:rPr>
              <a:t>སྡེབ་ཐོན 8</a:t>
            </a:r>
            <a:r>
              <a:rPr lang="bo-CN" sz="8800" dirty="0">
                <a:solidFill>
                  <a:schemeClr val="bg1"/>
                </a:solidFill>
                <a:latin typeface="Arial" panose="020B0604020202020204" pitchFamily="34" charset="0"/>
              </a:rPr>
              <a:t> </a:t>
            </a:r>
            <a:endParaRPr lang="en-IN" sz="8800" dirty="0">
              <a:solidFill>
                <a:schemeClr val="bg1"/>
              </a:solidFill>
              <a:latin typeface="Arial" panose="020B0604020202020204" pitchFamily="34" charset="0"/>
            </a:endParaRPr>
          </a:p>
          <a:p>
            <a:pPr algn="ctr"/>
            <a:r>
              <a:rPr lang="bo-CN" sz="8800" b="1" dirty="0">
                <a:solidFill>
                  <a:schemeClr val="bg1"/>
                </a:solidFill>
                <a:latin typeface="Arial" panose="020B0604020202020204" pitchFamily="34" charset="0"/>
              </a:rPr>
              <a:t>སྦལ་པ།</a:t>
            </a:r>
            <a:endParaRPr lang="bo-CN" sz="8800" b="1" cap="all" dirty="0">
              <a:solidFill>
                <a:schemeClr val="bg1"/>
              </a:solidFill>
              <a:latin typeface="ArialMT"/>
            </a:endParaRPr>
          </a:p>
          <a:p>
            <a:endParaRPr lang="en-ZA" sz="8800" b="1" dirty="0">
              <a:solidFill>
                <a:schemeClr val="bg1"/>
              </a:solidFill>
              <a:latin typeface="Arial" panose="020B0604020202020204" pitchFamily="34" charset="0"/>
            </a:endParaRPr>
          </a:p>
          <a:p>
            <a:endParaRPr lang="en-ZA" dirty="0"/>
          </a:p>
        </p:txBody>
      </p:sp>
    </p:spTree>
    <p:extLst>
      <p:ext uri="{BB962C8B-B14F-4D97-AF65-F5344CB8AC3E}">
        <p14:creationId xmlns:p14="http://schemas.microsoft.com/office/powerpoint/2010/main" val="2435331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DA09C7-B8E1-4798-9615-204E8643717A}"/>
              </a:ext>
            </a:extLst>
          </p:cNvPr>
          <p:cNvPicPr>
            <a:picLocks noChangeAspect="1"/>
          </p:cNvPicPr>
          <p:nvPr/>
        </p:nvPicPr>
        <p:blipFill>
          <a:blip r:embed="rId2"/>
          <a:stretch>
            <a:fillRect/>
          </a:stretch>
        </p:blipFill>
        <p:spPr>
          <a:xfrm>
            <a:off x="0" y="-192795"/>
            <a:ext cx="12192000" cy="7050795"/>
          </a:xfrm>
          <a:prstGeom prst="rect">
            <a:avLst/>
          </a:prstGeom>
        </p:spPr>
      </p:pic>
      <p:sp>
        <p:nvSpPr>
          <p:cNvPr id="2" name="TextBox 1">
            <a:extLst>
              <a:ext uri="{FF2B5EF4-FFF2-40B4-BE49-F238E27FC236}">
                <a16:creationId xmlns:a16="http://schemas.microsoft.com/office/drawing/2014/main" id="{E711FB5E-DF58-7290-CDC5-462C2A9D4F4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 8:8</a:t>
            </a:r>
            <a:endParaRPr lang="bo-CN" sz="2000" b="1" cap="all" dirty="0">
              <a:solidFill>
                <a:schemeClr val="bg1"/>
              </a:solidFill>
              <a:latin typeface="ArialMT"/>
            </a:endParaRPr>
          </a:p>
        </p:txBody>
      </p:sp>
    </p:spTree>
    <p:extLst>
      <p:ext uri="{BB962C8B-B14F-4D97-AF65-F5344CB8AC3E}">
        <p14:creationId xmlns:p14="http://schemas.microsoft.com/office/powerpoint/2010/main" val="1699762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After Moses and Aaron had left Pharaoh, Moses cried out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for help with the frogs that He had brought against Pharaoh.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དེ་ནས་མོ་ཤེ་དང་ཨ་རོན་གཉིས་ཕཱར་ཨོལ་དང་བྲལ་རྗེས། ཕཱར་ཨོལ་ལ་རྙོག་དྲ་བཟོས་པའི་སྦལ་བ་རྣམས་ཀྱི་ཕྱིར་མོ་ཤེ་ཡིས་དཀོན་མཆོག་ཡ་ཝཱེ་ལ་སྐད་ཆེན་པོས་གསོལ་བ་བཏབ་ཅིང་། </a:t>
            </a:r>
            <a:endParaRPr lang="en-ZA" sz="1600" dirty="0"/>
          </a:p>
        </p:txBody>
      </p:sp>
      <p:pic>
        <p:nvPicPr>
          <p:cNvPr id="5" name="Audio 4">
            <a:hlinkClick r:id="" action="ppaction://media"/>
            <a:extLst>
              <a:ext uri="{FF2B5EF4-FFF2-40B4-BE49-F238E27FC236}">
                <a16:creationId xmlns:a16="http://schemas.microsoft.com/office/drawing/2014/main" id="{07AD3AA6-C560-4380-A856-0FE167AAEA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10523"/>
    </mc:Choice>
    <mc:Fallback xmlns="">
      <p:transition spd="slow" advTm="1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686E5-4B96-4256-9045-937DEACEE6C5}"/>
              </a:ext>
            </a:extLst>
          </p:cNvPr>
          <p:cNvPicPr>
            <a:picLocks noChangeAspect="1"/>
          </p:cNvPicPr>
          <p:nvPr/>
        </p:nvPicPr>
        <p:blipFill>
          <a:blip r:embed="rId2"/>
          <a:stretch>
            <a:fillRect/>
          </a:stretch>
        </p:blipFill>
        <p:spPr>
          <a:xfrm>
            <a:off x="0" y="-362197"/>
            <a:ext cx="12192000" cy="7220197"/>
          </a:xfrm>
          <a:prstGeom prst="rect">
            <a:avLst/>
          </a:prstGeom>
        </p:spPr>
      </p:pic>
      <p:sp>
        <p:nvSpPr>
          <p:cNvPr id="4" name="TextBox 3">
            <a:extLst>
              <a:ext uri="{FF2B5EF4-FFF2-40B4-BE49-F238E27FC236}">
                <a16:creationId xmlns:a16="http://schemas.microsoft.com/office/drawing/2014/main" id="{C78277A1-C2B8-8EDD-B0E7-8841789DADAE}"/>
              </a:ext>
            </a:extLst>
          </p:cNvPr>
          <p:cNvSpPr txBox="1"/>
          <p:nvPr/>
        </p:nvSpPr>
        <p:spPr>
          <a:xfrm>
            <a:off x="320842"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 8:12</a:t>
            </a:r>
            <a:endParaRPr lang="bo-CN" sz="2000" b="1" cap="all" dirty="0">
              <a:solidFill>
                <a:schemeClr val="bg1"/>
              </a:solidFill>
              <a:latin typeface="ArialMT"/>
            </a:endParaRPr>
          </a:p>
        </p:txBody>
      </p:sp>
    </p:spTree>
    <p:extLst>
      <p:ext uri="{BB962C8B-B14F-4D97-AF65-F5344CB8AC3E}">
        <p14:creationId xmlns:p14="http://schemas.microsoft.com/office/powerpoint/2010/main" val="330435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did as Moses requested, and the frogs in the houses, the courtyards, and the fields died.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དཀོན་མཆོག་ཡ་ཝཱེས་མོ་ཤེའི་ཞུ་བ་བཞིན་མཛད་དེ། ཁང་པ་དང་ར་བ་རྣམས་དང་ཞིང་སའི་ནང་དུ་ཡོད་པའི་སྦལ་བ་དག་ཤི་བ་དང་། </a:t>
            </a:r>
            <a:endParaRPr lang="en-ZA" dirty="0"/>
          </a:p>
        </p:txBody>
      </p:sp>
      <p:pic>
        <p:nvPicPr>
          <p:cNvPr id="5" name="Audio 4">
            <a:hlinkClick r:id="" action="ppaction://media"/>
            <a:extLst>
              <a:ext uri="{FF2B5EF4-FFF2-40B4-BE49-F238E27FC236}">
                <a16:creationId xmlns:a16="http://schemas.microsoft.com/office/drawing/2014/main" id="{02AE0B19-4D2E-AA6C-51D5-2E55CE9971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9483"/>
    </mc:Choice>
    <mc:Fallback xmlns="">
      <p:transition spd="slow" advTm="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9F1F1-AFBD-455E-A1EB-3C5F113342CC}"/>
              </a:ext>
            </a:extLst>
          </p:cNvPr>
          <p:cNvPicPr>
            <a:picLocks noChangeAspect="1"/>
          </p:cNvPicPr>
          <p:nvPr/>
        </p:nvPicPr>
        <p:blipFill>
          <a:blip r:embed="rId2"/>
          <a:stretch>
            <a:fillRect/>
          </a:stretch>
        </p:blipFill>
        <p:spPr>
          <a:xfrm>
            <a:off x="-349073" y="0"/>
            <a:ext cx="12541073" cy="6858000"/>
          </a:xfrm>
          <a:prstGeom prst="rect">
            <a:avLst/>
          </a:prstGeom>
        </p:spPr>
      </p:pic>
      <p:sp>
        <p:nvSpPr>
          <p:cNvPr id="4" name="TextBox 3">
            <a:extLst>
              <a:ext uri="{FF2B5EF4-FFF2-40B4-BE49-F238E27FC236}">
                <a16:creationId xmlns:a16="http://schemas.microsoft.com/office/drawing/2014/main" id="{93F30BD6-2F2D-B71C-026A-AD03E3D3C12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 8:13</a:t>
            </a:r>
            <a:endParaRPr lang="bo-CN" sz="2000" b="1" cap="all" dirty="0">
              <a:solidFill>
                <a:schemeClr val="bg1"/>
              </a:solidFill>
              <a:latin typeface="ArialMT"/>
            </a:endParaRPr>
          </a:p>
        </p:txBody>
      </p:sp>
    </p:spTree>
    <p:extLst>
      <p:ext uri="{BB962C8B-B14F-4D97-AF65-F5344CB8AC3E}">
        <p14:creationId xmlns:p14="http://schemas.microsoft.com/office/powerpoint/2010/main" val="1764177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They were piled into countless heaps, and there was a terrible stench in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14</a:t>
            </a:r>
            <a:r>
              <a:rPr lang="bo-CN" sz="6600" b="0" i="0" dirty="0">
                <a:solidFill>
                  <a:srgbClr val="121212"/>
                </a:solidFill>
                <a:effectLst/>
                <a:highlight>
                  <a:srgbClr val="FFFFFF"/>
                </a:highlight>
                <a:latin typeface="Inter"/>
              </a:rPr>
              <a:t>མི་རྣམས་ཀྱིས་སྦལ་རོ་བསྡུ་རུབ་བྱས་ནས་སྤུངས་པ་ལ་ཡུལ་ཕྱོགས་ཀུན་ཏུ་དྲི་ངན་འཐུལ། </a:t>
            </a:r>
            <a:endParaRPr lang="en-ZA" dirty="0"/>
          </a:p>
        </p:txBody>
      </p:sp>
      <p:pic>
        <p:nvPicPr>
          <p:cNvPr id="16" name="Audio 15">
            <a:hlinkClick r:id="" action="ppaction://media"/>
            <a:extLst>
              <a:ext uri="{FF2B5EF4-FFF2-40B4-BE49-F238E27FC236}">
                <a16:creationId xmlns:a16="http://schemas.microsoft.com/office/drawing/2014/main" id="{019F6E98-9535-15BD-D29B-911E2F5F0B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415560"/>
      </p:ext>
    </p:extLst>
  </p:cSld>
  <p:clrMapOvr>
    <a:masterClrMapping/>
  </p:clrMapOvr>
  <mc:AlternateContent xmlns:mc="http://schemas.openxmlformats.org/markup-compatibility/2006" xmlns:p14="http://schemas.microsoft.com/office/powerpoint/2010/main">
    <mc:Choice Requires="p14">
      <p:transition spd="slow" p14:dur="2000" advTm="7029"/>
    </mc:Choice>
    <mc:Fallback xmlns="">
      <p:transition spd="slow" advTm="7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08822-7D16-4113-AE0B-88014468AA7A}"/>
              </a:ext>
            </a:extLst>
          </p:cNvPr>
          <p:cNvPicPr>
            <a:picLocks noChangeAspect="1"/>
          </p:cNvPicPr>
          <p:nvPr/>
        </p:nvPicPr>
        <p:blipFill>
          <a:blip r:embed="rId2"/>
          <a:stretch>
            <a:fillRect/>
          </a:stretch>
        </p:blipFill>
        <p:spPr>
          <a:xfrm>
            <a:off x="-139719" y="0"/>
            <a:ext cx="12331720" cy="6858000"/>
          </a:xfrm>
          <a:prstGeom prst="rect">
            <a:avLst/>
          </a:prstGeom>
        </p:spPr>
      </p:pic>
      <p:sp>
        <p:nvSpPr>
          <p:cNvPr id="4" name="TextBox 3">
            <a:extLst>
              <a:ext uri="{FF2B5EF4-FFF2-40B4-BE49-F238E27FC236}">
                <a16:creationId xmlns:a16="http://schemas.microsoft.com/office/drawing/2014/main" id="{9A2183F9-322B-A13D-9BAF-E3AE13FABBB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 8:14</a:t>
            </a:r>
            <a:endParaRPr lang="bo-CN" sz="2000" b="1" cap="all" dirty="0">
              <a:solidFill>
                <a:schemeClr val="bg1"/>
              </a:solidFill>
              <a:latin typeface="ArialMT"/>
            </a:endParaRPr>
          </a:p>
        </p:txBody>
      </p:sp>
    </p:spTree>
    <p:extLst>
      <p:ext uri="{BB962C8B-B14F-4D97-AF65-F5344CB8AC3E}">
        <p14:creationId xmlns:p14="http://schemas.microsoft.com/office/powerpoint/2010/main" val="2525301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When Pharaoh saw that there was relief, however, he hardened  his heart and would not listen to Moses and Aaron, just as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had said.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འོན་ཀྱང་ཕཱར་ཨོལ་གྱིས་ཆག་སྒོ་ཞི་བ་མཐོང་སྟེ། དཀོན་མཆོག་ཡ་ཝཱེས་གསུངས་པ་བཞིན་དུ་ཁོས་སེམས་གྱོང་པོར་བྱས་ནས་མོ་ཤེ་དང་ཨ་རོན་གཉིས་ལ་མ་མཉན་ཏོ། །</a:t>
            </a:r>
            <a:endParaRPr lang="en-ZA" dirty="0"/>
          </a:p>
        </p:txBody>
      </p:sp>
      <p:pic>
        <p:nvPicPr>
          <p:cNvPr id="15" name="Audio 14">
            <a:hlinkClick r:id="" action="ppaction://media"/>
            <a:extLst>
              <a:ext uri="{FF2B5EF4-FFF2-40B4-BE49-F238E27FC236}">
                <a16:creationId xmlns:a16="http://schemas.microsoft.com/office/drawing/2014/main" id="{F0544B87-001C-FE6A-3CC1-0E2503F9AF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38472140"/>
      </p:ext>
    </p:extLst>
  </p:cSld>
  <p:clrMapOvr>
    <a:masterClrMapping/>
  </p:clrMapOvr>
  <mc:AlternateContent xmlns:mc="http://schemas.openxmlformats.org/markup-compatibility/2006" xmlns:p14="http://schemas.microsoft.com/office/powerpoint/2010/main">
    <mc:Choice Requires="p14">
      <p:transition spd="slow" p14:dur="2000" advTm="13563"/>
    </mc:Choice>
    <mc:Fallback xmlns="">
      <p:transition spd="slow" advTm="13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92E14-DB9B-4F6B-8E4D-CED7B13B5D9D}"/>
              </a:ext>
            </a:extLst>
          </p:cNvPr>
          <p:cNvPicPr>
            <a:picLocks noChangeAspect="1"/>
          </p:cNvPicPr>
          <p:nvPr/>
        </p:nvPicPr>
        <p:blipFill>
          <a:blip r:embed="rId2"/>
          <a:stretch>
            <a:fillRect/>
          </a:stretch>
        </p:blipFill>
        <p:spPr>
          <a:xfrm>
            <a:off x="1" y="-411939"/>
            <a:ext cx="12192000" cy="7269940"/>
          </a:xfrm>
          <a:prstGeom prst="rect">
            <a:avLst/>
          </a:prstGeom>
        </p:spPr>
      </p:pic>
      <p:sp>
        <p:nvSpPr>
          <p:cNvPr id="2" name="TextBox 1">
            <a:extLst>
              <a:ext uri="{FF2B5EF4-FFF2-40B4-BE49-F238E27FC236}">
                <a16:creationId xmlns:a16="http://schemas.microsoft.com/office/drawing/2014/main" id="{0DFDF053-8EE5-C790-EE46-FE4F8CFEC47D}"/>
              </a:ext>
            </a:extLst>
          </p:cNvPr>
          <p:cNvSpPr txBox="1"/>
          <p:nvPr/>
        </p:nvSpPr>
        <p:spPr>
          <a:xfrm>
            <a:off x="240632"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a:solidFill>
                  <a:schemeClr val="bg1"/>
                </a:solidFill>
                <a:latin typeface="ArialMT"/>
              </a:rPr>
              <a:t> 8:15</a:t>
            </a:r>
            <a:endParaRPr lang="bo-CN" sz="2000" b="1" cap="all" dirty="0">
              <a:solidFill>
                <a:schemeClr val="bg1"/>
              </a:solidFill>
              <a:latin typeface="ArialMT"/>
            </a:endParaRPr>
          </a:p>
        </p:txBody>
      </p:sp>
    </p:spTree>
    <p:extLst>
      <p:ext uri="{BB962C8B-B14F-4D97-AF65-F5344CB8AC3E}">
        <p14:creationId xmlns:p14="http://schemas.microsoft.com/office/powerpoint/2010/main" val="147991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3600" dirty="0">
                <a:effectLst/>
                <a:latin typeface="TimesNewRomanPSMT"/>
                <a:ea typeface="Calibri" panose="020F0502020204030204" pitchFamily="34" charset="0"/>
                <a:cs typeface="TimesNewRomanPSMT"/>
              </a:rPr>
              <a:t>2) Frogs – Ex 8:1-15 (Right Top)</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cap="all" dirty="0">
                <a:solidFill>
                  <a:srgbClr val="444444"/>
                </a:solidFill>
                <a:latin typeface="ArialMT"/>
              </a:rPr>
              <a:t>སྡེབ་ཐོན 8</a:t>
            </a:r>
            <a:r>
              <a:rPr lang="bo-CN" sz="6000" dirty="0">
                <a:solidFill>
                  <a:srgbClr val="444444"/>
                </a:solidFill>
                <a:latin typeface="Arial" panose="020B0604020202020204" pitchFamily="34" charset="0"/>
              </a:rPr>
              <a:t> </a:t>
            </a:r>
            <a:endParaRPr lang="en-IN" sz="6000" dirty="0">
              <a:solidFill>
                <a:srgbClr val="444444"/>
              </a:solidFill>
              <a:latin typeface="Arial" panose="020B0604020202020204" pitchFamily="34" charset="0"/>
            </a:endParaRPr>
          </a:p>
          <a:p>
            <a:pPr algn="ctr"/>
            <a:r>
              <a:rPr lang="bo-CN" sz="6000" b="1" dirty="0">
                <a:solidFill>
                  <a:srgbClr val="444444"/>
                </a:solidFill>
                <a:latin typeface="Arial" panose="020B0604020202020204" pitchFamily="34" charset="0"/>
              </a:rPr>
              <a:t>སྦལ་པ།</a:t>
            </a:r>
            <a:endParaRPr lang="bo-CN" sz="6000" b="1" cap="all" dirty="0">
              <a:solidFill>
                <a:srgbClr val="444444"/>
              </a:solidFill>
              <a:latin typeface="ArialMT"/>
            </a:endParaRPr>
          </a:p>
          <a:p>
            <a:endParaRPr lang="en-ZA" sz="6000" b="1" dirty="0">
              <a:solidFill>
                <a:srgbClr val="444444"/>
              </a:solidFill>
              <a:latin typeface="Arial" panose="020B0604020202020204" pitchFamily="34" charset="0"/>
            </a:endParaRPr>
          </a:p>
          <a:p>
            <a:endParaRPr lang="en-ZA" dirty="0"/>
          </a:p>
        </p:txBody>
      </p:sp>
      <p:pic>
        <p:nvPicPr>
          <p:cNvPr id="13" name="Audio 12">
            <a:hlinkClick r:id="" action="ppaction://media"/>
            <a:extLst>
              <a:ext uri="{FF2B5EF4-FFF2-40B4-BE49-F238E27FC236}">
                <a16:creationId xmlns:a16="http://schemas.microsoft.com/office/drawing/2014/main" id="{C8FCC390-F108-9059-F70E-4E8F06E9CED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255"/>
    </mc:Choice>
    <mc:Fallback xmlns="">
      <p:transition spd="slow" advTm="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95EEF3-2567-4B70-97C2-674148DF7E63}"/>
              </a:ext>
            </a:extLst>
          </p:cNvPr>
          <p:cNvPicPr>
            <a:picLocks noChangeAspect="1"/>
          </p:cNvPicPr>
          <p:nvPr/>
        </p:nvPicPr>
        <p:blipFill>
          <a:blip r:embed="rId2"/>
          <a:stretch>
            <a:fillRect/>
          </a:stretch>
        </p:blipFill>
        <p:spPr>
          <a:xfrm>
            <a:off x="1" y="0"/>
            <a:ext cx="12192000" cy="7867290"/>
          </a:xfrm>
          <a:prstGeom prst="rect">
            <a:avLst/>
          </a:prstGeom>
        </p:spPr>
      </p:pic>
      <p:sp>
        <p:nvSpPr>
          <p:cNvPr id="3" name="TextBox 2">
            <a:extLst>
              <a:ext uri="{FF2B5EF4-FFF2-40B4-BE49-F238E27FC236}">
                <a16:creationId xmlns:a16="http://schemas.microsoft.com/office/drawing/2014/main" id="{9C4161C6-3F35-438C-F4AB-13AC2A442B48}"/>
              </a:ext>
            </a:extLst>
          </p:cNvPr>
          <p:cNvSpPr txBox="1"/>
          <p:nvPr/>
        </p:nvSpPr>
        <p:spPr>
          <a:xfrm>
            <a:off x="-584984" y="150219"/>
            <a:ext cx="5155324" cy="3050181"/>
          </a:xfrm>
          <a:prstGeom prst="rect">
            <a:avLst/>
          </a:prstGeom>
          <a:noFill/>
        </p:spPr>
        <p:txBody>
          <a:bodyPr wrap="square" rtlCol="0">
            <a:noAutofit/>
          </a:bodyPr>
          <a:lstStyle/>
          <a:p>
            <a:pPr algn="ctr"/>
            <a:r>
              <a:rPr lang="bo-CN" sz="8800" b="1" cap="all" dirty="0">
                <a:solidFill>
                  <a:schemeClr val="bg1"/>
                </a:solidFill>
                <a:latin typeface="ArialMT"/>
              </a:rPr>
              <a:t>སྡེབ་ཐོན 8</a:t>
            </a:r>
            <a:r>
              <a:rPr lang="bo-CN" sz="8800" dirty="0">
                <a:solidFill>
                  <a:schemeClr val="bg1"/>
                </a:solidFill>
                <a:latin typeface="Arial" panose="020B0604020202020204" pitchFamily="34" charset="0"/>
              </a:rPr>
              <a:t> </a:t>
            </a:r>
            <a:endParaRPr lang="en-IN" sz="8800" dirty="0">
              <a:solidFill>
                <a:schemeClr val="bg1"/>
              </a:solidFill>
              <a:latin typeface="Arial" panose="020B0604020202020204" pitchFamily="34" charset="0"/>
            </a:endParaRPr>
          </a:p>
          <a:p>
            <a:pPr algn="ctr"/>
            <a:r>
              <a:rPr lang="bo-CN" sz="8800" b="1" dirty="0">
                <a:solidFill>
                  <a:schemeClr val="bg1"/>
                </a:solidFill>
                <a:latin typeface="Arial" panose="020B0604020202020204" pitchFamily="34" charset="0"/>
              </a:rPr>
              <a:t>སྦལ་པ།</a:t>
            </a:r>
            <a:endParaRPr lang="bo-CN" sz="8800" b="1" cap="all" dirty="0">
              <a:solidFill>
                <a:schemeClr val="bg1"/>
              </a:solidFill>
              <a:latin typeface="ArialMT"/>
            </a:endParaRPr>
          </a:p>
          <a:p>
            <a:endParaRPr lang="en-ZA" sz="8800" b="1" dirty="0">
              <a:solidFill>
                <a:schemeClr val="bg1"/>
              </a:solidFill>
              <a:latin typeface="Arial" panose="020B0604020202020204" pitchFamily="34" charset="0"/>
            </a:endParaRPr>
          </a:p>
          <a:p>
            <a:endParaRPr lang="en-ZA" dirty="0"/>
          </a:p>
        </p:txBody>
      </p:sp>
      <p:sp>
        <p:nvSpPr>
          <p:cNvPr id="4" name="TextBox 2">
            <a:extLst>
              <a:ext uri="{FF2B5EF4-FFF2-40B4-BE49-F238E27FC236}">
                <a16:creationId xmlns:a16="http://schemas.microsoft.com/office/drawing/2014/main" id="{DF988EBB-25DB-675D-FE26-56DD6B87C666}"/>
              </a:ext>
            </a:extLst>
          </p:cNvPr>
          <p:cNvSpPr txBox="1"/>
          <p:nvPr/>
        </p:nvSpPr>
        <p:spPr>
          <a:xfrm>
            <a:off x="713843" y="595191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47466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“Go to Pharaoh and tell him that this is what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says: ‘Let My people go, so that they may worship Me.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དེ་ནས་དཀོན་མཆོག་ཡ་ཝཱེས་མོ་ཤེ་ལ་འདི་སྐད་དུ། ཕཱར་ཨོལ་གྱི་མདུན་དུ་སོང་ནས་དེ་ལ། དཀོན་མཆོག་ཡ་ཝཱེས་འདི་སྐད་དུ། བདག་ལ་བསྙེན་བཀུར་བྱེད་པའི་ཆེད་དུ་བདག་གི་མི་རྣམས་འགྲོ་རུ་ཆུག </a:t>
            </a:r>
            <a:endParaRPr lang="en-ZA" dirty="0"/>
          </a:p>
        </p:txBody>
      </p:sp>
      <p:sp>
        <p:nvSpPr>
          <p:cNvPr id="7" name="TextBox 6">
            <a:extLst>
              <a:ext uri="{FF2B5EF4-FFF2-40B4-BE49-F238E27FC236}">
                <a16:creationId xmlns:a16="http://schemas.microsoft.com/office/drawing/2014/main" id="{62E3AF78-53BC-4149-B47D-BFBABCAD6B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a:t>
            </a:r>
            <a:endParaRPr lang="bo-CN" sz="2000" b="1" cap="all" dirty="0">
              <a:solidFill>
                <a:schemeClr val="bg1"/>
              </a:solidFill>
              <a:latin typeface="ArialMT"/>
            </a:endParaRPr>
          </a:p>
        </p:txBody>
      </p:sp>
      <p:pic>
        <p:nvPicPr>
          <p:cNvPr id="8" name="Audio 7">
            <a:hlinkClick r:id="" action="ppaction://media"/>
            <a:extLst>
              <a:ext uri="{FF2B5EF4-FFF2-40B4-BE49-F238E27FC236}">
                <a16:creationId xmlns:a16="http://schemas.microsoft.com/office/drawing/2014/main" id="{EA754083-801A-D7B9-9E55-3C41E75FBB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4187"/>
    </mc:Choice>
    <mc:Fallback xmlns="">
      <p:transition spd="slow" advTm="14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25C5F-67A4-4B91-998A-57D112FFDB68}"/>
              </a:ext>
            </a:extLst>
          </p:cNvPr>
          <p:cNvPicPr>
            <a:picLocks noChangeAspect="1"/>
          </p:cNvPicPr>
          <p:nvPr/>
        </p:nvPicPr>
        <p:blipFill>
          <a:blip r:embed="rId2"/>
          <a:stretch>
            <a:fillRect/>
          </a:stretch>
        </p:blipFill>
        <p:spPr>
          <a:xfrm>
            <a:off x="-1" y="0"/>
            <a:ext cx="13404273" cy="6858000"/>
          </a:xfrm>
          <a:prstGeom prst="rect">
            <a:avLst/>
          </a:prstGeom>
        </p:spPr>
      </p:pic>
      <p:sp>
        <p:nvSpPr>
          <p:cNvPr id="2" name="TextBox 1">
            <a:extLst>
              <a:ext uri="{FF2B5EF4-FFF2-40B4-BE49-F238E27FC236}">
                <a16:creationId xmlns:a16="http://schemas.microsoft.com/office/drawing/2014/main" id="{436393A5-773D-7458-FE35-EAEEEF62D7F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 8:1</a:t>
            </a:r>
            <a:endParaRPr lang="bo-CN" sz="2000" b="1" cap="all" dirty="0">
              <a:solidFill>
                <a:schemeClr val="bg1"/>
              </a:solidFill>
              <a:latin typeface="ArialMT"/>
            </a:endParaRPr>
          </a:p>
        </p:txBody>
      </p:sp>
    </p:spTree>
    <p:extLst>
      <p:ext uri="{BB962C8B-B14F-4D97-AF65-F5344CB8AC3E}">
        <p14:creationId xmlns:p14="http://schemas.microsoft.com/office/powerpoint/2010/main" val="2388038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But if you refuse to let them go, I will plague your whole country with frogs.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a:t>
            </a:r>
            <a:r>
              <a:rPr lang="bo-CN" sz="6600" b="0" i="0" dirty="0">
                <a:solidFill>
                  <a:srgbClr val="121212"/>
                </a:solidFill>
                <a:effectLst/>
                <a:highlight>
                  <a:srgbClr val="FFFFFF"/>
                </a:highlight>
                <a:latin typeface="Inter"/>
              </a:rPr>
              <a:t>གལ་ཏེ་ཁྱོད་ཀྱིས་དེ་རྣམས་འགྲོ་བར་མི་འཇུག་ན། ལྟོས་དང་། བདག་གིས་ཁྱོད་ཀྱི་རྒྱལ་ཁམས་ཐམས་ཅད་སྦལ་བར་བརྫི་རུ་འཇུག་རྒྱུ་ཡིན། </a:t>
            </a:r>
            <a:endParaRPr lang="en-ZA" dirty="0"/>
          </a:p>
        </p:txBody>
      </p:sp>
      <p:pic>
        <p:nvPicPr>
          <p:cNvPr id="7" name="Audio 6">
            <a:hlinkClick r:id="" action="ppaction://media"/>
            <a:extLst>
              <a:ext uri="{FF2B5EF4-FFF2-40B4-BE49-F238E27FC236}">
                <a16:creationId xmlns:a16="http://schemas.microsoft.com/office/drawing/2014/main" id="{10019B60-E9FE-3331-120F-8152CC12B3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6802"/>
    </mc:Choice>
    <mc:Fallback xmlns="">
      <p:transition spd="slow" advTm="6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EA11E-A156-4119-98E5-5E476E650CB0}"/>
              </a:ext>
            </a:extLst>
          </p:cNvPr>
          <p:cNvPicPr>
            <a:picLocks noChangeAspect="1"/>
          </p:cNvPicPr>
          <p:nvPr/>
        </p:nvPicPr>
        <p:blipFill>
          <a:blip r:embed="rId2"/>
          <a:stretch>
            <a:fillRect/>
          </a:stretch>
        </p:blipFill>
        <p:spPr>
          <a:xfrm>
            <a:off x="-2075618" y="0"/>
            <a:ext cx="14315243" cy="6858000"/>
          </a:xfrm>
          <a:prstGeom prst="rect">
            <a:avLst/>
          </a:prstGeom>
        </p:spPr>
      </p:pic>
      <p:sp>
        <p:nvSpPr>
          <p:cNvPr id="2" name="TextBox 1">
            <a:extLst>
              <a:ext uri="{FF2B5EF4-FFF2-40B4-BE49-F238E27FC236}">
                <a16:creationId xmlns:a16="http://schemas.microsoft.com/office/drawing/2014/main" id="{1DCD4D6B-B21A-F87D-639F-58E19028F2C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 8:2</a:t>
            </a:r>
            <a:endParaRPr lang="bo-CN" sz="2000" b="1" cap="all" dirty="0">
              <a:solidFill>
                <a:schemeClr val="bg1"/>
              </a:solidFill>
              <a:latin typeface="ArialMT"/>
            </a:endParaRPr>
          </a:p>
        </p:txBody>
      </p:sp>
    </p:spTree>
    <p:extLst>
      <p:ext uri="{BB962C8B-B14F-4D97-AF65-F5344CB8AC3E}">
        <p14:creationId xmlns:p14="http://schemas.microsoft.com/office/powerpoint/2010/main" val="111426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a:t>
            </a:r>
            <a:r>
              <a:rPr lang="en-US" sz="3200" b="0" i="0" dirty="0">
                <a:solidFill>
                  <a:srgbClr val="121212"/>
                </a:solidFill>
                <a:effectLst/>
                <a:highlight>
                  <a:srgbClr val="FFFFFF"/>
                </a:highlight>
                <a:latin typeface="Inter"/>
              </a:rPr>
              <a:t>The Nile will teem with frogs, and they will come into your palace and up to your bedroom and onto your bed, into the houses of your officials and your people, and into your ovens and kneading bowls.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3</a:t>
            </a:r>
            <a:r>
              <a:rPr lang="bo-CN" sz="4400" b="0" i="0" dirty="0">
                <a:solidFill>
                  <a:srgbClr val="121212"/>
                </a:solidFill>
                <a:effectLst/>
                <a:highlight>
                  <a:srgbClr val="FFFFFF"/>
                </a:highlight>
                <a:latin typeface="Inter"/>
              </a:rPr>
              <a:t>ནཱ་ཡོལ་གཙང་པོར་སྦལ་བས་གང་བ་དང་། དེ་དག་ཐོན་ནས་ཁྱོད་ཀྱི་ཕོ་བྲང་དང་། གཟིམ་ཁང་དང་། མལ་ཁྲིའི་སྟེང་དང་། ཁྱོད་ཀྱི་འཁོར་གཡོག་རྣམས་ཀྱི་ཁང་པ་དང་། ཁྱོད་ཀྱི་འབངས་མི་རྣམས་ཀྱི་ལུས་སྟེང་དང་། ཁྱོད་ཀྱི་གཡོས་ཐབ་དང་། ཕྱེ་བརྫི་སའི་གཞོང་པ་བཅས་ཀྱི་ནང་དུ་འོང་བར་འགྱུར་ལ།</a:t>
            </a:r>
            <a:endParaRPr lang="en-ZA" sz="1600" dirty="0"/>
          </a:p>
        </p:txBody>
      </p:sp>
      <p:pic>
        <p:nvPicPr>
          <p:cNvPr id="5" name="Audio 4">
            <a:hlinkClick r:id="" action="ppaction://media"/>
            <a:extLst>
              <a:ext uri="{FF2B5EF4-FFF2-40B4-BE49-F238E27FC236}">
                <a16:creationId xmlns:a16="http://schemas.microsoft.com/office/drawing/2014/main" id="{7311342D-A46B-8AF0-BB36-5775F3469E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6424"/>
    </mc:Choice>
    <mc:Fallback xmlns="">
      <p:transition spd="slow" advTm="16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1069</Words>
  <Application>Microsoft Office PowerPoint</Application>
  <PresentationFormat>Widescreen</PresentationFormat>
  <Paragraphs>59</Paragraphs>
  <Slides>28</Slides>
  <Notes>2</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2021-07-20T09:23:46Z</dcterms:created>
  <dcterms:modified xsi:type="dcterms:W3CDTF">2024-06-27T09:50:23Z</dcterms:modified>
</cp:coreProperties>
</file>