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7" r:id="rId2"/>
    <p:sldId id="278" r:id="rId3"/>
    <p:sldId id="256" r:id="rId4"/>
    <p:sldId id="280" r:id="rId5"/>
    <p:sldId id="257" r:id="rId6"/>
    <p:sldId id="279" r:id="rId7"/>
    <p:sldId id="258" r:id="rId8"/>
    <p:sldId id="282" r:id="rId9"/>
    <p:sldId id="259" r:id="rId10"/>
    <p:sldId id="281" r:id="rId11"/>
    <p:sldId id="260"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7B435-B728-44C6-835F-91AE1FEE4134}" v="2" dt="2024-06-27T09:37:10.8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37" autoAdjust="0"/>
    <p:restoredTop sz="84252" autoAdjust="0"/>
  </p:normalViewPr>
  <p:slideViewPr>
    <p:cSldViewPr snapToGrid="0">
      <p:cViewPr varScale="1">
        <p:scale>
          <a:sx n="98" d="100"/>
          <a:sy n="98" d="100"/>
        </p:scale>
        <p:origin x="78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Smith" userId="3c60a3631c0db8ad" providerId="LiveId" clId="{70A7B435-B728-44C6-835F-91AE1FEE4134}"/>
    <pc:docChg chg="undo custSel modSld">
      <pc:chgData name="Alfred Smith" userId="3c60a3631c0db8ad" providerId="LiveId" clId="{70A7B435-B728-44C6-835F-91AE1FEE4134}" dt="2024-06-27T09:52:54.496" v="14"/>
      <pc:docMkLst>
        <pc:docMk/>
      </pc:docMkLst>
      <pc:sldChg chg="modSp mod">
        <pc:chgData name="Alfred Smith" userId="3c60a3631c0db8ad" providerId="LiveId" clId="{70A7B435-B728-44C6-835F-91AE1FEE4134}" dt="2024-06-27T09:52:18.151" v="10" actId="404"/>
        <pc:sldMkLst>
          <pc:docMk/>
          <pc:sldMk cId="1018574621" sldId="257"/>
        </pc:sldMkLst>
        <pc:spChg chg="mod">
          <ac:chgData name="Alfred Smith" userId="3c60a3631c0db8ad" providerId="LiveId" clId="{70A7B435-B728-44C6-835F-91AE1FEE4134}" dt="2024-06-27T09:50:55.990" v="3"/>
          <ac:spMkLst>
            <pc:docMk/>
            <pc:sldMk cId="1018574621" sldId="257"/>
            <ac:spMk id="4" creationId="{9A13E2D8-2F59-44C1-B1D2-79C300C26DD4}"/>
          </ac:spMkLst>
        </pc:spChg>
        <pc:spChg chg="mod">
          <ac:chgData name="Alfred Smith" userId="3c60a3631c0db8ad" providerId="LiveId" clId="{70A7B435-B728-44C6-835F-91AE1FEE4134}" dt="2024-06-27T09:52:18.151" v="10" actId="404"/>
          <ac:spMkLst>
            <pc:docMk/>
            <pc:sldMk cId="1018574621" sldId="257"/>
            <ac:spMk id="6" creationId="{416C064E-628E-47C0-A712-DB178FE9901E}"/>
          </ac:spMkLst>
        </pc:spChg>
      </pc:sldChg>
      <pc:sldChg chg="modSp mod">
        <pc:chgData name="Alfred Smith" userId="3c60a3631c0db8ad" providerId="LiveId" clId="{70A7B435-B728-44C6-835F-91AE1FEE4134}" dt="2024-06-27T09:52:32" v="12" actId="404"/>
        <pc:sldMkLst>
          <pc:docMk/>
          <pc:sldMk cId="525752733" sldId="258"/>
        </pc:sldMkLst>
        <pc:spChg chg="mod">
          <ac:chgData name="Alfred Smith" userId="3c60a3631c0db8ad" providerId="LiveId" clId="{70A7B435-B728-44C6-835F-91AE1FEE4134}" dt="2024-06-27T09:51:04.708" v="4"/>
          <ac:spMkLst>
            <pc:docMk/>
            <pc:sldMk cId="525752733" sldId="258"/>
            <ac:spMk id="4" creationId="{9A13E2D8-2F59-44C1-B1D2-79C300C26DD4}"/>
          </ac:spMkLst>
        </pc:spChg>
        <pc:spChg chg="mod">
          <ac:chgData name="Alfred Smith" userId="3c60a3631c0db8ad" providerId="LiveId" clId="{70A7B435-B728-44C6-835F-91AE1FEE4134}" dt="2024-06-27T09:52:32" v="12" actId="404"/>
          <ac:spMkLst>
            <pc:docMk/>
            <pc:sldMk cId="525752733" sldId="258"/>
            <ac:spMk id="6" creationId="{416C064E-628E-47C0-A712-DB178FE9901E}"/>
          </ac:spMkLst>
        </pc:spChg>
      </pc:sldChg>
      <pc:sldChg chg="addSp delSp modSp mod">
        <pc:chgData name="Alfred Smith" userId="3c60a3631c0db8ad" providerId="LiveId" clId="{70A7B435-B728-44C6-835F-91AE1FEE4134}" dt="2024-06-27T09:52:43.095" v="13"/>
        <pc:sldMkLst>
          <pc:docMk/>
          <pc:sldMk cId="3459794170" sldId="259"/>
        </pc:sldMkLst>
        <pc:spChg chg="add del">
          <ac:chgData name="Alfred Smith" userId="3c60a3631c0db8ad" providerId="LiveId" clId="{70A7B435-B728-44C6-835F-91AE1FEE4134}" dt="2024-06-27T09:51:27.260" v="6" actId="22"/>
          <ac:spMkLst>
            <pc:docMk/>
            <pc:sldMk cId="3459794170" sldId="259"/>
            <ac:spMk id="3" creationId="{7A435769-C55E-30E0-E54B-748A78C9399E}"/>
          </ac:spMkLst>
        </pc:spChg>
        <pc:spChg chg="mod">
          <ac:chgData name="Alfred Smith" userId="3c60a3631c0db8ad" providerId="LiveId" clId="{70A7B435-B728-44C6-835F-91AE1FEE4134}" dt="2024-06-27T09:51:33.075" v="7"/>
          <ac:spMkLst>
            <pc:docMk/>
            <pc:sldMk cId="3459794170" sldId="259"/>
            <ac:spMk id="4" creationId="{9A13E2D8-2F59-44C1-B1D2-79C300C26DD4}"/>
          </ac:spMkLst>
        </pc:spChg>
        <pc:spChg chg="mod">
          <ac:chgData name="Alfred Smith" userId="3c60a3631c0db8ad" providerId="LiveId" clId="{70A7B435-B728-44C6-835F-91AE1FEE4134}" dt="2024-06-27T09:52:43.095" v="13"/>
          <ac:spMkLst>
            <pc:docMk/>
            <pc:sldMk cId="3459794170" sldId="259"/>
            <ac:spMk id="6" creationId="{416C064E-628E-47C0-A712-DB178FE9901E}"/>
          </ac:spMkLst>
        </pc:spChg>
      </pc:sldChg>
      <pc:sldChg chg="modSp mod">
        <pc:chgData name="Alfred Smith" userId="3c60a3631c0db8ad" providerId="LiveId" clId="{70A7B435-B728-44C6-835F-91AE1FEE4134}" dt="2024-06-27T09:52:54.496" v="14"/>
        <pc:sldMkLst>
          <pc:docMk/>
          <pc:sldMk cId="1204998267" sldId="260"/>
        </pc:sldMkLst>
        <pc:spChg chg="mod">
          <ac:chgData name="Alfred Smith" userId="3c60a3631c0db8ad" providerId="LiveId" clId="{70A7B435-B728-44C6-835F-91AE1FEE4134}" dt="2024-06-27T09:51:45.097" v="8"/>
          <ac:spMkLst>
            <pc:docMk/>
            <pc:sldMk cId="1204998267" sldId="260"/>
            <ac:spMk id="4" creationId="{9A13E2D8-2F59-44C1-B1D2-79C300C26DD4}"/>
          </ac:spMkLst>
        </pc:spChg>
        <pc:spChg chg="mod">
          <ac:chgData name="Alfred Smith" userId="3c60a3631c0db8ad" providerId="LiveId" clId="{70A7B435-B728-44C6-835F-91AE1FEE4134}" dt="2024-06-27T09:52:54.496" v="14"/>
          <ac:spMkLst>
            <pc:docMk/>
            <pc:sldMk cId="1204998267" sldId="260"/>
            <ac:spMk id="6" creationId="{416C064E-628E-47C0-A712-DB178FE9901E}"/>
          </ac:spMkLst>
        </pc:spChg>
      </pc:sldChg>
      <pc:sldChg chg="addSp delSp modSp mod">
        <pc:chgData name="Alfred Smith" userId="3c60a3631c0db8ad" providerId="LiveId" clId="{70A7B435-B728-44C6-835F-91AE1FEE4134}" dt="2024-06-27T09:33:53.417" v="1"/>
        <pc:sldMkLst>
          <pc:docMk/>
          <pc:sldMk cId="166641444" sldId="277"/>
        </pc:sldMkLst>
        <pc:spChg chg="del">
          <ac:chgData name="Alfred Smith" userId="3c60a3631c0db8ad" providerId="LiveId" clId="{70A7B435-B728-44C6-835F-91AE1FEE4134}" dt="2024-06-27T09:33:52.679" v="0" actId="478"/>
          <ac:spMkLst>
            <pc:docMk/>
            <pc:sldMk cId="166641444" sldId="277"/>
            <ac:spMk id="3" creationId="{02AFB4E7-B678-498F-A989-2D48AA83EE3C}"/>
          </ac:spMkLst>
        </pc:spChg>
        <pc:spChg chg="add mod">
          <ac:chgData name="Alfred Smith" userId="3c60a3631c0db8ad" providerId="LiveId" clId="{70A7B435-B728-44C6-835F-91AE1FEE4134}" dt="2024-06-27T09:33:53.417" v="1"/>
          <ac:spMkLst>
            <pc:docMk/>
            <pc:sldMk cId="166641444" sldId="277"/>
            <ac:spMk id="4" creationId="{26E2A0A5-1055-59C5-3374-B306922011FB}"/>
          </ac:spMkLst>
        </pc:spChg>
      </pc:sldChg>
      <pc:sldChg chg="addSp modSp">
        <pc:chgData name="Alfred Smith" userId="3c60a3631c0db8ad" providerId="LiveId" clId="{70A7B435-B728-44C6-835F-91AE1FEE4134}" dt="2024-06-27T09:37:10.811" v="2"/>
        <pc:sldMkLst>
          <pc:docMk/>
          <pc:sldMk cId="3174313628" sldId="280"/>
        </pc:sldMkLst>
        <pc:spChg chg="add mod">
          <ac:chgData name="Alfred Smith" userId="3c60a3631c0db8ad" providerId="LiveId" clId="{70A7B435-B728-44C6-835F-91AE1FEE4134}" dt="2024-06-27T09:37:10.811" v="2"/>
          <ac:spMkLst>
            <pc:docMk/>
            <pc:sldMk cId="3174313628" sldId="280"/>
            <ac:spMk id="4" creationId="{0CEDE25B-4BDC-693B-1D12-F0991D9F1F1B}"/>
          </ac:spMkLst>
        </pc:spChg>
      </pc:sldChg>
    </pc:docChg>
  </pc:docChgLst>
  <pc:docChgLst>
    <pc:chgData name="Leonie Smith" userId="fed1330f33f5650e" providerId="LiveId" clId="{D5404F8A-CAB1-4D6E-84A9-37425C62BCFC}"/>
    <pc:docChg chg="custSel modSld">
      <pc:chgData name="Leonie Smith" userId="fed1330f33f5650e" providerId="LiveId" clId="{D5404F8A-CAB1-4D6E-84A9-37425C62BCFC}" dt="2023-01-23T12:29:49.799" v="7"/>
      <pc:docMkLst>
        <pc:docMk/>
      </pc:docMkLst>
      <pc:sldChg chg="addSp modSp">
        <pc:chgData name="Leonie Smith" userId="fed1330f33f5650e" providerId="LiveId" clId="{D5404F8A-CAB1-4D6E-84A9-37425C62BCFC}" dt="2023-01-23T12:29:49.799" v="7"/>
        <pc:sldMkLst>
          <pc:docMk/>
          <pc:sldMk cId="1786802927" sldId="267"/>
        </pc:sldMkLst>
        <pc:spChg chg="add mod">
          <ac:chgData name="Leonie Smith" userId="fed1330f33f5650e" providerId="LiveId" clId="{D5404F8A-CAB1-4D6E-84A9-37425C62BCFC}" dt="2023-01-23T12:29:49.799" v="7"/>
          <ac:spMkLst>
            <pc:docMk/>
            <pc:sldMk cId="1786802927" sldId="267"/>
            <ac:spMk id="2" creationId="{1AF136E3-492A-856A-1D8A-BC1553CB3E13}"/>
          </ac:spMkLst>
        </pc:spChg>
      </pc:sldChg>
      <pc:sldChg chg="addSp modSp">
        <pc:chgData name="Leonie Smith" userId="fed1330f33f5650e" providerId="LiveId" clId="{D5404F8A-CAB1-4D6E-84A9-37425C62BCFC}" dt="2023-01-23T12:28:07.164" v="0"/>
        <pc:sldMkLst>
          <pc:docMk/>
          <pc:sldMk cId="2816221267" sldId="278"/>
        </pc:sldMkLst>
        <pc:spChg chg="add mod">
          <ac:chgData name="Leonie Smith" userId="fed1330f33f5650e" providerId="LiveId" clId="{D5404F8A-CAB1-4D6E-84A9-37425C62BCFC}" dt="2023-01-23T12:28:07.164" v="0"/>
          <ac:spMkLst>
            <pc:docMk/>
            <pc:sldMk cId="2816221267" sldId="278"/>
            <ac:spMk id="2" creationId="{D1228DF0-51DE-9501-E838-A0EE8E1C86E0}"/>
          </ac:spMkLst>
        </pc:spChg>
      </pc:sldChg>
      <pc:sldChg chg="addSp modSp">
        <pc:chgData name="Leonie Smith" userId="fed1330f33f5650e" providerId="LiveId" clId="{D5404F8A-CAB1-4D6E-84A9-37425C62BCFC}" dt="2023-01-23T12:28:18.823" v="2"/>
        <pc:sldMkLst>
          <pc:docMk/>
          <pc:sldMk cId="646792185" sldId="279"/>
        </pc:sldMkLst>
        <pc:spChg chg="add mod">
          <ac:chgData name="Leonie Smith" userId="fed1330f33f5650e" providerId="LiveId" clId="{D5404F8A-CAB1-4D6E-84A9-37425C62BCFC}" dt="2023-01-23T12:28:18.823" v="2"/>
          <ac:spMkLst>
            <pc:docMk/>
            <pc:sldMk cId="646792185" sldId="279"/>
            <ac:spMk id="2" creationId="{811B604C-7A0B-D10D-0E25-0F6C4BE1BD13}"/>
          </ac:spMkLst>
        </pc:spChg>
      </pc:sldChg>
      <pc:sldChg chg="addSp modSp">
        <pc:chgData name="Leonie Smith" userId="fed1330f33f5650e" providerId="LiveId" clId="{D5404F8A-CAB1-4D6E-84A9-37425C62BCFC}" dt="2023-01-23T12:28:08.844" v="1"/>
        <pc:sldMkLst>
          <pc:docMk/>
          <pc:sldMk cId="3174313628" sldId="280"/>
        </pc:sldMkLst>
        <pc:spChg chg="add mod">
          <ac:chgData name="Leonie Smith" userId="fed1330f33f5650e" providerId="LiveId" clId="{D5404F8A-CAB1-4D6E-84A9-37425C62BCFC}" dt="2023-01-23T12:28:08.844" v="1"/>
          <ac:spMkLst>
            <pc:docMk/>
            <pc:sldMk cId="3174313628" sldId="280"/>
            <ac:spMk id="3" creationId="{01387B1B-AF56-F559-9F16-174B3E80BD05}"/>
          </ac:spMkLst>
        </pc:spChg>
      </pc:sldChg>
      <pc:sldChg chg="addSp modSp">
        <pc:chgData name="Leonie Smith" userId="fed1330f33f5650e" providerId="LiveId" clId="{D5404F8A-CAB1-4D6E-84A9-37425C62BCFC}" dt="2023-01-23T12:29:39.137" v="6"/>
        <pc:sldMkLst>
          <pc:docMk/>
          <pc:sldMk cId="832956364" sldId="281"/>
        </pc:sldMkLst>
        <pc:spChg chg="add mod">
          <ac:chgData name="Leonie Smith" userId="fed1330f33f5650e" providerId="LiveId" clId="{D5404F8A-CAB1-4D6E-84A9-37425C62BCFC}" dt="2023-01-23T12:29:39.137" v="6"/>
          <ac:spMkLst>
            <pc:docMk/>
            <pc:sldMk cId="832956364" sldId="281"/>
            <ac:spMk id="2" creationId="{3AF8A30F-5B54-E3A6-0595-0156F291030A}"/>
          </ac:spMkLst>
        </pc:spChg>
      </pc:sldChg>
      <pc:sldChg chg="addSp delSp modSp mod">
        <pc:chgData name="Leonie Smith" userId="fed1330f33f5650e" providerId="LiveId" clId="{D5404F8A-CAB1-4D6E-84A9-37425C62BCFC}" dt="2023-01-23T12:29:30.023" v="5"/>
        <pc:sldMkLst>
          <pc:docMk/>
          <pc:sldMk cId="3629923847" sldId="282"/>
        </pc:sldMkLst>
        <pc:spChg chg="add del mod">
          <ac:chgData name="Leonie Smith" userId="fed1330f33f5650e" providerId="LiveId" clId="{D5404F8A-CAB1-4D6E-84A9-37425C62BCFC}" dt="2023-01-23T12:29:01.898" v="4" actId="21"/>
          <ac:spMkLst>
            <pc:docMk/>
            <pc:sldMk cId="3629923847" sldId="282"/>
            <ac:spMk id="2" creationId="{11DD84B4-930A-25C8-A205-E38E20687E0F}"/>
          </ac:spMkLst>
        </pc:spChg>
        <pc:spChg chg="add mod">
          <ac:chgData name="Leonie Smith" userId="fed1330f33f5650e" providerId="LiveId" clId="{D5404F8A-CAB1-4D6E-84A9-37425C62BCFC}" dt="2023-01-23T12:29:30.023" v="5"/>
          <ac:spMkLst>
            <pc:docMk/>
            <pc:sldMk cId="3629923847" sldId="282"/>
            <ac:spMk id="4" creationId="{76771025-F5B1-796B-6F62-29D86D4F8AEA}"/>
          </ac:spMkLst>
        </pc:spChg>
      </pc:sldChg>
    </pc:docChg>
  </pc:docChgLst>
  <pc:docChgLst>
    <pc:chgData name="dhondup tsering" userId="425dcc2034446b72" providerId="LiveId" clId="{73D1A410-0365-437D-8697-D4EC06387466}"/>
    <pc:docChg chg="modSld">
      <pc:chgData name="dhondup tsering" userId="425dcc2034446b72" providerId="LiveId" clId="{73D1A410-0365-437D-8697-D4EC06387466}" dt="2021-08-10T06:10:33.816" v="19"/>
      <pc:docMkLst>
        <pc:docMk/>
      </pc:docMkLst>
      <pc:sldChg chg="addSp modSp">
        <pc:chgData name="dhondup tsering" userId="425dcc2034446b72" providerId="LiveId" clId="{73D1A410-0365-437D-8697-D4EC06387466}" dt="2021-08-10T05:51:33.381" v="0"/>
        <pc:sldMkLst>
          <pc:docMk/>
          <pc:sldMk cId="3348757415" sldId="256"/>
        </pc:sldMkLst>
        <pc:picChg chg="add mod">
          <ac:chgData name="dhondup tsering" userId="425dcc2034446b72" providerId="LiveId" clId="{73D1A410-0365-437D-8697-D4EC06387466}" dt="2021-08-10T05:51:33.381" v="0"/>
          <ac:picMkLst>
            <pc:docMk/>
            <pc:sldMk cId="3348757415" sldId="256"/>
            <ac:picMk id="2" creationId="{554B7FB2-3F2C-4E61-9F52-3E36BD433D78}"/>
          </ac:picMkLst>
        </pc:picChg>
      </pc:sldChg>
      <pc:sldChg chg="addSp delSp modSp">
        <pc:chgData name="dhondup tsering" userId="425dcc2034446b72" providerId="LiveId" clId="{73D1A410-0365-437D-8697-D4EC06387466}" dt="2021-08-10T06:09:04.995" v="18"/>
        <pc:sldMkLst>
          <pc:docMk/>
          <pc:sldMk cId="1018574621" sldId="257"/>
        </pc:sldMkLst>
        <pc:picChg chg="add del mod">
          <ac:chgData name="dhondup tsering" userId="425dcc2034446b72" providerId="LiveId" clId="{73D1A410-0365-437D-8697-D4EC06387466}" dt="2021-08-10T05:54:29.317" v="2"/>
          <ac:picMkLst>
            <pc:docMk/>
            <pc:sldMk cId="1018574621" sldId="257"/>
            <ac:picMk id="2" creationId="{FFD1D6BC-E097-4ADA-99DA-CC7196489151}"/>
          </ac:picMkLst>
        </pc:picChg>
        <pc:picChg chg="add del mod">
          <ac:chgData name="dhondup tsering" userId="425dcc2034446b72" providerId="LiveId" clId="{73D1A410-0365-437D-8697-D4EC06387466}" dt="2021-08-10T05:54:39.408" v="3"/>
          <ac:picMkLst>
            <pc:docMk/>
            <pc:sldMk cId="1018574621" sldId="257"/>
            <ac:picMk id="3" creationId="{D40160C1-E0FB-436D-8F6B-3FE9F6A4F998}"/>
          </ac:picMkLst>
        </pc:picChg>
        <pc:picChg chg="add del mod">
          <ac:chgData name="dhondup tsering" userId="425dcc2034446b72" providerId="LiveId" clId="{73D1A410-0365-437D-8697-D4EC06387466}" dt="2021-08-10T05:54:57.023" v="4"/>
          <ac:picMkLst>
            <pc:docMk/>
            <pc:sldMk cId="1018574621" sldId="257"/>
            <ac:picMk id="5" creationId="{96D5451B-E08A-4390-82E2-76C833B7290C}"/>
          </ac:picMkLst>
        </pc:picChg>
        <pc:picChg chg="add del mod">
          <ac:chgData name="dhondup tsering" userId="425dcc2034446b72" providerId="LiveId" clId="{73D1A410-0365-437D-8697-D4EC06387466}" dt="2021-08-10T05:55:20.325" v="5"/>
          <ac:picMkLst>
            <pc:docMk/>
            <pc:sldMk cId="1018574621" sldId="257"/>
            <ac:picMk id="7" creationId="{D1622D95-E77E-476F-B5A7-82600FC5B179}"/>
          </ac:picMkLst>
        </pc:picChg>
        <pc:picChg chg="add del mod">
          <ac:chgData name="dhondup tsering" userId="425dcc2034446b72" providerId="LiveId" clId="{73D1A410-0365-437D-8697-D4EC06387466}" dt="2021-08-10T06:06:55.274" v="13"/>
          <ac:picMkLst>
            <pc:docMk/>
            <pc:sldMk cId="1018574621" sldId="257"/>
            <ac:picMk id="8" creationId="{512CE615-AFAA-4295-B96E-556D5C2E1E8C}"/>
          </ac:picMkLst>
        </pc:picChg>
        <pc:picChg chg="add del mod">
          <ac:chgData name="dhondup tsering" userId="425dcc2034446b72" providerId="LiveId" clId="{73D1A410-0365-437D-8697-D4EC06387466}" dt="2021-08-10T06:07:19.803" v="14"/>
          <ac:picMkLst>
            <pc:docMk/>
            <pc:sldMk cId="1018574621" sldId="257"/>
            <ac:picMk id="9" creationId="{FA54438D-CFF8-4E76-859B-B4C523027404}"/>
          </ac:picMkLst>
        </pc:picChg>
        <pc:picChg chg="add del mod">
          <ac:chgData name="dhondup tsering" userId="425dcc2034446b72" providerId="LiveId" clId="{73D1A410-0365-437D-8697-D4EC06387466}" dt="2021-08-10T06:07:43.836" v="15"/>
          <ac:picMkLst>
            <pc:docMk/>
            <pc:sldMk cId="1018574621" sldId="257"/>
            <ac:picMk id="10" creationId="{D864942F-414D-414B-A51E-4AA2F99301A3}"/>
          </ac:picMkLst>
        </pc:picChg>
        <pc:picChg chg="add del mod">
          <ac:chgData name="dhondup tsering" userId="425dcc2034446b72" providerId="LiveId" clId="{73D1A410-0365-437D-8697-D4EC06387466}" dt="2021-08-10T06:08:22.900" v="16"/>
          <ac:picMkLst>
            <pc:docMk/>
            <pc:sldMk cId="1018574621" sldId="257"/>
            <ac:picMk id="11" creationId="{045CB873-7C71-43CE-A2DB-D781AE4B67C5}"/>
          </ac:picMkLst>
        </pc:picChg>
        <pc:picChg chg="add del mod">
          <ac:chgData name="dhondup tsering" userId="425dcc2034446b72" providerId="LiveId" clId="{73D1A410-0365-437D-8697-D4EC06387466}" dt="2021-08-10T06:08:43.298" v="17"/>
          <ac:picMkLst>
            <pc:docMk/>
            <pc:sldMk cId="1018574621" sldId="257"/>
            <ac:picMk id="12" creationId="{7A7F2331-AC9C-4A55-80C3-1E8B341E7DED}"/>
          </ac:picMkLst>
        </pc:picChg>
        <pc:picChg chg="add del mod">
          <ac:chgData name="dhondup tsering" userId="425dcc2034446b72" providerId="LiveId" clId="{73D1A410-0365-437D-8697-D4EC06387466}" dt="2021-08-10T06:09:04.995" v="18"/>
          <ac:picMkLst>
            <pc:docMk/>
            <pc:sldMk cId="1018574621" sldId="257"/>
            <ac:picMk id="13" creationId="{C8967634-22FE-47AC-9F2C-904B24D52650}"/>
          </ac:picMkLst>
        </pc:picChg>
        <pc:picChg chg="add mod">
          <ac:chgData name="dhondup tsering" userId="425dcc2034446b72" providerId="LiveId" clId="{73D1A410-0365-437D-8697-D4EC06387466}" dt="2021-08-10T06:09:04.995" v="18"/>
          <ac:picMkLst>
            <pc:docMk/>
            <pc:sldMk cId="1018574621" sldId="257"/>
            <ac:picMk id="14" creationId="{2F4839A8-CF72-4582-BAF5-0D0A994859FA}"/>
          </ac:picMkLst>
        </pc:picChg>
      </pc:sldChg>
      <pc:sldChg chg="addSp delSp modSp">
        <pc:chgData name="dhondup tsering" userId="425dcc2034446b72" providerId="LiveId" clId="{73D1A410-0365-437D-8697-D4EC06387466}" dt="2021-08-10T05:57:16.109" v="7"/>
        <pc:sldMkLst>
          <pc:docMk/>
          <pc:sldMk cId="525752733" sldId="258"/>
        </pc:sldMkLst>
        <pc:picChg chg="add del mod">
          <ac:chgData name="dhondup tsering" userId="425dcc2034446b72" providerId="LiveId" clId="{73D1A410-0365-437D-8697-D4EC06387466}" dt="2021-08-10T05:57:16.109" v="7"/>
          <ac:picMkLst>
            <pc:docMk/>
            <pc:sldMk cId="525752733" sldId="258"/>
            <ac:picMk id="2" creationId="{10220E10-27B9-4032-825C-979EAB4E69BE}"/>
          </ac:picMkLst>
        </pc:picChg>
        <pc:picChg chg="add mod">
          <ac:chgData name="dhondup tsering" userId="425dcc2034446b72" providerId="LiveId" clId="{73D1A410-0365-437D-8697-D4EC06387466}" dt="2021-08-10T05:57:16.109" v="7"/>
          <ac:picMkLst>
            <pc:docMk/>
            <pc:sldMk cId="525752733" sldId="258"/>
            <ac:picMk id="3" creationId="{A2377E48-7FBC-4E87-81F2-5646B624BC9E}"/>
          </ac:picMkLst>
        </pc:picChg>
      </pc:sldChg>
      <pc:sldChg chg="addSp delSp modSp">
        <pc:chgData name="dhondup tsering" userId="425dcc2034446b72" providerId="LiveId" clId="{73D1A410-0365-437D-8697-D4EC06387466}" dt="2021-08-10T06:10:33.816" v="19"/>
        <pc:sldMkLst>
          <pc:docMk/>
          <pc:sldMk cId="3459794170" sldId="259"/>
        </pc:sldMkLst>
        <pc:picChg chg="add del mod">
          <ac:chgData name="dhondup tsering" userId="425dcc2034446b72" providerId="LiveId" clId="{73D1A410-0365-437D-8697-D4EC06387466}" dt="2021-08-10T05:58:48.262" v="9"/>
          <ac:picMkLst>
            <pc:docMk/>
            <pc:sldMk cId="3459794170" sldId="259"/>
            <ac:picMk id="2" creationId="{3B74359E-6328-49E6-A688-7CC671BF549C}"/>
          </ac:picMkLst>
        </pc:picChg>
        <pc:picChg chg="add del mod">
          <ac:chgData name="dhondup tsering" userId="425dcc2034446b72" providerId="LiveId" clId="{73D1A410-0365-437D-8697-D4EC06387466}" dt="2021-08-10T06:00:42.488" v="10"/>
          <ac:picMkLst>
            <pc:docMk/>
            <pc:sldMk cId="3459794170" sldId="259"/>
            <ac:picMk id="3" creationId="{9FE7640B-6133-46B0-B725-DDCB67C7F393}"/>
          </ac:picMkLst>
        </pc:picChg>
        <pc:picChg chg="add del mod">
          <ac:chgData name="dhondup tsering" userId="425dcc2034446b72" providerId="LiveId" clId="{73D1A410-0365-437D-8697-D4EC06387466}" dt="2021-08-10T06:10:33.816" v="19"/>
          <ac:picMkLst>
            <pc:docMk/>
            <pc:sldMk cId="3459794170" sldId="259"/>
            <ac:picMk id="5" creationId="{F0CFF8E7-9A90-455B-A67D-614CF675C2EA}"/>
          </ac:picMkLst>
        </pc:picChg>
        <pc:picChg chg="add mod">
          <ac:chgData name="dhondup tsering" userId="425dcc2034446b72" providerId="LiveId" clId="{73D1A410-0365-437D-8697-D4EC06387466}" dt="2021-08-10T06:10:33.816" v="19"/>
          <ac:picMkLst>
            <pc:docMk/>
            <pc:sldMk cId="3459794170" sldId="259"/>
            <ac:picMk id="7" creationId="{163CA3A2-761F-4AB3-9776-A33EFE31C59B}"/>
          </ac:picMkLst>
        </pc:picChg>
      </pc:sldChg>
      <pc:sldChg chg="addSp delSp modSp">
        <pc:chgData name="dhondup tsering" userId="425dcc2034446b72" providerId="LiveId" clId="{73D1A410-0365-437D-8697-D4EC06387466}" dt="2021-08-10T06:02:01.469" v="12"/>
        <pc:sldMkLst>
          <pc:docMk/>
          <pc:sldMk cId="1204998267" sldId="260"/>
        </pc:sldMkLst>
        <pc:picChg chg="add del mod">
          <ac:chgData name="dhondup tsering" userId="425dcc2034446b72" providerId="LiveId" clId="{73D1A410-0365-437D-8697-D4EC06387466}" dt="2021-08-10T06:02:01.469" v="12"/>
          <ac:picMkLst>
            <pc:docMk/>
            <pc:sldMk cId="1204998267" sldId="260"/>
            <ac:picMk id="2" creationId="{4313FDFC-3E6B-4A42-BEF0-0C1EC6103662}"/>
          </ac:picMkLst>
        </pc:picChg>
        <pc:picChg chg="add mod">
          <ac:chgData name="dhondup tsering" userId="425dcc2034446b72" providerId="LiveId" clId="{73D1A410-0365-437D-8697-D4EC06387466}" dt="2021-08-10T06:02:01.469" v="12"/>
          <ac:picMkLst>
            <pc:docMk/>
            <pc:sldMk cId="1204998267" sldId="260"/>
            <ac:picMk id="3" creationId="{9DB33D0A-DD95-40E6-9B80-52174C23DCA1}"/>
          </ac:picMkLst>
        </pc:picChg>
      </pc:sldChg>
    </pc:docChg>
  </pc:docChgLst>
  <pc:docChgLst>
    <pc:chgData name="Leonie Smith" userId="fed1330f33f5650e" providerId="LiveId" clId="{8202D265-4E5B-461D-9216-C5ABFC488852}"/>
    <pc:docChg chg="modSld">
      <pc:chgData name="Leonie Smith" userId="fed1330f33f5650e" providerId="LiveId" clId="{8202D265-4E5B-461D-9216-C5ABFC488852}" dt="2023-10-27T07:06:54.536" v="56" actId="20577"/>
      <pc:docMkLst>
        <pc:docMk/>
      </pc:docMkLst>
      <pc:sldChg chg="addSp delSp modSp mod modTransition modAnim">
        <pc:chgData name="Leonie Smith" userId="fed1330f33f5650e" providerId="LiveId" clId="{8202D265-4E5B-461D-9216-C5ABFC488852}" dt="2023-10-25T08:04:53.444" v="8"/>
        <pc:sldMkLst>
          <pc:docMk/>
          <pc:sldMk cId="3348757415" sldId="256"/>
        </pc:sldMkLst>
        <pc:picChg chg="del">
          <ac:chgData name="Leonie Smith" userId="fed1330f33f5650e" providerId="LiveId" clId="{8202D265-4E5B-461D-9216-C5ABFC488852}" dt="2023-10-25T08:04:19.506" v="4"/>
          <ac:picMkLst>
            <pc:docMk/>
            <pc:sldMk cId="3348757415" sldId="256"/>
            <ac:picMk id="2" creationId="{554B7FB2-3F2C-4E61-9F52-3E36BD433D78}"/>
          </ac:picMkLst>
        </pc:picChg>
        <pc:picChg chg="add del mod">
          <ac:chgData name="Leonie Smith" userId="fed1330f33f5650e" providerId="LiveId" clId="{8202D265-4E5B-461D-9216-C5ABFC488852}" dt="2023-10-25T08:04:25.299" v="5"/>
          <ac:picMkLst>
            <pc:docMk/>
            <pc:sldMk cId="3348757415" sldId="256"/>
            <ac:picMk id="8" creationId="{52A79438-9293-5404-77AA-B70E4F5FDECF}"/>
          </ac:picMkLst>
        </pc:picChg>
        <pc:picChg chg="add del mod">
          <ac:chgData name="Leonie Smith" userId="fed1330f33f5650e" providerId="LiveId" clId="{8202D265-4E5B-461D-9216-C5ABFC488852}" dt="2023-10-25T08:04:48.162" v="7"/>
          <ac:picMkLst>
            <pc:docMk/>
            <pc:sldMk cId="3348757415" sldId="256"/>
            <ac:picMk id="9" creationId="{F6F51F76-A43F-4068-FC51-F43B0E4A1FA5}"/>
          </ac:picMkLst>
        </pc:picChg>
        <pc:picChg chg="add del mod ord">
          <ac:chgData name="Leonie Smith" userId="fed1330f33f5650e" providerId="LiveId" clId="{8202D265-4E5B-461D-9216-C5ABFC488852}" dt="2023-10-25T08:04:53.444" v="8"/>
          <ac:picMkLst>
            <pc:docMk/>
            <pc:sldMk cId="3348757415" sldId="256"/>
            <ac:picMk id="16" creationId="{EAC55941-1763-59DC-7E1E-FC64954EFB32}"/>
          </ac:picMkLst>
        </pc:picChg>
        <pc:picChg chg="add mod">
          <ac:chgData name="Leonie Smith" userId="fed1330f33f5650e" providerId="LiveId" clId="{8202D265-4E5B-461D-9216-C5ABFC488852}" dt="2023-10-25T08:04:53.444" v="8"/>
          <ac:picMkLst>
            <pc:docMk/>
            <pc:sldMk cId="3348757415" sldId="256"/>
            <ac:picMk id="17" creationId="{662B6490-C1FE-5DB1-FBE0-560C97454E6E}"/>
          </ac:picMkLst>
        </pc:picChg>
      </pc:sldChg>
      <pc:sldChg chg="addSp delSp modSp mod modTransition modAnim">
        <pc:chgData name="Leonie Smith" userId="fed1330f33f5650e" providerId="LiveId" clId="{8202D265-4E5B-461D-9216-C5ABFC488852}" dt="2023-10-25T08:08:34.874" v="26"/>
        <pc:sldMkLst>
          <pc:docMk/>
          <pc:sldMk cId="1018574621" sldId="257"/>
        </pc:sldMkLst>
        <pc:picChg chg="del">
          <ac:chgData name="Leonie Smith" userId="fed1330f33f5650e" providerId="LiveId" clId="{8202D265-4E5B-461D-9216-C5ABFC488852}" dt="2023-10-25T08:05:18.198" v="10"/>
          <ac:picMkLst>
            <pc:docMk/>
            <pc:sldMk cId="1018574621" sldId="257"/>
            <ac:picMk id="3" creationId="{627723EE-8024-46E5-B129-235BEB0910C4}"/>
          </ac:picMkLst>
        </pc:picChg>
        <pc:picChg chg="add del mod">
          <ac:chgData name="Leonie Smith" userId="fed1330f33f5650e" providerId="LiveId" clId="{8202D265-4E5B-461D-9216-C5ABFC488852}" dt="2023-10-25T08:05:33.810" v="11"/>
          <ac:picMkLst>
            <pc:docMk/>
            <pc:sldMk cId="1018574621" sldId="257"/>
            <ac:picMk id="9" creationId="{856E3A1B-40D5-4667-C2FD-C209A3CCB5B0}"/>
          </ac:picMkLst>
        </pc:picChg>
        <pc:picChg chg="add del mod">
          <ac:chgData name="Leonie Smith" userId="fed1330f33f5650e" providerId="LiveId" clId="{8202D265-4E5B-461D-9216-C5ABFC488852}" dt="2023-10-25T08:05:41.861" v="13"/>
          <ac:picMkLst>
            <pc:docMk/>
            <pc:sldMk cId="1018574621" sldId="257"/>
            <ac:picMk id="10" creationId="{E1986A07-964D-8F6C-995C-6A2AF791ACCD}"/>
          </ac:picMkLst>
        </pc:picChg>
        <pc:picChg chg="add del mod ord">
          <ac:chgData name="Leonie Smith" userId="fed1330f33f5650e" providerId="LiveId" clId="{8202D265-4E5B-461D-9216-C5ABFC488852}" dt="2023-10-25T08:05:58.219" v="14"/>
          <ac:picMkLst>
            <pc:docMk/>
            <pc:sldMk cId="1018574621" sldId="257"/>
            <ac:picMk id="13" creationId="{D684837C-11A3-1216-FF12-D6691B670AB5}"/>
          </ac:picMkLst>
        </pc:picChg>
        <pc:picChg chg="add del mod">
          <ac:chgData name="Leonie Smith" userId="fed1330f33f5650e" providerId="LiveId" clId="{8202D265-4E5B-461D-9216-C5ABFC488852}" dt="2023-10-25T08:06:25.856" v="16"/>
          <ac:picMkLst>
            <pc:docMk/>
            <pc:sldMk cId="1018574621" sldId="257"/>
            <ac:picMk id="14" creationId="{E355EA1D-C141-13B3-F80D-A28ADE0422F7}"/>
          </ac:picMkLst>
        </pc:picChg>
        <pc:picChg chg="add del mod ord">
          <ac:chgData name="Leonie Smith" userId="fed1330f33f5650e" providerId="LiveId" clId="{8202D265-4E5B-461D-9216-C5ABFC488852}" dt="2023-10-25T08:06:43.041" v="17"/>
          <ac:picMkLst>
            <pc:docMk/>
            <pc:sldMk cId="1018574621" sldId="257"/>
            <ac:picMk id="18" creationId="{A0D52C10-FA0C-8849-0BB7-F21856A78F9A}"/>
          </ac:picMkLst>
        </pc:picChg>
        <pc:picChg chg="add del mod">
          <ac:chgData name="Leonie Smith" userId="fed1330f33f5650e" providerId="LiveId" clId="{8202D265-4E5B-461D-9216-C5ABFC488852}" dt="2023-10-25T08:08:18.469" v="25"/>
          <ac:picMkLst>
            <pc:docMk/>
            <pc:sldMk cId="1018574621" sldId="257"/>
            <ac:picMk id="19" creationId="{9CF29A2A-93F5-9741-33F0-0752451BFD96}"/>
          </ac:picMkLst>
        </pc:picChg>
        <pc:picChg chg="add del mod ord">
          <ac:chgData name="Leonie Smith" userId="fed1330f33f5650e" providerId="LiveId" clId="{8202D265-4E5B-461D-9216-C5ABFC488852}" dt="2023-10-25T08:08:34.874" v="26"/>
          <ac:picMkLst>
            <pc:docMk/>
            <pc:sldMk cId="1018574621" sldId="257"/>
            <ac:picMk id="24" creationId="{3A592976-A470-5C9A-9904-AEA7CA7862DE}"/>
          </ac:picMkLst>
        </pc:picChg>
        <pc:picChg chg="add mod">
          <ac:chgData name="Leonie Smith" userId="fed1330f33f5650e" providerId="LiveId" clId="{8202D265-4E5B-461D-9216-C5ABFC488852}" dt="2023-10-25T08:08:34.874" v="26"/>
          <ac:picMkLst>
            <pc:docMk/>
            <pc:sldMk cId="1018574621" sldId="257"/>
            <ac:picMk id="25" creationId="{39C0A374-1F67-BC7D-A6A1-B5A9CA6A3EA9}"/>
          </ac:picMkLst>
        </pc:picChg>
      </pc:sldChg>
      <pc:sldChg chg="addSp delSp modSp mod modTransition modAnim">
        <pc:chgData name="Leonie Smith" userId="fed1330f33f5650e" providerId="LiveId" clId="{8202D265-4E5B-461D-9216-C5ABFC488852}" dt="2023-10-25T08:07:50.750" v="23"/>
        <pc:sldMkLst>
          <pc:docMk/>
          <pc:sldMk cId="525752733" sldId="258"/>
        </pc:sldMkLst>
        <pc:picChg chg="del">
          <ac:chgData name="Leonie Smith" userId="fed1330f33f5650e" providerId="LiveId" clId="{8202D265-4E5B-461D-9216-C5ABFC488852}" dt="2023-10-25T08:07:16.559" v="19"/>
          <ac:picMkLst>
            <pc:docMk/>
            <pc:sldMk cId="525752733" sldId="258"/>
            <ac:picMk id="3" creationId="{A2377E48-7FBC-4E87-81F2-5646B624BC9E}"/>
          </ac:picMkLst>
        </pc:picChg>
        <pc:picChg chg="add del mod">
          <ac:chgData name="Leonie Smith" userId="fed1330f33f5650e" providerId="LiveId" clId="{8202D265-4E5B-461D-9216-C5ABFC488852}" dt="2023-10-25T08:07:31.194" v="20"/>
          <ac:picMkLst>
            <pc:docMk/>
            <pc:sldMk cId="525752733" sldId="258"/>
            <ac:picMk id="7" creationId="{C8FB3722-4142-DC67-CFA6-CBB8E6FB5039}"/>
          </ac:picMkLst>
        </pc:picChg>
        <pc:picChg chg="add del mod">
          <ac:chgData name="Leonie Smith" userId="fed1330f33f5650e" providerId="LiveId" clId="{8202D265-4E5B-461D-9216-C5ABFC488852}" dt="2023-10-25T08:07:35.997" v="22"/>
          <ac:picMkLst>
            <pc:docMk/>
            <pc:sldMk cId="525752733" sldId="258"/>
            <ac:picMk id="8" creationId="{4210BC9B-1B8D-0D5B-14A1-1E66AE35B488}"/>
          </ac:picMkLst>
        </pc:picChg>
        <pc:picChg chg="add del mod ord">
          <ac:chgData name="Leonie Smith" userId="fed1330f33f5650e" providerId="LiveId" clId="{8202D265-4E5B-461D-9216-C5ABFC488852}" dt="2023-10-25T08:07:50.750" v="23"/>
          <ac:picMkLst>
            <pc:docMk/>
            <pc:sldMk cId="525752733" sldId="258"/>
            <ac:picMk id="11" creationId="{FB1559C6-0EB6-24F0-27CB-CCA67E760754}"/>
          </ac:picMkLst>
        </pc:picChg>
        <pc:picChg chg="add mod">
          <ac:chgData name="Leonie Smith" userId="fed1330f33f5650e" providerId="LiveId" clId="{8202D265-4E5B-461D-9216-C5ABFC488852}" dt="2023-10-25T08:07:50.750" v="23"/>
          <ac:picMkLst>
            <pc:docMk/>
            <pc:sldMk cId="525752733" sldId="258"/>
            <ac:picMk id="12" creationId="{F61E8E4C-7551-8BD5-C22E-17ADBA2D2A18}"/>
          </ac:picMkLst>
        </pc:picChg>
      </pc:sldChg>
      <pc:sldChg chg="addSp delSp modSp mod modTransition modAnim">
        <pc:chgData name="Leonie Smith" userId="fed1330f33f5650e" providerId="LiveId" clId="{8202D265-4E5B-461D-9216-C5ABFC488852}" dt="2023-10-25T08:11:25.116" v="35"/>
        <pc:sldMkLst>
          <pc:docMk/>
          <pc:sldMk cId="3459794170" sldId="259"/>
        </pc:sldMkLst>
        <pc:picChg chg="add del mod">
          <ac:chgData name="Leonie Smith" userId="fed1330f33f5650e" providerId="LiveId" clId="{8202D265-4E5B-461D-9216-C5ABFC488852}" dt="2023-10-25T08:09:17.038" v="29"/>
          <ac:picMkLst>
            <pc:docMk/>
            <pc:sldMk cId="3459794170" sldId="259"/>
            <ac:picMk id="3" creationId="{756D6B5D-FDAF-F681-9CCC-A13D53B930E8}"/>
          </ac:picMkLst>
        </pc:picChg>
        <pc:picChg chg="add del mod">
          <ac:chgData name="Leonie Smith" userId="fed1330f33f5650e" providerId="LiveId" clId="{8202D265-4E5B-461D-9216-C5ABFC488852}" dt="2023-10-25T08:09:23.315" v="31"/>
          <ac:picMkLst>
            <pc:docMk/>
            <pc:sldMk cId="3459794170" sldId="259"/>
            <ac:picMk id="5" creationId="{6F0A1C9B-DA41-F0B9-0793-EA89E29E5BE8}"/>
          </ac:picMkLst>
        </pc:picChg>
        <pc:picChg chg="del">
          <ac:chgData name="Leonie Smith" userId="fed1330f33f5650e" providerId="LiveId" clId="{8202D265-4E5B-461D-9216-C5ABFC488852}" dt="2023-10-25T08:09:09.457" v="28"/>
          <ac:picMkLst>
            <pc:docMk/>
            <pc:sldMk cId="3459794170" sldId="259"/>
            <ac:picMk id="7" creationId="{163CA3A2-761F-4AB3-9776-A33EFE31C59B}"/>
          </ac:picMkLst>
        </pc:picChg>
        <pc:picChg chg="add del mod ord">
          <ac:chgData name="Leonie Smith" userId="fed1330f33f5650e" providerId="LiveId" clId="{8202D265-4E5B-461D-9216-C5ABFC488852}" dt="2023-10-25T08:09:37.289" v="32"/>
          <ac:picMkLst>
            <pc:docMk/>
            <pc:sldMk cId="3459794170" sldId="259"/>
            <ac:picMk id="10" creationId="{5A3297A3-1106-0A4B-D030-01ED8CECAE49}"/>
          </ac:picMkLst>
        </pc:picChg>
        <pc:picChg chg="add del mod">
          <ac:chgData name="Leonie Smith" userId="fed1330f33f5650e" providerId="LiveId" clId="{8202D265-4E5B-461D-9216-C5ABFC488852}" dt="2023-10-25T08:11:13.693" v="34"/>
          <ac:picMkLst>
            <pc:docMk/>
            <pc:sldMk cId="3459794170" sldId="259"/>
            <ac:picMk id="11" creationId="{F90FDACC-B1AF-4166-9C82-22AA9A1F4D65}"/>
          </ac:picMkLst>
        </pc:picChg>
        <pc:picChg chg="add del mod ord">
          <ac:chgData name="Leonie Smith" userId="fed1330f33f5650e" providerId="LiveId" clId="{8202D265-4E5B-461D-9216-C5ABFC488852}" dt="2023-10-25T08:11:25.116" v="35"/>
          <ac:picMkLst>
            <pc:docMk/>
            <pc:sldMk cId="3459794170" sldId="259"/>
            <ac:picMk id="14" creationId="{E7B23FE1-A493-00A3-06E5-AD85480AA16B}"/>
          </ac:picMkLst>
        </pc:picChg>
        <pc:picChg chg="add mod">
          <ac:chgData name="Leonie Smith" userId="fed1330f33f5650e" providerId="LiveId" clId="{8202D265-4E5B-461D-9216-C5ABFC488852}" dt="2023-10-25T08:11:25.116" v="35"/>
          <ac:picMkLst>
            <pc:docMk/>
            <pc:sldMk cId="3459794170" sldId="259"/>
            <ac:picMk id="15" creationId="{5E4740A4-B44E-67B5-3774-3D822BF877E5}"/>
          </ac:picMkLst>
        </pc:picChg>
      </pc:sldChg>
      <pc:sldChg chg="addSp delSp modSp mod modTransition modAnim">
        <pc:chgData name="Leonie Smith" userId="fed1330f33f5650e" providerId="LiveId" clId="{8202D265-4E5B-461D-9216-C5ABFC488852}" dt="2023-10-25T08:12:44.173" v="44"/>
        <pc:sldMkLst>
          <pc:docMk/>
          <pc:sldMk cId="1204998267" sldId="260"/>
        </pc:sldMkLst>
        <pc:picChg chg="add del mod">
          <ac:chgData name="Leonie Smith" userId="fed1330f33f5650e" providerId="LiveId" clId="{8202D265-4E5B-461D-9216-C5ABFC488852}" dt="2023-10-25T08:12:11.656" v="38"/>
          <ac:picMkLst>
            <pc:docMk/>
            <pc:sldMk cId="1204998267" sldId="260"/>
            <ac:picMk id="3" creationId="{989E72F1-D895-BE6F-BBF0-5669A2E72B65}"/>
          </ac:picMkLst>
        </pc:picChg>
        <pc:picChg chg="add del mod">
          <ac:chgData name="Leonie Smith" userId="fed1330f33f5650e" providerId="LiveId" clId="{8202D265-4E5B-461D-9216-C5ABFC488852}" dt="2023-10-25T08:12:15.033" v="40"/>
          <ac:picMkLst>
            <pc:docMk/>
            <pc:sldMk cId="1204998267" sldId="260"/>
            <ac:picMk id="5" creationId="{C1821122-7549-C7AF-D33B-333A747E9D49}"/>
          </ac:picMkLst>
        </pc:picChg>
        <pc:picChg chg="del">
          <ac:chgData name="Leonie Smith" userId="fed1330f33f5650e" providerId="LiveId" clId="{8202D265-4E5B-461D-9216-C5ABFC488852}" dt="2023-10-25T08:11:54.336" v="37"/>
          <ac:picMkLst>
            <pc:docMk/>
            <pc:sldMk cId="1204998267" sldId="260"/>
            <ac:picMk id="9" creationId="{4292711B-E397-49A6-B8F4-5483930410D4}"/>
          </ac:picMkLst>
        </pc:picChg>
        <pc:picChg chg="add del mod ord">
          <ac:chgData name="Leonie Smith" userId="fed1330f33f5650e" providerId="LiveId" clId="{8202D265-4E5B-461D-9216-C5ABFC488852}" dt="2023-10-25T08:12:21.509" v="41"/>
          <ac:picMkLst>
            <pc:docMk/>
            <pc:sldMk cId="1204998267" sldId="260"/>
            <ac:picMk id="10" creationId="{A65F8E1A-641A-A453-778D-C298749A5CC1}"/>
          </ac:picMkLst>
        </pc:picChg>
        <pc:picChg chg="add del mod">
          <ac:chgData name="Leonie Smith" userId="fed1330f33f5650e" providerId="LiveId" clId="{8202D265-4E5B-461D-9216-C5ABFC488852}" dt="2023-10-25T08:12:25.538" v="43"/>
          <ac:picMkLst>
            <pc:docMk/>
            <pc:sldMk cId="1204998267" sldId="260"/>
            <ac:picMk id="11" creationId="{41374D17-691E-B9B2-8AAB-84C67C12E9C6}"/>
          </ac:picMkLst>
        </pc:picChg>
        <pc:picChg chg="add del mod ord">
          <ac:chgData name="Leonie Smith" userId="fed1330f33f5650e" providerId="LiveId" clId="{8202D265-4E5B-461D-9216-C5ABFC488852}" dt="2023-10-25T08:12:44.173" v="44"/>
          <ac:picMkLst>
            <pc:docMk/>
            <pc:sldMk cId="1204998267" sldId="260"/>
            <ac:picMk id="14" creationId="{1430FBF7-DFB4-875B-5E25-CE79A29DE3AC}"/>
          </ac:picMkLst>
        </pc:picChg>
        <pc:picChg chg="add mod">
          <ac:chgData name="Leonie Smith" userId="fed1330f33f5650e" providerId="LiveId" clId="{8202D265-4E5B-461D-9216-C5ABFC488852}" dt="2023-10-25T08:12:44.173" v="44"/>
          <ac:picMkLst>
            <pc:docMk/>
            <pc:sldMk cId="1204998267" sldId="260"/>
            <ac:picMk id="15" creationId="{04DF7455-6C77-F98D-2AC9-5E2B9A69E258}"/>
          </ac:picMkLst>
        </pc:picChg>
      </pc:sldChg>
      <pc:sldChg chg="addSp delSp modSp mod modTransition modAnim modNotesTx">
        <pc:chgData name="Leonie Smith" userId="fed1330f33f5650e" providerId="LiveId" clId="{8202D265-4E5B-461D-9216-C5ABFC488852}" dt="2023-10-27T07:06:54.536" v="56" actId="20577"/>
        <pc:sldMkLst>
          <pc:docMk/>
          <pc:sldMk cId="166641444" sldId="277"/>
        </pc:sldMkLst>
        <pc:picChg chg="del">
          <ac:chgData name="Leonie Smith" userId="fed1330f33f5650e" providerId="LiveId" clId="{8202D265-4E5B-461D-9216-C5ABFC488852}" dt="2023-10-25T08:01:25.635" v="1"/>
          <ac:picMkLst>
            <pc:docMk/>
            <pc:sldMk cId="166641444" sldId="277"/>
            <ac:picMk id="5" creationId="{EAF04B08-A661-4A8A-906D-B92046E92A8B}"/>
          </ac:picMkLst>
        </pc:picChg>
        <pc:picChg chg="add del mod">
          <ac:chgData name="Leonie Smith" userId="fed1330f33f5650e" providerId="LiveId" clId="{8202D265-4E5B-461D-9216-C5ABFC488852}" dt="2023-10-25T08:01:31.809" v="2"/>
          <ac:picMkLst>
            <pc:docMk/>
            <pc:sldMk cId="166641444" sldId="277"/>
            <ac:picMk id="10" creationId="{3FBEB830-3268-0601-1AD0-C6CC517A5400}"/>
          </ac:picMkLst>
        </pc:picChg>
        <pc:picChg chg="add mod">
          <ac:chgData name="Leonie Smith" userId="fed1330f33f5650e" providerId="LiveId" clId="{8202D265-4E5B-461D-9216-C5ABFC488852}" dt="2023-10-25T08:01:31.809" v="2"/>
          <ac:picMkLst>
            <pc:docMk/>
            <pc:sldMk cId="166641444" sldId="277"/>
            <ac:picMk id="11" creationId="{070D1BE7-7D6B-F9CF-AF96-C10CD08B0E54}"/>
          </ac:picMkLst>
        </pc:picChg>
      </pc:sldChg>
    </pc:docChg>
  </pc:docChgLst>
  <pc:docChgLst>
    <pc:chgData name="Leonie Smith" userId="fed1330f33f5650e" providerId="LiveId" clId="{2E66C04F-10B2-4EF3-8063-FF3D2CED502B}"/>
    <pc:docChg chg="addSld delSld modSld sldOrd">
      <pc:chgData name="Leonie Smith" userId="fed1330f33f5650e" providerId="LiveId" clId="{2E66C04F-10B2-4EF3-8063-FF3D2CED502B}" dt="2022-03-02T10:28:48.318" v="39" actId="14100"/>
      <pc:docMkLst>
        <pc:docMk/>
      </pc:docMkLst>
      <pc:sldChg chg="addSp modSp mod">
        <pc:chgData name="Leonie Smith" userId="fed1330f33f5650e" providerId="LiveId" clId="{2E66C04F-10B2-4EF3-8063-FF3D2CED502B}" dt="2022-03-02T10:28:48.318" v="39" actId="14100"/>
        <pc:sldMkLst>
          <pc:docMk/>
          <pc:sldMk cId="1786802927" sldId="267"/>
        </pc:sldMkLst>
        <pc:picChg chg="add mod">
          <ac:chgData name="Leonie Smith" userId="fed1330f33f5650e" providerId="LiveId" clId="{2E66C04F-10B2-4EF3-8063-FF3D2CED502B}" dt="2022-03-02T10:28:48.318" v="39" actId="14100"/>
          <ac:picMkLst>
            <pc:docMk/>
            <pc:sldMk cId="1786802927" sldId="267"/>
            <ac:picMk id="3" creationId="{BFCD4E27-283C-41DD-BB6B-660010B41B41}"/>
          </ac:picMkLst>
        </pc:picChg>
      </pc:sldChg>
      <pc:sldChg chg="del">
        <pc:chgData name="Leonie Smith" userId="fed1330f33f5650e" providerId="LiveId" clId="{2E66C04F-10B2-4EF3-8063-FF3D2CED502B}" dt="2022-03-02T10:21:26.598" v="13" actId="47"/>
        <pc:sldMkLst>
          <pc:docMk/>
          <pc:sldMk cId="4053000739" sldId="268"/>
        </pc:sldMkLst>
      </pc:sldChg>
      <pc:sldChg chg="del">
        <pc:chgData name="Leonie Smith" userId="fed1330f33f5650e" providerId="LiveId" clId="{2E66C04F-10B2-4EF3-8063-FF3D2CED502B}" dt="2022-03-02T10:21:27.487" v="14" actId="47"/>
        <pc:sldMkLst>
          <pc:docMk/>
          <pc:sldMk cId="3097559617" sldId="269"/>
        </pc:sldMkLst>
      </pc:sldChg>
      <pc:sldChg chg="del">
        <pc:chgData name="Leonie Smith" userId="fed1330f33f5650e" providerId="LiveId" clId="{2E66C04F-10B2-4EF3-8063-FF3D2CED502B}" dt="2022-03-02T10:21:28.330" v="15" actId="47"/>
        <pc:sldMkLst>
          <pc:docMk/>
          <pc:sldMk cId="415415560" sldId="270"/>
        </pc:sldMkLst>
      </pc:sldChg>
      <pc:sldChg chg="del">
        <pc:chgData name="Leonie Smith" userId="fed1330f33f5650e" providerId="LiveId" clId="{2E66C04F-10B2-4EF3-8063-FF3D2CED502B}" dt="2022-03-02T10:21:29.191" v="16" actId="47"/>
        <pc:sldMkLst>
          <pc:docMk/>
          <pc:sldMk cId="4138472140" sldId="271"/>
        </pc:sldMkLst>
      </pc:sldChg>
      <pc:sldChg chg="del">
        <pc:chgData name="Leonie Smith" userId="fed1330f33f5650e" providerId="LiveId" clId="{2E66C04F-10B2-4EF3-8063-FF3D2CED502B}" dt="2022-03-02T10:21:29.997" v="17" actId="47"/>
        <pc:sldMkLst>
          <pc:docMk/>
          <pc:sldMk cId="3074633053" sldId="272"/>
        </pc:sldMkLst>
      </pc:sldChg>
      <pc:sldChg chg="del">
        <pc:chgData name="Leonie Smith" userId="fed1330f33f5650e" providerId="LiveId" clId="{2E66C04F-10B2-4EF3-8063-FF3D2CED502B}" dt="2022-03-02T10:21:30.826" v="18" actId="47"/>
        <pc:sldMkLst>
          <pc:docMk/>
          <pc:sldMk cId="1780628248" sldId="273"/>
        </pc:sldMkLst>
      </pc:sldChg>
      <pc:sldChg chg="del">
        <pc:chgData name="Leonie Smith" userId="fed1330f33f5650e" providerId="LiveId" clId="{2E66C04F-10B2-4EF3-8063-FF3D2CED502B}" dt="2022-03-02T10:21:31.682" v="19" actId="47"/>
        <pc:sldMkLst>
          <pc:docMk/>
          <pc:sldMk cId="1680183773" sldId="274"/>
        </pc:sldMkLst>
      </pc:sldChg>
      <pc:sldChg chg="del">
        <pc:chgData name="Leonie Smith" userId="fed1330f33f5650e" providerId="LiveId" clId="{2E66C04F-10B2-4EF3-8063-FF3D2CED502B}" dt="2022-03-02T10:21:32.510" v="20" actId="47"/>
        <pc:sldMkLst>
          <pc:docMk/>
          <pc:sldMk cId="1750916314" sldId="275"/>
        </pc:sldMkLst>
      </pc:sldChg>
      <pc:sldChg chg="del">
        <pc:chgData name="Leonie Smith" userId="fed1330f33f5650e" providerId="LiveId" clId="{2E66C04F-10B2-4EF3-8063-FF3D2CED502B}" dt="2022-03-02T10:21:33.289" v="21" actId="47"/>
        <pc:sldMkLst>
          <pc:docMk/>
          <pc:sldMk cId="1705534036" sldId="276"/>
        </pc:sldMkLst>
      </pc:sldChg>
      <pc:sldChg chg="addSp modSp new mod">
        <pc:chgData name="Leonie Smith" userId="fed1330f33f5650e" providerId="LiveId" clId="{2E66C04F-10B2-4EF3-8063-FF3D2CED502B}" dt="2022-03-02T10:21:47.201" v="24" actId="14100"/>
        <pc:sldMkLst>
          <pc:docMk/>
          <pc:sldMk cId="2816221267" sldId="278"/>
        </pc:sldMkLst>
        <pc:picChg chg="add mod">
          <ac:chgData name="Leonie Smith" userId="fed1330f33f5650e" providerId="LiveId" clId="{2E66C04F-10B2-4EF3-8063-FF3D2CED502B}" dt="2022-03-02T10:21:47.201" v="24" actId="14100"/>
          <ac:picMkLst>
            <pc:docMk/>
            <pc:sldMk cId="2816221267" sldId="278"/>
            <ac:picMk id="3" creationId="{A19886CC-F93B-48E2-A84E-E40B82EEC693}"/>
          </ac:picMkLst>
        </pc:picChg>
      </pc:sldChg>
      <pc:sldChg chg="addSp modSp add mod ord">
        <pc:chgData name="Leonie Smith" userId="fed1330f33f5650e" providerId="LiveId" clId="{2E66C04F-10B2-4EF3-8063-FF3D2CED502B}" dt="2022-03-02T10:23:37.472" v="28" actId="14100"/>
        <pc:sldMkLst>
          <pc:docMk/>
          <pc:sldMk cId="646792185" sldId="279"/>
        </pc:sldMkLst>
        <pc:picChg chg="add mod">
          <ac:chgData name="Leonie Smith" userId="fed1330f33f5650e" providerId="LiveId" clId="{2E66C04F-10B2-4EF3-8063-FF3D2CED502B}" dt="2022-03-02T10:23:37.472" v="28" actId="14100"/>
          <ac:picMkLst>
            <pc:docMk/>
            <pc:sldMk cId="646792185" sldId="279"/>
            <ac:picMk id="3" creationId="{9A162A09-0CA2-4E08-9619-7CD0062773BB}"/>
          </ac:picMkLst>
        </pc:picChg>
      </pc:sldChg>
      <pc:sldChg chg="addSp modSp add ord">
        <pc:chgData name="Leonie Smith" userId="fed1330f33f5650e" providerId="LiveId" clId="{2E66C04F-10B2-4EF3-8063-FF3D2CED502B}" dt="2022-03-02T10:21:52.399" v="25"/>
        <pc:sldMkLst>
          <pc:docMk/>
          <pc:sldMk cId="3174313628" sldId="280"/>
        </pc:sldMkLst>
        <pc:picChg chg="add mod">
          <ac:chgData name="Leonie Smith" userId="fed1330f33f5650e" providerId="LiveId" clId="{2E66C04F-10B2-4EF3-8063-FF3D2CED502B}" dt="2022-03-02T10:21:52.399" v="25"/>
          <ac:picMkLst>
            <pc:docMk/>
            <pc:sldMk cId="3174313628" sldId="280"/>
            <ac:picMk id="2" creationId="{83D33BA3-51B0-4A93-A301-54B11127DBE3}"/>
          </ac:picMkLst>
        </pc:picChg>
      </pc:sldChg>
      <pc:sldChg chg="addSp modSp add mod ord">
        <pc:chgData name="Leonie Smith" userId="fed1330f33f5650e" providerId="LiveId" clId="{2E66C04F-10B2-4EF3-8063-FF3D2CED502B}" dt="2022-03-02T10:27:38.414" v="36" actId="1076"/>
        <pc:sldMkLst>
          <pc:docMk/>
          <pc:sldMk cId="832956364" sldId="281"/>
        </pc:sldMkLst>
        <pc:picChg chg="add mod">
          <ac:chgData name="Leonie Smith" userId="fed1330f33f5650e" providerId="LiveId" clId="{2E66C04F-10B2-4EF3-8063-FF3D2CED502B}" dt="2022-03-02T10:27:38.414" v="36" actId="1076"/>
          <ac:picMkLst>
            <pc:docMk/>
            <pc:sldMk cId="832956364" sldId="281"/>
            <ac:picMk id="3" creationId="{650C0687-F47C-4449-BCEE-0DDAA2FD63E8}"/>
          </ac:picMkLst>
        </pc:picChg>
      </pc:sldChg>
      <pc:sldChg chg="addSp modSp add mod ord">
        <pc:chgData name="Leonie Smith" userId="fed1330f33f5650e" providerId="LiveId" clId="{2E66C04F-10B2-4EF3-8063-FF3D2CED502B}" dt="2022-03-02T10:26:51.592" v="32" actId="1076"/>
        <pc:sldMkLst>
          <pc:docMk/>
          <pc:sldMk cId="3629923847" sldId="282"/>
        </pc:sldMkLst>
        <pc:picChg chg="add mod">
          <ac:chgData name="Leonie Smith" userId="fed1330f33f5650e" providerId="LiveId" clId="{2E66C04F-10B2-4EF3-8063-FF3D2CED502B}" dt="2022-03-02T10:26:51.592" v="32" actId="1076"/>
          <ac:picMkLst>
            <pc:docMk/>
            <pc:sldMk cId="3629923847" sldId="282"/>
            <ac:picMk id="3" creationId="{4404C531-45D5-437C-83A4-C0E36A484858}"/>
          </ac:picMkLst>
        </pc:picChg>
      </pc:sldChg>
    </pc:docChg>
  </pc:docChgLst>
  <pc:docChgLst>
    <pc:chgData name="Leonie Smith" userId="fed1330f33f5650e" providerId="LiveId" clId="{378B6A71-0527-4C08-B336-A1A4068B8E3C}"/>
    <pc:docChg chg="modSld">
      <pc:chgData name="Leonie Smith" userId="fed1330f33f5650e" providerId="LiveId" clId="{378B6A71-0527-4C08-B336-A1A4068B8E3C}" dt="2021-12-10T08:18:20.162" v="0"/>
      <pc:docMkLst>
        <pc:docMk/>
      </pc:docMkLst>
      <pc:sldChg chg="modNotesTx">
        <pc:chgData name="Leonie Smith" userId="fed1330f33f5650e" providerId="LiveId" clId="{378B6A71-0527-4C08-B336-A1A4068B8E3C}" dt="2021-12-10T08:18:20.162" v="0"/>
        <pc:sldMkLst>
          <pc:docMk/>
          <pc:sldMk cId="3348757415" sldId="256"/>
        </pc:sldMkLst>
      </pc:sldChg>
    </pc:docChg>
  </pc:docChgLst>
  <pc:docChgLst>
    <pc:chgData name="Leonie Smith" userId="fed1330f33f5650e" providerId="LiveId" clId="{4C2307A1-FCB5-4B11-BFFF-A283DDADCAC3}"/>
    <pc:docChg chg="addSld delSld modSld sldOrd">
      <pc:chgData name="Leonie Smith" userId="fed1330f33f5650e" providerId="LiveId" clId="{4C2307A1-FCB5-4B11-BFFF-A283DDADCAC3}" dt="2022-02-10T06:34:09.816" v="21" actId="47"/>
      <pc:docMkLst>
        <pc:docMk/>
      </pc:docMkLst>
      <pc:sldChg chg="addSp delSp modSp">
        <pc:chgData name="Leonie Smith" userId="fed1330f33f5650e" providerId="LiveId" clId="{4C2307A1-FCB5-4B11-BFFF-A283DDADCAC3}" dt="2022-02-10T06:28:15.220" v="10"/>
        <pc:sldMkLst>
          <pc:docMk/>
          <pc:sldMk cId="1018574621" sldId="257"/>
        </pc:sldMkLst>
        <pc:picChg chg="add del mod">
          <ac:chgData name="Leonie Smith" userId="fed1330f33f5650e" providerId="LiveId" clId="{4C2307A1-FCB5-4B11-BFFF-A283DDADCAC3}" dt="2022-02-10T06:28:15.220" v="10"/>
          <ac:picMkLst>
            <pc:docMk/>
            <pc:sldMk cId="1018574621" sldId="257"/>
            <ac:picMk id="2" creationId="{8EBCD95F-A5C0-47DB-8248-7BB30B21CB63}"/>
          </ac:picMkLst>
        </pc:picChg>
        <pc:picChg chg="add mod">
          <ac:chgData name="Leonie Smith" userId="fed1330f33f5650e" providerId="LiveId" clId="{4C2307A1-FCB5-4B11-BFFF-A283DDADCAC3}" dt="2022-02-10T06:28:15.220" v="10"/>
          <ac:picMkLst>
            <pc:docMk/>
            <pc:sldMk cId="1018574621" sldId="257"/>
            <ac:picMk id="3" creationId="{627723EE-8024-46E5-B129-235BEB0910C4}"/>
          </ac:picMkLst>
        </pc:picChg>
        <pc:picChg chg="del">
          <ac:chgData name="Leonie Smith" userId="fed1330f33f5650e" providerId="LiveId" clId="{4C2307A1-FCB5-4B11-BFFF-A283DDADCAC3}" dt="2022-02-10T06:27:39.523" v="9"/>
          <ac:picMkLst>
            <pc:docMk/>
            <pc:sldMk cId="1018574621" sldId="257"/>
            <ac:picMk id="14" creationId="{2F4839A8-CF72-4582-BAF5-0D0A994859FA}"/>
          </ac:picMkLst>
        </pc:picChg>
      </pc:sldChg>
      <pc:sldChg chg="addSp delSp modSp">
        <pc:chgData name="Leonie Smith" userId="fed1330f33f5650e" providerId="LiveId" clId="{4C2307A1-FCB5-4B11-BFFF-A283DDADCAC3}" dt="2022-02-10T06:33:10.731" v="15"/>
        <pc:sldMkLst>
          <pc:docMk/>
          <pc:sldMk cId="1204998267" sldId="260"/>
        </pc:sldMkLst>
        <pc:picChg chg="add del mod">
          <ac:chgData name="Leonie Smith" userId="fed1330f33f5650e" providerId="LiveId" clId="{4C2307A1-FCB5-4B11-BFFF-A283DDADCAC3}" dt="2022-02-10T06:32:25.124" v="12"/>
          <ac:picMkLst>
            <pc:docMk/>
            <pc:sldMk cId="1204998267" sldId="260"/>
            <ac:picMk id="2" creationId="{FED5FEB0-CE7D-42A0-B7F3-29802F983808}"/>
          </ac:picMkLst>
        </pc:picChg>
        <pc:picChg chg="del">
          <ac:chgData name="Leonie Smith" userId="fed1330f33f5650e" providerId="LiveId" clId="{4C2307A1-FCB5-4B11-BFFF-A283DDADCAC3}" dt="2022-02-10T06:32:15.013" v="11"/>
          <ac:picMkLst>
            <pc:docMk/>
            <pc:sldMk cId="1204998267" sldId="260"/>
            <ac:picMk id="3" creationId="{9DB33D0A-DD95-40E6-9B80-52174C23DCA1}"/>
          </ac:picMkLst>
        </pc:picChg>
        <pc:picChg chg="add del mod">
          <ac:chgData name="Leonie Smith" userId="fed1330f33f5650e" providerId="LiveId" clId="{4C2307A1-FCB5-4B11-BFFF-A283DDADCAC3}" dt="2022-02-10T06:32:39.967" v="13"/>
          <ac:picMkLst>
            <pc:docMk/>
            <pc:sldMk cId="1204998267" sldId="260"/>
            <ac:picMk id="5" creationId="{421FDC08-D3D8-4A2B-B4D8-B1F809B4FC81}"/>
          </ac:picMkLst>
        </pc:picChg>
        <pc:picChg chg="add del mod">
          <ac:chgData name="Leonie Smith" userId="fed1330f33f5650e" providerId="LiveId" clId="{4C2307A1-FCB5-4B11-BFFF-A283DDADCAC3}" dt="2022-02-10T06:32:50.879" v="14"/>
          <ac:picMkLst>
            <pc:docMk/>
            <pc:sldMk cId="1204998267" sldId="260"/>
            <ac:picMk id="7" creationId="{831BB476-084B-4687-9106-1487B597F6DB}"/>
          </ac:picMkLst>
        </pc:picChg>
        <pc:picChg chg="add del mod">
          <ac:chgData name="Leonie Smith" userId="fed1330f33f5650e" providerId="LiveId" clId="{4C2307A1-FCB5-4B11-BFFF-A283DDADCAC3}" dt="2022-02-10T06:33:10.731" v="15"/>
          <ac:picMkLst>
            <pc:docMk/>
            <pc:sldMk cId="1204998267" sldId="260"/>
            <ac:picMk id="8" creationId="{FD4FCEC1-6E24-4AA0-9C5C-EE071BAC2809}"/>
          </ac:picMkLst>
        </pc:picChg>
        <pc:picChg chg="add mod">
          <ac:chgData name="Leonie Smith" userId="fed1330f33f5650e" providerId="LiveId" clId="{4C2307A1-FCB5-4B11-BFFF-A283DDADCAC3}" dt="2022-02-10T06:33:10.731" v="15"/>
          <ac:picMkLst>
            <pc:docMk/>
            <pc:sldMk cId="1204998267" sldId="260"/>
            <ac:picMk id="9" creationId="{4292711B-E397-49A6-B8F4-5483930410D4}"/>
          </ac:picMkLst>
        </pc:picChg>
      </pc:sldChg>
      <pc:sldChg chg="del">
        <pc:chgData name="Leonie Smith" userId="fed1330f33f5650e" providerId="LiveId" clId="{4C2307A1-FCB5-4B11-BFFF-A283DDADCAC3}" dt="2022-02-10T06:34:05.324" v="16" actId="47"/>
        <pc:sldMkLst>
          <pc:docMk/>
          <pc:sldMk cId="3728152200" sldId="261"/>
        </pc:sldMkLst>
      </pc:sldChg>
      <pc:sldChg chg="del">
        <pc:chgData name="Leonie Smith" userId="fed1330f33f5650e" providerId="LiveId" clId="{4C2307A1-FCB5-4B11-BFFF-A283DDADCAC3}" dt="2022-02-10T06:34:06.228" v="17" actId="47"/>
        <pc:sldMkLst>
          <pc:docMk/>
          <pc:sldMk cId="3350226380" sldId="262"/>
        </pc:sldMkLst>
      </pc:sldChg>
      <pc:sldChg chg="del">
        <pc:chgData name="Leonie Smith" userId="fed1330f33f5650e" providerId="LiveId" clId="{4C2307A1-FCB5-4B11-BFFF-A283DDADCAC3}" dt="2022-02-10T06:34:07.207" v="18" actId="47"/>
        <pc:sldMkLst>
          <pc:docMk/>
          <pc:sldMk cId="814010234" sldId="263"/>
        </pc:sldMkLst>
      </pc:sldChg>
      <pc:sldChg chg="del">
        <pc:chgData name="Leonie Smith" userId="fed1330f33f5650e" providerId="LiveId" clId="{4C2307A1-FCB5-4B11-BFFF-A283DDADCAC3}" dt="2022-02-10T06:34:08.128" v="19" actId="47"/>
        <pc:sldMkLst>
          <pc:docMk/>
          <pc:sldMk cId="302978315" sldId="264"/>
        </pc:sldMkLst>
      </pc:sldChg>
      <pc:sldChg chg="del">
        <pc:chgData name="Leonie Smith" userId="fed1330f33f5650e" providerId="LiveId" clId="{4C2307A1-FCB5-4B11-BFFF-A283DDADCAC3}" dt="2022-02-10T06:34:09.008" v="20" actId="47"/>
        <pc:sldMkLst>
          <pc:docMk/>
          <pc:sldMk cId="891345644" sldId="265"/>
        </pc:sldMkLst>
      </pc:sldChg>
      <pc:sldChg chg="del">
        <pc:chgData name="Leonie Smith" userId="fed1330f33f5650e" providerId="LiveId" clId="{4C2307A1-FCB5-4B11-BFFF-A283DDADCAC3}" dt="2022-02-10T06:34:09.816" v="21" actId="47"/>
        <pc:sldMkLst>
          <pc:docMk/>
          <pc:sldMk cId="3955896480" sldId="266"/>
        </pc:sldMkLst>
      </pc:sldChg>
      <pc:sldChg chg="addSp delSp modSp new mod ord">
        <pc:chgData name="Leonie Smith" userId="fed1330f33f5650e" providerId="LiveId" clId="{4C2307A1-FCB5-4B11-BFFF-A283DDADCAC3}" dt="2022-02-10T06:26:35.797" v="8"/>
        <pc:sldMkLst>
          <pc:docMk/>
          <pc:sldMk cId="166641444" sldId="277"/>
        </pc:sldMkLst>
        <pc:spChg chg="mod">
          <ac:chgData name="Leonie Smith" userId="fed1330f33f5650e" providerId="LiveId" clId="{4C2307A1-FCB5-4B11-BFFF-A283DDADCAC3}" dt="2022-02-10T06:24:44.437" v="6" actId="20577"/>
          <ac:spMkLst>
            <pc:docMk/>
            <pc:sldMk cId="166641444" sldId="277"/>
            <ac:spMk id="2" creationId="{642745BE-DAD5-4667-9224-AD05A3C66CE6}"/>
          </ac:spMkLst>
        </pc:spChg>
        <pc:picChg chg="add del mod">
          <ac:chgData name="Leonie Smith" userId="fed1330f33f5650e" providerId="LiveId" clId="{4C2307A1-FCB5-4B11-BFFF-A283DDADCAC3}" dt="2022-02-10T06:26:35.797" v="8"/>
          <ac:picMkLst>
            <pc:docMk/>
            <pc:sldMk cId="166641444" sldId="277"/>
            <ac:picMk id="4" creationId="{AFD3A4F9-04DF-4B0A-AA01-96E893FEE14A}"/>
          </ac:picMkLst>
        </pc:picChg>
        <pc:picChg chg="add mod">
          <ac:chgData name="Leonie Smith" userId="fed1330f33f5650e" providerId="LiveId" clId="{4C2307A1-FCB5-4B11-BFFF-A283DDADCAC3}" dt="2022-02-10T06:26:35.797" v="8"/>
          <ac:picMkLst>
            <pc:docMk/>
            <pc:sldMk cId="166641444" sldId="277"/>
            <ac:picMk id="5" creationId="{EAF04B08-A661-4A8A-906D-B92046E92A8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467A9B-2888-4B8E-8C97-2CDF70D10959}" type="datetimeFigureOut">
              <a:rPr lang="en-IN" smtClean="0"/>
              <a:t>27-06-2024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D09C35-BB9A-4F68-8E14-C2E71E457DBB}" type="slidenum">
              <a:rPr lang="en-IN" smtClean="0"/>
              <a:t>‹#›</a:t>
            </a:fld>
            <a:endParaRPr lang="en-IN"/>
          </a:p>
        </p:txBody>
      </p:sp>
    </p:spTree>
    <p:extLst>
      <p:ext uri="{BB962C8B-B14F-4D97-AF65-F5344CB8AC3E}">
        <p14:creationId xmlns:p14="http://schemas.microsoft.com/office/powerpoint/2010/main" val="3415864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t>Checked Kham</a:t>
            </a:r>
          </a:p>
        </p:txBody>
      </p:sp>
      <p:sp>
        <p:nvSpPr>
          <p:cNvPr id="4" name="Slide Number Placeholder 3"/>
          <p:cNvSpPr>
            <a:spLocks noGrp="1"/>
          </p:cNvSpPr>
          <p:nvPr>
            <p:ph type="sldNum" sz="quarter" idx="5"/>
          </p:nvPr>
        </p:nvSpPr>
        <p:spPr/>
        <p:txBody>
          <a:bodyPr/>
          <a:lstStyle/>
          <a:p>
            <a:fld id="{0CD09C35-BB9A-4F68-8E14-C2E71E457DBB}" type="slidenum">
              <a:rPr lang="en-IN" smtClean="0"/>
              <a:t>1</a:t>
            </a:fld>
            <a:endParaRPr lang="en-IN"/>
          </a:p>
        </p:txBody>
      </p:sp>
    </p:spTree>
    <p:extLst>
      <p:ext uri="{BB962C8B-B14F-4D97-AF65-F5344CB8AC3E}">
        <p14:creationId xmlns:p14="http://schemas.microsoft.com/office/powerpoint/2010/main" val="3185370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a:t>First draft</a:t>
            </a:r>
          </a:p>
          <a:p>
            <a:endParaRPr lang="en-IN"/>
          </a:p>
        </p:txBody>
      </p:sp>
      <p:sp>
        <p:nvSpPr>
          <p:cNvPr id="4" name="Slide Number Placeholder 3"/>
          <p:cNvSpPr>
            <a:spLocks noGrp="1"/>
          </p:cNvSpPr>
          <p:nvPr>
            <p:ph type="sldNum" sz="quarter" idx="5"/>
          </p:nvPr>
        </p:nvSpPr>
        <p:spPr/>
        <p:txBody>
          <a:bodyPr/>
          <a:lstStyle/>
          <a:p>
            <a:fld id="{0CD09C35-BB9A-4F68-8E14-C2E71E457DBB}" type="slidenum">
              <a:rPr lang="en-IN" smtClean="0"/>
              <a:t>3</a:t>
            </a:fld>
            <a:endParaRPr lang="en-IN"/>
          </a:p>
        </p:txBody>
      </p:sp>
    </p:spTree>
    <p:extLst>
      <p:ext uri="{BB962C8B-B14F-4D97-AF65-F5344CB8AC3E}">
        <p14:creationId xmlns:p14="http://schemas.microsoft.com/office/powerpoint/2010/main" val="1367462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2024/06/27</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2024/06/27</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2024/06/27</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2024/06/27</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2024/06/27</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2024/06/27</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2024/06/27</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2024/06/27</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2024/06/27</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2024/06/27</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2024/06/27</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2024/06/27</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openbible.com/" TargetMode="External"/><Relationship Id="rId3" Type="http://schemas.openxmlformats.org/officeDocument/2006/relationships/slideLayout" Target="../slideLayouts/slideLayout2.xml"/><Relationship Id="rId7" Type="http://schemas.openxmlformats.org/officeDocument/2006/relationships/hyperlink" Target="https://discoverybible.com/"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biblehub.com/" TargetMode="External"/><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hyperlink" Target="https://creativecommons.org/publicdomain/zero/1.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45BE-DAD5-4667-9224-AD05A3C66CE6}"/>
              </a:ext>
            </a:extLst>
          </p:cNvPr>
          <p:cNvSpPr>
            <a:spLocks noGrp="1"/>
          </p:cNvSpPr>
          <p:nvPr>
            <p:ph type="title"/>
          </p:nvPr>
        </p:nvSpPr>
        <p:spPr/>
        <p:txBody>
          <a:bodyPr/>
          <a:lstStyle/>
          <a:p>
            <a:r>
              <a:rPr lang="en-IN" dirty="0"/>
              <a:t>09-3</a:t>
            </a:r>
          </a:p>
        </p:txBody>
      </p:sp>
      <p:pic>
        <p:nvPicPr>
          <p:cNvPr id="11" name="Audio 10">
            <a:hlinkClick r:id="" action="ppaction://media"/>
            <a:extLst>
              <a:ext uri="{FF2B5EF4-FFF2-40B4-BE49-F238E27FC236}">
                <a16:creationId xmlns:a16="http://schemas.microsoft.com/office/drawing/2014/main" id="{070D1BE7-7D6B-F9CF-AF96-C10CD08B0E54}"/>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99396" t="-90625" r="-199396" b="-90625"/>
          <a:stretch>
            <a:fillRect/>
          </a:stretch>
        </p:blipFill>
        <p:spPr>
          <a:xfrm>
            <a:off x="9147683" y="5143500"/>
            <a:ext cx="3040633" cy="1714500"/>
          </a:xfrm>
          <a:prstGeom prst="rect">
            <a:avLst/>
          </a:prstGeom>
        </p:spPr>
      </p:pic>
      <p:sp>
        <p:nvSpPr>
          <p:cNvPr id="4" name="Content Placeholder 2">
            <a:extLst>
              <a:ext uri="{FF2B5EF4-FFF2-40B4-BE49-F238E27FC236}">
                <a16:creationId xmlns:a16="http://schemas.microsoft.com/office/drawing/2014/main" id="{26E2A0A5-1055-59C5-3374-B306922011FB}"/>
              </a:ext>
            </a:extLst>
          </p:cNvPr>
          <p:cNvSpPr>
            <a:spLocks noGrp="1"/>
          </p:cNvSpPr>
          <p:nvPr>
            <p:ph idx="1"/>
          </p:nvPr>
        </p:nvSpPr>
        <p:spPr>
          <a:xfrm>
            <a:off x="838200" y="1825625"/>
            <a:ext cx="10515600" cy="4351338"/>
          </a:xfrm>
        </p:spPr>
        <p:txBody>
          <a:bodyPr>
            <a:normAutofit fontScale="77500" lnSpcReduction="20000"/>
          </a:bodyPr>
          <a:lstStyle/>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These materials are by the Kongki Ka Project and are made available to you under the terms of the Creative Commons Attribution </a:t>
            </a:r>
            <a:r>
              <a:rPr lang="en-IN" sz="1800" kern="100" dirty="0" err="1">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ShareAlike</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license 4.0.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You have permission to share and redistribute these materials in any format and to make reasonable revisions and adaptations of this translation, provided that: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You include the above licence and source information.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If you redistribute these materials or create derivatives, you must distribute your contributions under the same license as the original.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The Holy Bible, Berean Standard Bible, BSB is produced in cooperation with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6"/>
              </a:rPr>
              <a:t>Bible Hub</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7"/>
              </a:rPr>
              <a:t>Discovery Bible</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8"/>
              </a:rPr>
              <a:t>OpenBible.com</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and the Berean Bible Translation Committee. This text of God's Word has been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9"/>
              </a:rPr>
              <a:t>dedicated to the public domain</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1800" dirty="0">
                <a:solidFill>
                  <a:srgbClr val="2C3943"/>
                </a:solidFill>
                <a:effectLst/>
                <a:highlight>
                  <a:srgbClr val="FFFFFF"/>
                </a:highlight>
                <a:latin typeface="PT Serif" panose="020A0603040505020204" pitchFamily="18" charset="0"/>
                <a:ea typeface="Times New Roman" panose="02020603050405020304" pitchFamily="18" charset="0"/>
              </a:rPr>
              <a:t>Tibetan text is from the </a:t>
            </a:r>
            <a:r>
              <a:rPr lang="en-US" sz="1800" dirty="0" err="1">
                <a:solidFill>
                  <a:srgbClr val="2C3943"/>
                </a:solidFill>
                <a:effectLst/>
                <a:highlight>
                  <a:srgbClr val="FFFFFF"/>
                </a:highlight>
                <a:latin typeface="PT Serif" panose="020A0603040505020204" pitchFamily="18" charset="0"/>
                <a:ea typeface="Times New Roman" panose="02020603050405020304" pitchFamily="18" charset="0"/>
              </a:rPr>
              <a:t>The</a:t>
            </a:r>
            <a:r>
              <a:rPr lang="en-US" sz="1800" dirty="0">
                <a:solidFill>
                  <a:srgbClr val="2C3943"/>
                </a:solidFill>
                <a:effectLst/>
                <a:highlight>
                  <a:srgbClr val="FFFFFF"/>
                </a:highlight>
                <a:latin typeface="PT Serif" panose="020A0603040505020204" pitchFamily="18" charset="0"/>
                <a:ea typeface="Times New Roman" panose="02020603050405020304" pitchFamily="18" charset="0"/>
              </a:rPr>
              <a:t> Holy Bible in Modern Literary Tibetan, New Tibetan Bible translation.</a:t>
            </a:r>
            <a:endParaRPr lang="en-US" sz="1800" dirty="0">
              <a:effectLst/>
              <a:highlight>
                <a:srgbClr val="FFFFFF"/>
              </a:highlight>
              <a:latin typeface="Times New Roman" panose="02020603050405020304" pitchFamily="18" charset="0"/>
              <a:ea typeface="Times New Roman" panose="02020603050405020304" pitchFamily="18" charset="0"/>
            </a:endParaRPr>
          </a:p>
          <a:p>
            <a:pPr marL="0" indent="0">
              <a:buNone/>
            </a:pPr>
            <a:r>
              <a:rPr lang="en-US" sz="1800" dirty="0">
                <a:solidFill>
                  <a:srgbClr val="2C3943"/>
                </a:solidFill>
                <a:effectLst/>
                <a:highlight>
                  <a:srgbClr val="FFFFFF"/>
                </a:highlight>
                <a:latin typeface="PT Serif" panose="020A0603040505020204" pitchFamily="18" charset="0"/>
                <a:ea typeface="Times New Roman" panose="02020603050405020304" pitchFamily="18" charset="0"/>
              </a:rPr>
              <a:t>This translation is made available under the terms of the Creative Commons Attribution-</a:t>
            </a:r>
            <a:r>
              <a:rPr lang="en-US" sz="1800" dirty="0" err="1">
                <a:solidFill>
                  <a:srgbClr val="2C3943"/>
                </a:solidFill>
                <a:effectLst/>
                <a:highlight>
                  <a:srgbClr val="FFFFFF"/>
                </a:highlight>
                <a:latin typeface="PT Serif" panose="020A0603040505020204" pitchFamily="18" charset="0"/>
                <a:ea typeface="Times New Roman" panose="02020603050405020304" pitchFamily="18" charset="0"/>
              </a:rPr>
              <a:t>NonCommercial</a:t>
            </a:r>
            <a:r>
              <a:rPr lang="en-US" sz="1800" dirty="0">
                <a:solidFill>
                  <a:srgbClr val="2C3943"/>
                </a:solidFill>
                <a:effectLst/>
                <a:highlight>
                  <a:srgbClr val="FFFFFF"/>
                </a:highlight>
                <a:latin typeface="PT Serif" panose="020A0603040505020204" pitchFamily="18" charset="0"/>
                <a:ea typeface="Times New Roman" panose="02020603050405020304" pitchFamily="18" charset="0"/>
              </a:rPr>
              <a:t>-</a:t>
            </a:r>
            <a:r>
              <a:rPr lang="en-US" sz="1800" dirty="0" err="1">
                <a:solidFill>
                  <a:srgbClr val="2C3943"/>
                </a:solidFill>
                <a:effectLst/>
                <a:highlight>
                  <a:srgbClr val="FFFFFF"/>
                </a:highlight>
                <a:latin typeface="PT Serif" panose="020A0603040505020204" pitchFamily="18" charset="0"/>
                <a:ea typeface="Times New Roman" panose="02020603050405020304" pitchFamily="18" charset="0"/>
              </a:rPr>
              <a:t>NoDerivatives</a:t>
            </a:r>
            <a:r>
              <a:rPr lang="en-US" sz="1800" dirty="0">
                <a:solidFill>
                  <a:srgbClr val="2C3943"/>
                </a:solidFill>
                <a:effectLst/>
                <a:highlight>
                  <a:srgbClr val="FFFFFF"/>
                </a:highlight>
                <a:latin typeface="PT Serif" panose="020A0603040505020204" pitchFamily="18" charset="0"/>
                <a:ea typeface="Times New Roman" panose="02020603050405020304" pitchFamily="18" charset="0"/>
              </a:rPr>
              <a:t> 4.0 International license.</a:t>
            </a:r>
            <a:endParaRPr lang="en-US" sz="1800" dirty="0">
              <a:effectLst/>
              <a:highlight>
                <a:srgbClr val="FFFFFF"/>
              </a:highlight>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val="166641444"/>
      </p:ext>
    </p:extLst>
  </p:cSld>
  <p:clrMapOvr>
    <a:masterClrMapping/>
  </p:clrMapOvr>
  <mc:AlternateContent xmlns:mc="http://schemas.openxmlformats.org/markup-compatibility/2006" xmlns:p14="http://schemas.microsoft.com/office/powerpoint/2010/main">
    <mc:Choice Requires="p14">
      <p:transition spd="slow" p14:dur="2000" advTm="2818"/>
    </mc:Choice>
    <mc:Fallback xmlns="">
      <p:transition spd="slow" advTm="28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0C0687-F47C-4449-BCEE-0DDAA2FD63E8}"/>
              </a:ext>
            </a:extLst>
          </p:cNvPr>
          <p:cNvPicPr>
            <a:picLocks noChangeAspect="1"/>
          </p:cNvPicPr>
          <p:nvPr/>
        </p:nvPicPr>
        <p:blipFill>
          <a:blip r:embed="rId2"/>
          <a:stretch>
            <a:fillRect/>
          </a:stretch>
        </p:blipFill>
        <p:spPr>
          <a:xfrm>
            <a:off x="-133004" y="-436752"/>
            <a:ext cx="12325004" cy="7731503"/>
          </a:xfrm>
          <a:prstGeom prst="rect">
            <a:avLst/>
          </a:prstGeom>
        </p:spPr>
      </p:pic>
      <p:sp>
        <p:nvSpPr>
          <p:cNvPr id="2" name="TextBox 1">
            <a:extLst>
              <a:ext uri="{FF2B5EF4-FFF2-40B4-BE49-F238E27FC236}">
                <a16:creationId xmlns:a16="http://schemas.microsoft.com/office/drawing/2014/main" id="{3AF8A30F-5B54-E3A6-0595-0156F291030A}"/>
              </a:ext>
            </a:extLst>
          </p:cNvPr>
          <p:cNvSpPr txBox="1"/>
          <p:nvPr/>
        </p:nvSpPr>
        <p:spPr>
          <a:xfrm>
            <a:off x="0" y="0"/>
            <a:ext cx="3116424" cy="584775"/>
          </a:xfrm>
          <a:prstGeom prst="rect">
            <a:avLst/>
          </a:prstGeom>
          <a:noFill/>
        </p:spPr>
        <p:txBody>
          <a:bodyPr wrap="square" rtlCol="0">
            <a:spAutoFit/>
          </a:bodyPr>
          <a:lstStyle/>
          <a:p>
            <a:r>
              <a:rPr lang="bo-CN" sz="3200" b="1" cap="all" dirty="0">
                <a:solidFill>
                  <a:schemeClr val="bg1"/>
                </a:solidFill>
                <a:latin typeface="ArialMT"/>
              </a:rPr>
              <a:t>སྡེབ་ཐོན </a:t>
            </a:r>
            <a:r>
              <a:rPr lang="en-IN" sz="2000" b="1" cap="all" dirty="0">
                <a:solidFill>
                  <a:schemeClr val="bg1"/>
                </a:solidFill>
                <a:latin typeface="ArialMT"/>
              </a:rPr>
              <a:t>8:18</a:t>
            </a:r>
            <a:endParaRPr lang="bo-CN" sz="2000" b="1" cap="all" dirty="0">
              <a:solidFill>
                <a:schemeClr val="bg1"/>
              </a:solidFill>
              <a:latin typeface="ArialMT"/>
            </a:endParaRPr>
          </a:p>
        </p:txBody>
      </p:sp>
    </p:spTree>
    <p:extLst>
      <p:ext uri="{BB962C8B-B14F-4D97-AF65-F5344CB8AC3E}">
        <p14:creationId xmlns:p14="http://schemas.microsoft.com/office/powerpoint/2010/main" val="832956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777A7B"/>
                </a:solidFill>
                <a:effectLst/>
                <a:highlight>
                  <a:srgbClr val="FFFFFF"/>
                </a:highlight>
                <a:latin typeface="Inter"/>
              </a:rPr>
              <a:t>19</a:t>
            </a:r>
            <a:r>
              <a:rPr lang="en-US" sz="4000" b="0" i="0" dirty="0">
                <a:solidFill>
                  <a:srgbClr val="121212"/>
                </a:solidFill>
                <a:effectLst/>
                <a:highlight>
                  <a:srgbClr val="FFFFFF"/>
                </a:highlight>
                <a:latin typeface="Inter"/>
              </a:rPr>
              <a:t>“This is the finger of God,” the magicians said to Pharaoh. But Pharaoh’s heart was hardened, and he would not listen to them, just as the </a:t>
            </a:r>
            <a:r>
              <a:rPr lang="en-US" sz="4000" b="0" i="0" cap="small" dirty="0">
                <a:solidFill>
                  <a:srgbClr val="121212"/>
                </a:solidFill>
                <a:effectLst/>
                <a:highlight>
                  <a:srgbClr val="FFFFFF"/>
                </a:highlight>
                <a:latin typeface="Inter"/>
              </a:rPr>
              <a:t>Lord</a:t>
            </a:r>
            <a:r>
              <a:rPr lang="en-US" sz="4000" b="0" i="0" dirty="0">
                <a:solidFill>
                  <a:srgbClr val="121212"/>
                </a:solidFill>
                <a:effectLst/>
                <a:highlight>
                  <a:srgbClr val="FFFFFF"/>
                </a:highlight>
                <a:latin typeface="Inter"/>
              </a:rPr>
              <a:t> had said.</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69" y="599090"/>
            <a:ext cx="5155324" cy="5675586"/>
          </a:xfrm>
          <a:prstGeom prst="rect">
            <a:avLst/>
          </a:prstGeom>
          <a:noFill/>
        </p:spPr>
        <p:txBody>
          <a:bodyPr wrap="square" rtlCol="0">
            <a:noAutofit/>
          </a:bodyPr>
          <a:lstStyle/>
          <a:p>
            <a:r>
              <a:rPr lang="bo-CN" sz="4800" b="0" i="0" dirty="0">
                <a:solidFill>
                  <a:srgbClr val="777A7B"/>
                </a:solidFill>
                <a:effectLst/>
                <a:highlight>
                  <a:srgbClr val="FFFFFF"/>
                </a:highlight>
                <a:latin typeface="Inter"/>
              </a:rPr>
              <a:t>19</a:t>
            </a:r>
            <a:r>
              <a:rPr lang="bo-CN" sz="4800" b="0" i="0" dirty="0">
                <a:solidFill>
                  <a:srgbClr val="121212"/>
                </a:solidFill>
                <a:effectLst/>
                <a:highlight>
                  <a:srgbClr val="FFFFFF"/>
                </a:highlight>
                <a:latin typeface="Inter"/>
              </a:rPr>
              <a:t>དེ་ནས་སྒྱུ་མ་མཁན་རྣམས་ཀྱིས་ཕཱར་ཨོལ་ལ། འདི་ནི་དཀོན་མཆོག་གི་ནུས་མཐུ་ཡིན་འདུག་ཅེས་སྨྲས་ནའང་། ཕཱར་ཨོལ་གྱི་སེམས་གྱོང་པོར་གྱུར་ཏེ་དཀོན་མཆོག་ཡ་ཝཱེས་གསུངས་པ་བཞིན་དུ་ཁོས་མོ་ཤེ་དང་ཨ་རོན་གཉིས་ལ་མ་མཉན་ཏོ། །</a:t>
            </a:r>
            <a:endParaRPr lang="en-ZA" dirty="0"/>
          </a:p>
        </p:txBody>
      </p:sp>
      <p:pic>
        <p:nvPicPr>
          <p:cNvPr id="15" name="Audio 14">
            <a:hlinkClick r:id="" action="ppaction://media"/>
            <a:extLst>
              <a:ext uri="{FF2B5EF4-FFF2-40B4-BE49-F238E27FC236}">
                <a16:creationId xmlns:a16="http://schemas.microsoft.com/office/drawing/2014/main" id="{04DF7455-6C77-F98D-2AC9-5E2B9A69E258}"/>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1204998267"/>
      </p:ext>
    </p:extLst>
  </p:cSld>
  <p:clrMapOvr>
    <a:masterClrMapping/>
  </p:clrMapOvr>
  <mc:AlternateContent xmlns:mc="http://schemas.openxmlformats.org/markup-compatibility/2006" xmlns:p14="http://schemas.microsoft.com/office/powerpoint/2010/main">
    <mc:Choice Requires="p14">
      <p:transition spd="slow" p14:dur="2000" advTm="15323"/>
    </mc:Choice>
    <mc:Fallback xmlns="">
      <p:transition spd="slow" advTm="153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69" y="599090"/>
            <a:ext cx="5155324" cy="5675586"/>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BFCD4E27-283C-41DD-BB6B-660010B41B41}"/>
              </a:ext>
            </a:extLst>
          </p:cNvPr>
          <p:cNvPicPr>
            <a:picLocks noChangeAspect="1"/>
          </p:cNvPicPr>
          <p:nvPr/>
        </p:nvPicPr>
        <p:blipFill>
          <a:blip r:embed="rId2"/>
          <a:stretch>
            <a:fillRect/>
          </a:stretch>
        </p:blipFill>
        <p:spPr>
          <a:xfrm>
            <a:off x="1" y="-1"/>
            <a:ext cx="12192000" cy="7636585"/>
          </a:xfrm>
          <a:prstGeom prst="rect">
            <a:avLst/>
          </a:prstGeom>
        </p:spPr>
      </p:pic>
      <p:sp>
        <p:nvSpPr>
          <p:cNvPr id="2" name="TextBox 1">
            <a:extLst>
              <a:ext uri="{FF2B5EF4-FFF2-40B4-BE49-F238E27FC236}">
                <a16:creationId xmlns:a16="http://schemas.microsoft.com/office/drawing/2014/main" id="{1AF136E3-492A-856A-1D8A-BC1553CB3E13}"/>
              </a:ext>
            </a:extLst>
          </p:cNvPr>
          <p:cNvSpPr txBox="1"/>
          <p:nvPr/>
        </p:nvSpPr>
        <p:spPr>
          <a:xfrm>
            <a:off x="0" y="0"/>
            <a:ext cx="3116424" cy="584775"/>
          </a:xfrm>
          <a:prstGeom prst="rect">
            <a:avLst/>
          </a:prstGeom>
          <a:noFill/>
        </p:spPr>
        <p:txBody>
          <a:bodyPr wrap="square" rtlCol="0">
            <a:spAutoFit/>
          </a:bodyPr>
          <a:lstStyle/>
          <a:p>
            <a:r>
              <a:rPr lang="bo-CN" sz="3200" b="1" cap="all" dirty="0">
                <a:solidFill>
                  <a:schemeClr val="bg1"/>
                </a:solidFill>
                <a:latin typeface="ArialMT"/>
              </a:rPr>
              <a:t>སྡེབ་ཐོན </a:t>
            </a:r>
            <a:r>
              <a:rPr lang="en-IN" sz="2000" b="1" cap="all">
                <a:solidFill>
                  <a:schemeClr val="bg1"/>
                </a:solidFill>
                <a:latin typeface="ArialMT"/>
              </a:rPr>
              <a:t>8:19</a:t>
            </a:r>
            <a:endParaRPr lang="bo-CN" sz="2000" b="1" cap="all" dirty="0">
              <a:solidFill>
                <a:schemeClr val="bg1"/>
              </a:solidFill>
              <a:latin typeface="ArialMT"/>
            </a:endParaRPr>
          </a:p>
        </p:txBody>
      </p:sp>
    </p:spTree>
    <p:extLst>
      <p:ext uri="{BB962C8B-B14F-4D97-AF65-F5344CB8AC3E}">
        <p14:creationId xmlns:p14="http://schemas.microsoft.com/office/powerpoint/2010/main" val="1786802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9886CC-F93B-48E2-A84E-E40B82EEC693}"/>
              </a:ext>
            </a:extLst>
          </p:cNvPr>
          <p:cNvPicPr>
            <a:picLocks noChangeAspect="1"/>
          </p:cNvPicPr>
          <p:nvPr/>
        </p:nvPicPr>
        <p:blipFill>
          <a:blip r:embed="rId2"/>
          <a:stretch>
            <a:fillRect/>
          </a:stretch>
        </p:blipFill>
        <p:spPr>
          <a:xfrm>
            <a:off x="0" y="-1"/>
            <a:ext cx="12192000" cy="7276263"/>
          </a:xfrm>
          <a:prstGeom prst="rect">
            <a:avLst/>
          </a:prstGeom>
        </p:spPr>
      </p:pic>
      <p:sp>
        <p:nvSpPr>
          <p:cNvPr id="2" name="TextBox 1">
            <a:extLst>
              <a:ext uri="{FF2B5EF4-FFF2-40B4-BE49-F238E27FC236}">
                <a16:creationId xmlns:a16="http://schemas.microsoft.com/office/drawing/2014/main" id="{D1228DF0-51DE-9501-E838-A0EE8E1C86E0}"/>
              </a:ext>
            </a:extLst>
          </p:cNvPr>
          <p:cNvSpPr txBox="1"/>
          <p:nvPr/>
        </p:nvSpPr>
        <p:spPr>
          <a:xfrm>
            <a:off x="603907" y="3240809"/>
            <a:ext cx="3871840" cy="3096491"/>
          </a:xfrm>
          <a:prstGeom prst="rect">
            <a:avLst/>
          </a:prstGeom>
          <a:noFill/>
        </p:spPr>
        <p:txBody>
          <a:bodyPr wrap="square" rtlCol="0">
            <a:noAutofit/>
          </a:bodyPr>
          <a:lstStyle/>
          <a:p>
            <a:endParaRPr lang="en-ZA" b="1" dirty="0">
              <a:solidFill>
                <a:srgbClr val="444444"/>
              </a:solidFill>
              <a:latin typeface="Arial" panose="020B0604020202020204" pitchFamily="34" charset="0"/>
            </a:endParaRPr>
          </a:p>
          <a:p>
            <a:endParaRPr lang="en-ZA" b="1" dirty="0">
              <a:solidFill>
                <a:srgbClr val="444444"/>
              </a:solidFill>
              <a:latin typeface="Arial" panose="020B0604020202020204" pitchFamily="34" charset="0"/>
            </a:endParaRPr>
          </a:p>
          <a:p>
            <a:r>
              <a:rPr lang="bo-CN" sz="7200" b="1" i="0" cap="all" dirty="0">
                <a:solidFill>
                  <a:schemeClr val="bg1"/>
                </a:solidFill>
                <a:effectLst/>
                <a:latin typeface="ArialMT"/>
              </a:rPr>
              <a:t>སྡེབ་ཐོན 8</a:t>
            </a:r>
          </a:p>
          <a:p>
            <a:r>
              <a:rPr lang="bo-CN" sz="7200" b="1" dirty="0">
                <a:solidFill>
                  <a:schemeClr val="bg1"/>
                </a:solidFill>
                <a:latin typeface="Arial" panose="020B0604020202020204" pitchFamily="34" charset="0"/>
              </a:rPr>
              <a:t>སྦྲང་འབུ་རྣམས།</a:t>
            </a:r>
            <a:endParaRPr lang="en-ZA" sz="7200" dirty="0">
              <a:solidFill>
                <a:schemeClr val="bg1"/>
              </a:solidFill>
            </a:endParaRPr>
          </a:p>
        </p:txBody>
      </p:sp>
    </p:spTree>
    <p:extLst>
      <p:ext uri="{BB962C8B-B14F-4D97-AF65-F5344CB8AC3E}">
        <p14:creationId xmlns:p14="http://schemas.microsoft.com/office/powerpoint/2010/main" val="2816221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pPr>
              <a:lnSpc>
                <a:spcPct val="115000"/>
              </a:lnSpc>
              <a:spcAft>
                <a:spcPts val="1000"/>
              </a:spcAft>
            </a:pPr>
            <a:r>
              <a:rPr lang="en-ZA" sz="4000" dirty="0">
                <a:effectLst/>
                <a:latin typeface="TimesNewRomanPSMT"/>
                <a:ea typeface="Calibri" panose="020F0502020204030204" pitchFamily="34" charset="0"/>
                <a:cs typeface="TimesNewRomanPSMT"/>
              </a:rPr>
              <a:t>3) Gnats – Ex 8:16-19 (Right 2nd</a:t>
            </a:r>
            <a:r>
              <a:rPr lang="en-ZA" sz="1800" dirty="0">
                <a:effectLst/>
                <a:latin typeface="TimesNewRomanPSMT"/>
                <a:ea typeface="Calibri" panose="020F0502020204030204" pitchFamily="34" charset="0"/>
                <a:cs typeface="TimesNewRomanPSMT"/>
              </a:rPr>
              <a:t>)</a:t>
            </a:r>
            <a:endParaRPr lang="en-ZA" sz="1800" dirty="0">
              <a:effectLst/>
              <a:latin typeface="Calibri" panose="020F0502020204030204" pitchFamily="34" charset="0"/>
              <a:ea typeface="Calibri" panose="020F0502020204030204" pitchFamily="34" charset="0"/>
              <a:cs typeface="Microsoft Himalaya" panose="01010100010101010101" pitchFamily="2" charset="0"/>
            </a:endParaRPr>
          </a:p>
        </p:txBody>
      </p:sp>
      <p:sp>
        <p:nvSpPr>
          <p:cNvPr id="6" name="TextBox 5">
            <a:extLst>
              <a:ext uri="{FF2B5EF4-FFF2-40B4-BE49-F238E27FC236}">
                <a16:creationId xmlns:a16="http://schemas.microsoft.com/office/drawing/2014/main" id="{416C064E-628E-47C0-A712-DB178FE9901E}"/>
              </a:ext>
            </a:extLst>
          </p:cNvPr>
          <p:cNvSpPr txBox="1"/>
          <p:nvPr/>
        </p:nvSpPr>
        <p:spPr>
          <a:xfrm>
            <a:off x="6781182" y="0"/>
            <a:ext cx="5155324" cy="5675586"/>
          </a:xfrm>
          <a:prstGeom prst="rect">
            <a:avLst/>
          </a:prstGeom>
          <a:noFill/>
        </p:spPr>
        <p:txBody>
          <a:bodyPr wrap="square" rtlCol="0">
            <a:noAutofit/>
          </a:bodyPr>
          <a:lstStyle/>
          <a:p>
            <a:endParaRPr lang="en-ZA" b="1" dirty="0">
              <a:solidFill>
                <a:srgbClr val="444444"/>
              </a:solidFill>
              <a:latin typeface="Arial" panose="020B0604020202020204" pitchFamily="34" charset="0"/>
            </a:endParaRPr>
          </a:p>
          <a:p>
            <a:endParaRPr lang="en-ZA" b="1" dirty="0">
              <a:solidFill>
                <a:srgbClr val="444444"/>
              </a:solidFill>
              <a:latin typeface="Arial" panose="020B0604020202020204" pitchFamily="34" charset="0"/>
            </a:endParaRPr>
          </a:p>
          <a:p>
            <a:endParaRPr lang="en-ZA" b="1" dirty="0">
              <a:solidFill>
                <a:srgbClr val="444444"/>
              </a:solidFill>
              <a:latin typeface="Arial" panose="020B0604020202020204" pitchFamily="34" charset="0"/>
            </a:endParaRPr>
          </a:p>
          <a:p>
            <a:endParaRPr lang="en-ZA" b="1" dirty="0">
              <a:solidFill>
                <a:srgbClr val="444444"/>
              </a:solidFill>
              <a:latin typeface="Arial" panose="020B0604020202020204" pitchFamily="34" charset="0"/>
            </a:endParaRPr>
          </a:p>
          <a:p>
            <a:endParaRPr lang="en-ZA" b="1" dirty="0">
              <a:solidFill>
                <a:srgbClr val="444444"/>
              </a:solidFill>
              <a:latin typeface="Arial" panose="020B0604020202020204" pitchFamily="34" charset="0"/>
            </a:endParaRPr>
          </a:p>
          <a:p>
            <a:r>
              <a:rPr lang="bo-CN" sz="5400" b="1" i="0" cap="all" dirty="0">
                <a:solidFill>
                  <a:srgbClr val="444444"/>
                </a:solidFill>
                <a:effectLst/>
                <a:latin typeface="ArialMT"/>
              </a:rPr>
              <a:t>སྡེབ་ཐོན 8</a:t>
            </a:r>
          </a:p>
          <a:p>
            <a:endParaRPr lang="en-ZA" sz="5400" b="1" dirty="0">
              <a:solidFill>
                <a:srgbClr val="444444"/>
              </a:solidFill>
              <a:latin typeface="Arial" panose="020B0604020202020204" pitchFamily="34" charset="0"/>
            </a:endParaRPr>
          </a:p>
          <a:p>
            <a:r>
              <a:rPr lang="bo-CN" sz="5400" b="1" dirty="0">
                <a:solidFill>
                  <a:srgbClr val="444444"/>
                </a:solidFill>
                <a:latin typeface="Arial" panose="020B0604020202020204" pitchFamily="34" charset="0"/>
              </a:rPr>
              <a:t>སྦྲང་འབུ་རྣམས།</a:t>
            </a:r>
            <a:endParaRPr lang="en-ZA" sz="5400" dirty="0"/>
          </a:p>
        </p:txBody>
      </p:sp>
      <p:pic>
        <p:nvPicPr>
          <p:cNvPr id="17" name="Audio 16">
            <a:hlinkClick r:id="" action="ppaction://media"/>
            <a:extLst>
              <a:ext uri="{FF2B5EF4-FFF2-40B4-BE49-F238E27FC236}">
                <a16:creationId xmlns:a16="http://schemas.microsoft.com/office/drawing/2014/main" id="{662B6490-C1FE-5DB1-FBE0-560C97454E6E}"/>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3348757415"/>
      </p:ext>
    </p:extLst>
  </p:cSld>
  <p:clrMapOvr>
    <a:masterClrMapping/>
  </p:clrMapOvr>
  <mc:AlternateContent xmlns:mc="http://schemas.openxmlformats.org/markup-compatibility/2006" xmlns:p14="http://schemas.microsoft.com/office/powerpoint/2010/main">
    <mc:Choice Requires="p14">
      <p:transition spd="slow" p14:dur="2000" advTm="1979"/>
    </mc:Choice>
    <mc:Fallback xmlns="">
      <p:transition spd="slow" advTm="19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D33BA3-51B0-4A93-A301-54B11127DBE3}"/>
              </a:ext>
            </a:extLst>
          </p:cNvPr>
          <p:cNvPicPr>
            <a:picLocks noChangeAspect="1"/>
          </p:cNvPicPr>
          <p:nvPr/>
        </p:nvPicPr>
        <p:blipFill>
          <a:blip r:embed="rId2"/>
          <a:stretch>
            <a:fillRect/>
          </a:stretch>
        </p:blipFill>
        <p:spPr>
          <a:xfrm>
            <a:off x="0" y="-1"/>
            <a:ext cx="12192000" cy="7276263"/>
          </a:xfrm>
          <a:prstGeom prst="rect">
            <a:avLst/>
          </a:prstGeom>
        </p:spPr>
      </p:pic>
      <p:sp>
        <p:nvSpPr>
          <p:cNvPr id="3" name="TextBox 2">
            <a:extLst>
              <a:ext uri="{FF2B5EF4-FFF2-40B4-BE49-F238E27FC236}">
                <a16:creationId xmlns:a16="http://schemas.microsoft.com/office/drawing/2014/main" id="{01387B1B-AF56-F559-9F16-174B3E80BD05}"/>
              </a:ext>
            </a:extLst>
          </p:cNvPr>
          <p:cNvSpPr txBox="1"/>
          <p:nvPr/>
        </p:nvSpPr>
        <p:spPr>
          <a:xfrm>
            <a:off x="603907" y="3240809"/>
            <a:ext cx="3871840" cy="3096491"/>
          </a:xfrm>
          <a:prstGeom prst="rect">
            <a:avLst/>
          </a:prstGeom>
          <a:noFill/>
        </p:spPr>
        <p:txBody>
          <a:bodyPr wrap="square" rtlCol="0">
            <a:noAutofit/>
          </a:bodyPr>
          <a:lstStyle/>
          <a:p>
            <a:endParaRPr lang="en-ZA" b="1" dirty="0">
              <a:solidFill>
                <a:srgbClr val="444444"/>
              </a:solidFill>
              <a:latin typeface="Arial" panose="020B0604020202020204" pitchFamily="34" charset="0"/>
            </a:endParaRPr>
          </a:p>
          <a:p>
            <a:endParaRPr lang="en-ZA" b="1" dirty="0">
              <a:solidFill>
                <a:srgbClr val="444444"/>
              </a:solidFill>
              <a:latin typeface="Arial" panose="020B0604020202020204" pitchFamily="34" charset="0"/>
            </a:endParaRPr>
          </a:p>
          <a:p>
            <a:r>
              <a:rPr lang="bo-CN" sz="7200" b="1" i="0" cap="all" dirty="0">
                <a:solidFill>
                  <a:schemeClr val="bg1"/>
                </a:solidFill>
                <a:effectLst/>
                <a:latin typeface="ArialMT"/>
              </a:rPr>
              <a:t>སྡེབ་ཐོན 8</a:t>
            </a:r>
          </a:p>
          <a:p>
            <a:r>
              <a:rPr lang="bo-CN" sz="7200" b="1" dirty="0">
                <a:solidFill>
                  <a:schemeClr val="bg1"/>
                </a:solidFill>
                <a:latin typeface="Arial" panose="020B0604020202020204" pitchFamily="34" charset="0"/>
              </a:rPr>
              <a:t>སྦྲང་འབུ་རྣམས།</a:t>
            </a:r>
            <a:endParaRPr lang="en-ZA" sz="7200" dirty="0">
              <a:solidFill>
                <a:schemeClr val="bg1"/>
              </a:solidFill>
            </a:endParaRPr>
          </a:p>
        </p:txBody>
      </p:sp>
      <p:sp>
        <p:nvSpPr>
          <p:cNvPr id="4" name="TextBox 2">
            <a:extLst>
              <a:ext uri="{FF2B5EF4-FFF2-40B4-BE49-F238E27FC236}">
                <a16:creationId xmlns:a16="http://schemas.microsoft.com/office/drawing/2014/main" id="{0CEDE25B-4BDC-693B-1D12-F0991D9F1F1B}"/>
              </a:ext>
            </a:extLst>
          </p:cNvPr>
          <p:cNvSpPr txBox="1"/>
          <p:nvPr/>
        </p:nvSpPr>
        <p:spPr>
          <a:xfrm>
            <a:off x="713843" y="5951913"/>
            <a:ext cx="5946140" cy="360045"/>
          </a:xfrm>
          <a:prstGeom prst="rect">
            <a:avLst/>
          </a:prstGeom>
          <a:noFill/>
        </p:spPr>
        <p:txBody>
          <a:bodyPr wrap="square" rtlCol="0">
            <a:spAutoFit/>
          </a:bodyPr>
          <a:lstStyle/>
          <a:p>
            <a:pPr>
              <a:lnSpc>
                <a:spcPct val="107000"/>
              </a:lnSpc>
              <a:spcAft>
                <a:spcPts val="800"/>
              </a:spcAft>
            </a:pPr>
            <a:r>
              <a:rPr lang="en-US" sz="1000" kern="1200">
                <a:solidFill>
                  <a:srgbClr val="FFFFFF"/>
                </a:solidFill>
                <a:effectLst/>
                <a:latin typeface="Aptos" panose="020B0004020202020204" pitchFamily="34" charset="0"/>
                <a:ea typeface="Aptos" panose="020B0004020202020204" pitchFamily="34" charset="0"/>
                <a:cs typeface="Times New Roman" panose="02020603050405020304" pitchFamily="18" charset="0"/>
              </a:rPr>
              <a:t>This work is licensed under a Creative Commons Attribution-ShareAlike 4.0 International License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74313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3600" b="0" i="0" dirty="0">
                <a:solidFill>
                  <a:srgbClr val="777A7B"/>
                </a:solidFill>
                <a:effectLst/>
                <a:highlight>
                  <a:srgbClr val="FFFFFF"/>
                </a:highlight>
                <a:latin typeface="Inter"/>
              </a:rPr>
              <a:t>16</a:t>
            </a:r>
            <a:r>
              <a:rPr lang="en-US" sz="3600" b="0" i="0" dirty="0">
                <a:solidFill>
                  <a:srgbClr val="121212"/>
                </a:solidFill>
                <a:effectLst/>
                <a:highlight>
                  <a:srgbClr val="FFFFFF"/>
                </a:highlight>
                <a:latin typeface="Inter"/>
              </a:rPr>
              <a:t>Then the </a:t>
            </a:r>
            <a:r>
              <a:rPr lang="en-US" sz="3600" b="0" i="0" cap="small" dirty="0">
                <a:solidFill>
                  <a:srgbClr val="121212"/>
                </a:solidFill>
                <a:effectLst/>
                <a:highlight>
                  <a:srgbClr val="FFFFFF"/>
                </a:highlight>
                <a:latin typeface="Inter"/>
              </a:rPr>
              <a:t>Lord</a:t>
            </a:r>
            <a:r>
              <a:rPr lang="en-US" sz="3600" b="0" i="0" dirty="0">
                <a:solidFill>
                  <a:srgbClr val="121212"/>
                </a:solidFill>
                <a:effectLst/>
                <a:highlight>
                  <a:srgbClr val="FFFFFF"/>
                </a:highlight>
                <a:latin typeface="Inter"/>
              </a:rPr>
              <a:t> said to Moses, “Tell Aaron, ‘Stretch out your staff and strike the dust of the earth, that it may turn into swarms of gnats throughout the land of Egypt.’”</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69" y="599090"/>
            <a:ext cx="5155324" cy="5675586"/>
          </a:xfrm>
          <a:prstGeom prst="rect">
            <a:avLst/>
          </a:prstGeom>
          <a:noFill/>
        </p:spPr>
        <p:txBody>
          <a:bodyPr wrap="square" rtlCol="0">
            <a:noAutofit/>
          </a:bodyPr>
          <a:lstStyle/>
          <a:p>
            <a:r>
              <a:rPr lang="bo-CN" sz="4800" b="0" i="0" dirty="0">
                <a:solidFill>
                  <a:srgbClr val="777A7B"/>
                </a:solidFill>
                <a:effectLst/>
                <a:highlight>
                  <a:srgbClr val="FFFFFF"/>
                </a:highlight>
                <a:latin typeface="Inter"/>
              </a:rPr>
              <a:t>16</a:t>
            </a:r>
            <a:r>
              <a:rPr lang="bo-CN" sz="4800" b="0" i="0" dirty="0">
                <a:solidFill>
                  <a:srgbClr val="121212"/>
                </a:solidFill>
                <a:effectLst/>
                <a:highlight>
                  <a:srgbClr val="FFFFFF"/>
                </a:highlight>
                <a:latin typeface="Inter"/>
              </a:rPr>
              <a:t>དེ་ནས་དཀོན་མཆོག་ཡ་ཝཱེས་མོ་ཤེ་ལ་འདི་སྐད་དུ། ཨ་རོན་ལ་ཁྱོད་ཀྱིས་རང་གི་འཁར་བ་བརྐྱངས་ནས་ས་སྟེང་གི་རྡུལ་ལ་རྡེགས་ཤིག་དང་། ཨེ་ཅིབ་ཡུལ་ཀུན་ཏུ་རྡུལ་ནི་ཤིག་ལ་འགྱུར་བར་ངེས་ཞེས་སྨྲོས་ཤིག་ཅེས་གསུངས་པ་ལ། </a:t>
            </a:r>
            <a:endParaRPr lang="en-ZA" sz="1600" dirty="0"/>
          </a:p>
        </p:txBody>
      </p:sp>
      <p:pic>
        <p:nvPicPr>
          <p:cNvPr id="25" name="Audio 24">
            <a:hlinkClick r:id="" action="ppaction://media"/>
            <a:extLst>
              <a:ext uri="{FF2B5EF4-FFF2-40B4-BE49-F238E27FC236}">
                <a16:creationId xmlns:a16="http://schemas.microsoft.com/office/drawing/2014/main" id="{39C0A374-1F67-BC7D-A6A1-B5A9CA6A3EA9}"/>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1018574621"/>
      </p:ext>
    </p:extLst>
  </p:cSld>
  <p:clrMapOvr>
    <a:masterClrMapping/>
  </p:clrMapOvr>
  <mc:AlternateContent xmlns:mc="http://schemas.openxmlformats.org/markup-compatibility/2006" xmlns:p14="http://schemas.microsoft.com/office/powerpoint/2010/main">
    <mc:Choice Requires="p14">
      <p:transition spd="slow" p14:dur="2000" advTm="13075"/>
    </mc:Choice>
    <mc:Fallback xmlns="">
      <p:transition spd="slow" advTm="130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162A09-0CA2-4E08-9619-7CD0062773BB}"/>
              </a:ext>
            </a:extLst>
          </p:cNvPr>
          <p:cNvPicPr>
            <a:picLocks noChangeAspect="1"/>
          </p:cNvPicPr>
          <p:nvPr/>
        </p:nvPicPr>
        <p:blipFill>
          <a:blip r:embed="rId2"/>
          <a:stretch>
            <a:fillRect/>
          </a:stretch>
        </p:blipFill>
        <p:spPr>
          <a:xfrm>
            <a:off x="0" y="-289739"/>
            <a:ext cx="12192000" cy="7147739"/>
          </a:xfrm>
          <a:prstGeom prst="rect">
            <a:avLst/>
          </a:prstGeom>
        </p:spPr>
      </p:pic>
      <p:sp>
        <p:nvSpPr>
          <p:cNvPr id="2" name="TextBox 1">
            <a:extLst>
              <a:ext uri="{FF2B5EF4-FFF2-40B4-BE49-F238E27FC236}">
                <a16:creationId xmlns:a16="http://schemas.microsoft.com/office/drawing/2014/main" id="{811B604C-7A0B-D10D-0E25-0F6C4BE1BD13}"/>
              </a:ext>
            </a:extLst>
          </p:cNvPr>
          <p:cNvSpPr txBox="1"/>
          <p:nvPr/>
        </p:nvSpPr>
        <p:spPr>
          <a:xfrm>
            <a:off x="0" y="0"/>
            <a:ext cx="3116424" cy="584775"/>
          </a:xfrm>
          <a:prstGeom prst="rect">
            <a:avLst/>
          </a:prstGeom>
          <a:noFill/>
        </p:spPr>
        <p:txBody>
          <a:bodyPr wrap="square" rtlCol="0">
            <a:spAutoFit/>
          </a:bodyPr>
          <a:lstStyle/>
          <a:p>
            <a:r>
              <a:rPr lang="bo-CN" sz="3200" b="1" cap="all" dirty="0">
                <a:solidFill>
                  <a:schemeClr val="bg1"/>
                </a:solidFill>
                <a:latin typeface="ArialMT"/>
              </a:rPr>
              <a:t>སྡེབ་ཐོན </a:t>
            </a:r>
            <a:r>
              <a:rPr lang="en-IN" sz="2000" b="1" cap="all" dirty="0">
                <a:solidFill>
                  <a:schemeClr val="bg1"/>
                </a:solidFill>
                <a:latin typeface="ArialMT"/>
              </a:rPr>
              <a:t>8:16</a:t>
            </a:r>
            <a:endParaRPr lang="bo-CN" sz="2000" b="1" cap="all" dirty="0">
              <a:solidFill>
                <a:schemeClr val="bg1"/>
              </a:solidFill>
              <a:latin typeface="ArialMT"/>
            </a:endParaRPr>
          </a:p>
        </p:txBody>
      </p:sp>
    </p:spTree>
    <p:extLst>
      <p:ext uri="{BB962C8B-B14F-4D97-AF65-F5344CB8AC3E}">
        <p14:creationId xmlns:p14="http://schemas.microsoft.com/office/powerpoint/2010/main" val="646792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3600" b="0" i="0" dirty="0">
                <a:solidFill>
                  <a:srgbClr val="777A7B"/>
                </a:solidFill>
                <a:effectLst/>
                <a:highlight>
                  <a:srgbClr val="FFFFFF"/>
                </a:highlight>
                <a:latin typeface="Inter"/>
              </a:rPr>
              <a:t>17</a:t>
            </a:r>
            <a:r>
              <a:rPr lang="en-US" sz="3600" b="0" i="0" dirty="0">
                <a:solidFill>
                  <a:srgbClr val="121212"/>
                </a:solidFill>
                <a:effectLst/>
                <a:highlight>
                  <a:srgbClr val="FFFFFF"/>
                </a:highlight>
                <a:latin typeface="Inter"/>
              </a:rPr>
              <a:t>This they did, and when Aaron stretched out his hand with his staff and struck the dust of the earth, gnats came upon man and beast. All the dust of the earth turned into gnats throughout the land of Egypt.</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69" y="599090"/>
            <a:ext cx="5155324" cy="5675586"/>
          </a:xfrm>
          <a:prstGeom prst="rect">
            <a:avLst/>
          </a:prstGeom>
          <a:noFill/>
        </p:spPr>
        <p:txBody>
          <a:bodyPr wrap="square" rtlCol="0">
            <a:noAutofit/>
          </a:bodyPr>
          <a:lstStyle/>
          <a:p>
            <a:r>
              <a:rPr lang="bo-CN" sz="5400" b="0" i="0" dirty="0">
                <a:solidFill>
                  <a:srgbClr val="777A7B"/>
                </a:solidFill>
                <a:effectLst/>
                <a:highlight>
                  <a:srgbClr val="FFFFFF"/>
                </a:highlight>
                <a:latin typeface="Inter"/>
              </a:rPr>
              <a:t>17</a:t>
            </a:r>
            <a:r>
              <a:rPr lang="bo-CN" sz="5400" b="0" i="0" dirty="0">
                <a:solidFill>
                  <a:srgbClr val="121212"/>
                </a:solidFill>
                <a:effectLst/>
                <a:highlight>
                  <a:srgbClr val="FFFFFF"/>
                </a:highlight>
                <a:latin typeface="Inter"/>
              </a:rPr>
              <a:t>ཁོ་གཉིས་ཀྱིས་དེ་བཞིན་དུ་བྱས་ཏེ་ཨ་རོན་གྱིས་ལག་གི་འཁར་བ་བརྐྱངས་ནས་ས་རྡུལ་ལ་བརྡེགས་པ་དང་། མི་དང་དུད་འགྲོའི་སྟེང་དུ་ཤིག་བྱུང་ཞིང་། ཨེ་ཅིབ་ཡུལ་ཐམས་ཅད་ཀྱི་ས་རྡུལ་ཡོངས་རྫོགས་ཤིག་ཏུ་གྱུར། </a:t>
            </a:r>
            <a:endParaRPr lang="en-ZA" sz="1600" dirty="0"/>
          </a:p>
        </p:txBody>
      </p:sp>
      <p:pic>
        <p:nvPicPr>
          <p:cNvPr id="12" name="Audio 11">
            <a:hlinkClick r:id="" action="ppaction://media"/>
            <a:extLst>
              <a:ext uri="{FF2B5EF4-FFF2-40B4-BE49-F238E27FC236}">
                <a16:creationId xmlns:a16="http://schemas.microsoft.com/office/drawing/2014/main" id="{F61E8E4C-7551-8BD5-C22E-17ADBA2D2A18}"/>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525752733"/>
      </p:ext>
    </p:extLst>
  </p:cSld>
  <p:clrMapOvr>
    <a:masterClrMapping/>
  </p:clrMapOvr>
  <mc:AlternateContent xmlns:mc="http://schemas.openxmlformats.org/markup-compatibility/2006" xmlns:p14="http://schemas.microsoft.com/office/powerpoint/2010/main">
    <mc:Choice Requires="p14">
      <p:transition spd="slow" p14:dur="2000" advTm="11321"/>
    </mc:Choice>
    <mc:Fallback xmlns="">
      <p:transition spd="slow" advTm="113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04C531-45D5-437C-83A4-C0E36A484858}"/>
              </a:ext>
            </a:extLst>
          </p:cNvPr>
          <p:cNvPicPr>
            <a:picLocks noChangeAspect="1"/>
          </p:cNvPicPr>
          <p:nvPr/>
        </p:nvPicPr>
        <p:blipFill>
          <a:blip r:embed="rId2"/>
          <a:stretch>
            <a:fillRect/>
          </a:stretch>
        </p:blipFill>
        <p:spPr>
          <a:xfrm>
            <a:off x="-426720" y="0"/>
            <a:ext cx="12618720" cy="6858000"/>
          </a:xfrm>
          <a:prstGeom prst="rect">
            <a:avLst/>
          </a:prstGeom>
        </p:spPr>
      </p:pic>
      <p:sp>
        <p:nvSpPr>
          <p:cNvPr id="4" name="TextBox 3">
            <a:extLst>
              <a:ext uri="{FF2B5EF4-FFF2-40B4-BE49-F238E27FC236}">
                <a16:creationId xmlns:a16="http://schemas.microsoft.com/office/drawing/2014/main" id="{76771025-F5B1-796B-6F62-29D86D4F8AEA}"/>
              </a:ext>
            </a:extLst>
          </p:cNvPr>
          <p:cNvSpPr txBox="1"/>
          <p:nvPr/>
        </p:nvSpPr>
        <p:spPr>
          <a:xfrm>
            <a:off x="0" y="0"/>
            <a:ext cx="3116424" cy="584775"/>
          </a:xfrm>
          <a:prstGeom prst="rect">
            <a:avLst/>
          </a:prstGeom>
          <a:noFill/>
        </p:spPr>
        <p:txBody>
          <a:bodyPr wrap="square" rtlCol="0">
            <a:spAutoFit/>
          </a:bodyPr>
          <a:lstStyle/>
          <a:p>
            <a:r>
              <a:rPr lang="bo-CN" sz="3200" b="1" cap="all" dirty="0">
                <a:solidFill>
                  <a:schemeClr val="bg1"/>
                </a:solidFill>
                <a:latin typeface="ArialMT"/>
              </a:rPr>
              <a:t>སྡེབ་ཐོན </a:t>
            </a:r>
            <a:r>
              <a:rPr lang="en-IN" sz="2000" b="1" cap="all" dirty="0">
                <a:solidFill>
                  <a:schemeClr val="bg1"/>
                </a:solidFill>
                <a:latin typeface="ArialMT"/>
              </a:rPr>
              <a:t>8:17</a:t>
            </a:r>
            <a:endParaRPr lang="bo-CN" sz="2000" b="1" cap="all" dirty="0">
              <a:solidFill>
                <a:schemeClr val="bg1"/>
              </a:solidFill>
              <a:latin typeface="ArialMT"/>
            </a:endParaRPr>
          </a:p>
        </p:txBody>
      </p:sp>
    </p:spTree>
    <p:extLst>
      <p:ext uri="{BB962C8B-B14F-4D97-AF65-F5344CB8AC3E}">
        <p14:creationId xmlns:p14="http://schemas.microsoft.com/office/powerpoint/2010/main" val="3629923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819807" y="599090"/>
            <a:ext cx="5155324" cy="5675585"/>
          </a:xfrm>
          <a:prstGeom prst="rect">
            <a:avLst/>
          </a:prstGeom>
          <a:noFill/>
        </p:spPr>
        <p:txBody>
          <a:bodyPr wrap="square" rtlCol="0">
            <a:noAutofit/>
          </a:bodyPr>
          <a:lstStyle/>
          <a:p>
            <a:r>
              <a:rPr lang="en-US" sz="4000" b="0" i="0" dirty="0">
                <a:solidFill>
                  <a:srgbClr val="777A7B"/>
                </a:solidFill>
                <a:effectLst/>
                <a:highlight>
                  <a:srgbClr val="FFFFFF"/>
                </a:highlight>
                <a:latin typeface="Inter"/>
              </a:rPr>
              <a:t>18</a:t>
            </a:r>
            <a:r>
              <a:rPr lang="en-US" sz="4000" b="0" i="0" dirty="0">
                <a:solidFill>
                  <a:srgbClr val="121212"/>
                </a:solidFill>
                <a:effectLst/>
                <a:highlight>
                  <a:srgbClr val="FFFFFF"/>
                </a:highlight>
                <a:latin typeface="Inter"/>
              </a:rPr>
              <a:t>The magicians tried to produce gnats using their magic arts, but they could not. And the gnats remained on man and beast.</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69" y="599090"/>
            <a:ext cx="5155324" cy="5675586"/>
          </a:xfrm>
          <a:prstGeom prst="rect">
            <a:avLst/>
          </a:prstGeom>
          <a:noFill/>
        </p:spPr>
        <p:txBody>
          <a:bodyPr wrap="square" rtlCol="0">
            <a:noAutofit/>
          </a:bodyPr>
          <a:lstStyle/>
          <a:p>
            <a:r>
              <a:rPr lang="bo-CN" sz="5400" b="0" i="0" dirty="0">
                <a:solidFill>
                  <a:srgbClr val="777A7B"/>
                </a:solidFill>
                <a:effectLst/>
                <a:highlight>
                  <a:srgbClr val="FFFFFF"/>
                </a:highlight>
                <a:latin typeface="Inter"/>
              </a:rPr>
              <a:t>18</a:t>
            </a:r>
            <a:r>
              <a:rPr lang="bo-CN" sz="5400" b="0" i="0" dirty="0">
                <a:solidFill>
                  <a:srgbClr val="121212"/>
                </a:solidFill>
                <a:effectLst/>
                <a:highlight>
                  <a:srgbClr val="FFFFFF"/>
                </a:highlight>
                <a:latin typeface="Inter"/>
              </a:rPr>
              <a:t>སྒྱུ་མ་མཁན་དག་གིས་ཀྱང་རྫུ་འཕྲུལ་ལ་བརྟེན་ནས་ཤིག་འབྱུང་དུ་འཇུག་བསམ་ཡང་དེ་ལྟར་བྱེད་མ་ནུས་ཤིང་། མི་དང་དུད་འགྲོ་རྣམས་ཀྱི་སྟེང་དུ་ཤིག་ཡོད་དོ། ། </a:t>
            </a:r>
            <a:endParaRPr lang="en-ZA" dirty="0"/>
          </a:p>
        </p:txBody>
      </p:sp>
      <p:pic>
        <p:nvPicPr>
          <p:cNvPr id="15" name="Audio 14">
            <a:hlinkClick r:id="" action="ppaction://media"/>
            <a:extLst>
              <a:ext uri="{FF2B5EF4-FFF2-40B4-BE49-F238E27FC236}">
                <a16:creationId xmlns:a16="http://schemas.microsoft.com/office/drawing/2014/main" id="{5E4740A4-B44E-67B5-3774-3D822BF877E5}"/>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3459794170"/>
      </p:ext>
    </p:extLst>
  </p:cSld>
  <p:clrMapOvr>
    <a:masterClrMapping/>
  </p:clrMapOvr>
  <mc:AlternateContent xmlns:mc="http://schemas.openxmlformats.org/markup-compatibility/2006" xmlns:p14="http://schemas.microsoft.com/office/powerpoint/2010/main">
    <mc:Choice Requires="p14">
      <p:transition spd="slow" p14:dur="2000" advTm="8086"/>
    </mc:Choice>
    <mc:Fallback xmlns="">
      <p:transition spd="slow" advTm="80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560</Words>
  <Application>Microsoft Office PowerPoint</Application>
  <PresentationFormat>Widescreen</PresentationFormat>
  <Paragraphs>44</Paragraphs>
  <Slides>12</Slides>
  <Notes>2</Notes>
  <HiddenSlides>0</HiddenSlides>
  <MMClips>6</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Aptos</vt:lpstr>
      <vt:lpstr>Arial</vt:lpstr>
      <vt:lpstr>ArialMT</vt:lpstr>
      <vt:lpstr>Calibri</vt:lpstr>
      <vt:lpstr>Calibri Light</vt:lpstr>
      <vt:lpstr>Inter</vt:lpstr>
      <vt:lpstr>PT Serif</vt:lpstr>
      <vt:lpstr>Symbol</vt:lpstr>
      <vt:lpstr>Times New Roman</vt:lpstr>
      <vt:lpstr>TimesNewRomanPSMT</vt:lpstr>
      <vt:lpstr>Office Theme</vt:lpstr>
      <vt:lpstr>09-3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5</cp:revision>
  <dcterms:created xsi:type="dcterms:W3CDTF">2021-07-20T09:23:46Z</dcterms:created>
  <dcterms:modified xsi:type="dcterms:W3CDTF">2024-06-27T09:52:59Z</dcterms:modified>
</cp:coreProperties>
</file>