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7" r:id="rId2"/>
    <p:sldId id="271" r:id="rId3"/>
    <p:sldId id="256" r:id="rId4"/>
    <p:sldId id="278" r:id="rId5"/>
    <p:sldId id="257" r:id="rId6"/>
    <p:sldId id="279" r:id="rId7"/>
    <p:sldId id="258" r:id="rId8"/>
    <p:sldId id="280" r:id="rId9"/>
    <p:sldId id="259" r:id="rId10"/>
    <p:sldId id="281" r:id="rId11"/>
    <p:sldId id="260" r:id="rId12"/>
    <p:sldId id="282" r:id="rId13"/>
    <p:sldId id="261" r:id="rId14"/>
    <p:sldId id="283" r:id="rId15"/>
    <p:sldId id="262" r:id="rId16"/>
    <p:sldId id="284" r:id="rId17"/>
    <p:sldId id="263" r:id="rId18"/>
    <p:sldId id="285" r:id="rId19"/>
    <p:sldId id="264" r:id="rId20"/>
    <p:sldId id="286" r:id="rId21"/>
    <p:sldId id="265" r:id="rId22"/>
    <p:sldId id="287" r:id="rId23"/>
    <p:sldId id="266" r:id="rId24"/>
    <p:sldId id="288" r:id="rId25"/>
    <p:sldId id="267" r:id="rId26"/>
    <p:sldId id="289" r:id="rId27"/>
    <p:sldId id="268" r:id="rId28"/>
    <p:sldId id="270" r:id="rId29"/>
    <p:sldId id="269"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672F1-8EE9-41CD-8570-5D08E25CD07C}" v="2" dt="2024-06-27T09:37:02.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06" autoAdjust="0"/>
    <p:restoredTop sz="84252" autoAdjust="0"/>
  </p:normalViewPr>
  <p:slideViewPr>
    <p:cSldViewPr snapToGrid="0">
      <p:cViewPr varScale="1">
        <p:scale>
          <a:sx n="75" d="100"/>
          <a:sy n="75" d="100"/>
        </p:scale>
        <p:origin x="41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ondup tsering" userId="425dcc2034446b72" providerId="LiveId" clId="{4177737D-5D8F-4471-BFC2-9F9547EF80CD}"/>
    <pc:docChg chg="modSld">
      <pc:chgData name="dhondup tsering" userId="425dcc2034446b72" providerId="LiveId" clId="{4177737D-5D8F-4471-BFC2-9F9547EF80CD}" dt="2021-08-17T06:15:21.104" v="41"/>
      <pc:docMkLst>
        <pc:docMk/>
      </pc:docMkLst>
      <pc:sldChg chg="addSp modSp">
        <pc:chgData name="dhondup tsering" userId="425dcc2034446b72" providerId="LiveId" clId="{4177737D-5D8F-4471-BFC2-9F9547EF80CD}" dt="2021-08-17T05:32:10.620" v="0"/>
        <pc:sldMkLst>
          <pc:docMk/>
          <pc:sldMk cId="3348757415" sldId="256"/>
        </pc:sldMkLst>
        <pc:picChg chg="add mod">
          <ac:chgData name="dhondup tsering" userId="425dcc2034446b72" providerId="LiveId" clId="{4177737D-5D8F-4471-BFC2-9F9547EF80CD}" dt="2021-08-17T05:32:10.620" v="0"/>
          <ac:picMkLst>
            <pc:docMk/>
            <pc:sldMk cId="3348757415" sldId="256"/>
            <ac:picMk id="2" creationId="{2F990113-21DD-43AC-95AB-CB291A3AFB7B}"/>
          </ac:picMkLst>
        </pc:picChg>
      </pc:sldChg>
      <pc:sldChg chg="addSp delSp modSp">
        <pc:chgData name="dhondup tsering" userId="425dcc2034446b72" providerId="LiveId" clId="{4177737D-5D8F-4471-BFC2-9F9547EF80CD}" dt="2021-08-17T05:34:59.694" v="5"/>
        <pc:sldMkLst>
          <pc:docMk/>
          <pc:sldMk cId="1018574621" sldId="257"/>
        </pc:sldMkLst>
        <pc:picChg chg="add del mod">
          <ac:chgData name="dhondup tsering" userId="425dcc2034446b72" providerId="LiveId" clId="{4177737D-5D8F-4471-BFC2-9F9547EF80CD}" dt="2021-08-17T05:33:37.072" v="2"/>
          <ac:picMkLst>
            <pc:docMk/>
            <pc:sldMk cId="1018574621" sldId="257"/>
            <ac:picMk id="2" creationId="{56CBADC8-B728-42AA-9D70-C3132A169895}"/>
          </ac:picMkLst>
        </pc:picChg>
        <pc:picChg chg="add del mod">
          <ac:chgData name="dhondup tsering" userId="425dcc2034446b72" providerId="LiveId" clId="{4177737D-5D8F-4471-BFC2-9F9547EF80CD}" dt="2021-08-17T05:33:47.175" v="3"/>
          <ac:picMkLst>
            <pc:docMk/>
            <pc:sldMk cId="1018574621" sldId="257"/>
            <ac:picMk id="3" creationId="{8872FCFF-1F61-4A06-B465-930BD75874D7}"/>
          </ac:picMkLst>
        </pc:picChg>
        <pc:picChg chg="add del mod">
          <ac:chgData name="dhondup tsering" userId="425dcc2034446b72" providerId="LiveId" clId="{4177737D-5D8F-4471-BFC2-9F9547EF80CD}" dt="2021-08-17T05:34:35.713" v="4"/>
          <ac:picMkLst>
            <pc:docMk/>
            <pc:sldMk cId="1018574621" sldId="257"/>
            <ac:picMk id="5" creationId="{573E9BFE-49BD-4172-B191-2D98D7C036B2}"/>
          </ac:picMkLst>
        </pc:picChg>
        <pc:picChg chg="add del mod">
          <ac:chgData name="dhondup tsering" userId="425dcc2034446b72" providerId="LiveId" clId="{4177737D-5D8F-4471-BFC2-9F9547EF80CD}" dt="2021-08-17T05:34:59.694" v="5"/>
          <ac:picMkLst>
            <pc:docMk/>
            <pc:sldMk cId="1018574621" sldId="257"/>
            <ac:picMk id="7" creationId="{3FF0D99E-3082-46D3-A8AB-73612821A1CE}"/>
          </ac:picMkLst>
        </pc:picChg>
        <pc:picChg chg="add mod">
          <ac:chgData name="dhondup tsering" userId="425dcc2034446b72" providerId="LiveId" clId="{4177737D-5D8F-4471-BFC2-9F9547EF80CD}" dt="2021-08-17T05:34:59.694" v="5"/>
          <ac:picMkLst>
            <pc:docMk/>
            <pc:sldMk cId="1018574621" sldId="257"/>
            <ac:picMk id="8" creationId="{BA4C4373-902F-4B89-963C-FCD6AF92B9E3}"/>
          </ac:picMkLst>
        </pc:picChg>
      </pc:sldChg>
      <pc:sldChg chg="addSp delSp modSp">
        <pc:chgData name="dhondup tsering" userId="425dcc2034446b72" providerId="LiveId" clId="{4177737D-5D8F-4471-BFC2-9F9547EF80CD}" dt="2021-08-17T05:42:30.210" v="13"/>
        <pc:sldMkLst>
          <pc:docMk/>
          <pc:sldMk cId="525752733" sldId="258"/>
        </pc:sldMkLst>
        <pc:picChg chg="add del mod">
          <ac:chgData name="dhondup tsering" userId="425dcc2034446b72" providerId="LiveId" clId="{4177737D-5D8F-4471-BFC2-9F9547EF80CD}" dt="2021-08-17T05:38:47.046" v="7"/>
          <ac:picMkLst>
            <pc:docMk/>
            <pc:sldMk cId="525752733" sldId="258"/>
            <ac:picMk id="2" creationId="{4073EB73-AF5C-464B-B685-DDA9A614055A}"/>
          </ac:picMkLst>
        </pc:picChg>
        <pc:picChg chg="add del mod">
          <ac:chgData name="dhondup tsering" userId="425dcc2034446b72" providerId="LiveId" clId="{4177737D-5D8F-4471-BFC2-9F9547EF80CD}" dt="2021-08-17T05:39:14.850" v="8"/>
          <ac:picMkLst>
            <pc:docMk/>
            <pc:sldMk cId="525752733" sldId="258"/>
            <ac:picMk id="3" creationId="{3941490C-2513-45FC-BD20-7740E48BC599}"/>
          </ac:picMkLst>
        </pc:picChg>
        <pc:picChg chg="add del mod">
          <ac:chgData name="dhondup tsering" userId="425dcc2034446b72" providerId="LiveId" clId="{4177737D-5D8F-4471-BFC2-9F9547EF80CD}" dt="2021-08-17T05:40:09.895" v="9"/>
          <ac:picMkLst>
            <pc:docMk/>
            <pc:sldMk cId="525752733" sldId="258"/>
            <ac:picMk id="5" creationId="{A911EAE2-5769-4330-B637-F8FB9C190960}"/>
          </ac:picMkLst>
        </pc:picChg>
        <pc:picChg chg="add del mod">
          <ac:chgData name="dhondup tsering" userId="425dcc2034446b72" providerId="LiveId" clId="{4177737D-5D8F-4471-BFC2-9F9547EF80CD}" dt="2021-08-17T05:40:48.084" v="10"/>
          <ac:picMkLst>
            <pc:docMk/>
            <pc:sldMk cId="525752733" sldId="258"/>
            <ac:picMk id="7" creationId="{370502B9-7C0A-4629-A927-3537D8CA58F8}"/>
          </ac:picMkLst>
        </pc:picChg>
        <pc:picChg chg="add del mod">
          <ac:chgData name="dhondup tsering" userId="425dcc2034446b72" providerId="LiveId" clId="{4177737D-5D8F-4471-BFC2-9F9547EF80CD}" dt="2021-08-17T05:41:29.752" v="11"/>
          <ac:picMkLst>
            <pc:docMk/>
            <pc:sldMk cId="525752733" sldId="258"/>
            <ac:picMk id="8" creationId="{8AFFDFA0-99F5-4AA0-8AF2-0C98BDAFD3D9}"/>
          </ac:picMkLst>
        </pc:picChg>
        <pc:picChg chg="add del mod">
          <ac:chgData name="dhondup tsering" userId="425dcc2034446b72" providerId="LiveId" clId="{4177737D-5D8F-4471-BFC2-9F9547EF80CD}" dt="2021-08-17T05:42:04.591" v="12"/>
          <ac:picMkLst>
            <pc:docMk/>
            <pc:sldMk cId="525752733" sldId="258"/>
            <ac:picMk id="9" creationId="{24BDA64B-39E9-42F3-A938-F19B61F3CCCC}"/>
          </ac:picMkLst>
        </pc:picChg>
        <pc:picChg chg="add del mod">
          <ac:chgData name="dhondup tsering" userId="425dcc2034446b72" providerId="LiveId" clId="{4177737D-5D8F-4471-BFC2-9F9547EF80CD}" dt="2021-08-17T05:42:30.210" v="13"/>
          <ac:picMkLst>
            <pc:docMk/>
            <pc:sldMk cId="525752733" sldId="258"/>
            <ac:picMk id="10" creationId="{68FAD1BA-603D-4F8B-9FB1-0206AD110D10}"/>
          </ac:picMkLst>
        </pc:picChg>
        <pc:picChg chg="add mod">
          <ac:chgData name="dhondup tsering" userId="425dcc2034446b72" providerId="LiveId" clId="{4177737D-5D8F-4471-BFC2-9F9547EF80CD}" dt="2021-08-17T05:42:30.210" v="13"/>
          <ac:picMkLst>
            <pc:docMk/>
            <pc:sldMk cId="525752733" sldId="258"/>
            <ac:picMk id="11" creationId="{F2192D2C-E5AE-477B-A4EB-EE36D9DFBB28}"/>
          </ac:picMkLst>
        </pc:picChg>
      </pc:sldChg>
      <pc:sldChg chg="addSp delSp modSp">
        <pc:chgData name="dhondup tsering" userId="425dcc2034446b72" providerId="LiveId" clId="{4177737D-5D8F-4471-BFC2-9F9547EF80CD}" dt="2021-08-17T05:46:50.916" v="16"/>
        <pc:sldMkLst>
          <pc:docMk/>
          <pc:sldMk cId="3459794170" sldId="259"/>
        </pc:sldMkLst>
        <pc:picChg chg="add del mod">
          <ac:chgData name="dhondup tsering" userId="425dcc2034446b72" providerId="LiveId" clId="{4177737D-5D8F-4471-BFC2-9F9547EF80CD}" dt="2021-08-17T05:46:11.719" v="15"/>
          <ac:picMkLst>
            <pc:docMk/>
            <pc:sldMk cId="3459794170" sldId="259"/>
            <ac:picMk id="2" creationId="{A570E34B-7C57-4F68-8CD0-F1AEBB714142}"/>
          </ac:picMkLst>
        </pc:picChg>
        <pc:picChg chg="add del mod">
          <ac:chgData name="dhondup tsering" userId="425dcc2034446b72" providerId="LiveId" clId="{4177737D-5D8F-4471-BFC2-9F9547EF80CD}" dt="2021-08-17T05:46:50.916" v="16"/>
          <ac:picMkLst>
            <pc:docMk/>
            <pc:sldMk cId="3459794170" sldId="259"/>
            <ac:picMk id="3" creationId="{9DD87732-32F3-4DE0-8DA7-B4F95A0B12C9}"/>
          </ac:picMkLst>
        </pc:picChg>
        <pc:picChg chg="add mod">
          <ac:chgData name="dhondup tsering" userId="425dcc2034446b72" providerId="LiveId" clId="{4177737D-5D8F-4471-BFC2-9F9547EF80CD}" dt="2021-08-17T05:46:50.916" v="16"/>
          <ac:picMkLst>
            <pc:docMk/>
            <pc:sldMk cId="3459794170" sldId="259"/>
            <ac:picMk id="5" creationId="{93B102D4-B93E-46EC-9070-D2B1D6461142}"/>
          </ac:picMkLst>
        </pc:picChg>
      </pc:sldChg>
      <pc:sldChg chg="addSp delSp modSp">
        <pc:chgData name="dhondup tsering" userId="425dcc2034446b72" providerId="LiveId" clId="{4177737D-5D8F-4471-BFC2-9F9547EF80CD}" dt="2021-08-17T05:48:16.752" v="18"/>
        <pc:sldMkLst>
          <pc:docMk/>
          <pc:sldMk cId="1204998267" sldId="260"/>
        </pc:sldMkLst>
        <pc:picChg chg="add del mod">
          <ac:chgData name="dhondup tsering" userId="425dcc2034446b72" providerId="LiveId" clId="{4177737D-5D8F-4471-BFC2-9F9547EF80CD}" dt="2021-08-17T05:48:16.752" v="18"/>
          <ac:picMkLst>
            <pc:docMk/>
            <pc:sldMk cId="1204998267" sldId="260"/>
            <ac:picMk id="2" creationId="{07652F33-799D-4318-9CA8-DE2FF4D7CA7C}"/>
          </ac:picMkLst>
        </pc:picChg>
        <pc:picChg chg="add mod">
          <ac:chgData name="dhondup tsering" userId="425dcc2034446b72" providerId="LiveId" clId="{4177737D-5D8F-4471-BFC2-9F9547EF80CD}" dt="2021-08-17T05:48:16.752" v="18"/>
          <ac:picMkLst>
            <pc:docMk/>
            <pc:sldMk cId="1204998267" sldId="260"/>
            <ac:picMk id="3" creationId="{B29600AD-532E-4B42-A4F8-222B8E0B213F}"/>
          </ac:picMkLst>
        </pc:picChg>
      </pc:sldChg>
      <pc:sldChg chg="addSp delSp modSp">
        <pc:chgData name="dhondup tsering" userId="425dcc2034446b72" providerId="LiveId" clId="{4177737D-5D8F-4471-BFC2-9F9547EF80CD}" dt="2021-08-17T05:50:04.677" v="20"/>
        <pc:sldMkLst>
          <pc:docMk/>
          <pc:sldMk cId="3728152200" sldId="261"/>
        </pc:sldMkLst>
        <pc:picChg chg="add del mod">
          <ac:chgData name="dhondup tsering" userId="425dcc2034446b72" providerId="LiveId" clId="{4177737D-5D8F-4471-BFC2-9F9547EF80CD}" dt="2021-08-17T05:50:04.677" v="20"/>
          <ac:picMkLst>
            <pc:docMk/>
            <pc:sldMk cId="3728152200" sldId="261"/>
            <ac:picMk id="2" creationId="{45AF118A-3BAC-4EC8-A476-6AB47517C520}"/>
          </ac:picMkLst>
        </pc:picChg>
        <pc:picChg chg="add mod">
          <ac:chgData name="dhondup tsering" userId="425dcc2034446b72" providerId="LiveId" clId="{4177737D-5D8F-4471-BFC2-9F9547EF80CD}" dt="2021-08-17T05:50:04.677" v="20"/>
          <ac:picMkLst>
            <pc:docMk/>
            <pc:sldMk cId="3728152200" sldId="261"/>
            <ac:picMk id="3" creationId="{63E82B25-A8EA-4B01-92D3-FCC568A87021}"/>
          </ac:picMkLst>
        </pc:picChg>
      </pc:sldChg>
      <pc:sldChg chg="addSp delSp modSp">
        <pc:chgData name="dhondup tsering" userId="425dcc2034446b72" providerId="LiveId" clId="{4177737D-5D8F-4471-BFC2-9F9547EF80CD}" dt="2021-08-17T05:52:35.257" v="23"/>
        <pc:sldMkLst>
          <pc:docMk/>
          <pc:sldMk cId="3350226380" sldId="262"/>
        </pc:sldMkLst>
        <pc:picChg chg="add del mod">
          <ac:chgData name="dhondup tsering" userId="425dcc2034446b72" providerId="LiveId" clId="{4177737D-5D8F-4471-BFC2-9F9547EF80CD}" dt="2021-08-17T05:52:04.458" v="22"/>
          <ac:picMkLst>
            <pc:docMk/>
            <pc:sldMk cId="3350226380" sldId="262"/>
            <ac:picMk id="2" creationId="{CF1BB2DF-0DB1-4E30-A8BE-9F081EB25C2F}"/>
          </ac:picMkLst>
        </pc:picChg>
        <pc:picChg chg="add del mod">
          <ac:chgData name="dhondup tsering" userId="425dcc2034446b72" providerId="LiveId" clId="{4177737D-5D8F-4471-BFC2-9F9547EF80CD}" dt="2021-08-17T05:52:35.257" v="23"/>
          <ac:picMkLst>
            <pc:docMk/>
            <pc:sldMk cId="3350226380" sldId="262"/>
            <ac:picMk id="3" creationId="{76CEA342-DF7B-4619-848E-77CDEF3716D5}"/>
          </ac:picMkLst>
        </pc:picChg>
        <pc:picChg chg="add mod">
          <ac:chgData name="dhondup tsering" userId="425dcc2034446b72" providerId="LiveId" clId="{4177737D-5D8F-4471-BFC2-9F9547EF80CD}" dt="2021-08-17T05:52:35.257" v="23"/>
          <ac:picMkLst>
            <pc:docMk/>
            <pc:sldMk cId="3350226380" sldId="262"/>
            <ac:picMk id="5" creationId="{F0B25FE4-1F2E-4B06-A664-332E8EC397FB}"/>
          </ac:picMkLst>
        </pc:picChg>
      </pc:sldChg>
      <pc:sldChg chg="addSp delSp modSp">
        <pc:chgData name="dhondup tsering" userId="425dcc2034446b72" providerId="LiveId" clId="{4177737D-5D8F-4471-BFC2-9F9547EF80CD}" dt="2021-08-17T06:02:19.777" v="25"/>
        <pc:sldMkLst>
          <pc:docMk/>
          <pc:sldMk cId="814010234" sldId="263"/>
        </pc:sldMkLst>
        <pc:picChg chg="add del mod">
          <ac:chgData name="dhondup tsering" userId="425dcc2034446b72" providerId="LiveId" clId="{4177737D-5D8F-4471-BFC2-9F9547EF80CD}" dt="2021-08-17T06:02:19.777" v="25"/>
          <ac:picMkLst>
            <pc:docMk/>
            <pc:sldMk cId="814010234" sldId="263"/>
            <ac:picMk id="2" creationId="{008DC4F8-1965-4D48-A0D1-03117EAD75C1}"/>
          </ac:picMkLst>
        </pc:picChg>
        <pc:picChg chg="add mod">
          <ac:chgData name="dhondup tsering" userId="425dcc2034446b72" providerId="LiveId" clId="{4177737D-5D8F-4471-BFC2-9F9547EF80CD}" dt="2021-08-17T06:02:19.777" v="25"/>
          <ac:picMkLst>
            <pc:docMk/>
            <pc:sldMk cId="814010234" sldId="263"/>
            <ac:picMk id="3" creationId="{4E5BA6DA-7EDA-41BD-8F6E-46870EB9A935}"/>
          </ac:picMkLst>
        </pc:picChg>
      </pc:sldChg>
      <pc:sldChg chg="addSp delSp modSp">
        <pc:chgData name="dhondup tsering" userId="425dcc2034446b72" providerId="LiveId" clId="{4177737D-5D8F-4471-BFC2-9F9547EF80CD}" dt="2021-08-17T06:05:10.564" v="27"/>
        <pc:sldMkLst>
          <pc:docMk/>
          <pc:sldMk cId="302978315" sldId="264"/>
        </pc:sldMkLst>
        <pc:picChg chg="add del mod">
          <ac:chgData name="dhondup tsering" userId="425dcc2034446b72" providerId="LiveId" clId="{4177737D-5D8F-4471-BFC2-9F9547EF80CD}" dt="2021-08-17T06:05:10.564" v="27"/>
          <ac:picMkLst>
            <pc:docMk/>
            <pc:sldMk cId="302978315" sldId="264"/>
            <ac:picMk id="2" creationId="{D5868BC1-2809-4326-A301-83B8C03C9D37}"/>
          </ac:picMkLst>
        </pc:picChg>
        <pc:picChg chg="add mod">
          <ac:chgData name="dhondup tsering" userId="425dcc2034446b72" providerId="LiveId" clId="{4177737D-5D8F-4471-BFC2-9F9547EF80CD}" dt="2021-08-17T06:05:10.564" v="27"/>
          <ac:picMkLst>
            <pc:docMk/>
            <pc:sldMk cId="302978315" sldId="264"/>
            <ac:picMk id="3" creationId="{17330892-638F-41CA-B863-BCBE0371E8A4}"/>
          </ac:picMkLst>
        </pc:picChg>
      </pc:sldChg>
      <pc:sldChg chg="addSp delSp modSp">
        <pc:chgData name="dhondup tsering" userId="425dcc2034446b72" providerId="LiveId" clId="{4177737D-5D8F-4471-BFC2-9F9547EF80CD}" dt="2021-08-17T06:08:41.642" v="32"/>
        <pc:sldMkLst>
          <pc:docMk/>
          <pc:sldMk cId="891345644" sldId="265"/>
        </pc:sldMkLst>
        <pc:picChg chg="add del mod">
          <ac:chgData name="dhondup tsering" userId="425dcc2034446b72" providerId="LiveId" clId="{4177737D-5D8F-4471-BFC2-9F9547EF80CD}" dt="2021-08-17T06:07:22.124" v="29"/>
          <ac:picMkLst>
            <pc:docMk/>
            <pc:sldMk cId="891345644" sldId="265"/>
            <ac:picMk id="2" creationId="{9F774505-EBED-4D92-95C5-93701E41CC66}"/>
          </ac:picMkLst>
        </pc:picChg>
        <pc:picChg chg="add del mod">
          <ac:chgData name="dhondup tsering" userId="425dcc2034446b72" providerId="LiveId" clId="{4177737D-5D8F-4471-BFC2-9F9547EF80CD}" dt="2021-08-17T06:07:34.501" v="30"/>
          <ac:picMkLst>
            <pc:docMk/>
            <pc:sldMk cId="891345644" sldId="265"/>
            <ac:picMk id="3" creationId="{9ECACF06-22A0-4EB7-8C09-3FFFF071842A}"/>
          </ac:picMkLst>
        </pc:picChg>
        <pc:picChg chg="add del mod">
          <ac:chgData name="dhondup tsering" userId="425dcc2034446b72" providerId="LiveId" clId="{4177737D-5D8F-4471-BFC2-9F9547EF80CD}" dt="2021-08-17T06:07:57.258" v="31"/>
          <ac:picMkLst>
            <pc:docMk/>
            <pc:sldMk cId="891345644" sldId="265"/>
            <ac:picMk id="5" creationId="{7BBAD233-5CE3-4901-9788-FF71B22748BF}"/>
          </ac:picMkLst>
        </pc:picChg>
        <pc:picChg chg="add del mod">
          <ac:chgData name="dhondup tsering" userId="425dcc2034446b72" providerId="LiveId" clId="{4177737D-5D8F-4471-BFC2-9F9547EF80CD}" dt="2021-08-17T06:08:41.642" v="32"/>
          <ac:picMkLst>
            <pc:docMk/>
            <pc:sldMk cId="891345644" sldId="265"/>
            <ac:picMk id="7" creationId="{7F7B242B-5E57-45EB-ABBC-0175761A79AF}"/>
          </ac:picMkLst>
        </pc:picChg>
        <pc:picChg chg="add mod">
          <ac:chgData name="dhondup tsering" userId="425dcc2034446b72" providerId="LiveId" clId="{4177737D-5D8F-4471-BFC2-9F9547EF80CD}" dt="2021-08-17T06:08:41.642" v="32"/>
          <ac:picMkLst>
            <pc:docMk/>
            <pc:sldMk cId="891345644" sldId="265"/>
            <ac:picMk id="8" creationId="{22032605-1C7F-4670-8842-BDB5C5FEA83D}"/>
          </ac:picMkLst>
        </pc:picChg>
      </pc:sldChg>
      <pc:sldChg chg="addSp delSp modSp">
        <pc:chgData name="dhondup tsering" userId="425dcc2034446b72" providerId="LiveId" clId="{4177737D-5D8F-4471-BFC2-9F9547EF80CD}" dt="2021-08-17T06:11:50.408" v="34"/>
        <pc:sldMkLst>
          <pc:docMk/>
          <pc:sldMk cId="3955896480" sldId="266"/>
        </pc:sldMkLst>
        <pc:picChg chg="add del mod">
          <ac:chgData name="dhondup tsering" userId="425dcc2034446b72" providerId="LiveId" clId="{4177737D-5D8F-4471-BFC2-9F9547EF80CD}" dt="2021-08-17T06:11:50.408" v="34"/>
          <ac:picMkLst>
            <pc:docMk/>
            <pc:sldMk cId="3955896480" sldId="266"/>
            <ac:picMk id="2" creationId="{75811A89-7145-4D9F-92FD-2C56A7913258}"/>
          </ac:picMkLst>
        </pc:picChg>
        <pc:picChg chg="add mod">
          <ac:chgData name="dhondup tsering" userId="425dcc2034446b72" providerId="LiveId" clId="{4177737D-5D8F-4471-BFC2-9F9547EF80CD}" dt="2021-08-17T06:11:50.408" v="34"/>
          <ac:picMkLst>
            <pc:docMk/>
            <pc:sldMk cId="3955896480" sldId="266"/>
            <ac:picMk id="3" creationId="{2F5E4F19-5C0D-4720-AF3B-BA708465B3FF}"/>
          </ac:picMkLst>
        </pc:picChg>
      </pc:sldChg>
      <pc:sldChg chg="addSp delSp modSp">
        <pc:chgData name="dhondup tsering" userId="425dcc2034446b72" providerId="LiveId" clId="{4177737D-5D8F-4471-BFC2-9F9547EF80CD}" dt="2021-08-17T06:13:11.210" v="38"/>
        <pc:sldMkLst>
          <pc:docMk/>
          <pc:sldMk cId="1786802927" sldId="267"/>
        </pc:sldMkLst>
        <pc:picChg chg="add del mod">
          <ac:chgData name="dhondup tsering" userId="425dcc2034446b72" providerId="LiveId" clId="{4177737D-5D8F-4471-BFC2-9F9547EF80CD}" dt="2021-08-17T06:12:54.821" v="36"/>
          <ac:picMkLst>
            <pc:docMk/>
            <pc:sldMk cId="1786802927" sldId="267"/>
            <ac:picMk id="2" creationId="{F6BD579F-1358-4692-8016-722D8EE9DF91}"/>
          </ac:picMkLst>
        </pc:picChg>
        <pc:picChg chg="add del mod">
          <ac:chgData name="dhondup tsering" userId="425dcc2034446b72" providerId="LiveId" clId="{4177737D-5D8F-4471-BFC2-9F9547EF80CD}" dt="2021-08-17T06:13:02.086" v="37"/>
          <ac:picMkLst>
            <pc:docMk/>
            <pc:sldMk cId="1786802927" sldId="267"/>
            <ac:picMk id="3" creationId="{434B636A-E1DC-4AB0-A8B4-EF4BB5F7CDFF}"/>
          </ac:picMkLst>
        </pc:picChg>
        <pc:picChg chg="add del mod">
          <ac:chgData name="dhondup tsering" userId="425dcc2034446b72" providerId="LiveId" clId="{4177737D-5D8F-4471-BFC2-9F9547EF80CD}" dt="2021-08-17T06:13:11.210" v="38"/>
          <ac:picMkLst>
            <pc:docMk/>
            <pc:sldMk cId="1786802927" sldId="267"/>
            <ac:picMk id="5" creationId="{1FC87F7F-5B3E-4CAA-9D96-53538EC35D7B}"/>
          </ac:picMkLst>
        </pc:picChg>
        <pc:picChg chg="add mod">
          <ac:chgData name="dhondup tsering" userId="425dcc2034446b72" providerId="LiveId" clId="{4177737D-5D8F-4471-BFC2-9F9547EF80CD}" dt="2021-08-17T06:13:11.210" v="38"/>
          <ac:picMkLst>
            <pc:docMk/>
            <pc:sldMk cId="1786802927" sldId="267"/>
            <ac:picMk id="7" creationId="{490A82A2-DD12-4F47-8BAE-81B784D5E6CE}"/>
          </ac:picMkLst>
        </pc:picChg>
      </pc:sldChg>
      <pc:sldChg chg="addSp delSp modSp">
        <pc:chgData name="dhondup tsering" userId="425dcc2034446b72" providerId="LiveId" clId="{4177737D-5D8F-4471-BFC2-9F9547EF80CD}" dt="2021-08-17T06:14:18.859" v="40"/>
        <pc:sldMkLst>
          <pc:docMk/>
          <pc:sldMk cId="4053000739" sldId="268"/>
        </pc:sldMkLst>
        <pc:picChg chg="add del mod">
          <ac:chgData name="dhondup tsering" userId="425dcc2034446b72" providerId="LiveId" clId="{4177737D-5D8F-4471-BFC2-9F9547EF80CD}" dt="2021-08-17T06:14:18.859" v="40"/>
          <ac:picMkLst>
            <pc:docMk/>
            <pc:sldMk cId="4053000739" sldId="268"/>
            <ac:picMk id="2" creationId="{3D4C28C6-0879-42D2-A929-70C2B3A63AE7}"/>
          </ac:picMkLst>
        </pc:picChg>
        <pc:picChg chg="add mod">
          <ac:chgData name="dhondup tsering" userId="425dcc2034446b72" providerId="LiveId" clId="{4177737D-5D8F-4471-BFC2-9F9547EF80CD}" dt="2021-08-17T06:14:18.859" v="40"/>
          <ac:picMkLst>
            <pc:docMk/>
            <pc:sldMk cId="4053000739" sldId="268"/>
            <ac:picMk id="3" creationId="{7D29485F-FEA3-40DB-8F13-18771BC0A8EA}"/>
          </ac:picMkLst>
        </pc:picChg>
      </pc:sldChg>
      <pc:sldChg chg="addSp modSp">
        <pc:chgData name="dhondup tsering" userId="425dcc2034446b72" providerId="LiveId" clId="{4177737D-5D8F-4471-BFC2-9F9547EF80CD}" dt="2021-08-17T06:15:21.104" v="41"/>
        <pc:sldMkLst>
          <pc:docMk/>
          <pc:sldMk cId="3097559617" sldId="269"/>
        </pc:sldMkLst>
        <pc:picChg chg="add mod">
          <ac:chgData name="dhondup tsering" userId="425dcc2034446b72" providerId="LiveId" clId="{4177737D-5D8F-4471-BFC2-9F9547EF80CD}" dt="2021-08-17T06:15:21.104" v="41"/>
          <ac:picMkLst>
            <pc:docMk/>
            <pc:sldMk cId="3097559617" sldId="269"/>
            <ac:picMk id="2" creationId="{4C8F0B3B-B214-4E71-87D4-6D07A385C4C5}"/>
          </ac:picMkLst>
        </pc:picChg>
      </pc:sldChg>
    </pc:docChg>
  </pc:docChgLst>
  <pc:docChgLst>
    <pc:chgData name="Leonie Smith" userId="fed1330f33f5650e" providerId="LiveId" clId="{C2DED566-8988-4E24-B694-842D8A04C863}"/>
    <pc:docChg chg="modSld">
      <pc:chgData name="Leonie Smith" userId="fed1330f33f5650e" providerId="LiveId" clId="{C2DED566-8988-4E24-B694-842D8A04C863}" dt="2023-01-23T12:38:57.040" v="20"/>
      <pc:docMkLst>
        <pc:docMk/>
      </pc:docMkLst>
      <pc:sldChg chg="modSp mod">
        <pc:chgData name="Leonie Smith" userId="fed1330f33f5650e" providerId="LiveId" clId="{C2DED566-8988-4E24-B694-842D8A04C863}" dt="2023-01-23T12:36:26.702" v="5" actId="20577"/>
        <pc:sldMkLst>
          <pc:docMk/>
          <pc:sldMk cId="3348757415" sldId="256"/>
        </pc:sldMkLst>
        <pc:spChg chg="mod">
          <ac:chgData name="Leonie Smith" userId="fed1330f33f5650e" providerId="LiveId" clId="{C2DED566-8988-4E24-B694-842D8A04C863}" dt="2023-01-23T12:36:26.702" v="5" actId="20577"/>
          <ac:spMkLst>
            <pc:docMk/>
            <pc:sldMk cId="3348757415" sldId="256"/>
            <ac:spMk id="4" creationId="{9A13E2D8-2F59-44C1-B1D2-79C300C26DD4}"/>
          </ac:spMkLst>
        </pc:spChg>
      </pc:sldChg>
      <pc:sldChg chg="addSp modSp">
        <pc:chgData name="Leonie Smith" userId="fed1330f33f5650e" providerId="LiveId" clId="{C2DED566-8988-4E24-B694-842D8A04C863}" dt="2023-01-23T12:38:47.704" v="19"/>
        <pc:sldMkLst>
          <pc:docMk/>
          <pc:sldMk cId="415415560" sldId="270"/>
        </pc:sldMkLst>
        <pc:spChg chg="add mod">
          <ac:chgData name="Leonie Smith" userId="fed1330f33f5650e" providerId="LiveId" clId="{C2DED566-8988-4E24-B694-842D8A04C863}" dt="2023-01-23T12:38:47.704" v="19"/>
          <ac:spMkLst>
            <pc:docMk/>
            <pc:sldMk cId="415415560" sldId="270"/>
            <ac:spMk id="2" creationId="{1D7CC3D2-16B7-9797-4D1A-9C2672759472}"/>
          </ac:spMkLst>
        </pc:spChg>
      </pc:sldChg>
      <pc:sldChg chg="addSp modSp">
        <pc:chgData name="Leonie Smith" userId="fed1330f33f5650e" providerId="LiveId" clId="{C2DED566-8988-4E24-B694-842D8A04C863}" dt="2023-01-23T12:36:55.434" v="6"/>
        <pc:sldMkLst>
          <pc:docMk/>
          <pc:sldMk cId="4138472140" sldId="271"/>
        </pc:sldMkLst>
        <pc:spChg chg="add mod">
          <ac:chgData name="Leonie Smith" userId="fed1330f33f5650e" providerId="LiveId" clId="{C2DED566-8988-4E24-B694-842D8A04C863}" dt="2023-01-23T12:36:55.434" v="6"/>
          <ac:spMkLst>
            <pc:docMk/>
            <pc:sldMk cId="4138472140" sldId="271"/>
            <ac:spMk id="2" creationId="{B3004C40-C4B4-8398-B578-FEE3857710F1}"/>
          </ac:spMkLst>
        </pc:spChg>
      </pc:sldChg>
      <pc:sldChg chg="addSp modSp">
        <pc:chgData name="Leonie Smith" userId="fed1330f33f5650e" providerId="LiveId" clId="{C2DED566-8988-4E24-B694-842D8A04C863}" dt="2023-01-23T12:38:57.040" v="20"/>
        <pc:sldMkLst>
          <pc:docMk/>
          <pc:sldMk cId="3074633053" sldId="272"/>
        </pc:sldMkLst>
        <pc:spChg chg="add mod">
          <ac:chgData name="Leonie Smith" userId="fed1330f33f5650e" providerId="LiveId" clId="{C2DED566-8988-4E24-B694-842D8A04C863}" dt="2023-01-23T12:38:57.040" v="20"/>
          <ac:spMkLst>
            <pc:docMk/>
            <pc:sldMk cId="3074633053" sldId="272"/>
            <ac:spMk id="2" creationId="{B3201261-960E-553A-10B2-243CF6F5B40A}"/>
          </ac:spMkLst>
        </pc:spChg>
      </pc:sldChg>
      <pc:sldChg chg="addSp modSp">
        <pc:chgData name="Leonie Smith" userId="fed1330f33f5650e" providerId="LiveId" clId="{C2DED566-8988-4E24-B694-842D8A04C863}" dt="2023-01-23T12:37:00.063" v="7"/>
        <pc:sldMkLst>
          <pc:docMk/>
          <pc:sldMk cId="1434534495" sldId="278"/>
        </pc:sldMkLst>
        <pc:spChg chg="add mod">
          <ac:chgData name="Leonie Smith" userId="fed1330f33f5650e" providerId="LiveId" clId="{C2DED566-8988-4E24-B694-842D8A04C863}" dt="2023-01-23T12:37:00.063" v="7"/>
          <ac:spMkLst>
            <pc:docMk/>
            <pc:sldMk cId="1434534495" sldId="278"/>
            <ac:spMk id="3" creationId="{B197367C-1088-D0A3-D508-1AA908FDCC3F}"/>
          </ac:spMkLst>
        </pc:spChg>
      </pc:sldChg>
      <pc:sldChg chg="addSp modSp">
        <pc:chgData name="Leonie Smith" userId="fed1330f33f5650e" providerId="LiveId" clId="{C2DED566-8988-4E24-B694-842D8A04C863}" dt="2023-01-23T12:37:07.932" v="8"/>
        <pc:sldMkLst>
          <pc:docMk/>
          <pc:sldMk cId="1349246563" sldId="279"/>
        </pc:sldMkLst>
        <pc:spChg chg="add mod">
          <ac:chgData name="Leonie Smith" userId="fed1330f33f5650e" providerId="LiveId" clId="{C2DED566-8988-4E24-B694-842D8A04C863}" dt="2023-01-23T12:37:07.932" v="8"/>
          <ac:spMkLst>
            <pc:docMk/>
            <pc:sldMk cId="1349246563" sldId="279"/>
            <ac:spMk id="2" creationId="{AA6B58A9-3DBC-5816-87FF-F33B77C85E86}"/>
          </ac:spMkLst>
        </pc:spChg>
      </pc:sldChg>
      <pc:sldChg chg="addSp modSp">
        <pc:chgData name="Leonie Smith" userId="fed1330f33f5650e" providerId="LiveId" clId="{C2DED566-8988-4E24-B694-842D8A04C863}" dt="2023-01-23T12:37:15.851" v="9"/>
        <pc:sldMkLst>
          <pc:docMk/>
          <pc:sldMk cId="3212541545" sldId="280"/>
        </pc:sldMkLst>
        <pc:spChg chg="add mod">
          <ac:chgData name="Leonie Smith" userId="fed1330f33f5650e" providerId="LiveId" clId="{C2DED566-8988-4E24-B694-842D8A04C863}" dt="2023-01-23T12:37:15.851" v="9"/>
          <ac:spMkLst>
            <pc:docMk/>
            <pc:sldMk cId="3212541545" sldId="280"/>
            <ac:spMk id="2" creationId="{F1F5E9B5-99A6-E64A-02AD-AAC23EB913DD}"/>
          </ac:spMkLst>
        </pc:spChg>
      </pc:sldChg>
      <pc:sldChg chg="addSp modSp">
        <pc:chgData name="Leonie Smith" userId="fed1330f33f5650e" providerId="LiveId" clId="{C2DED566-8988-4E24-B694-842D8A04C863}" dt="2023-01-23T12:37:24.626" v="10"/>
        <pc:sldMkLst>
          <pc:docMk/>
          <pc:sldMk cId="3235332161" sldId="281"/>
        </pc:sldMkLst>
        <pc:spChg chg="add mod">
          <ac:chgData name="Leonie Smith" userId="fed1330f33f5650e" providerId="LiveId" clId="{C2DED566-8988-4E24-B694-842D8A04C863}" dt="2023-01-23T12:37:24.626" v="10"/>
          <ac:spMkLst>
            <pc:docMk/>
            <pc:sldMk cId="3235332161" sldId="281"/>
            <ac:spMk id="2" creationId="{FB35C496-FC22-A760-971F-22485DB2C731}"/>
          </ac:spMkLst>
        </pc:spChg>
      </pc:sldChg>
      <pc:sldChg chg="addSp modSp">
        <pc:chgData name="Leonie Smith" userId="fed1330f33f5650e" providerId="LiveId" clId="{C2DED566-8988-4E24-B694-842D8A04C863}" dt="2023-01-23T12:37:33.175" v="11"/>
        <pc:sldMkLst>
          <pc:docMk/>
          <pc:sldMk cId="4173375746" sldId="282"/>
        </pc:sldMkLst>
        <pc:spChg chg="add mod">
          <ac:chgData name="Leonie Smith" userId="fed1330f33f5650e" providerId="LiveId" clId="{C2DED566-8988-4E24-B694-842D8A04C863}" dt="2023-01-23T12:37:33.175" v="11"/>
          <ac:spMkLst>
            <pc:docMk/>
            <pc:sldMk cId="4173375746" sldId="282"/>
            <ac:spMk id="2" creationId="{3EEF104C-7AE1-CFC4-59AB-8874CE340690}"/>
          </ac:spMkLst>
        </pc:spChg>
      </pc:sldChg>
      <pc:sldChg chg="addSp modSp">
        <pc:chgData name="Leonie Smith" userId="fed1330f33f5650e" providerId="LiveId" clId="{C2DED566-8988-4E24-B694-842D8A04C863}" dt="2023-01-23T12:37:42.228" v="12"/>
        <pc:sldMkLst>
          <pc:docMk/>
          <pc:sldMk cId="705071402" sldId="283"/>
        </pc:sldMkLst>
        <pc:spChg chg="add mod">
          <ac:chgData name="Leonie Smith" userId="fed1330f33f5650e" providerId="LiveId" clId="{C2DED566-8988-4E24-B694-842D8A04C863}" dt="2023-01-23T12:37:42.228" v="12"/>
          <ac:spMkLst>
            <pc:docMk/>
            <pc:sldMk cId="705071402" sldId="283"/>
            <ac:spMk id="2" creationId="{425D6EE6-4CAF-F29B-8853-CA5A863AA3BF}"/>
          </ac:spMkLst>
        </pc:spChg>
      </pc:sldChg>
      <pc:sldChg chg="addSp modSp">
        <pc:chgData name="Leonie Smith" userId="fed1330f33f5650e" providerId="LiveId" clId="{C2DED566-8988-4E24-B694-842D8A04C863}" dt="2023-01-23T12:37:51.802" v="13"/>
        <pc:sldMkLst>
          <pc:docMk/>
          <pc:sldMk cId="3481251347" sldId="284"/>
        </pc:sldMkLst>
        <pc:spChg chg="add mod">
          <ac:chgData name="Leonie Smith" userId="fed1330f33f5650e" providerId="LiveId" clId="{C2DED566-8988-4E24-B694-842D8A04C863}" dt="2023-01-23T12:37:51.802" v="13"/>
          <ac:spMkLst>
            <pc:docMk/>
            <pc:sldMk cId="3481251347" sldId="284"/>
            <ac:spMk id="3" creationId="{50D6A890-AF86-B20D-6027-E3495D79B7F6}"/>
          </ac:spMkLst>
        </pc:spChg>
      </pc:sldChg>
      <pc:sldChg chg="addSp modSp">
        <pc:chgData name="Leonie Smith" userId="fed1330f33f5650e" providerId="LiveId" clId="{C2DED566-8988-4E24-B694-842D8A04C863}" dt="2023-01-23T12:38:01.763" v="14"/>
        <pc:sldMkLst>
          <pc:docMk/>
          <pc:sldMk cId="4063627246" sldId="285"/>
        </pc:sldMkLst>
        <pc:spChg chg="add mod">
          <ac:chgData name="Leonie Smith" userId="fed1330f33f5650e" providerId="LiveId" clId="{C2DED566-8988-4E24-B694-842D8A04C863}" dt="2023-01-23T12:38:01.763" v="14"/>
          <ac:spMkLst>
            <pc:docMk/>
            <pc:sldMk cId="4063627246" sldId="285"/>
            <ac:spMk id="2" creationId="{4C17F60D-F03A-1D3B-012C-9FB57F227E5C}"/>
          </ac:spMkLst>
        </pc:spChg>
      </pc:sldChg>
      <pc:sldChg chg="addSp modSp">
        <pc:chgData name="Leonie Smith" userId="fed1330f33f5650e" providerId="LiveId" clId="{C2DED566-8988-4E24-B694-842D8A04C863}" dt="2023-01-23T12:38:12.486" v="15"/>
        <pc:sldMkLst>
          <pc:docMk/>
          <pc:sldMk cId="341370220" sldId="286"/>
        </pc:sldMkLst>
        <pc:spChg chg="add mod">
          <ac:chgData name="Leonie Smith" userId="fed1330f33f5650e" providerId="LiveId" clId="{C2DED566-8988-4E24-B694-842D8A04C863}" dt="2023-01-23T12:38:12.486" v="15"/>
          <ac:spMkLst>
            <pc:docMk/>
            <pc:sldMk cId="341370220" sldId="286"/>
            <ac:spMk id="3" creationId="{EE6C2DFA-0B74-77D2-8135-FC7A041D78CD}"/>
          </ac:spMkLst>
        </pc:spChg>
      </pc:sldChg>
      <pc:sldChg chg="addSp modSp">
        <pc:chgData name="Leonie Smith" userId="fed1330f33f5650e" providerId="LiveId" clId="{C2DED566-8988-4E24-B694-842D8A04C863}" dt="2023-01-23T12:38:20.719" v="16"/>
        <pc:sldMkLst>
          <pc:docMk/>
          <pc:sldMk cId="2168482267" sldId="287"/>
        </pc:sldMkLst>
        <pc:spChg chg="add mod">
          <ac:chgData name="Leonie Smith" userId="fed1330f33f5650e" providerId="LiveId" clId="{C2DED566-8988-4E24-B694-842D8A04C863}" dt="2023-01-23T12:38:20.719" v="16"/>
          <ac:spMkLst>
            <pc:docMk/>
            <pc:sldMk cId="2168482267" sldId="287"/>
            <ac:spMk id="2" creationId="{953AA8DE-23FE-AF6B-6E4D-C66E03C62B0B}"/>
          </ac:spMkLst>
        </pc:spChg>
      </pc:sldChg>
      <pc:sldChg chg="addSp modSp">
        <pc:chgData name="Leonie Smith" userId="fed1330f33f5650e" providerId="LiveId" clId="{C2DED566-8988-4E24-B694-842D8A04C863}" dt="2023-01-23T12:38:30.605" v="17"/>
        <pc:sldMkLst>
          <pc:docMk/>
          <pc:sldMk cId="731419595" sldId="288"/>
        </pc:sldMkLst>
        <pc:spChg chg="add mod">
          <ac:chgData name="Leonie Smith" userId="fed1330f33f5650e" providerId="LiveId" clId="{C2DED566-8988-4E24-B694-842D8A04C863}" dt="2023-01-23T12:38:30.605" v="17"/>
          <ac:spMkLst>
            <pc:docMk/>
            <pc:sldMk cId="731419595" sldId="288"/>
            <ac:spMk id="2" creationId="{03E883B7-8831-0196-3287-CEB0209AC331}"/>
          </ac:spMkLst>
        </pc:spChg>
      </pc:sldChg>
      <pc:sldChg chg="addSp modSp">
        <pc:chgData name="Leonie Smith" userId="fed1330f33f5650e" providerId="LiveId" clId="{C2DED566-8988-4E24-B694-842D8A04C863}" dt="2023-01-23T12:38:38.997" v="18"/>
        <pc:sldMkLst>
          <pc:docMk/>
          <pc:sldMk cId="4095012562" sldId="289"/>
        </pc:sldMkLst>
        <pc:spChg chg="add mod">
          <ac:chgData name="Leonie Smith" userId="fed1330f33f5650e" providerId="LiveId" clId="{C2DED566-8988-4E24-B694-842D8A04C863}" dt="2023-01-23T12:38:38.997" v="18"/>
          <ac:spMkLst>
            <pc:docMk/>
            <pc:sldMk cId="4095012562" sldId="289"/>
            <ac:spMk id="2" creationId="{F609192D-DF9C-6767-9B86-6CDED72E25B6}"/>
          </ac:spMkLst>
        </pc:spChg>
      </pc:sldChg>
    </pc:docChg>
  </pc:docChgLst>
  <pc:docChgLst>
    <pc:chgData name="Leonie Smith" userId="fed1330f33f5650e" providerId="LiveId" clId="{A9A03EC9-870A-49CE-9AB0-C2ADFBD2A4BD}"/>
    <pc:docChg chg="modSld">
      <pc:chgData name="Leonie Smith" userId="fed1330f33f5650e" providerId="LiveId" clId="{A9A03EC9-870A-49CE-9AB0-C2ADFBD2A4BD}" dt="2023-10-27T07:12:02.551" v="102" actId="20577"/>
      <pc:docMkLst>
        <pc:docMk/>
      </pc:docMkLst>
      <pc:sldChg chg="addSp delSp modSp mod modTransition modAnim">
        <pc:chgData name="Leonie Smith" userId="fed1330f33f5650e" providerId="LiveId" clId="{A9A03EC9-870A-49CE-9AB0-C2ADFBD2A4BD}" dt="2023-10-25T08:14:49.782" v="5"/>
        <pc:sldMkLst>
          <pc:docMk/>
          <pc:sldMk cId="3348757415" sldId="256"/>
        </pc:sldMkLst>
        <pc:picChg chg="del">
          <ac:chgData name="Leonie Smith" userId="fed1330f33f5650e" providerId="LiveId" clId="{A9A03EC9-870A-49CE-9AB0-C2ADFBD2A4BD}" dt="2023-10-25T08:14:44.007" v="4"/>
          <ac:picMkLst>
            <pc:docMk/>
            <pc:sldMk cId="3348757415" sldId="256"/>
            <ac:picMk id="2" creationId="{2F990113-21DD-43AC-95AB-CB291A3AFB7B}"/>
          </ac:picMkLst>
        </pc:picChg>
        <pc:picChg chg="add del mod">
          <ac:chgData name="Leonie Smith" userId="fed1330f33f5650e" providerId="LiveId" clId="{A9A03EC9-870A-49CE-9AB0-C2ADFBD2A4BD}" dt="2023-10-25T08:14:49.782" v="5"/>
          <ac:picMkLst>
            <pc:docMk/>
            <pc:sldMk cId="3348757415" sldId="256"/>
            <ac:picMk id="5" creationId="{4912954E-1CAE-C1E2-F48A-12D280579146}"/>
          </ac:picMkLst>
        </pc:picChg>
        <pc:picChg chg="add mod">
          <ac:chgData name="Leonie Smith" userId="fed1330f33f5650e" providerId="LiveId" clId="{A9A03EC9-870A-49CE-9AB0-C2ADFBD2A4BD}" dt="2023-10-25T08:14:49.782" v="5"/>
          <ac:picMkLst>
            <pc:docMk/>
            <pc:sldMk cId="3348757415" sldId="256"/>
            <ac:picMk id="7" creationId="{575AA096-E348-97C1-A18B-1934FE77333D}"/>
          </ac:picMkLst>
        </pc:picChg>
      </pc:sldChg>
      <pc:sldChg chg="addSp delSp modSp mod modTransition modAnim">
        <pc:chgData name="Leonie Smith" userId="fed1330f33f5650e" providerId="LiveId" clId="{A9A03EC9-870A-49CE-9AB0-C2ADFBD2A4BD}" dt="2023-10-25T08:15:36.600" v="8"/>
        <pc:sldMkLst>
          <pc:docMk/>
          <pc:sldMk cId="1018574621" sldId="257"/>
        </pc:sldMkLst>
        <pc:picChg chg="del">
          <ac:chgData name="Leonie Smith" userId="fed1330f33f5650e" providerId="LiveId" clId="{A9A03EC9-870A-49CE-9AB0-C2ADFBD2A4BD}" dt="2023-10-25T08:15:16.704" v="7"/>
          <ac:picMkLst>
            <pc:docMk/>
            <pc:sldMk cId="1018574621" sldId="257"/>
            <ac:picMk id="3" creationId="{E2C18366-BA61-4CA2-BDB3-D3D4F98BD1BD}"/>
          </ac:picMkLst>
        </pc:picChg>
        <pc:picChg chg="add del mod">
          <ac:chgData name="Leonie Smith" userId="fed1330f33f5650e" providerId="LiveId" clId="{A9A03EC9-870A-49CE-9AB0-C2ADFBD2A4BD}" dt="2023-10-25T08:15:36.600" v="8"/>
          <ac:picMkLst>
            <pc:docMk/>
            <pc:sldMk cId="1018574621" sldId="257"/>
            <ac:picMk id="5" creationId="{EB905585-EFEB-4FAC-328F-33703EF27E70}"/>
          </ac:picMkLst>
        </pc:picChg>
        <pc:picChg chg="add mod">
          <ac:chgData name="Leonie Smith" userId="fed1330f33f5650e" providerId="LiveId" clId="{A9A03EC9-870A-49CE-9AB0-C2ADFBD2A4BD}" dt="2023-10-25T08:15:36.600" v="8"/>
          <ac:picMkLst>
            <pc:docMk/>
            <pc:sldMk cId="1018574621" sldId="257"/>
            <ac:picMk id="7" creationId="{DD320E02-54D8-A535-D5FA-12A767CF6DD2}"/>
          </ac:picMkLst>
        </pc:picChg>
      </pc:sldChg>
      <pc:sldChg chg="addSp delSp modSp mod modTransition modAnim">
        <pc:chgData name="Leonie Smith" userId="fed1330f33f5650e" providerId="LiveId" clId="{A9A03EC9-870A-49CE-9AB0-C2ADFBD2A4BD}" dt="2023-10-25T08:18:58.052" v="14"/>
        <pc:sldMkLst>
          <pc:docMk/>
          <pc:sldMk cId="525752733" sldId="258"/>
        </pc:sldMkLst>
        <pc:picChg chg="add del mod">
          <ac:chgData name="Leonie Smith" userId="fed1330f33f5650e" providerId="LiveId" clId="{A9A03EC9-870A-49CE-9AB0-C2ADFBD2A4BD}" dt="2023-10-25T08:17:39.068" v="11"/>
          <ac:picMkLst>
            <pc:docMk/>
            <pc:sldMk cId="525752733" sldId="258"/>
            <ac:picMk id="3" creationId="{360CC35C-8A97-E896-861E-83EC7C5CA104}"/>
          </ac:picMkLst>
        </pc:picChg>
        <pc:picChg chg="add del mod">
          <ac:chgData name="Leonie Smith" userId="fed1330f33f5650e" providerId="LiveId" clId="{A9A03EC9-870A-49CE-9AB0-C2ADFBD2A4BD}" dt="2023-10-25T08:18:40.181" v="13"/>
          <ac:picMkLst>
            <pc:docMk/>
            <pc:sldMk cId="525752733" sldId="258"/>
            <ac:picMk id="5" creationId="{CAAF6052-1C14-BC9D-77E1-F2F782FA2F2C}"/>
          </ac:picMkLst>
        </pc:picChg>
        <pc:picChg chg="del">
          <ac:chgData name="Leonie Smith" userId="fed1330f33f5650e" providerId="LiveId" clId="{A9A03EC9-870A-49CE-9AB0-C2ADFBD2A4BD}" dt="2023-10-25T08:17:19.377" v="10"/>
          <ac:picMkLst>
            <pc:docMk/>
            <pc:sldMk cId="525752733" sldId="258"/>
            <ac:picMk id="11" creationId="{F2192D2C-E5AE-477B-A4EB-EE36D9DFBB28}"/>
          </ac:picMkLst>
        </pc:picChg>
        <pc:picChg chg="add del mod ord">
          <ac:chgData name="Leonie Smith" userId="fed1330f33f5650e" providerId="LiveId" clId="{A9A03EC9-870A-49CE-9AB0-C2ADFBD2A4BD}" dt="2023-10-25T08:18:58.052" v="14"/>
          <ac:picMkLst>
            <pc:docMk/>
            <pc:sldMk cId="525752733" sldId="258"/>
            <ac:picMk id="12" creationId="{7DC9DA27-849F-C8DB-792A-5D6DD9C22703}"/>
          </ac:picMkLst>
        </pc:picChg>
        <pc:picChg chg="add mod">
          <ac:chgData name="Leonie Smith" userId="fed1330f33f5650e" providerId="LiveId" clId="{A9A03EC9-870A-49CE-9AB0-C2ADFBD2A4BD}" dt="2023-10-25T08:18:58.052" v="14"/>
          <ac:picMkLst>
            <pc:docMk/>
            <pc:sldMk cId="525752733" sldId="258"/>
            <ac:picMk id="13" creationId="{115F5856-FFA9-4682-BE28-3A85A590909C}"/>
          </ac:picMkLst>
        </pc:picChg>
      </pc:sldChg>
      <pc:sldChg chg="addSp delSp modSp mod modTransition modAnim">
        <pc:chgData name="Leonie Smith" userId="fed1330f33f5650e" providerId="LiveId" clId="{A9A03EC9-870A-49CE-9AB0-C2ADFBD2A4BD}" dt="2023-10-25T08:23:29.508" v="29"/>
        <pc:sldMkLst>
          <pc:docMk/>
          <pc:sldMk cId="3459794170" sldId="259"/>
        </pc:sldMkLst>
        <pc:picChg chg="del">
          <ac:chgData name="Leonie Smith" userId="fed1330f33f5650e" providerId="LiveId" clId="{A9A03EC9-870A-49CE-9AB0-C2ADFBD2A4BD}" dt="2023-10-25T08:19:23.274" v="16"/>
          <ac:picMkLst>
            <pc:docMk/>
            <pc:sldMk cId="3459794170" sldId="259"/>
            <ac:picMk id="5" creationId="{93B102D4-B93E-46EC-9070-D2B1D6461142}"/>
          </ac:picMkLst>
        </pc:picChg>
        <pc:picChg chg="add del mod">
          <ac:chgData name="Leonie Smith" userId="fed1330f33f5650e" providerId="LiveId" clId="{A9A03EC9-870A-49CE-9AB0-C2ADFBD2A4BD}" dt="2023-10-25T08:19:41.940" v="17"/>
          <ac:picMkLst>
            <pc:docMk/>
            <pc:sldMk cId="3459794170" sldId="259"/>
            <ac:picMk id="7" creationId="{8ACD5969-DB7B-721D-8736-2DAE56959841}"/>
          </ac:picMkLst>
        </pc:picChg>
        <pc:picChg chg="add del mod">
          <ac:chgData name="Leonie Smith" userId="fed1330f33f5650e" providerId="LiveId" clId="{A9A03EC9-870A-49CE-9AB0-C2ADFBD2A4BD}" dt="2023-10-25T08:20:56.193" v="19"/>
          <ac:picMkLst>
            <pc:docMk/>
            <pc:sldMk cId="3459794170" sldId="259"/>
            <ac:picMk id="8" creationId="{A484CEA6-E3BC-C275-0CCE-73A35E2208B6}"/>
          </ac:picMkLst>
        </pc:picChg>
        <pc:picChg chg="add del mod ord">
          <ac:chgData name="Leonie Smith" userId="fed1330f33f5650e" providerId="LiveId" clId="{A9A03EC9-870A-49CE-9AB0-C2ADFBD2A4BD}" dt="2023-10-25T08:21:05.801" v="20"/>
          <ac:picMkLst>
            <pc:docMk/>
            <pc:sldMk cId="3459794170" sldId="259"/>
            <ac:picMk id="13" creationId="{82018F7F-76B6-E4FB-1484-C4047E760F18}"/>
          </ac:picMkLst>
        </pc:picChg>
        <pc:picChg chg="add del mod">
          <ac:chgData name="Leonie Smith" userId="fed1330f33f5650e" providerId="LiveId" clId="{A9A03EC9-870A-49CE-9AB0-C2ADFBD2A4BD}" dt="2023-10-25T08:21:22.407" v="22"/>
          <ac:picMkLst>
            <pc:docMk/>
            <pc:sldMk cId="3459794170" sldId="259"/>
            <ac:picMk id="14" creationId="{6385D39F-109C-6B00-F6E4-09E521EB1188}"/>
          </ac:picMkLst>
        </pc:picChg>
        <pc:picChg chg="add del mod ord">
          <ac:chgData name="Leonie Smith" userId="fed1330f33f5650e" providerId="LiveId" clId="{A9A03EC9-870A-49CE-9AB0-C2ADFBD2A4BD}" dt="2023-10-25T08:21:37.302" v="23"/>
          <ac:picMkLst>
            <pc:docMk/>
            <pc:sldMk cId="3459794170" sldId="259"/>
            <ac:picMk id="17" creationId="{664E318B-9B59-DA11-6D92-3B8C208D714C}"/>
          </ac:picMkLst>
        </pc:picChg>
        <pc:picChg chg="add del mod">
          <ac:chgData name="Leonie Smith" userId="fed1330f33f5650e" providerId="LiveId" clId="{A9A03EC9-870A-49CE-9AB0-C2ADFBD2A4BD}" dt="2023-10-25T08:22:58.329" v="25"/>
          <ac:picMkLst>
            <pc:docMk/>
            <pc:sldMk cId="3459794170" sldId="259"/>
            <ac:picMk id="18" creationId="{FAF45E1D-A5D6-F2FA-1D29-40DAC314A8F0}"/>
          </ac:picMkLst>
        </pc:picChg>
        <pc:picChg chg="add del mod ord">
          <ac:chgData name="Leonie Smith" userId="fed1330f33f5650e" providerId="LiveId" clId="{A9A03EC9-870A-49CE-9AB0-C2ADFBD2A4BD}" dt="2023-10-25T08:23:06.697" v="26"/>
          <ac:picMkLst>
            <pc:docMk/>
            <pc:sldMk cId="3459794170" sldId="259"/>
            <ac:picMk id="23" creationId="{41ECBDEF-31F6-E5F0-9A6E-FB086AD94E7F}"/>
          </ac:picMkLst>
        </pc:picChg>
        <pc:picChg chg="add del mod">
          <ac:chgData name="Leonie Smith" userId="fed1330f33f5650e" providerId="LiveId" clId="{A9A03EC9-870A-49CE-9AB0-C2ADFBD2A4BD}" dt="2023-10-25T08:23:11.267" v="28"/>
          <ac:picMkLst>
            <pc:docMk/>
            <pc:sldMk cId="3459794170" sldId="259"/>
            <ac:picMk id="24" creationId="{691DE445-DBDB-7090-F6EA-5CF5543FDACF}"/>
          </ac:picMkLst>
        </pc:picChg>
        <pc:picChg chg="add del mod ord">
          <ac:chgData name="Leonie Smith" userId="fed1330f33f5650e" providerId="LiveId" clId="{A9A03EC9-870A-49CE-9AB0-C2ADFBD2A4BD}" dt="2023-10-25T08:23:29.508" v="29"/>
          <ac:picMkLst>
            <pc:docMk/>
            <pc:sldMk cId="3459794170" sldId="259"/>
            <ac:picMk id="27" creationId="{D8C32C6F-89DC-DC9D-4D9D-C45494F2D2AC}"/>
          </ac:picMkLst>
        </pc:picChg>
        <pc:picChg chg="add mod">
          <ac:chgData name="Leonie Smith" userId="fed1330f33f5650e" providerId="LiveId" clId="{A9A03EC9-870A-49CE-9AB0-C2ADFBD2A4BD}" dt="2023-10-25T08:23:29.508" v="29"/>
          <ac:picMkLst>
            <pc:docMk/>
            <pc:sldMk cId="3459794170" sldId="259"/>
            <ac:picMk id="28" creationId="{DD283E4B-4F6D-24E6-286F-1F7A7B4A7FD7}"/>
          </ac:picMkLst>
        </pc:picChg>
      </pc:sldChg>
      <pc:sldChg chg="addSp delSp modSp mod modTransition modAnim">
        <pc:chgData name="Leonie Smith" userId="fed1330f33f5650e" providerId="LiveId" clId="{A9A03EC9-870A-49CE-9AB0-C2ADFBD2A4BD}" dt="2023-10-25T08:24:49.303" v="35"/>
        <pc:sldMkLst>
          <pc:docMk/>
          <pc:sldMk cId="1204998267" sldId="260"/>
        </pc:sldMkLst>
        <pc:picChg chg="add del mod">
          <ac:chgData name="Leonie Smith" userId="fed1330f33f5650e" providerId="LiveId" clId="{A9A03EC9-870A-49CE-9AB0-C2ADFBD2A4BD}" dt="2023-10-25T08:24:16.789" v="32"/>
          <ac:picMkLst>
            <pc:docMk/>
            <pc:sldMk cId="1204998267" sldId="260"/>
            <ac:picMk id="3" creationId="{526DDDE8-38B2-8CDE-4B5A-FEB12F0D01C7}"/>
          </ac:picMkLst>
        </pc:picChg>
        <pc:picChg chg="del">
          <ac:chgData name="Leonie Smith" userId="fed1330f33f5650e" providerId="LiveId" clId="{A9A03EC9-870A-49CE-9AB0-C2ADFBD2A4BD}" dt="2023-10-25T08:24:04.397" v="31"/>
          <ac:picMkLst>
            <pc:docMk/>
            <pc:sldMk cId="1204998267" sldId="260"/>
            <ac:picMk id="5" creationId="{08186FE7-C5A0-4076-9B7E-1771A2DDE53C}"/>
          </ac:picMkLst>
        </pc:picChg>
        <pc:picChg chg="add del mod">
          <ac:chgData name="Leonie Smith" userId="fed1330f33f5650e" providerId="LiveId" clId="{A9A03EC9-870A-49CE-9AB0-C2ADFBD2A4BD}" dt="2023-10-25T08:24:36.998" v="34"/>
          <ac:picMkLst>
            <pc:docMk/>
            <pc:sldMk cId="1204998267" sldId="260"/>
            <ac:picMk id="7" creationId="{9D5B77A0-FA8E-DC9A-A841-9BD5F34F5F7D}"/>
          </ac:picMkLst>
        </pc:picChg>
        <pc:picChg chg="add del mod ord">
          <ac:chgData name="Leonie Smith" userId="fed1330f33f5650e" providerId="LiveId" clId="{A9A03EC9-870A-49CE-9AB0-C2ADFBD2A4BD}" dt="2023-10-25T08:24:49.303" v="35"/>
          <ac:picMkLst>
            <pc:docMk/>
            <pc:sldMk cId="1204998267" sldId="260"/>
            <ac:picMk id="12" creationId="{7BCF37A5-D473-18C8-F034-357FC872E200}"/>
          </ac:picMkLst>
        </pc:picChg>
        <pc:picChg chg="add mod">
          <ac:chgData name="Leonie Smith" userId="fed1330f33f5650e" providerId="LiveId" clId="{A9A03EC9-870A-49CE-9AB0-C2ADFBD2A4BD}" dt="2023-10-25T08:24:49.303" v="35"/>
          <ac:picMkLst>
            <pc:docMk/>
            <pc:sldMk cId="1204998267" sldId="260"/>
            <ac:picMk id="13" creationId="{F0308D6B-044C-9EC8-240E-F2B204094809}"/>
          </ac:picMkLst>
        </pc:picChg>
      </pc:sldChg>
      <pc:sldChg chg="addSp delSp modSp mod modTransition modAnim">
        <pc:chgData name="Leonie Smith" userId="fed1330f33f5650e" providerId="LiveId" clId="{A9A03EC9-870A-49CE-9AB0-C2ADFBD2A4BD}" dt="2023-10-25T08:26:52.622" v="38"/>
        <pc:sldMkLst>
          <pc:docMk/>
          <pc:sldMk cId="3728152200" sldId="261"/>
        </pc:sldMkLst>
        <pc:picChg chg="del">
          <ac:chgData name="Leonie Smith" userId="fed1330f33f5650e" providerId="LiveId" clId="{A9A03EC9-870A-49CE-9AB0-C2ADFBD2A4BD}" dt="2023-10-25T08:26:37.673" v="37"/>
          <ac:picMkLst>
            <pc:docMk/>
            <pc:sldMk cId="3728152200" sldId="261"/>
            <ac:picMk id="3" creationId="{63E82B25-A8EA-4B01-92D3-FCC568A87021}"/>
          </ac:picMkLst>
        </pc:picChg>
        <pc:picChg chg="add del mod">
          <ac:chgData name="Leonie Smith" userId="fed1330f33f5650e" providerId="LiveId" clId="{A9A03EC9-870A-49CE-9AB0-C2ADFBD2A4BD}" dt="2023-10-25T08:26:52.622" v="38"/>
          <ac:picMkLst>
            <pc:docMk/>
            <pc:sldMk cId="3728152200" sldId="261"/>
            <ac:picMk id="5" creationId="{61B09B87-FEB0-065A-D131-AA6049B1E97E}"/>
          </ac:picMkLst>
        </pc:picChg>
        <pc:picChg chg="add mod">
          <ac:chgData name="Leonie Smith" userId="fed1330f33f5650e" providerId="LiveId" clId="{A9A03EC9-870A-49CE-9AB0-C2ADFBD2A4BD}" dt="2023-10-25T08:26:52.622" v="38"/>
          <ac:picMkLst>
            <pc:docMk/>
            <pc:sldMk cId="3728152200" sldId="261"/>
            <ac:picMk id="7" creationId="{0E5C2BF8-A159-B689-2C84-0169C38F22FD}"/>
          </ac:picMkLst>
        </pc:picChg>
      </pc:sldChg>
      <pc:sldChg chg="addSp delSp modSp mod modTransition modAnim">
        <pc:chgData name="Leonie Smith" userId="fed1330f33f5650e" providerId="LiveId" clId="{A9A03EC9-870A-49CE-9AB0-C2ADFBD2A4BD}" dt="2023-10-25T08:27:33.919" v="41"/>
        <pc:sldMkLst>
          <pc:docMk/>
          <pc:sldMk cId="3350226380" sldId="262"/>
        </pc:sldMkLst>
        <pc:picChg chg="add del mod">
          <ac:chgData name="Leonie Smith" userId="fed1330f33f5650e" providerId="LiveId" clId="{A9A03EC9-870A-49CE-9AB0-C2ADFBD2A4BD}" dt="2023-10-25T08:27:33.919" v="41"/>
          <ac:picMkLst>
            <pc:docMk/>
            <pc:sldMk cId="3350226380" sldId="262"/>
            <ac:picMk id="3" creationId="{3B468E9A-9551-7589-AA6B-ECBB8BB4E916}"/>
          </ac:picMkLst>
        </pc:picChg>
        <pc:picChg chg="add mod">
          <ac:chgData name="Leonie Smith" userId="fed1330f33f5650e" providerId="LiveId" clId="{A9A03EC9-870A-49CE-9AB0-C2ADFBD2A4BD}" dt="2023-10-25T08:27:33.919" v="41"/>
          <ac:picMkLst>
            <pc:docMk/>
            <pc:sldMk cId="3350226380" sldId="262"/>
            <ac:picMk id="5" creationId="{97F3456A-0277-DA3B-7356-2487B69E9658}"/>
          </ac:picMkLst>
        </pc:picChg>
        <pc:picChg chg="del">
          <ac:chgData name="Leonie Smith" userId="fed1330f33f5650e" providerId="LiveId" clId="{A9A03EC9-870A-49CE-9AB0-C2ADFBD2A4BD}" dt="2023-10-25T08:27:20.624" v="40"/>
          <ac:picMkLst>
            <pc:docMk/>
            <pc:sldMk cId="3350226380" sldId="262"/>
            <ac:picMk id="12" creationId="{43B17267-219F-48FC-8D7E-40195D17A6C0}"/>
          </ac:picMkLst>
        </pc:picChg>
      </pc:sldChg>
      <pc:sldChg chg="addSp delSp modSp mod modTransition modAnim">
        <pc:chgData name="Leonie Smith" userId="fed1330f33f5650e" providerId="LiveId" clId="{A9A03EC9-870A-49CE-9AB0-C2ADFBD2A4BD}" dt="2023-10-25T08:28:43.647" v="44"/>
        <pc:sldMkLst>
          <pc:docMk/>
          <pc:sldMk cId="814010234" sldId="263"/>
        </pc:sldMkLst>
        <pc:picChg chg="add del mod">
          <ac:chgData name="Leonie Smith" userId="fed1330f33f5650e" providerId="LiveId" clId="{A9A03EC9-870A-49CE-9AB0-C2ADFBD2A4BD}" dt="2023-10-25T08:28:43.647" v="44"/>
          <ac:picMkLst>
            <pc:docMk/>
            <pc:sldMk cId="814010234" sldId="263"/>
            <ac:picMk id="3" creationId="{07F9BBD2-B290-E41D-CBD2-32549E50691A}"/>
          </ac:picMkLst>
        </pc:picChg>
        <pc:picChg chg="add mod">
          <ac:chgData name="Leonie Smith" userId="fed1330f33f5650e" providerId="LiveId" clId="{A9A03EC9-870A-49CE-9AB0-C2ADFBD2A4BD}" dt="2023-10-25T08:28:43.647" v="44"/>
          <ac:picMkLst>
            <pc:docMk/>
            <pc:sldMk cId="814010234" sldId="263"/>
            <ac:picMk id="5" creationId="{D3C4C8CF-9481-6317-3FCB-CE61EB9470EB}"/>
          </ac:picMkLst>
        </pc:picChg>
        <pc:picChg chg="del">
          <ac:chgData name="Leonie Smith" userId="fed1330f33f5650e" providerId="LiveId" clId="{A9A03EC9-870A-49CE-9AB0-C2ADFBD2A4BD}" dt="2023-10-25T08:28:20.543" v="43"/>
          <ac:picMkLst>
            <pc:docMk/>
            <pc:sldMk cId="814010234" sldId="263"/>
            <ac:picMk id="7" creationId="{6B6F134C-1A66-4B2C-841C-5068379D430E}"/>
          </ac:picMkLst>
        </pc:picChg>
      </pc:sldChg>
      <pc:sldChg chg="addSp delSp modSp mod modTransition modAnim">
        <pc:chgData name="Leonie Smith" userId="fed1330f33f5650e" providerId="LiveId" clId="{A9A03EC9-870A-49CE-9AB0-C2ADFBD2A4BD}" dt="2023-10-25T08:29:41.148" v="47"/>
        <pc:sldMkLst>
          <pc:docMk/>
          <pc:sldMk cId="302978315" sldId="264"/>
        </pc:sldMkLst>
        <pc:picChg chg="del">
          <ac:chgData name="Leonie Smith" userId="fed1330f33f5650e" providerId="LiveId" clId="{A9A03EC9-870A-49CE-9AB0-C2ADFBD2A4BD}" dt="2023-10-25T08:29:24.167" v="46"/>
          <ac:picMkLst>
            <pc:docMk/>
            <pc:sldMk cId="302978315" sldId="264"/>
            <ac:picMk id="2" creationId="{2F18FE08-8A6E-45A3-BF65-177076B0616D}"/>
          </ac:picMkLst>
        </pc:picChg>
        <pc:picChg chg="add del mod">
          <ac:chgData name="Leonie Smith" userId="fed1330f33f5650e" providerId="LiveId" clId="{A9A03EC9-870A-49CE-9AB0-C2ADFBD2A4BD}" dt="2023-10-25T08:29:41.148" v="47"/>
          <ac:picMkLst>
            <pc:docMk/>
            <pc:sldMk cId="302978315" sldId="264"/>
            <ac:picMk id="5" creationId="{00E65ACC-BEEE-65BE-B6D0-44BF5ABD685B}"/>
          </ac:picMkLst>
        </pc:picChg>
        <pc:picChg chg="add mod">
          <ac:chgData name="Leonie Smith" userId="fed1330f33f5650e" providerId="LiveId" clId="{A9A03EC9-870A-49CE-9AB0-C2ADFBD2A4BD}" dt="2023-10-25T08:29:41.148" v="47"/>
          <ac:picMkLst>
            <pc:docMk/>
            <pc:sldMk cId="302978315" sldId="264"/>
            <ac:picMk id="7" creationId="{43386EAE-55DE-2B3E-0538-0E70388A79EF}"/>
          </ac:picMkLst>
        </pc:picChg>
      </pc:sldChg>
      <pc:sldChg chg="addSp delSp modSp mod modTransition modAnim">
        <pc:chgData name="Leonie Smith" userId="fed1330f33f5650e" providerId="LiveId" clId="{A9A03EC9-870A-49CE-9AB0-C2ADFBD2A4BD}" dt="2023-10-25T08:32:06.493" v="62"/>
        <pc:sldMkLst>
          <pc:docMk/>
          <pc:sldMk cId="891345644" sldId="265"/>
        </pc:sldMkLst>
        <pc:picChg chg="add del mod">
          <ac:chgData name="Leonie Smith" userId="fed1330f33f5650e" providerId="LiveId" clId="{A9A03EC9-870A-49CE-9AB0-C2ADFBD2A4BD}" dt="2023-10-25T08:30:36.169" v="50"/>
          <ac:picMkLst>
            <pc:docMk/>
            <pc:sldMk cId="891345644" sldId="265"/>
            <ac:picMk id="3" creationId="{960ECAFD-E7ED-0C6D-1D4B-A09868E247BE}"/>
          </ac:picMkLst>
        </pc:picChg>
        <pc:picChg chg="del">
          <ac:chgData name="Leonie Smith" userId="fed1330f33f5650e" providerId="LiveId" clId="{A9A03EC9-870A-49CE-9AB0-C2ADFBD2A4BD}" dt="2023-10-25T08:30:23.360" v="49"/>
          <ac:picMkLst>
            <pc:docMk/>
            <pc:sldMk cId="891345644" sldId="265"/>
            <ac:picMk id="5" creationId="{93F9E089-9CEA-4FB9-987B-3DA7523E33EA}"/>
          </ac:picMkLst>
        </pc:picChg>
        <pc:picChg chg="add del mod">
          <ac:chgData name="Leonie Smith" userId="fed1330f33f5650e" providerId="LiveId" clId="{A9A03EC9-870A-49CE-9AB0-C2ADFBD2A4BD}" dt="2023-10-25T08:30:39.569" v="52"/>
          <ac:picMkLst>
            <pc:docMk/>
            <pc:sldMk cId="891345644" sldId="265"/>
            <ac:picMk id="7" creationId="{1008989A-AAFA-9878-140E-B1933A60DA76}"/>
          </ac:picMkLst>
        </pc:picChg>
        <pc:picChg chg="add del mod ord">
          <ac:chgData name="Leonie Smith" userId="fed1330f33f5650e" providerId="LiveId" clId="{A9A03EC9-870A-49CE-9AB0-C2ADFBD2A4BD}" dt="2023-10-25T08:30:59.810" v="53"/>
          <ac:picMkLst>
            <pc:docMk/>
            <pc:sldMk cId="891345644" sldId="265"/>
            <ac:picMk id="10" creationId="{0B4E8BD4-8BB6-57C7-51EE-D146274DA86E}"/>
          </ac:picMkLst>
        </pc:picChg>
        <pc:picChg chg="add del mod">
          <ac:chgData name="Leonie Smith" userId="fed1330f33f5650e" providerId="LiveId" clId="{A9A03EC9-870A-49CE-9AB0-C2ADFBD2A4BD}" dt="2023-10-25T08:31:16.069" v="55"/>
          <ac:picMkLst>
            <pc:docMk/>
            <pc:sldMk cId="891345644" sldId="265"/>
            <ac:picMk id="11" creationId="{FBA66566-4791-6476-CECE-5702094F3A1C}"/>
          </ac:picMkLst>
        </pc:picChg>
        <pc:picChg chg="add del mod ord">
          <ac:chgData name="Leonie Smith" userId="fed1330f33f5650e" providerId="LiveId" clId="{A9A03EC9-870A-49CE-9AB0-C2ADFBD2A4BD}" dt="2023-10-25T08:31:24.229" v="56"/>
          <ac:picMkLst>
            <pc:docMk/>
            <pc:sldMk cId="891345644" sldId="265"/>
            <ac:picMk id="15" creationId="{7EBB8385-9CE0-0A14-145F-C11E6F3BFF34}"/>
          </ac:picMkLst>
        </pc:picChg>
        <pc:picChg chg="add del mod">
          <ac:chgData name="Leonie Smith" userId="fed1330f33f5650e" providerId="LiveId" clId="{A9A03EC9-870A-49CE-9AB0-C2ADFBD2A4BD}" dt="2023-10-25T08:31:29.640" v="58"/>
          <ac:picMkLst>
            <pc:docMk/>
            <pc:sldMk cId="891345644" sldId="265"/>
            <ac:picMk id="16" creationId="{DC2724B3-A745-7E2B-F4C2-79BA09E03806}"/>
          </ac:picMkLst>
        </pc:picChg>
        <pc:picChg chg="add del mod ord">
          <ac:chgData name="Leonie Smith" userId="fed1330f33f5650e" providerId="LiveId" clId="{A9A03EC9-870A-49CE-9AB0-C2ADFBD2A4BD}" dt="2023-10-25T08:31:42.232" v="59"/>
          <ac:picMkLst>
            <pc:docMk/>
            <pc:sldMk cId="891345644" sldId="265"/>
            <ac:picMk id="19" creationId="{5F841E51-BE10-82BF-25BC-C356DFFB4B80}"/>
          </ac:picMkLst>
        </pc:picChg>
        <pc:picChg chg="add del mod">
          <ac:chgData name="Leonie Smith" userId="fed1330f33f5650e" providerId="LiveId" clId="{A9A03EC9-870A-49CE-9AB0-C2ADFBD2A4BD}" dt="2023-10-25T08:31:45.867" v="61"/>
          <ac:picMkLst>
            <pc:docMk/>
            <pc:sldMk cId="891345644" sldId="265"/>
            <ac:picMk id="20" creationId="{8A680D65-4799-6BA3-B925-65FAABEAAB62}"/>
          </ac:picMkLst>
        </pc:picChg>
        <pc:picChg chg="add del mod ord">
          <ac:chgData name="Leonie Smith" userId="fed1330f33f5650e" providerId="LiveId" clId="{A9A03EC9-870A-49CE-9AB0-C2ADFBD2A4BD}" dt="2023-10-25T08:32:06.493" v="62"/>
          <ac:picMkLst>
            <pc:docMk/>
            <pc:sldMk cId="891345644" sldId="265"/>
            <ac:picMk id="23" creationId="{66FF1FFC-A8A3-989D-8C3A-E157762C25E0}"/>
          </ac:picMkLst>
        </pc:picChg>
        <pc:picChg chg="add mod">
          <ac:chgData name="Leonie Smith" userId="fed1330f33f5650e" providerId="LiveId" clId="{A9A03EC9-870A-49CE-9AB0-C2ADFBD2A4BD}" dt="2023-10-25T08:32:06.493" v="62"/>
          <ac:picMkLst>
            <pc:docMk/>
            <pc:sldMk cId="891345644" sldId="265"/>
            <ac:picMk id="24" creationId="{FA34A89F-79EF-B955-3157-364BF9C55DD8}"/>
          </ac:picMkLst>
        </pc:picChg>
      </pc:sldChg>
      <pc:sldChg chg="addSp delSp modSp mod modTransition modAnim">
        <pc:chgData name="Leonie Smith" userId="fed1330f33f5650e" providerId="LiveId" clId="{A9A03EC9-870A-49CE-9AB0-C2ADFBD2A4BD}" dt="2023-10-25T08:34:30.502" v="71"/>
        <pc:sldMkLst>
          <pc:docMk/>
          <pc:sldMk cId="3955896480" sldId="266"/>
        </pc:sldMkLst>
        <pc:picChg chg="add del mod">
          <ac:chgData name="Leonie Smith" userId="fed1330f33f5650e" providerId="LiveId" clId="{A9A03EC9-870A-49CE-9AB0-C2ADFBD2A4BD}" dt="2023-10-25T08:33:10.387" v="65"/>
          <ac:picMkLst>
            <pc:docMk/>
            <pc:sldMk cId="3955896480" sldId="266"/>
            <ac:picMk id="3" creationId="{071DC7F8-CE5A-60F5-508A-2B3B7DBFA878}"/>
          </ac:picMkLst>
        </pc:picChg>
        <pc:picChg chg="add del mod">
          <ac:chgData name="Leonie Smith" userId="fed1330f33f5650e" providerId="LiveId" clId="{A9A03EC9-870A-49CE-9AB0-C2ADFBD2A4BD}" dt="2023-10-25T08:33:21.346" v="67"/>
          <ac:picMkLst>
            <pc:docMk/>
            <pc:sldMk cId="3955896480" sldId="266"/>
            <ac:picMk id="5" creationId="{12B4178A-6F0C-0910-1EED-76E7A93229A6}"/>
          </ac:picMkLst>
        </pc:picChg>
        <pc:picChg chg="del">
          <ac:chgData name="Leonie Smith" userId="fed1330f33f5650e" providerId="LiveId" clId="{A9A03EC9-870A-49CE-9AB0-C2ADFBD2A4BD}" dt="2023-10-25T08:32:56.727" v="64"/>
          <ac:picMkLst>
            <pc:docMk/>
            <pc:sldMk cId="3955896480" sldId="266"/>
            <ac:picMk id="8" creationId="{29ABAB1F-F8C7-4A82-90A8-E99F906AFF46}"/>
          </ac:picMkLst>
        </pc:picChg>
        <pc:picChg chg="add del mod ord">
          <ac:chgData name="Leonie Smith" userId="fed1330f33f5650e" providerId="LiveId" clId="{A9A03EC9-870A-49CE-9AB0-C2ADFBD2A4BD}" dt="2023-10-25T08:33:50.078" v="68"/>
          <ac:picMkLst>
            <pc:docMk/>
            <pc:sldMk cId="3955896480" sldId="266"/>
            <ac:picMk id="9" creationId="{1DE354A9-389F-8D05-2A17-7F58258970E4}"/>
          </ac:picMkLst>
        </pc:picChg>
        <pc:picChg chg="add del mod">
          <ac:chgData name="Leonie Smith" userId="fed1330f33f5650e" providerId="LiveId" clId="{A9A03EC9-870A-49CE-9AB0-C2ADFBD2A4BD}" dt="2023-10-25T08:34:01.723" v="70"/>
          <ac:picMkLst>
            <pc:docMk/>
            <pc:sldMk cId="3955896480" sldId="266"/>
            <ac:picMk id="10" creationId="{A81951B4-1FC2-4189-8AF4-EDD64E48543A}"/>
          </ac:picMkLst>
        </pc:picChg>
        <pc:picChg chg="add del mod ord">
          <ac:chgData name="Leonie Smith" userId="fed1330f33f5650e" providerId="LiveId" clId="{A9A03EC9-870A-49CE-9AB0-C2ADFBD2A4BD}" dt="2023-10-25T08:34:30.502" v="71"/>
          <ac:picMkLst>
            <pc:docMk/>
            <pc:sldMk cId="3955896480" sldId="266"/>
            <ac:picMk id="13" creationId="{199F6706-DDDF-1264-6D49-38F7D2F135D2}"/>
          </ac:picMkLst>
        </pc:picChg>
        <pc:picChg chg="add mod">
          <ac:chgData name="Leonie Smith" userId="fed1330f33f5650e" providerId="LiveId" clId="{A9A03EC9-870A-49CE-9AB0-C2ADFBD2A4BD}" dt="2023-10-25T08:34:30.502" v="71"/>
          <ac:picMkLst>
            <pc:docMk/>
            <pc:sldMk cId="3955896480" sldId="266"/>
            <ac:picMk id="14" creationId="{077CAFA0-C461-067A-6A27-8E9FE1AF9361}"/>
          </ac:picMkLst>
        </pc:picChg>
      </pc:sldChg>
      <pc:sldChg chg="addSp delSp modSp mod modTransition modAnim">
        <pc:chgData name="Leonie Smith" userId="fed1330f33f5650e" providerId="LiveId" clId="{A9A03EC9-870A-49CE-9AB0-C2ADFBD2A4BD}" dt="2023-10-25T08:35:19.373" v="74"/>
        <pc:sldMkLst>
          <pc:docMk/>
          <pc:sldMk cId="1786802927" sldId="267"/>
        </pc:sldMkLst>
        <pc:picChg chg="del">
          <ac:chgData name="Leonie Smith" userId="fed1330f33f5650e" providerId="LiveId" clId="{A9A03EC9-870A-49CE-9AB0-C2ADFBD2A4BD}" dt="2023-10-25T08:35:10.493" v="73"/>
          <ac:picMkLst>
            <pc:docMk/>
            <pc:sldMk cId="1786802927" sldId="267"/>
            <ac:picMk id="2" creationId="{C44A178F-D42A-47CE-B032-A45371CDE36C}"/>
          </ac:picMkLst>
        </pc:picChg>
        <pc:picChg chg="add del mod">
          <ac:chgData name="Leonie Smith" userId="fed1330f33f5650e" providerId="LiveId" clId="{A9A03EC9-870A-49CE-9AB0-C2ADFBD2A4BD}" dt="2023-10-25T08:35:19.373" v="74"/>
          <ac:picMkLst>
            <pc:docMk/>
            <pc:sldMk cId="1786802927" sldId="267"/>
            <ac:picMk id="5" creationId="{A740F7D2-0CB9-900C-A425-45C0CB986287}"/>
          </ac:picMkLst>
        </pc:picChg>
        <pc:picChg chg="add mod">
          <ac:chgData name="Leonie Smith" userId="fed1330f33f5650e" providerId="LiveId" clId="{A9A03EC9-870A-49CE-9AB0-C2ADFBD2A4BD}" dt="2023-10-25T08:35:19.373" v="74"/>
          <ac:picMkLst>
            <pc:docMk/>
            <pc:sldMk cId="1786802927" sldId="267"/>
            <ac:picMk id="7" creationId="{F4964CCA-CEC7-6458-BF25-A2CCA1A8AC65}"/>
          </ac:picMkLst>
        </pc:picChg>
      </pc:sldChg>
      <pc:sldChg chg="addSp delSp modSp mod modTransition modAnim">
        <pc:chgData name="Leonie Smith" userId="fed1330f33f5650e" providerId="LiveId" clId="{A9A03EC9-870A-49CE-9AB0-C2ADFBD2A4BD}" dt="2023-10-25T08:36:29.121" v="80"/>
        <pc:sldMkLst>
          <pc:docMk/>
          <pc:sldMk cId="4053000739" sldId="268"/>
        </pc:sldMkLst>
        <pc:picChg chg="add del mod">
          <ac:chgData name="Leonie Smith" userId="fed1330f33f5650e" providerId="LiveId" clId="{A9A03EC9-870A-49CE-9AB0-C2ADFBD2A4BD}" dt="2023-10-25T08:36:06.691" v="77"/>
          <ac:picMkLst>
            <pc:docMk/>
            <pc:sldMk cId="4053000739" sldId="268"/>
            <ac:picMk id="3" creationId="{858FA8D7-C93D-77C8-3029-8629AE59B748}"/>
          </ac:picMkLst>
        </pc:picChg>
        <pc:picChg chg="del">
          <ac:chgData name="Leonie Smith" userId="fed1330f33f5650e" providerId="LiveId" clId="{A9A03EC9-870A-49CE-9AB0-C2ADFBD2A4BD}" dt="2023-10-25T08:35:58.094" v="76"/>
          <ac:picMkLst>
            <pc:docMk/>
            <pc:sldMk cId="4053000739" sldId="268"/>
            <ac:picMk id="5" creationId="{6EACBBA5-4FC3-4E75-BA54-D5E9D1E11B87}"/>
          </ac:picMkLst>
        </pc:picChg>
        <pc:picChg chg="add del mod">
          <ac:chgData name="Leonie Smith" userId="fed1330f33f5650e" providerId="LiveId" clId="{A9A03EC9-870A-49CE-9AB0-C2ADFBD2A4BD}" dt="2023-10-25T08:36:11.726" v="79"/>
          <ac:picMkLst>
            <pc:docMk/>
            <pc:sldMk cId="4053000739" sldId="268"/>
            <ac:picMk id="7" creationId="{0C1774DB-E3DF-1267-3ADB-9B48B8636D9B}"/>
          </ac:picMkLst>
        </pc:picChg>
        <pc:picChg chg="add del mod ord">
          <ac:chgData name="Leonie Smith" userId="fed1330f33f5650e" providerId="LiveId" clId="{A9A03EC9-870A-49CE-9AB0-C2ADFBD2A4BD}" dt="2023-10-25T08:36:29.121" v="80"/>
          <ac:picMkLst>
            <pc:docMk/>
            <pc:sldMk cId="4053000739" sldId="268"/>
            <ac:picMk id="10" creationId="{A5FFD507-4F7C-5CC3-4034-A21AF08F8793}"/>
          </ac:picMkLst>
        </pc:picChg>
        <pc:picChg chg="add mod">
          <ac:chgData name="Leonie Smith" userId="fed1330f33f5650e" providerId="LiveId" clId="{A9A03EC9-870A-49CE-9AB0-C2ADFBD2A4BD}" dt="2023-10-25T08:36:29.121" v="80"/>
          <ac:picMkLst>
            <pc:docMk/>
            <pc:sldMk cId="4053000739" sldId="268"/>
            <ac:picMk id="11" creationId="{03CADBCF-FA08-B771-E1C5-85343732FABC}"/>
          </ac:picMkLst>
        </pc:picChg>
      </pc:sldChg>
      <pc:sldChg chg="addSp delSp modSp mod modTransition modAnim">
        <pc:chgData name="Leonie Smith" userId="fed1330f33f5650e" providerId="LiveId" clId="{A9A03EC9-870A-49CE-9AB0-C2ADFBD2A4BD}" dt="2023-10-25T08:37:39.124" v="86"/>
        <pc:sldMkLst>
          <pc:docMk/>
          <pc:sldMk cId="3097559617" sldId="269"/>
        </pc:sldMkLst>
        <pc:picChg chg="add del mod">
          <ac:chgData name="Leonie Smith" userId="fed1330f33f5650e" providerId="LiveId" clId="{A9A03EC9-870A-49CE-9AB0-C2ADFBD2A4BD}" dt="2023-10-25T08:37:23.883" v="83"/>
          <ac:picMkLst>
            <pc:docMk/>
            <pc:sldMk cId="3097559617" sldId="269"/>
            <ac:picMk id="3" creationId="{F02B9457-8ACB-2698-2DB5-0784222612CE}"/>
          </ac:picMkLst>
        </pc:picChg>
        <pc:picChg chg="del">
          <ac:chgData name="Leonie Smith" userId="fed1330f33f5650e" providerId="LiveId" clId="{A9A03EC9-870A-49CE-9AB0-C2ADFBD2A4BD}" dt="2023-10-25T08:37:17.265" v="82"/>
          <ac:picMkLst>
            <pc:docMk/>
            <pc:sldMk cId="3097559617" sldId="269"/>
            <ac:picMk id="5" creationId="{EE7EB71A-C016-402F-957C-1A4ADFC9B7DF}"/>
          </ac:picMkLst>
        </pc:picChg>
        <pc:picChg chg="add del mod">
          <ac:chgData name="Leonie Smith" userId="fed1330f33f5650e" providerId="LiveId" clId="{A9A03EC9-870A-49CE-9AB0-C2ADFBD2A4BD}" dt="2023-10-25T08:37:28.135" v="85"/>
          <ac:picMkLst>
            <pc:docMk/>
            <pc:sldMk cId="3097559617" sldId="269"/>
            <ac:picMk id="7" creationId="{6BFF3CAD-58DA-0EA1-AFFF-2AD759074901}"/>
          </ac:picMkLst>
        </pc:picChg>
        <pc:picChg chg="add del mod ord">
          <ac:chgData name="Leonie Smith" userId="fed1330f33f5650e" providerId="LiveId" clId="{A9A03EC9-870A-49CE-9AB0-C2ADFBD2A4BD}" dt="2023-10-25T08:37:39.124" v="86"/>
          <ac:picMkLst>
            <pc:docMk/>
            <pc:sldMk cId="3097559617" sldId="269"/>
            <ac:picMk id="10" creationId="{4F656ED7-58E9-03CC-D5B9-15D7F80BC22A}"/>
          </ac:picMkLst>
        </pc:picChg>
        <pc:picChg chg="add mod">
          <ac:chgData name="Leonie Smith" userId="fed1330f33f5650e" providerId="LiveId" clId="{A9A03EC9-870A-49CE-9AB0-C2ADFBD2A4BD}" dt="2023-10-25T08:37:39.124" v="86"/>
          <ac:picMkLst>
            <pc:docMk/>
            <pc:sldMk cId="3097559617" sldId="269"/>
            <ac:picMk id="11" creationId="{EA69EBAF-FCCE-BE87-4698-C089061291AA}"/>
          </ac:picMkLst>
        </pc:picChg>
      </pc:sldChg>
      <pc:sldChg chg="addSp delSp modSp mod modTransition modAnim modNotesTx">
        <pc:chgData name="Leonie Smith" userId="fed1330f33f5650e" providerId="LiveId" clId="{A9A03EC9-870A-49CE-9AB0-C2ADFBD2A4BD}" dt="2023-10-27T07:12:02.551" v="102" actId="20577"/>
        <pc:sldMkLst>
          <pc:docMk/>
          <pc:sldMk cId="3916669574" sldId="277"/>
        </pc:sldMkLst>
        <pc:picChg chg="del">
          <ac:chgData name="Leonie Smith" userId="fed1330f33f5650e" providerId="LiveId" clId="{A9A03EC9-870A-49CE-9AB0-C2ADFBD2A4BD}" dt="2023-10-25T08:14:05.923" v="1"/>
          <ac:picMkLst>
            <pc:docMk/>
            <pc:sldMk cId="3916669574" sldId="277"/>
            <ac:picMk id="4" creationId="{A862DF87-4065-483A-9BEB-1BF8AACF86DD}"/>
          </ac:picMkLst>
        </pc:picChg>
        <pc:picChg chg="add del mod">
          <ac:chgData name="Leonie Smith" userId="fed1330f33f5650e" providerId="LiveId" clId="{A9A03EC9-870A-49CE-9AB0-C2ADFBD2A4BD}" dt="2023-10-25T08:14:12.290" v="2"/>
          <ac:picMkLst>
            <pc:docMk/>
            <pc:sldMk cId="3916669574" sldId="277"/>
            <ac:picMk id="7" creationId="{95747869-DFA1-C44D-B8EB-F67DD5738DC4}"/>
          </ac:picMkLst>
        </pc:picChg>
        <pc:picChg chg="add mod">
          <ac:chgData name="Leonie Smith" userId="fed1330f33f5650e" providerId="LiveId" clId="{A9A03EC9-870A-49CE-9AB0-C2ADFBD2A4BD}" dt="2023-10-25T08:14:12.290" v="2"/>
          <ac:picMkLst>
            <pc:docMk/>
            <pc:sldMk cId="3916669574" sldId="277"/>
            <ac:picMk id="8" creationId="{3B1847EA-256A-15BE-94DF-8F4E11E427F5}"/>
          </ac:picMkLst>
        </pc:picChg>
      </pc:sldChg>
    </pc:docChg>
  </pc:docChgLst>
  <pc:docChgLst>
    <pc:chgData name="Leonie Smith" userId="fed1330f33f5650e" providerId="LiveId" clId="{A6B82CC4-336B-4A50-9A9F-A6919E8DBF31}"/>
    <pc:docChg chg="undo custSel addSld delSld modSld sldOrd">
      <pc:chgData name="Leonie Smith" userId="fed1330f33f5650e" providerId="LiveId" clId="{A6B82CC4-336B-4A50-9A9F-A6919E8DBF31}" dt="2022-03-02T10:57:34.795" v="274" actId="14100"/>
      <pc:docMkLst>
        <pc:docMk/>
      </pc:docMkLst>
      <pc:sldChg chg="addSp delSp modSp mod">
        <pc:chgData name="Leonie Smith" userId="fed1330f33f5650e" providerId="LiveId" clId="{A6B82CC4-336B-4A50-9A9F-A6919E8DBF31}" dt="2022-02-10T07:06:49.648" v="19" actId="113"/>
        <pc:sldMkLst>
          <pc:docMk/>
          <pc:sldMk cId="1018574621" sldId="257"/>
        </pc:sldMkLst>
        <pc:spChg chg="mod">
          <ac:chgData name="Leonie Smith" userId="fed1330f33f5650e" providerId="LiveId" clId="{A6B82CC4-336B-4A50-9A9F-A6919E8DBF31}" dt="2022-02-10T07:06:49.648" v="19" actId="113"/>
          <ac:spMkLst>
            <pc:docMk/>
            <pc:sldMk cId="1018574621" sldId="257"/>
            <ac:spMk id="6" creationId="{416C064E-628E-47C0-A712-DB178FE9901E}"/>
          </ac:spMkLst>
        </pc:spChg>
        <pc:picChg chg="add del mod">
          <ac:chgData name="Leonie Smith" userId="fed1330f33f5650e" providerId="LiveId" clId="{A6B82CC4-336B-4A50-9A9F-A6919E8DBF31}" dt="2022-02-10T06:39:11.563" v="9"/>
          <ac:picMkLst>
            <pc:docMk/>
            <pc:sldMk cId="1018574621" sldId="257"/>
            <ac:picMk id="2" creationId="{EF91C8CC-A5F2-4877-9A0B-75D38AD156DF}"/>
          </ac:picMkLst>
        </pc:picChg>
        <pc:picChg chg="add mod">
          <ac:chgData name="Leonie Smith" userId="fed1330f33f5650e" providerId="LiveId" clId="{A6B82CC4-336B-4A50-9A9F-A6919E8DBF31}" dt="2022-02-10T06:39:11.563" v="9"/>
          <ac:picMkLst>
            <pc:docMk/>
            <pc:sldMk cId="1018574621" sldId="257"/>
            <ac:picMk id="3" creationId="{E2C18366-BA61-4CA2-BDB3-D3D4F98BD1BD}"/>
          </ac:picMkLst>
        </pc:picChg>
        <pc:picChg chg="del">
          <ac:chgData name="Leonie Smith" userId="fed1330f33f5650e" providerId="LiveId" clId="{A6B82CC4-336B-4A50-9A9F-A6919E8DBF31}" dt="2022-02-10T06:38:46.306" v="8"/>
          <ac:picMkLst>
            <pc:docMk/>
            <pc:sldMk cId="1018574621" sldId="257"/>
            <ac:picMk id="8" creationId="{BA4C4373-902F-4B89-963C-FCD6AF92B9E3}"/>
          </ac:picMkLst>
        </pc:picChg>
      </pc:sldChg>
      <pc:sldChg chg="modSp mod">
        <pc:chgData name="Leonie Smith" userId="fed1330f33f5650e" providerId="LiveId" clId="{A6B82CC4-336B-4A50-9A9F-A6919E8DBF31}" dt="2022-02-10T07:07:05.466" v="29" actId="403"/>
        <pc:sldMkLst>
          <pc:docMk/>
          <pc:sldMk cId="525752733" sldId="258"/>
        </pc:sldMkLst>
        <pc:spChg chg="mod">
          <ac:chgData name="Leonie Smith" userId="fed1330f33f5650e" providerId="LiveId" clId="{A6B82CC4-336B-4A50-9A9F-A6919E8DBF31}" dt="2022-02-10T07:07:05.466" v="29" actId="403"/>
          <ac:spMkLst>
            <pc:docMk/>
            <pc:sldMk cId="525752733" sldId="258"/>
            <ac:spMk id="6" creationId="{416C064E-628E-47C0-A712-DB178FE9901E}"/>
          </ac:spMkLst>
        </pc:spChg>
      </pc:sldChg>
      <pc:sldChg chg="modSp mod">
        <pc:chgData name="Leonie Smith" userId="fed1330f33f5650e" providerId="LiveId" clId="{A6B82CC4-336B-4A50-9A9F-A6919E8DBF31}" dt="2022-02-10T07:07:20.990" v="39" actId="403"/>
        <pc:sldMkLst>
          <pc:docMk/>
          <pc:sldMk cId="3459794170" sldId="259"/>
        </pc:sldMkLst>
        <pc:spChg chg="mod">
          <ac:chgData name="Leonie Smith" userId="fed1330f33f5650e" providerId="LiveId" clId="{A6B82CC4-336B-4A50-9A9F-A6919E8DBF31}" dt="2022-02-10T07:07:20.990" v="39" actId="403"/>
          <ac:spMkLst>
            <pc:docMk/>
            <pc:sldMk cId="3459794170" sldId="259"/>
            <ac:spMk id="6" creationId="{416C064E-628E-47C0-A712-DB178FE9901E}"/>
          </ac:spMkLst>
        </pc:spChg>
      </pc:sldChg>
      <pc:sldChg chg="addSp delSp modSp mod">
        <pc:chgData name="Leonie Smith" userId="fed1330f33f5650e" providerId="LiveId" clId="{A6B82CC4-336B-4A50-9A9F-A6919E8DBF31}" dt="2022-02-10T08:28:13.510" v="144"/>
        <pc:sldMkLst>
          <pc:docMk/>
          <pc:sldMk cId="1204998267" sldId="260"/>
        </pc:sldMkLst>
        <pc:spChg chg="mod">
          <ac:chgData name="Leonie Smith" userId="fed1330f33f5650e" providerId="LiveId" clId="{A6B82CC4-336B-4A50-9A9F-A6919E8DBF31}" dt="2022-02-10T07:07:37.552" v="51" actId="403"/>
          <ac:spMkLst>
            <pc:docMk/>
            <pc:sldMk cId="1204998267" sldId="260"/>
            <ac:spMk id="6" creationId="{416C064E-628E-47C0-A712-DB178FE9901E}"/>
          </ac:spMkLst>
        </pc:spChg>
        <pc:picChg chg="add del mod">
          <ac:chgData name="Leonie Smith" userId="fed1330f33f5650e" providerId="LiveId" clId="{A6B82CC4-336B-4A50-9A9F-A6919E8DBF31}" dt="2022-02-10T08:28:13.510" v="144"/>
          <ac:picMkLst>
            <pc:docMk/>
            <pc:sldMk cId="1204998267" sldId="260"/>
            <ac:picMk id="2" creationId="{3041CB71-033E-4596-B455-E00E13C73DD7}"/>
          </ac:picMkLst>
        </pc:picChg>
        <pc:picChg chg="del">
          <ac:chgData name="Leonie Smith" userId="fed1330f33f5650e" providerId="LiveId" clId="{A6B82CC4-336B-4A50-9A9F-A6919E8DBF31}" dt="2022-02-10T08:27:58.905" v="143"/>
          <ac:picMkLst>
            <pc:docMk/>
            <pc:sldMk cId="1204998267" sldId="260"/>
            <ac:picMk id="3" creationId="{B29600AD-532E-4B42-A4F8-222B8E0B213F}"/>
          </ac:picMkLst>
        </pc:picChg>
        <pc:picChg chg="add mod">
          <ac:chgData name="Leonie Smith" userId="fed1330f33f5650e" providerId="LiveId" clId="{A6B82CC4-336B-4A50-9A9F-A6919E8DBF31}" dt="2022-02-10T08:28:13.510" v="144"/>
          <ac:picMkLst>
            <pc:docMk/>
            <pc:sldMk cId="1204998267" sldId="260"/>
            <ac:picMk id="5" creationId="{08186FE7-C5A0-4076-9B7E-1771A2DDE53C}"/>
          </ac:picMkLst>
        </pc:picChg>
      </pc:sldChg>
      <pc:sldChg chg="modSp mod">
        <pc:chgData name="Leonie Smith" userId="fed1330f33f5650e" providerId="LiveId" clId="{A6B82CC4-336B-4A50-9A9F-A6919E8DBF31}" dt="2022-02-10T07:07:52.611" v="61" actId="403"/>
        <pc:sldMkLst>
          <pc:docMk/>
          <pc:sldMk cId="3728152200" sldId="261"/>
        </pc:sldMkLst>
        <pc:spChg chg="mod">
          <ac:chgData name="Leonie Smith" userId="fed1330f33f5650e" providerId="LiveId" clId="{A6B82CC4-336B-4A50-9A9F-A6919E8DBF31}" dt="2022-02-10T07:07:52.611" v="61" actId="403"/>
          <ac:spMkLst>
            <pc:docMk/>
            <pc:sldMk cId="3728152200" sldId="261"/>
            <ac:spMk id="6" creationId="{416C064E-628E-47C0-A712-DB178FE9901E}"/>
          </ac:spMkLst>
        </pc:spChg>
      </pc:sldChg>
      <pc:sldChg chg="addSp delSp modSp mod">
        <pc:chgData name="Leonie Smith" userId="fed1330f33f5650e" providerId="LiveId" clId="{A6B82CC4-336B-4A50-9A9F-A6919E8DBF31}" dt="2022-02-10T08:34:58.226" v="153"/>
        <pc:sldMkLst>
          <pc:docMk/>
          <pc:sldMk cId="3350226380" sldId="262"/>
        </pc:sldMkLst>
        <pc:spChg chg="mod">
          <ac:chgData name="Leonie Smith" userId="fed1330f33f5650e" providerId="LiveId" clId="{A6B82CC4-336B-4A50-9A9F-A6919E8DBF31}" dt="2022-02-10T07:08:05.582" v="71" actId="403"/>
          <ac:spMkLst>
            <pc:docMk/>
            <pc:sldMk cId="3350226380" sldId="262"/>
            <ac:spMk id="6" creationId="{416C064E-628E-47C0-A712-DB178FE9901E}"/>
          </ac:spMkLst>
        </pc:spChg>
        <pc:picChg chg="add del mod">
          <ac:chgData name="Leonie Smith" userId="fed1330f33f5650e" providerId="LiveId" clId="{A6B82CC4-336B-4A50-9A9F-A6919E8DBF31}" dt="2022-02-10T08:30:39.511" v="146"/>
          <ac:picMkLst>
            <pc:docMk/>
            <pc:sldMk cId="3350226380" sldId="262"/>
            <ac:picMk id="2" creationId="{75A5240C-BEC8-46B0-B799-FE6CEE8C78FC}"/>
          </ac:picMkLst>
        </pc:picChg>
        <pc:picChg chg="add del mod">
          <ac:chgData name="Leonie Smith" userId="fed1330f33f5650e" providerId="LiveId" clId="{A6B82CC4-336B-4A50-9A9F-A6919E8DBF31}" dt="2022-02-10T08:30:53.856" v="147"/>
          <ac:picMkLst>
            <pc:docMk/>
            <pc:sldMk cId="3350226380" sldId="262"/>
            <ac:picMk id="3" creationId="{A452C88D-D281-46C6-8C31-A1A742E58114}"/>
          </ac:picMkLst>
        </pc:picChg>
        <pc:picChg chg="del">
          <ac:chgData name="Leonie Smith" userId="fed1330f33f5650e" providerId="LiveId" clId="{A6B82CC4-336B-4A50-9A9F-A6919E8DBF31}" dt="2022-02-10T08:30:27.126" v="145"/>
          <ac:picMkLst>
            <pc:docMk/>
            <pc:sldMk cId="3350226380" sldId="262"/>
            <ac:picMk id="5" creationId="{F0B25FE4-1F2E-4B06-A664-332E8EC397FB}"/>
          </ac:picMkLst>
        </pc:picChg>
        <pc:picChg chg="add del mod">
          <ac:chgData name="Leonie Smith" userId="fed1330f33f5650e" providerId="LiveId" clId="{A6B82CC4-336B-4A50-9A9F-A6919E8DBF31}" dt="2022-02-10T08:31:40.860" v="148"/>
          <ac:picMkLst>
            <pc:docMk/>
            <pc:sldMk cId="3350226380" sldId="262"/>
            <ac:picMk id="7" creationId="{4D9BC5BD-C723-4F6A-A6B7-A4B07FB45523}"/>
          </ac:picMkLst>
        </pc:picChg>
        <pc:picChg chg="add del mod">
          <ac:chgData name="Leonie Smith" userId="fed1330f33f5650e" providerId="LiveId" clId="{A6B82CC4-336B-4A50-9A9F-A6919E8DBF31}" dt="2022-02-10T08:32:05.724" v="149"/>
          <ac:picMkLst>
            <pc:docMk/>
            <pc:sldMk cId="3350226380" sldId="262"/>
            <ac:picMk id="8" creationId="{276BCBB4-D559-4B01-8BDE-773489EA39D9}"/>
          </ac:picMkLst>
        </pc:picChg>
        <pc:picChg chg="add del mod">
          <ac:chgData name="Leonie Smith" userId="fed1330f33f5650e" providerId="LiveId" clId="{A6B82CC4-336B-4A50-9A9F-A6919E8DBF31}" dt="2022-02-10T08:33:11.472" v="150"/>
          <ac:picMkLst>
            <pc:docMk/>
            <pc:sldMk cId="3350226380" sldId="262"/>
            <ac:picMk id="9" creationId="{1A72D585-3CBD-487D-8DEC-2E1180C5F9A3}"/>
          </ac:picMkLst>
        </pc:picChg>
        <pc:picChg chg="add del mod">
          <ac:chgData name="Leonie Smith" userId="fed1330f33f5650e" providerId="LiveId" clId="{A6B82CC4-336B-4A50-9A9F-A6919E8DBF31}" dt="2022-02-10T08:33:59.497" v="152"/>
          <ac:picMkLst>
            <pc:docMk/>
            <pc:sldMk cId="3350226380" sldId="262"/>
            <ac:picMk id="10" creationId="{08ABD4D5-EF46-4B0F-BE4B-D34048508A25}"/>
          </ac:picMkLst>
        </pc:picChg>
        <pc:picChg chg="add del mod">
          <ac:chgData name="Leonie Smith" userId="fed1330f33f5650e" providerId="LiveId" clId="{A6B82CC4-336B-4A50-9A9F-A6919E8DBF31}" dt="2022-02-10T08:34:58.226" v="153"/>
          <ac:picMkLst>
            <pc:docMk/>
            <pc:sldMk cId="3350226380" sldId="262"/>
            <ac:picMk id="11" creationId="{94C63F65-CC5D-4B98-816B-EC1A0932DD21}"/>
          </ac:picMkLst>
        </pc:picChg>
        <pc:picChg chg="add mod">
          <ac:chgData name="Leonie Smith" userId="fed1330f33f5650e" providerId="LiveId" clId="{A6B82CC4-336B-4A50-9A9F-A6919E8DBF31}" dt="2022-02-10T08:34:58.226" v="153"/>
          <ac:picMkLst>
            <pc:docMk/>
            <pc:sldMk cId="3350226380" sldId="262"/>
            <ac:picMk id="12" creationId="{43B17267-219F-48FC-8D7E-40195D17A6C0}"/>
          </ac:picMkLst>
        </pc:picChg>
      </pc:sldChg>
      <pc:sldChg chg="addSp delSp modSp mod">
        <pc:chgData name="Leonie Smith" userId="fed1330f33f5650e" providerId="LiveId" clId="{A6B82CC4-336B-4A50-9A9F-A6919E8DBF31}" dt="2022-02-10T08:39:13.084" v="155"/>
        <pc:sldMkLst>
          <pc:docMk/>
          <pc:sldMk cId="814010234" sldId="263"/>
        </pc:sldMkLst>
        <pc:spChg chg="mod">
          <ac:chgData name="Leonie Smith" userId="fed1330f33f5650e" providerId="LiveId" clId="{A6B82CC4-336B-4A50-9A9F-A6919E8DBF31}" dt="2022-02-10T07:08:21.812" v="81" actId="404"/>
          <ac:spMkLst>
            <pc:docMk/>
            <pc:sldMk cId="814010234" sldId="263"/>
            <ac:spMk id="6" creationId="{416C064E-628E-47C0-A712-DB178FE9901E}"/>
          </ac:spMkLst>
        </pc:spChg>
        <pc:picChg chg="add del mod">
          <ac:chgData name="Leonie Smith" userId="fed1330f33f5650e" providerId="LiveId" clId="{A6B82CC4-336B-4A50-9A9F-A6919E8DBF31}" dt="2022-02-10T08:37:52.095" v="154"/>
          <ac:picMkLst>
            <pc:docMk/>
            <pc:sldMk cId="814010234" sldId="263"/>
            <ac:picMk id="2" creationId="{591983B6-CDA7-4896-9943-D181F19C490D}"/>
          </ac:picMkLst>
        </pc:picChg>
        <pc:picChg chg="del">
          <ac:chgData name="Leonie Smith" userId="fed1330f33f5650e" providerId="LiveId" clId="{A6B82CC4-336B-4A50-9A9F-A6919E8DBF31}" dt="2022-02-10T08:33:43.101" v="151"/>
          <ac:picMkLst>
            <pc:docMk/>
            <pc:sldMk cId="814010234" sldId="263"/>
            <ac:picMk id="3" creationId="{4E5BA6DA-7EDA-41BD-8F6E-46870EB9A935}"/>
          </ac:picMkLst>
        </pc:picChg>
        <pc:picChg chg="add del mod">
          <ac:chgData name="Leonie Smith" userId="fed1330f33f5650e" providerId="LiveId" clId="{A6B82CC4-336B-4A50-9A9F-A6919E8DBF31}" dt="2022-02-10T08:39:13.084" v="155"/>
          <ac:picMkLst>
            <pc:docMk/>
            <pc:sldMk cId="814010234" sldId="263"/>
            <ac:picMk id="5" creationId="{B965B7AF-42B8-47A8-A41E-947615F471FE}"/>
          </ac:picMkLst>
        </pc:picChg>
        <pc:picChg chg="add mod">
          <ac:chgData name="Leonie Smith" userId="fed1330f33f5650e" providerId="LiveId" clId="{A6B82CC4-336B-4A50-9A9F-A6919E8DBF31}" dt="2022-02-10T08:39:13.084" v="155"/>
          <ac:picMkLst>
            <pc:docMk/>
            <pc:sldMk cId="814010234" sldId="263"/>
            <ac:picMk id="7" creationId="{6B6F134C-1A66-4B2C-841C-5068379D430E}"/>
          </ac:picMkLst>
        </pc:picChg>
      </pc:sldChg>
      <pc:sldChg chg="addSp delSp modSp mod">
        <pc:chgData name="Leonie Smith" userId="fed1330f33f5650e" providerId="LiveId" clId="{A6B82CC4-336B-4A50-9A9F-A6919E8DBF31}" dt="2022-02-10T08:40:31.913" v="156"/>
        <pc:sldMkLst>
          <pc:docMk/>
          <pc:sldMk cId="302978315" sldId="264"/>
        </pc:sldMkLst>
        <pc:spChg chg="mod">
          <ac:chgData name="Leonie Smith" userId="fed1330f33f5650e" providerId="LiveId" clId="{A6B82CC4-336B-4A50-9A9F-A6919E8DBF31}" dt="2022-02-10T07:08:37.651" v="91" actId="403"/>
          <ac:spMkLst>
            <pc:docMk/>
            <pc:sldMk cId="302978315" sldId="264"/>
            <ac:spMk id="6" creationId="{416C064E-628E-47C0-A712-DB178FE9901E}"/>
          </ac:spMkLst>
        </pc:spChg>
        <pc:picChg chg="add mod">
          <ac:chgData name="Leonie Smith" userId="fed1330f33f5650e" providerId="LiveId" clId="{A6B82CC4-336B-4A50-9A9F-A6919E8DBF31}" dt="2022-02-10T08:40:31.913" v="156"/>
          <ac:picMkLst>
            <pc:docMk/>
            <pc:sldMk cId="302978315" sldId="264"/>
            <ac:picMk id="2" creationId="{2F18FE08-8A6E-45A3-BF65-177076B0616D}"/>
          </ac:picMkLst>
        </pc:picChg>
        <pc:picChg chg="del">
          <ac:chgData name="Leonie Smith" userId="fed1330f33f5650e" providerId="LiveId" clId="{A6B82CC4-336B-4A50-9A9F-A6919E8DBF31}" dt="2022-02-10T08:40:31.913" v="156"/>
          <ac:picMkLst>
            <pc:docMk/>
            <pc:sldMk cId="302978315" sldId="264"/>
            <ac:picMk id="3" creationId="{17330892-638F-41CA-B863-BCBE0371E8A4}"/>
          </ac:picMkLst>
        </pc:picChg>
      </pc:sldChg>
      <pc:sldChg chg="addSp delSp modSp mod">
        <pc:chgData name="Leonie Smith" userId="fed1330f33f5650e" providerId="LiveId" clId="{A6B82CC4-336B-4A50-9A9F-A6919E8DBF31}" dt="2022-02-10T08:42:53.875" v="159"/>
        <pc:sldMkLst>
          <pc:docMk/>
          <pc:sldMk cId="891345644" sldId="265"/>
        </pc:sldMkLst>
        <pc:spChg chg="mod">
          <ac:chgData name="Leonie Smith" userId="fed1330f33f5650e" providerId="LiveId" clId="{A6B82CC4-336B-4A50-9A9F-A6919E8DBF31}" dt="2022-02-10T07:08:57.572" v="102" actId="404"/>
          <ac:spMkLst>
            <pc:docMk/>
            <pc:sldMk cId="891345644" sldId="265"/>
            <ac:spMk id="6" creationId="{416C064E-628E-47C0-A712-DB178FE9901E}"/>
          </ac:spMkLst>
        </pc:spChg>
        <pc:picChg chg="add del mod">
          <ac:chgData name="Leonie Smith" userId="fed1330f33f5650e" providerId="LiveId" clId="{A6B82CC4-336B-4A50-9A9F-A6919E8DBF31}" dt="2022-02-10T08:42:09.466" v="158"/>
          <ac:picMkLst>
            <pc:docMk/>
            <pc:sldMk cId="891345644" sldId="265"/>
            <ac:picMk id="2" creationId="{240A55C6-3684-4D08-B760-80C31BAD386F}"/>
          </ac:picMkLst>
        </pc:picChg>
        <pc:picChg chg="add del mod">
          <ac:chgData name="Leonie Smith" userId="fed1330f33f5650e" providerId="LiveId" clId="{A6B82CC4-336B-4A50-9A9F-A6919E8DBF31}" dt="2022-02-10T08:42:53.875" v="159"/>
          <ac:picMkLst>
            <pc:docMk/>
            <pc:sldMk cId="891345644" sldId="265"/>
            <ac:picMk id="3" creationId="{F79CC5C8-7047-4D44-A3FB-71D032452DEC}"/>
          </ac:picMkLst>
        </pc:picChg>
        <pc:picChg chg="add mod">
          <ac:chgData name="Leonie Smith" userId="fed1330f33f5650e" providerId="LiveId" clId="{A6B82CC4-336B-4A50-9A9F-A6919E8DBF31}" dt="2022-02-10T08:42:53.875" v="159"/>
          <ac:picMkLst>
            <pc:docMk/>
            <pc:sldMk cId="891345644" sldId="265"/>
            <ac:picMk id="5" creationId="{93F9E089-9CEA-4FB9-987B-3DA7523E33EA}"/>
          </ac:picMkLst>
        </pc:picChg>
        <pc:picChg chg="del">
          <ac:chgData name="Leonie Smith" userId="fed1330f33f5650e" providerId="LiveId" clId="{A6B82CC4-336B-4A50-9A9F-A6919E8DBF31}" dt="2022-02-10T08:41:46.972" v="157"/>
          <ac:picMkLst>
            <pc:docMk/>
            <pc:sldMk cId="891345644" sldId="265"/>
            <ac:picMk id="8" creationId="{22032605-1C7F-4670-8842-BDB5C5FEA83D}"/>
          </ac:picMkLst>
        </pc:picChg>
      </pc:sldChg>
      <pc:sldChg chg="addSp delSp modSp mod">
        <pc:chgData name="Leonie Smith" userId="fed1330f33f5650e" providerId="LiveId" clId="{A6B82CC4-336B-4A50-9A9F-A6919E8DBF31}" dt="2022-02-10T08:45:33.256" v="163"/>
        <pc:sldMkLst>
          <pc:docMk/>
          <pc:sldMk cId="3955896480" sldId="266"/>
        </pc:sldMkLst>
        <pc:spChg chg="mod">
          <ac:chgData name="Leonie Smith" userId="fed1330f33f5650e" providerId="LiveId" clId="{A6B82CC4-336B-4A50-9A9F-A6919E8DBF31}" dt="2022-02-10T07:09:15.923" v="109" actId="403"/>
          <ac:spMkLst>
            <pc:docMk/>
            <pc:sldMk cId="3955896480" sldId="266"/>
            <ac:spMk id="6" creationId="{416C064E-628E-47C0-A712-DB178FE9901E}"/>
          </ac:spMkLst>
        </pc:spChg>
        <pc:picChg chg="add del mod">
          <ac:chgData name="Leonie Smith" userId="fed1330f33f5650e" providerId="LiveId" clId="{A6B82CC4-336B-4A50-9A9F-A6919E8DBF31}" dt="2022-02-10T08:44:56.837" v="161"/>
          <ac:picMkLst>
            <pc:docMk/>
            <pc:sldMk cId="3955896480" sldId="266"/>
            <ac:picMk id="2" creationId="{1A0AB806-8FAD-4661-9473-4B7E0EDB9611}"/>
          </ac:picMkLst>
        </pc:picChg>
        <pc:picChg chg="del">
          <ac:chgData name="Leonie Smith" userId="fed1330f33f5650e" providerId="LiveId" clId="{A6B82CC4-336B-4A50-9A9F-A6919E8DBF31}" dt="2022-02-10T08:44:27.039" v="160"/>
          <ac:picMkLst>
            <pc:docMk/>
            <pc:sldMk cId="3955896480" sldId="266"/>
            <ac:picMk id="3" creationId="{2F5E4F19-5C0D-4720-AF3B-BA708465B3FF}"/>
          </ac:picMkLst>
        </pc:picChg>
        <pc:picChg chg="add del mod">
          <ac:chgData name="Leonie Smith" userId="fed1330f33f5650e" providerId="LiveId" clId="{A6B82CC4-336B-4A50-9A9F-A6919E8DBF31}" dt="2022-02-10T08:45:12.280" v="162"/>
          <ac:picMkLst>
            <pc:docMk/>
            <pc:sldMk cId="3955896480" sldId="266"/>
            <ac:picMk id="5" creationId="{230AC322-0806-4C35-9BD6-B5EF04925596}"/>
          </ac:picMkLst>
        </pc:picChg>
        <pc:picChg chg="add del mod">
          <ac:chgData name="Leonie Smith" userId="fed1330f33f5650e" providerId="LiveId" clId="{A6B82CC4-336B-4A50-9A9F-A6919E8DBF31}" dt="2022-02-10T08:45:33.256" v="163"/>
          <ac:picMkLst>
            <pc:docMk/>
            <pc:sldMk cId="3955896480" sldId="266"/>
            <ac:picMk id="7" creationId="{469E74A1-242D-4E5A-A127-6BC12F19964E}"/>
          </ac:picMkLst>
        </pc:picChg>
        <pc:picChg chg="add mod">
          <ac:chgData name="Leonie Smith" userId="fed1330f33f5650e" providerId="LiveId" clId="{A6B82CC4-336B-4A50-9A9F-A6919E8DBF31}" dt="2022-02-10T08:45:33.256" v="163"/>
          <ac:picMkLst>
            <pc:docMk/>
            <pc:sldMk cId="3955896480" sldId="266"/>
            <ac:picMk id="8" creationId="{29ABAB1F-F8C7-4A82-90A8-E99F906AFF46}"/>
          </ac:picMkLst>
        </pc:picChg>
      </pc:sldChg>
      <pc:sldChg chg="addSp delSp modSp mod">
        <pc:chgData name="Leonie Smith" userId="fed1330f33f5650e" providerId="LiveId" clId="{A6B82CC4-336B-4A50-9A9F-A6919E8DBF31}" dt="2022-02-10T08:46:07.058" v="164"/>
        <pc:sldMkLst>
          <pc:docMk/>
          <pc:sldMk cId="1786802927" sldId="267"/>
        </pc:sldMkLst>
        <pc:spChg chg="mod">
          <ac:chgData name="Leonie Smith" userId="fed1330f33f5650e" providerId="LiveId" clId="{A6B82CC4-336B-4A50-9A9F-A6919E8DBF31}" dt="2022-02-10T07:09:36.451" v="110" actId="20577"/>
          <ac:spMkLst>
            <pc:docMk/>
            <pc:sldMk cId="1786802927" sldId="267"/>
            <ac:spMk id="4" creationId="{9A13E2D8-2F59-44C1-B1D2-79C300C26DD4}"/>
          </ac:spMkLst>
        </pc:spChg>
        <pc:spChg chg="mod">
          <ac:chgData name="Leonie Smith" userId="fed1330f33f5650e" providerId="LiveId" clId="{A6B82CC4-336B-4A50-9A9F-A6919E8DBF31}" dt="2022-02-10T07:09:49.476" v="120" actId="403"/>
          <ac:spMkLst>
            <pc:docMk/>
            <pc:sldMk cId="1786802927" sldId="267"/>
            <ac:spMk id="6" creationId="{416C064E-628E-47C0-A712-DB178FE9901E}"/>
          </ac:spMkLst>
        </pc:spChg>
        <pc:picChg chg="add mod">
          <ac:chgData name="Leonie Smith" userId="fed1330f33f5650e" providerId="LiveId" clId="{A6B82CC4-336B-4A50-9A9F-A6919E8DBF31}" dt="2022-02-10T08:46:07.058" v="164"/>
          <ac:picMkLst>
            <pc:docMk/>
            <pc:sldMk cId="1786802927" sldId="267"/>
            <ac:picMk id="2" creationId="{C44A178F-D42A-47CE-B032-A45371CDE36C}"/>
          </ac:picMkLst>
        </pc:picChg>
        <pc:picChg chg="del">
          <ac:chgData name="Leonie Smith" userId="fed1330f33f5650e" providerId="LiveId" clId="{A6B82CC4-336B-4A50-9A9F-A6919E8DBF31}" dt="2022-02-10T08:46:07.058" v="164"/>
          <ac:picMkLst>
            <pc:docMk/>
            <pc:sldMk cId="1786802927" sldId="267"/>
            <ac:picMk id="7" creationId="{490A82A2-DD12-4F47-8BAE-81B784D5E6CE}"/>
          </ac:picMkLst>
        </pc:picChg>
      </pc:sldChg>
      <pc:sldChg chg="addSp delSp modSp mod">
        <pc:chgData name="Leonie Smith" userId="fed1330f33f5650e" providerId="LiveId" clId="{A6B82CC4-336B-4A50-9A9F-A6919E8DBF31}" dt="2022-02-10T08:47:16.680" v="166"/>
        <pc:sldMkLst>
          <pc:docMk/>
          <pc:sldMk cId="4053000739" sldId="268"/>
        </pc:sldMkLst>
        <pc:spChg chg="mod">
          <ac:chgData name="Leonie Smith" userId="fed1330f33f5650e" providerId="LiveId" clId="{A6B82CC4-336B-4A50-9A9F-A6919E8DBF31}" dt="2022-02-10T07:10:05.163" v="130" actId="403"/>
          <ac:spMkLst>
            <pc:docMk/>
            <pc:sldMk cId="4053000739" sldId="268"/>
            <ac:spMk id="6" creationId="{416C064E-628E-47C0-A712-DB178FE9901E}"/>
          </ac:spMkLst>
        </pc:spChg>
        <pc:picChg chg="add del mod">
          <ac:chgData name="Leonie Smith" userId="fed1330f33f5650e" providerId="LiveId" clId="{A6B82CC4-336B-4A50-9A9F-A6919E8DBF31}" dt="2022-02-10T08:47:16.680" v="166"/>
          <ac:picMkLst>
            <pc:docMk/>
            <pc:sldMk cId="4053000739" sldId="268"/>
            <ac:picMk id="2" creationId="{BCEABEEE-EF74-4D48-B08E-AA7658803CD7}"/>
          </ac:picMkLst>
        </pc:picChg>
        <pc:picChg chg="del">
          <ac:chgData name="Leonie Smith" userId="fed1330f33f5650e" providerId="LiveId" clId="{A6B82CC4-336B-4A50-9A9F-A6919E8DBF31}" dt="2022-02-10T08:46:50.763" v="165"/>
          <ac:picMkLst>
            <pc:docMk/>
            <pc:sldMk cId="4053000739" sldId="268"/>
            <ac:picMk id="3" creationId="{7D29485F-FEA3-40DB-8F13-18771BC0A8EA}"/>
          </ac:picMkLst>
        </pc:picChg>
        <pc:picChg chg="add mod">
          <ac:chgData name="Leonie Smith" userId="fed1330f33f5650e" providerId="LiveId" clId="{A6B82CC4-336B-4A50-9A9F-A6919E8DBF31}" dt="2022-02-10T08:47:16.680" v="166"/>
          <ac:picMkLst>
            <pc:docMk/>
            <pc:sldMk cId="4053000739" sldId="268"/>
            <ac:picMk id="5" creationId="{6EACBBA5-4FC3-4E75-BA54-D5E9D1E11B87}"/>
          </ac:picMkLst>
        </pc:picChg>
      </pc:sldChg>
      <pc:sldChg chg="addSp delSp modSp mod">
        <pc:chgData name="Leonie Smith" userId="fed1330f33f5650e" providerId="LiveId" clId="{A6B82CC4-336B-4A50-9A9F-A6919E8DBF31}" dt="2022-02-10T08:54:16.107" v="168"/>
        <pc:sldMkLst>
          <pc:docMk/>
          <pc:sldMk cId="3097559617" sldId="269"/>
        </pc:sldMkLst>
        <pc:spChg chg="mod">
          <ac:chgData name="Leonie Smith" userId="fed1330f33f5650e" providerId="LiveId" clId="{A6B82CC4-336B-4A50-9A9F-A6919E8DBF31}" dt="2022-02-10T07:10:39.744" v="131" actId="20577"/>
          <ac:spMkLst>
            <pc:docMk/>
            <pc:sldMk cId="3097559617" sldId="269"/>
            <ac:spMk id="4" creationId="{9A13E2D8-2F59-44C1-B1D2-79C300C26DD4}"/>
          </ac:spMkLst>
        </pc:spChg>
        <pc:spChg chg="mod">
          <ac:chgData name="Leonie Smith" userId="fed1330f33f5650e" providerId="LiveId" clId="{A6B82CC4-336B-4A50-9A9F-A6919E8DBF31}" dt="2022-02-10T07:10:53.085" v="142" actId="403"/>
          <ac:spMkLst>
            <pc:docMk/>
            <pc:sldMk cId="3097559617" sldId="269"/>
            <ac:spMk id="6" creationId="{416C064E-628E-47C0-A712-DB178FE9901E}"/>
          </ac:spMkLst>
        </pc:spChg>
        <pc:picChg chg="del">
          <ac:chgData name="Leonie Smith" userId="fed1330f33f5650e" providerId="LiveId" clId="{A6B82CC4-336B-4A50-9A9F-A6919E8DBF31}" dt="2022-02-10T08:54:04.679" v="167"/>
          <ac:picMkLst>
            <pc:docMk/>
            <pc:sldMk cId="3097559617" sldId="269"/>
            <ac:picMk id="2" creationId="{4C8F0B3B-B214-4E71-87D4-6D07A385C4C5}"/>
          </ac:picMkLst>
        </pc:picChg>
        <pc:picChg chg="add del mod">
          <ac:chgData name="Leonie Smith" userId="fed1330f33f5650e" providerId="LiveId" clId="{A6B82CC4-336B-4A50-9A9F-A6919E8DBF31}" dt="2022-02-10T08:54:16.107" v="168"/>
          <ac:picMkLst>
            <pc:docMk/>
            <pc:sldMk cId="3097559617" sldId="269"/>
            <ac:picMk id="3" creationId="{42F8A6E9-2548-4760-A9F4-C2FF2BA681CB}"/>
          </ac:picMkLst>
        </pc:picChg>
        <pc:picChg chg="add mod">
          <ac:chgData name="Leonie Smith" userId="fed1330f33f5650e" providerId="LiveId" clId="{A6B82CC4-336B-4A50-9A9F-A6919E8DBF31}" dt="2022-02-10T08:54:16.107" v="168"/>
          <ac:picMkLst>
            <pc:docMk/>
            <pc:sldMk cId="3097559617" sldId="269"/>
            <ac:picMk id="5" creationId="{EE7EB71A-C016-402F-957C-1A4ADFC9B7DF}"/>
          </ac:picMkLst>
        </pc:picChg>
      </pc:sldChg>
      <pc:sldChg chg="addSp modSp mod ord">
        <pc:chgData name="Leonie Smith" userId="fed1330f33f5650e" providerId="LiveId" clId="{A6B82CC4-336B-4A50-9A9F-A6919E8DBF31}" dt="2022-03-02T10:57:02.802" v="271" actId="14100"/>
        <pc:sldMkLst>
          <pc:docMk/>
          <pc:sldMk cId="415415560" sldId="270"/>
        </pc:sldMkLst>
        <pc:picChg chg="add mod">
          <ac:chgData name="Leonie Smith" userId="fed1330f33f5650e" providerId="LiveId" clId="{A6B82CC4-336B-4A50-9A9F-A6919E8DBF31}" dt="2022-03-02T10:57:02.802" v="271" actId="14100"/>
          <ac:picMkLst>
            <pc:docMk/>
            <pc:sldMk cId="415415560" sldId="270"/>
            <ac:picMk id="3" creationId="{19AE7088-4FF7-430E-9695-900FDC79F824}"/>
          </ac:picMkLst>
        </pc:picChg>
      </pc:sldChg>
      <pc:sldChg chg="addSp modSp add del mod ord">
        <pc:chgData name="Leonie Smith" userId="fed1330f33f5650e" providerId="LiveId" clId="{A6B82CC4-336B-4A50-9A9F-A6919E8DBF31}" dt="2022-03-02T10:43:32.528" v="225" actId="14100"/>
        <pc:sldMkLst>
          <pc:docMk/>
          <pc:sldMk cId="4138472140" sldId="271"/>
        </pc:sldMkLst>
        <pc:picChg chg="add mod">
          <ac:chgData name="Leonie Smith" userId="fed1330f33f5650e" providerId="LiveId" clId="{A6B82CC4-336B-4A50-9A9F-A6919E8DBF31}" dt="2022-03-02T10:43:32.528" v="225" actId="14100"/>
          <ac:picMkLst>
            <pc:docMk/>
            <pc:sldMk cId="4138472140" sldId="271"/>
            <ac:picMk id="3" creationId="{A85C8DB5-800A-40AA-A6F2-0AE7E2CA3BDD}"/>
          </ac:picMkLst>
        </pc:picChg>
      </pc:sldChg>
      <pc:sldChg chg="addSp modSp add del mod">
        <pc:chgData name="Leonie Smith" userId="fed1330f33f5650e" providerId="LiveId" clId="{A6B82CC4-336B-4A50-9A9F-A6919E8DBF31}" dt="2022-03-02T10:57:34.795" v="274" actId="14100"/>
        <pc:sldMkLst>
          <pc:docMk/>
          <pc:sldMk cId="3074633053" sldId="272"/>
        </pc:sldMkLst>
        <pc:picChg chg="add mod">
          <ac:chgData name="Leonie Smith" userId="fed1330f33f5650e" providerId="LiveId" clId="{A6B82CC4-336B-4A50-9A9F-A6919E8DBF31}" dt="2022-03-02T10:57:34.795" v="274" actId="14100"/>
          <ac:picMkLst>
            <pc:docMk/>
            <pc:sldMk cId="3074633053" sldId="272"/>
            <ac:picMk id="3" creationId="{62871E9B-1BD3-43A4-B320-CF1371D48F20}"/>
          </ac:picMkLst>
        </pc:picChg>
      </pc:sldChg>
      <pc:sldChg chg="add del">
        <pc:chgData name="Leonie Smith" userId="fed1330f33f5650e" providerId="LiveId" clId="{A6B82CC4-336B-4A50-9A9F-A6919E8DBF31}" dt="2022-03-02T10:40:14.847" v="222" actId="47"/>
        <pc:sldMkLst>
          <pc:docMk/>
          <pc:sldMk cId="1780628248" sldId="273"/>
        </pc:sldMkLst>
      </pc:sldChg>
      <pc:sldChg chg="add del">
        <pc:chgData name="Leonie Smith" userId="fed1330f33f5650e" providerId="LiveId" clId="{A6B82CC4-336B-4A50-9A9F-A6919E8DBF31}" dt="2022-03-02T10:40:13.897" v="221" actId="47"/>
        <pc:sldMkLst>
          <pc:docMk/>
          <pc:sldMk cId="1680183773" sldId="274"/>
        </pc:sldMkLst>
      </pc:sldChg>
      <pc:sldChg chg="add del">
        <pc:chgData name="Leonie Smith" userId="fed1330f33f5650e" providerId="LiveId" clId="{A6B82CC4-336B-4A50-9A9F-A6919E8DBF31}" dt="2022-03-02T10:40:13.272" v="220" actId="47"/>
        <pc:sldMkLst>
          <pc:docMk/>
          <pc:sldMk cId="1750916314" sldId="275"/>
        </pc:sldMkLst>
      </pc:sldChg>
      <pc:sldChg chg="add del">
        <pc:chgData name="Leonie Smith" userId="fed1330f33f5650e" providerId="LiveId" clId="{A6B82CC4-336B-4A50-9A9F-A6919E8DBF31}" dt="2022-03-02T10:40:12.496" v="219" actId="47"/>
        <pc:sldMkLst>
          <pc:docMk/>
          <pc:sldMk cId="1705534036" sldId="276"/>
        </pc:sldMkLst>
      </pc:sldChg>
      <pc:sldChg chg="addSp modSp new mod ord">
        <pc:chgData name="Leonie Smith" userId="fed1330f33f5650e" providerId="LiveId" clId="{A6B82CC4-336B-4A50-9A9F-A6919E8DBF31}" dt="2022-02-10T06:37:23.880" v="7"/>
        <pc:sldMkLst>
          <pc:docMk/>
          <pc:sldMk cId="3916669574" sldId="277"/>
        </pc:sldMkLst>
        <pc:spChg chg="mod">
          <ac:chgData name="Leonie Smith" userId="fed1330f33f5650e" providerId="LiveId" clId="{A6B82CC4-336B-4A50-9A9F-A6919E8DBF31}" dt="2022-02-10T06:37:11.805" v="6" actId="20577"/>
          <ac:spMkLst>
            <pc:docMk/>
            <pc:sldMk cId="3916669574" sldId="277"/>
            <ac:spMk id="2" creationId="{CD917DAC-10BA-4E30-92CC-4A7E2E9F3144}"/>
          </ac:spMkLst>
        </pc:spChg>
        <pc:picChg chg="add mod">
          <ac:chgData name="Leonie Smith" userId="fed1330f33f5650e" providerId="LiveId" clId="{A6B82CC4-336B-4A50-9A9F-A6919E8DBF31}" dt="2022-02-10T06:37:23.880" v="7"/>
          <ac:picMkLst>
            <pc:docMk/>
            <pc:sldMk cId="3916669574" sldId="277"/>
            <ac:picMk id="4" creationId="{A862DF87-4065-483A-9BEB-1BF8AACF86DD}"/>
          </ac:picMkLst>
        </pc:picChg>
      </pc:sldChg>
      <pc:sldChg chg="addSp modSp new">
        <pc:chgData name="Leonie Smith" userId="fed1330f33f5650e" providerId="LiveId" clId="{A6B82CC4-336B-4A50-9A9F-A6919E8DBF31}" dt="2022-03-02T10:43:38.444" v="226"/>
        <pc:sldMkLst>
          <pc:docMk/>
          <pc:sldMk cId="1434534495" sldId="278"/>
        </pc:sldMkLst>
        <pc:picChg chg="add mod">
          <ac:chgData name="Leonie Smith" userId="fed1330f33f5650e" providerId="LiveId" clId="{A6B82CC4-336B-4A50-9A9F-A6919E8DBF31}" dt="2022-03-02T10:43:38.444" v="226"/>
          <ac:picMkLst>
            <pc:docMk/>
            <pc:sldMk cId="1434534495" sldId="278"/>
            <ac:picMk id="2" creationId="{C61ED346-AF43-45BA-B71C-CCDE7CD9A5E9}"/>
          </ac:picMkLst>
        </pc:picChg>
      </pc:sldChg>
      <pc:sldChg chg="addSp modSp add mod ord">
        <pc:chgData name="Leonie Smith" userId="fed1330f33f5650e" providerId="LiveId" clId="{A6B82CC4-336B-4A50-9A9F-A6919E8DBF31}" dt="2022-03-02T10:44:36.096" v="229" actId="14100"/>
        <pc:sldMkLst>
          <pc:docMk/>
          <pc:sldMk cId="1349246563" sldId="279"/>
        </pc:sldMkLst>
        <pc:picChg chg="add mod">
          <ac:chgData name="Leonie Smith" userId="fed1330f33f5650e" providerId="LiveId" clId="{A6B82CC4-336B-4A50-9A9F-A6919E8DBF31}" dt="2022-03-02T10:44:36.096" v="229" actId="14100"/>
          <ac:picMkLst>
            <pc:docMk/>
            <pc:sldMk cId="1349246563" sldId="279"/>
            <ac:picMk id="3" creationId="{9B593A3F-69B2-4338-B0FE-5315EE9A893B}"/>
          </ac:picMkLst>
        </pc:picChg>
      </pc:sldChg>
      <pc:sldChg chg="addSp modSp add mod ord">
        <pc:chgData name="Leonie Smith" userId="fed1330f33f5650e" providerId="LiveId" clId="{A6B82CC4-336B-4A50-9A9F-A6919E8DBF31}" dt="2022-03-02T10:45:53.692" v="232" actId="14100"/>
        <pc:sldMkLst>
          <pc:docMk/>
          <pc:sldMk cId="3212541545" sldId="280"/>
        </pc:sldMkLst>
        <pc:picChg chg="add mod">
          <ac:chgData name="Leonie Smith" userId="fed1330f33f5650e" providerId="LiveId" clId="{A6B82CC4-336B-4A50-9A9F-A6919E8DBF31}" dt="2022-03-02T10:45:53.692" v="232" actId="14100"/>
          <ac:picMkLst>
            <pc:docMk/>
            <pc:sldMk cId="3212541545" sldId="280"/>
            <ac:picMk id="3" creationId="{0ED7FABC-60B2-4A2C-BD30-227E3E93EBE2}"/>
          </ac:picMkLst>
        </pc:picChg>
      </pc:sldChg>
      <pc:sldChg chg="addSp delSp modSp add mod ord">
        <pc:chgData name="Leonie Smith" userId="fed1330f33f5650e" providerId="LiveId" clId="{A6B82CC4-336B-4A50-9A9F-A6919E8DBF31}" dt="2022-03-02T10:51:48.427" v="254" actId="14100"/>
        <pc:sldMkLst>
          <pc:docMk/>
          <pc:sldMk cId="3235332161" sldId="281"/>
        </pc:sldMkLst>
        <pc:picChg chg="add del mod">
          <ac:chgData name="Leonie Smith" userId="fed1330f33f5650e" providerId="LiveId" clId="{A6B82CC4-336B-4A50-9A9F-A6919E8DBF31}" dt="2022-03-02T10:51:15.164" v="250" actId="21"/>
          <ac:picMkLst>
            <pc:docMk/>
            <pc:sldMk cId="3235332161" sldId="281"/>
            <ac:picMk id="3" creationId="{4D838211-84A4-4A50-90F9-5B9FFD9675D7}"/>
          </ac:picMkLst>
        </pc:picChg>
        <pc:picChg chg="add mod">
          <ac:chgData name="Leonie Smith" userId="fed1330f33f5650e" providerId="LiveId" clId="{A6B82CC4-336B-4A50-9A9F-A6919E8DBF31}" dt="2022-03-02T10:51:48.427" v="254" actId="14100"/>
          <ac:picMkLst>
            <pc:docMk/>
            <pc:sldMk cId="3235332161" sldId="281"/>
            <ac:picMk id="5" creationId="{2BB61CB8-5E89-43C9-A5EE-A2622F7E4D91}"/>
          </ac:picMkLst>
        </pc:picChg>
      </pc:sldChg>
      <pc:sldChg chg="addSp delSp modSp add mod ord">
        <pc:chgData name="Leonie Smith" userId="fed1330f33f5650e" providerId="LiveId" clId="{A6B82CC4-336B-4A50-9A9F-A6919E8DBF31}" dt="2022-03-02T10:52:33.877" v="258" actId="14100"/>
        <pc:sldMkLst>
          <pc:docMk/>
          <pc:sldMk cId="4173375746" sldId="282"/>
        </pc:sldMkLst>
        <pc:picChg chg="add del mod">
          <ac:chgData name="Leonie Smith" userId="fed1330f33f5650e" providerId="LiveId" clId="{A6B82CC4-336B-4A50-9A9F-A6919E8DBF31}" dt="2022-03-02T10:52:01.968" v="255" actId="478"/>
          <ac:picMkLst>
            <pc:docMk/>
            <pc:sldMk cId="4173375746" sldId="282"/>
            <ac:picMk id="3" creationId="{DFDB5F19-B1F9-4B08-AAE2-90D564A0F1F2}"/>
          </ac:picMkLst>
        </pc:picChg>
        <pc:picChg chg="add mod">
          <ac:chgData name="Leonie Smith" userId="fed1330f33f5650e" providerId="LiveId" clId="{A6B82CC4-336B-4A50-9A9F-A6919E8DBF31}" dt="2022-03-02T10:52:33.877" v="258" actId="14100"/>
          <ac:picMkLst>
            <pc:docMk/>
            <pc:sldMk cId="4173375746" sldId="282"/>
            <ac:picMk id="5" creationId="{5C47394E-D930-456A-886B-987524176C8A}"/>
          </ac:picMkLst>
        </pc:picChg>
      </pc:sldChg>
      <pc:sldChg chg="addSp delSp modSp add mod ord">
        <pc:chgData name="Leonie Smith" userId="fed1330f33f5650e" providerId="LiveId" clId="{A6B82CC4-336B-4A50-9A9F-A6919E8DBF31}" dt="2022-03-02T10:49:21.012" v="246" actId="14100"/>
        <pc:sldMkLst>
          <pc:docMk/>
          <pc:sldMk cId="705071402" sldId="283"/>
        </pc:sldMkLst>
        <pc:picChg chg="add del mod">
          <ac:chgData name="Leonie Smith" userId="fed1330f33f5650e" providerId="LiveId" clId="{A6B82CC4-336B-4A50-9A9F-A6919E8DBF31}" dt="2022-03-02T10:48:25.166" v="242" actId="21"/>
          <ac:picMkLst>
            <pc:docMk/>
            <pc:sldMk cId="705071402" sldId="283"/>
            <ac:picMk id="3" creationId="{282F4E62-2357-48FA-9A8E-97488E0012B8}"/>
          </ac:picMkLst>
        </pc:picChg>
        <pc:picChg chg="add mod">
          <ac:chgData name="Leonie Smith" userId="fed1330f33f5650e" providerId="LiveId" clId="{A6B82CC4-336B-4A50-9A9F-A6919E8DBF31}" dt="2022-03-02T10:49:21.012" v="246" actId="14100"/>
          <ac:picMkLst>
            <pc:docMk/>
            <pc:sldMk cId="705071402" sldId="283"/>
            <ac:picMk id="5" creationId="{4209C37B-6025-4AC0-86DB-87D687447C28}"/>
          </ac:picMkLst>
        </pc:picChg>
      </pc:sldChg>
      <pc:sldChg chg="addSp modSp add ord">
        <pc:chgData name="Leonie Smith" userId="fed1330f33f5650e" providerId="LiveId" clId="{A6B82CC4-336B-4A50-9A9F-A6919E8DBF31}" dt="2022-03-02T10:48:28.574" v="243"/>
        <pc:sldMkLst>
          <pc:docMk/>
          <pc:sldMk cId="3481251347" sldId="284"/>
        </pc:sldMkLst>
        <pc:picChg chg="add mod">
          <ac:chgData name="Leonie Smith" userId="fed1330f33f5650e" providerId="LiveId" clId="{A6B82CC4-336B-4A50-9A9F-A6919E8DBF31}" dt="2022-03-02T10:48:28.574" v="243"/>
          <ac:picMkLst>
            <pc:docMk/>
            <pc:sldMk cId="3481251347" sldId="284"/>
            <ac:picMk id="2" creationId="{BDBB9DA6-65DA-4FFD-AD89-FAA0B8E06CA3}"/>
          </ac:picMkLst>
        </pc:picChg>
      </pc:sldChg>
      <pc:sldChg chg="addSp modSp add mod ord">
        <pc:chgData name="Leonie Smith" userId="fed1330f33f5650e" providerId="LiveId" clId="{A6B82CC4-336B-4A50-9A9F-A6919E8DBF31}" dt="2022-03-02T10:50:03.719" v="249" actId="14100"/>
        <pc:sldMkLst>
          <pc:docMk/>
          <pc:sldMk cId="4063627246" sldId="285"/>
        </pc:sldMkLst>
        <pc:picChg chg="add mod">
          <ac:chgData name="Leonie Smith" userId="fed1330f33f5650e" providerId="LiveId" clId="{A6B82CC4-336B-4A50-9A9F-A6919E8DBF31}" dt="2022-03-02T10:50:03.719" v="249" actId="14100"/>
          <ac:picMkLst>
            <pc:docMk/>
            <pc:sldMk cId="4063627246" sldId="285"/>
            <ac:picMk id="3" creationId="{EC79D035-413F-4B31-93BD-6A4A00AECDA6}"/>
          </ac:picMkLst>
        </pc:picChg>
      </pc:sldChg>
      <pc:sldChg chg="addSp modSp add ord">
        <pc:chgData name="Leonie Smith" userId="fed1330f33f5650e" providerId="LiveId" clId="{A6B82CC4-336B-4A50-9A9F-A6919E8DBF31}" dt="2022-03-02T10:51:19.822" v="251"/>
        <pc:sldMkLst>
          <pc:docMk/>
          <pc:sldMk cId="341370220" sldId="286"/>
        </pc:sldMkLst>
        <pc:picChg chg="add mod">
          <ac:chgData name="Leonie Smith" userId="fed1330f33f5650e" providerId="LiveId" clId="{A6B82CC4-336B-4A50-9A9F-A6919E8DBF31}" dt="2022-03-02T10:51:19.822" v="251"/>
          <ac:picMkLst>
            <pc:docMk/>
            <pc:sldMk cId="341370220" sldId="286"/>
            <ac:picMk id="2" creationId="{4557DE39-A0E5-4114-A4AA-51E844D2AB6A}"/>
          </ac:picMkLst>
        </pc:picChg>
      </pc:sldChg>
      <pc:sldChg chg="addSp modSp add mod ord">
        <pc:chgData name="Leonie Smith" userId="fed1330f33f5650e" providerId="LiveId" clId="{A6B82CC4-336B-4A50-9A9F-A6919E8DBF31}" dt="2022-03-02T10:53:10.704" v="261" actId="14100"/>
        <pc:sldMkLst>
          <pc:docMk/>
          <pc:sldMk cId="2168482267" sldId="287"/>
        </pc:sldMkLst>
        <pc:picChg chg="add mod">
          <ac:chgData name="Leonie Smith" userId="fed1330f33f5650e" providerId="LiveId" clId="{A6B82CC4-336B-4A50-9A9F-A6919E8DBF31}" dt="2022-03-02T10:53:10.704" v="261" actId="14100"/>
          <ac:picMkLst>
            <pc:docMk/>
            <pc:sldMk cId="2168482267" sldId="287"/>
            <ac:picMk id="3" creationId="{CD01F713-D458-4EFE-902F-07515516DF10}"/>
          </ac:picMkLst>
        </pc:picChg>
      </pc:sldChg>
      <pc:sldChg chg="addSp modSp add mod ord">
        <pc:chgData name="Leonie Smith" userId="fed1330f33f5650e" providerId="LiveId" clId="{A6B82CC4-336B-4A50-9A9F-A6919E8DBF31}" dt="2022-03-02T10:54:11.404" v="265" actId="1076"/>
        <pc:sldMkLst>
          <pc:docMk/>
          <pc:sldMk cId="731419595" sldId="288"/>
        </pc:sldMkLst>
        <pc:picChg chg="add mod">
          <ac:chgData name="Leonie Smith" userId="fed1330f33f5650e" providerId="LiveId" clId="{A6B82CC4-336B-4A50-9A9F-A6919E8DBF31}" dt="2022-03-02T10:54:11.404" v="265" actId="1076"/>
          <ac:picMkLst>
            <pc:docMk/>
            <pc:sldMk cId="731419595" sldId="288"/>
            <ac:picMk id="3" creationId="{C7063EA5-F41B-4D8E-A1ED-C7D3B90E708D}"/>
          </ac:picMkLst>
        </pc:picChg>
      </pc:sldChg>
      <pc:sldChg chg="addSp modSp add mod">
        <pc:chgData name="Leonie Smith" userId="fed1330f33f5650e" providerId="LiveId" clId="{A6B82CC4-336B-4A50-9A9F-A6919E8DBF31}" dt="2022-03-02T10:56:23.542" v="268" actId="14100"/>
        <pc:sldMkLst>
          <pc:docMk/>
          <pc:sldMk cId="4095012562" sldId="289"/>
        </pc:sldMkLst>
        <pc:picChg chg="add mod">
          <ac:chgData name="Leonie Smith" userId="fed1330f33f5650e" providerId="LiveId" clId="{A6B82CC4-336B-4A50-9A9F-A6919E8DBF31}" dt="2022-03-02T10:56:23.542" v="268" actId="14100"/>
          <ac:picMkLst>
            <pc:docMk/>
            <pc:sldMk cId="4095012562" sldId="289"/>
            <ac:picMk id="3" creationId="{10E4DCD9-F402-4649-A0F1-7BB02F32C73D}"/>
          </ac:picMkLst>
        </pc:picChg>
      </pc:sldChg>
    </pc:docChg>
  </pc:docChgLst>
  <pc:docChgLst>
    <pc:chgData name="Alfred Smith" userId="3c60a3631c0db8ad" providerId="LiveId" clId="{A69672F1-8EE9-41CD-8570-5D08E25CD07C}"/>
    <pc:docChg chg="undo redo custSel modSld">
      <pc:chgData name="Alfred Smith" userId="3c60a3631c0db8ad" providerId="LiveId" clId="{A69672F1-8EE9-41CD-8570-5D08E25CD07C}" dt="2024-06-27T10:04:05.914" v="34"/>
      <pc:docMkLst>
        <pc:docMk/>
      </pc:docMkLst>
      <pc:sldChg chg="modSp mod">
        <pc:chgData name="Alfred Smith" userId="3c60a3631c0db8ad" providerId="LiveId" clId="{A69672F1-8EE9-41CD-8570-5D08E25CD07C}" dt="2024-06-27T10:01:22.226" v="16"/>
        <pc:sldMkLst>
          <pc:docMk/>
          <pc:sldMk cId="1018574621" sldId="257"/>
        </pc:sldMkLst>
        <pc:spChg chg="mod">
          <ac:chgData name="Alfred Smith" userId="3c60a3631c0db8ad" providerId="LiveId" clId="{A69672F1-8EE9-41CD-8570-5D08E25CD07C}" dt="2024-06-27T09:53:18.259" v="3"/>
          <ac:spMkLst>
            <pc:docMk/>
            <pc:sldMk cId="1018574621" sldId="257"/>
            <ac:spMk id="4" creationId="{9A13E2D8-2F59-44C1-B1D2-79C300C26DD4}"/>
          </ac:spMkLst>
        </pc:spChg>
        <pc:spChg chg="mod">
          <ac:chgData name="Alfred Smith" userId="3c60a3631c0db8ad" providerId="LiveId" clId="{A69672F1-8EE9-41CD-8570-5D08E25CD07C}" dt="2024-06-27T10:01:22.226" v="16"/>
          <ac:spMkLst>
            <pc:docMk/>
            <pc:sldMk cId="1018574621" sldId="257"/>
            <ac:spMk id="6" creationId="{416C064E-628E-47C0-A712-DB178FE9901E}"/>
          </ac:spMkLst>
        </pc:spChg>
      </pc:sldChg>
      <pc:sldChg chg="modSp mod">
        <pc:chgData name="Alfred Smith" userId="3c60a3631c0db8ad" providerId="LiveId" clId="{A69672F1-8EE9-41CD-8570-5D08E25CD07C}" dt="2024-06-27T10:01:44.860" v="19" actId="404"/>
        <pc:sldMkLst>
          <pc:docMk/>
          <pc:sldMk cId="525752733" sldId="258"/>
        </pc:sldMkLst>
        <pc:spChg chg="mod">
          <ac:chgData name="Alfred Smith" userId="3c60a3631c0db8ad" providerId="LiveId" clId="{A69672F1-8EE9-41CD-8570-5D08E25CD07C}" dt="2024-06-27T09:53:36.002" v="4"/>
          <ac:spMkLst>
            <pc:docMk/>
            <pc:sldMk cId="525752733" sldId="258"/>
            <ac:spMk id="4" creationId="{9A13E2D8-2F59-44C1-B1D2-79C300C26DD4}"/>
          </ac:spMkLst>
        </pc:spChg>
        <pc:spChg chg="mod">
          <ac:chgData name="Alfred Smith" userId="3c60a3631c0db8ad" providerId="LiveId" clId="{A69672F1-8EE9-41CD-8570-5D08E25CD07C}" dt="2024-06-27T10:01:44.860" v="19" actId="404"/>
          <ac:spMkLst>
            <pc:docMk/>
            <pc:sldMk cId="525752733" sldId="258"/>
            <ac:spMk id="6" creationId="{416C064E-628E-47C0-A712-DB178FE9901E}"/>
          </ac:spMkLst>
        </pc:spChg>
      </pc:sldChg>
      <pc:sldChg chg="modSp mod">
        <pc:chgData name="Alfred Smith" userId="3c60a3631c0db8ad" providerId="LiveId" clId="{A69672F1-8EE9-41CD-8570-5D08E25CD07C}" dt="2024-06-27T10:01:59.631" v="20"/>
        <pc:sldMkLst>
          <pc:docMk/>
          <pc:sldMk cId="3459794170" sldId="259"/>
        </pc:sldMkLst>
        <pc:spChg chg="mod">
          <ac:chgData name="Alfred Smith" userId="3c60a3631c0db8ad" providerId="LiveId" clId="{A69672F1-8EE9-41CD-8570-5D08E25CD07C}" dt="2024-06-27T09:53:51.357" v="5"/>
          <ac:spMkLst>
            <pc:docMk/>
            <pc:sldMk cId="3459794170" sldId="259"/>
            <ac:spMk id="4" creationId="{9A13E2D8-2F59-44C1-B1D2-79C300C26DD4}"/>
          </ac:spMkLst>
        </pc:spChg>
        <pc:spChg chg="mod">
          <ac:chgData name="Alfred Smith" userId="3c60a3631c0db8ad" providerId="LiveId" clId="{A69672F1-8EE9-41CD-8570-5D08E25CD07C}" dt="2024-06-27T10:01:59.631" v="20"/>
          <ac:spMkLst>
            <pc:docMk/>
            <pc:sldMk cId="3459794170" sldId="259"/>
            <ac:spMk id="6" creationId="{416C064E-628E-47C0-A712-DB178FE9901E}"/>
          </ac:spMkLst>
        </pc:spChg>
      </pc:sldChg>
      <pc:sldChg chg="modSp mod">
        <pc:chgData name="Alfred Smith" userId="3c60a3631c0db8ad" providerId="LiveId" clId="{A69672F1-8EE9-41CD-8570-5D08E25CD07C}" dt="2024-06-27T10:02:14.078" v="22" actId="404"/>
        <pc:sldMkLst>
          <pc:docMk/>
          <pc:sldMk cId="1204998267" sldId="260"/>
        </pc:sldMkLst>
        <pc:spChg chg="mod">
          <ac:chgData name="Alfred Smith" userId="3c60a3631c0db8ad" providerId="LiveId" clId="{A69672F1-8EE9-41CD-8570-5D08E25CD07C}" dt="2024-06-27T10:02:14.078" v="22" actId="404"/>
          <ac:spMkLst>
            <pc:docMk/>
            <pc:sldMk cId="1204998267" sldId="260"/>
            <ac:spMk id="4" creationId="{9A13E2D8-2F59-44C1-B1D2-79C300C26DD4}"/>
          </ac:spMkLst>
        </pc:spChg>
        <pc:spChg chg="mod">
          <ac:chgData name="Alfred Smith" userId="3c60a3631c0db8ad" providerId="LiveId" clId="{A69672F1-8EE9-41CD-8570-5D08E25CD07C}" dt="2024-06-27T10:02:14.078" v="22" actId="404"/>
          <ac:spMkLst>
            <pc:docMk/>
            <pc:sldMk cId="1204998267" sldId="260"/>
            <ac:spMk id="6" creationId="{416C064E-628E-47C0-A712-DB178FE9901E}"/>
          </ac:spMkLst>
        </pc:spChg>
      </pc:sldChg>
      <pc:sldChg chg="modSp mod">
        <pc:chgData name="Alfred Smith" userId="3c60a3631c0db8ad" providerId="LiveId" clId="{A69672F1-8EE9-41CD-8570-5D08E25CD07C}" dt="2024-06-27T10:02:33.028" v="24" actId="404"/>
        <pc:sldMkLst>
          <pc:docMk/>
          <pc:sldMk cId="3728152200" sldId="261"/>
        </pc:sldMkLst>
        <pc:spChg chg="mod">
          <ac:chgData name="Alfred Smith" userId="3c60a3631c0db8ad" providerId="LiveId" clId="{A69672F1-8EE9-41CD-8570-5D08E25CD07C}" dt="2024-06-27T09:54:16.416" v="7"/>
          <ac:spMkLst>
            <pc:docMk/>
            <pc:sldMk cId="3728152200" sldId="261"/>
            <ac:spMk id="4" creationId="{9A13E2D8-2F59-44C1-B1D2-79C300C26DD4}"/>
          </ac:spMkLst>
        </pc:spChg>
        <pc:spChg chg="mod">
          <ac:chgData name="Alfred Smith" userId="3c60a3631c0db8ad" providerId="LiveId" clId="{A69672F1-8EE9-41CD-8570-5D08E25CD07C}" dt="2024-06-27T10:02:33.028" v="24" actId="404"/>
          <ac:spMkLst>
            <pc:docMk/>
            <pc:sldMk cId="3728152200" sldId="261"/>
            <ac:spMk id="6" creationId="{416C064E-628E-47C0-A712-DB178FE9901E}"/>
          </ac:spMkLst>
        </pc:spChg>
      </pc:sldChg>
      <pc:sldChg chg="modSp mod">
        <pc:chgData name="Alfred Smith" userId="3c60a3631c0db8ad" providerId="LiveId" clId="{A69672F1-8EE9-41CD-8570-5D08E25CD07C}" dt="2024-06-27T10:02:42.672" v="25"/>
        <pc:sldMkLst>
          <pc:docMk/>
          <pc:sldMk cId="3350226380" sldId="262"/>
        </pc:sldMkLst>
        <pc:spChg chg="mod">
          <ac:chgData name="Alfred Smith" userId="3c60a3631c0db8ad" providerId="LiveId" clId="{A69672F1-8EE9-41CD-8570-5D08E25CD07C}" dt="2024-06-27T09:54:25.549" v="8"/>
          <ac:spMkLst>
            <pc:docMk/>
            <pc:sldMk cId="3350226380" sldId="262"/>
            <ac:spMk id="4" creationId="{9A13E2D8-2F59-44C1-B1D2-79C300C26DD4}"/>
          </ac:spMkLst>
        </pc:spChg>
        <pc:spChg chg="mod">
          <ac:chgData name="Alfred Smith" userId="3c60a3631c0db8ad" providerId="LiveId" clId="{A69672F1-8EE9-41CD-8570-5D08E25CD07C}" dt="2024-06-27T10:02:42.672" v="25"/>
          <ac:spMkLst>
            <pc:docMk/>
            <pc:sldMk cId="3350226380" sldId="262"/>
            <ac:spMk id="6" creationId="{416C064E-628E-47C0-A712-DB178FE9901E}"/>
          </ac:spMkLst>
        </pc:spChg>
      </pc:sldChg>
      <pc:sldChg chg="modSp mod">
        <pc:chgData name="Alfred Smith" userId="3c60a3631c0db8ad" providerId="LiveId" clId="{A69672F1-8EE9-41CD-8570-5D08E25CD07C}" dt="2024-06-27T10:02:52.706" v="26"/>
        <pc:sldMkLst>
          <pc:docMk/>
          <pc:sldMk cId="814010234" sldId="263"/>
        </pc:sldMkLst>
        <pc:spChg chg="mod">
          <ac:chgData name="Alfred Smith" userId="3c60a3631c0db8ad" providerId="LiveId" clId="{A69672F1-8EE9-41CD-8570-5D08E25CD07C}" dt="2024-06-27T09:54:41.167" v="9"/>
          <ac:spMkLst>
            <pc:docMk/>
            <pc:sldMk cId="814010234" sldId="263"/>
            <ac:spMk id="4" creationId="{9A13E2D8-2F59-44C1-B1D2-79C300C26DD4}"/>
          </ac:spMkLst>
        </pc:spChg>
        <pc:spChg chg="mod">
          <ac:chgData name="Alfred Smith" userId="3c60a3631c0db8ad" providerId="LiveId" clId="{A69672F1-8EE9-41CD-8570-5D08E25CD07C}" dt="2024-06-27T10:02:52.706" v="26"/>
          <ac:spMkLst>
            <pc:docMk/>
            <pc:sldMk cId="814010234" sldId="263"/>
            <ac:spMk id="6" creationId="{416C064E-628E-47C0-A712-DB178FE9901E}"/>
          </ac:spMkLst>
        </pc:spChg>
      </pc:sldChg>
      <pc:sldChg chg="modSp mod">
        <pc:chgData name="Alfred Smith" userId="3c60a3631c0db8ad" providerId="LiveId" clId="{A69672F1-8EE9-41CD-8570-5D08E25CD07C}" dt="2024-06-27T10:03:03.855" v="27"/>
        <pc:sldMkLst>
          <pc:docMk/>
          <pc:sldMk cId="302978315" sldId="264"/>
        </pc:sldMkLst>
        <pc:spChg chg="mod">
          <ac:chgData name="Alfred Smith" userId="3c60a3631c0db8ad" providerId="LiveId" clId="{A69672F1-8EE9-41CD-8570-5D08E25CD07C}" dt="2024-06-27T09:54:51.417" v="10"/>
          <ac:spMkLst>
            <pc:docMk/>
            <pc:sldMk cId="302978315" sldId="264"/>
            <ac:spMk id="4" creationId="{9A13E2D8-2F59-44C1-B1D2-79C300C26DD4}"/>
          </ac:spMkLst>
        </pc:spChg>
        <pc:spChg chg="mod">
          <ac:chgData name="Alfred Smith" userId="3c60a3631c0db8ad" providerId="LiveId" clId="{A69672F1-8EE9-41CD-8570-5D08E25CD07C}" dt="2024-06-27T10:03:03.855" v="27"/>
          <ac:spMkLst>
            <pc:docMk/>
            <pc:sldMk cId="302978315" sldId="264"/>
            <ac:spMk id="6" creationId="{416C064E-628E-47C0-A712-DB178FE9901E}"/>
          </ac:spMkLst>
        </pc:spChg>
      </pc:sldChg>
      <pc:sldChg chg="modSp mod">
        <pc:chgData name="Alfred Smith" userId="3c60a3631c0db8ad" providerId="LiveId" clId="{A69672F1-8EE9-41CD-8570-5D08E25CD07C}" dt="2024-06-27T10:03:15.788" v="28"/>
        <pc:sldMkLst>
          <pc:docMk/>
          <pc:sldMk cId="891345644" sldId="265"/>
        </pc:sldMkLst>
        <pc:spChg chg="mod">
          <ac:chgData name="Alfred Smith" userId="3c60a3631c0db8ad" providerId="LiveId" clId="{A69672F1-8EE9-41CD-8570-5D08E25CD07C}" dt="2024-06-27T09:55:04.004" v="11"/>
          <ac:spMkLst>
            <pc:docMk/>
            <pc:sldMk cId="891345644" sldId="265"/>
            <ac:spMk id="4" creationId="{9A13E2D8-2F59-44C1-B1D2-79C300C26DD4}"/>
          </ac:spMkLst>
        </pc:spChg>
        <pc:spChg chg="mod">
          <ac:chgData name="Alfred Smith" userId="3c60a3631c0db8ad" providerId="LiveId" clId="{A69672F1-8EE9-41CD-8570-5D08E25CD07C}" dt="2024-06-27T10:03:15.788" v="28"/>
          <ac:spMkLst>
            <pc:docMk/>
            <pc:sldMk cId="891345644" sldId="265"/>
            <ac:spMk id="6" creationId="{416C064E-628E-47C0-A712-DB178FE9901E}"/>
          </ac:spMkLst>
        </pc:spChg>
      </pc:sldChg>
      <pc:sldChg chg="modSp mod">
        <pc:chgData name="Alfred Smith" userId="3c60a3631c0db8ad" providerId="LiveId" clId="{A69672F1-8EE9-41CD-8570-5D08E25CD07C}" dt="2024-06-27T10:03:29.895" v="31"/>
        <pc:sldMkLst>
          <pc:docMk/>
          <pc:sldMk cId="3955896480" sldId="266"/>
        </pc:sldMkLst>
        <pc:spChg chg="mod">
          <ac:chgData name="Alfred Smith" userId="3c60a3631c0db8ad" providerId="LiveId" clId="{A69672F1-8EE9-41CD-8570-5D08E25CD07C}" dt="2024-06-27T09:55:16.482" v="12"/>
          <ac:spMkLst>
            <pc:docMk/>
            <pc:sldMk cId="3955896480" sldId="266"/>
            <ac:spMk id="4" creationId="{9A13E2D8-2F59-44C1-B1D2-79C300C26DD4}"/>
          </ac:spMkLst>
        </pc:spChg>
        <pc:spChg chg="mod">
          <ac:chgData name="Alfred Smith" userId="3c60a3631c0db8ad" providerId="LiveId" clId="{A69672F1-8EE9-41CD-8570-5D08E25CD07C}" dt="2024-06-27T10:03:29.895" v="31"/>
          <ac:spMkLst>
            <pc:docMk/>
            <pc:sldMk cId="3955896480" sldId="266"/>
            <ac:spMk id="6" creationId="{416C064E-628E-47C0-A712-DB178FE9901E}"/>
          </ac:spMkLst>
        </pc:spChg>
      </pc:sldChg>
      <pc:sldChg chg="modSp mod">
        <pc:chgData name="Alfred Smith" userId="3c60a3631c0db8ad" providerId="LiveId" clId="{A69672F1-8EE9-41CD-8570-5D08E25CD07C}" dt="2024-06-27T10:03:41.234" v="32"/>
        <pc:sldMkLst>
          <pc:docMk/>
          <pc:sldMk cId="1786802927" sldId="267"/>
        </pc:sldMkLst>
        <pc:spChg chg="mod">
          <ac:chgData name="Alfred Smith" userId="3c60a3631c0db8ad" providerId="LiveId" clId="{A69672F1-8EE9-41CD-8570-5D08E25CD07C}" dt="2024-06-27T09:55:57.299" v="13"/>
          <ac:spMkLst>
            <pc:docMk/>
            <pc:sldMk cId="1786802927" sldId="267"/>
            <ac:spMk id="4" creationId="{9A13E2D8-2F59-44C1-B1D2-79C300C26DD4}"/>
          </ac:spMkLst>
        </pc:spChg>
        <pc:spChg chg="mod">
          <ac:chgData name="Alfred Smith" userId="3c60a3631c0db8ad" providerId="LiveId" clId="{A69672F1-8EE9-41CD-8570-5D08E25CD07C}" dt="2024-06-27T10:03:41.234" v="32"/>
          <ac:spMkLst>
            <pc:docMk/>
            <pc:sldMk cId="1786802927" sldId="267"/>
            <ac:spMk id="6" creationId="{416C064E-628E-47C0-A712-DB178FE9901E}"/>
          </ac:spMkLst>
        </pc:spChg>
      </pc:sldChg>
      <pc:sldChg chg="modSp mod">
        <pc:chgData name="Alfred Smith" userId="3c60a3631c0db8ad" providerId="LiveId" clId="{A69672F1-8EE9-41CD-8570-5D08E25CD07C}" dt="2024-06-27T10:03:53.995" v="33"/>
        <pc:sldMkLst>
          <pc:docMk/>
          <pc:sldMk cId="4053000739" sldId="268"/>
        </pc:sldMkLst>
        <pc:spChg chg="mod">
          <ac:chgData name="Alfred Smith" userId="3c60a3631c0db8ad" providerId="LiveId" clId="{A69672F1-8EE9-41CD-8570-5D08E25CD07C}" dt="2024-06-27T09:56:17.070" v="14"/>
          <ac:spMkLst>
            <pc:docMk/>
            <pc:sldMk cId="4053000739" sldId="268"/>
            <ac:spMk id="4" creationId="{9A13E2D8-2F59-44C1-B1D2-79C300C26DD4}"/>
          </ac:spMkLst>
        </pc:spChg>
        <pc:spChg chg="mod">
          <ac:chgData name="Alfred Smith" userId="3c60a3631c0db8ad" providerId="LiveId" clId="{A69672F1-8EE9-41CD-8570-5D08E25CD07C}" dt="2024-06-27T10:03:53.995" v="33"/>
          <ac:spMkLst>
            <pc:docMk/>
            <pc:sldMk cId="4053000739" sldId="268"/>
            <ac:spMk id="6" creationId="{416C064E-628E-47C0-A712-DB178FE9901E}"/>
          </ac:spMkLst>
        </pc:spChg>
      </pc:sldChg>
      <pc:sldChg chg="modSp mod">
        <pc:chgData name="Alfred Smith" userId="3c60a3631c0db8ad" providerId="LiveId" clId="{A69672F1-8EE9-41CD-8570-5D08E25CD07C}" dt="2024-06-27T10:04:05.914" v="34"/>
        <pc:sldMkLst>
          <pc:docMk/>
          <pc:sldMk cId="3097559617" sldId="269"/>
        </pc:sldMkLst>
        <pc:spChg chg="mod">
          <ac:chgData name="Alfred Smith" userId="3c60a3631c0db8ad" providerId="LiveId" clId="{A69672F1-8EE9-41CD-8570-5D08E25CD07C}" dt="2024-06-27T09:56:26.295" v="15"/>
          <ac:spMkLst>
            <pc:docMk/>
            <pc:sldMk cId="3097559617" sldId="269"/>
            <ac:spMk id="4" creationId="{9A13E2D8-2F59-44C1-B1D2-79C300C26DD4}"/>
          </ac:spMkLst>
        </pc:spChg>
        <pc:spChg chg="mod">
          <ac:chgData name="Alfred Smith" userId="3c60a3631c0db8ad" providerId="LiveId" clId="{A69672F1-8EE9-41CD-8570-5D08E25CD07C}" dt="2024-06-27T10:04:05.914" v="34"/>
          <ac:spMkLst>
            <pc:docMk/>
            <pc:sldMk cId="3097559617" sldId="269"/>
            <ac:spMk id="6" creationId="{416C064E-628E-47C0-A712-DB178FE9901E}"/>
          </ac:spMkLst>
        </pc:spChg>
      </pc:sldChg>
      <pc:sldChg chg="addSp delSp modSp mod">
        <pc:chgData name="Alfred Smith" userId="3c60a3631c0db8ad" providerId="LiveId" clId="{A69672F1-8EE9-41CD-8570-5D08E25CD07C}" dt="2024-06-27T09:34:01.197" v="1"/>
        <pc:sldMkLst>
          <pc:docMk/>
          <pc:sldMk cId="3916669574" sldId="277"/>
        </pc:sldMkLst>
        <pc:spChg chg="del">
          <ac:chgData name="Alfred Smith" userId="3c60a3631c0db8ad" providerId="LiveId" clId="{A69672F1-8EE9-41CD-8570-5D08E25CD07C}" dt="2024-06-27T09:34:00.612" v="0" actId="478"/>
          <ac:spMkLst>
            <pc:docMk/>
            <pc:sldMk cId="3916669574" sldId="277"/>
            <ac:spMk id="3" creationId="{CC1E7871-C010-4685-B0BF-D28532F8E048}"/>
          </ac:spMkLst>
        </pc:spChg>
        <pc:spChg chg="add mod">
          <ac:chgData name="Alfred Smith" userId="3c60a3631c0db8ad" providerId="LiveId" clId="{A69672F1-8EE9-41CD-8570-5D08E25CD07C}" dt="2024-06-27T09:34:01.197" v="1"/>
          <ac:spMkLst>
            <pc:docMk/>
            <pc:sldMk cId="3916669574" sldId="277"/>
            <ac:spMk id="4" creationId="{C7D87CFA-19CA-DE7C-A87F-16A577BC80A6}"/>
          </ac:spMkLst>
        </pc:spChg>
      </pc:sldChg>
      <pc:sldChg chg="addSp modSp">
        <pc:chgData name="Alfred Smith" userId="3c60a3631c0db8ad" providerId="LiveId" clId="{A69672F1-8EE9-41CD-8570-5D08E25CD07C}" dt="2024-06-27T09:37:02.007" v="2"/>
        <pc:sldMkLst>
          <pc:docMk/>
          <pc:sldMk cId="1434534495" sldId="278"/>
        </pc:sldMkLst>
        <pc:spChg chg="add mod">
          <ac:chgData name="Alfred Smith" userId="3c60a3631c0db8ad" providerId="LiveId" clId="{A69672F1-8EE9-41CD-8570-5D08E25CD07C}" dt="2024-06-27T09:37:02.007" v="2"/>
          <ac:spMkLst>
            <pc:docMk/>
            <pc:sldMk cId="1434534495" sldId="278"/>
            <ac:spMk id="4" creationId="{3B8EB322-E735-A38B-8494-4EA1CAD08431}"/>
          </ac:spMkLst>
        </pc:spChg>
      </pc:sldChg>
    </pc:docChg>
  </pc:docChgLst>
  <pc:docChgLst>
    <pc:chgData name="Leonie Smith" userId="fed1330f33f5650e" providerId="LiveId" clId="{C96A53EF-7506-422A-94E9-AC888B746B1E}"/>
    <pc:docChg chg="modSld">
      <pc:chgData name="Leonie Smith" userId="fed1330f33f5650e" providerId="LiveId" clId="{C96A53EF-7506-422A-94E9-AC888B746B1E}" dt="2021-12-10T08:18:12.344" v="0"/>
      <pc:docMkLst>
        <pc:docMk/>
      </pc:docMkLst>
      <pc:sldChg chg="modNotesTx">
        <pc:chgData name="Leonie Smith" userId="fed1330f33f5650e" providerId="LiveId" clId="{C96A53EF-7506-422A-94E9-AC888B746B1E}" dt="2021-12-10T08:18:12.344" v="0"/>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DF6D3-AE7D-467F-9E00-0D31F019C716}"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EF2BD-A3DD-4FC4-93ED-6965CDC7F279}" type="slidenum">
              <a:rPr lang="en-IN" smtClean="0"/>
              <a:t>‹#›</a:t>
            </a:fld>
            <a:endParaRPr lang="en-IN"/>
          </a:p>
        </p:txBody>
      </p:sp>
    </p:spTree>
    <p:extLst>
      <p:ext uri="{BB962C8B-B14F-4D97-AF65-F5344CB8AC3E}">
        <p14:creationId xmlns:p14="http://schemas.microsoft.com/office/powerpoint/2010/main" val="6295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E76EF2BD-A3DD-4FC4-93ED-6965CDC7F279}" type="slidenum">
              <a:rPr lang="en-IN" smtClean="0"/>
              <a:t>1</a:t>
            </a:fld>
            <a:endParaRPr lang="en-IN"/>
          </a:p>
        </p:txBody>
      </p:sp>
    </p:spTree>
    <p:extLst>
      <p:ext uri="{BB962C8B-B14F-4D97-AF65-F5344CB8AC3E}">
        <p14:creationId xmlns:p14="http://schemas.microsoft.com/office/powerpoint/2010/main" val="101707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76EF2BD-A3DD-4FC4-93ED-6965CDC7F279}" type="slidenum">
              <a:rPr lang="en-IN" smtClean="0"/>
              <a:t>3</a:t>
            </a:fld>
            <a:endParaRPr lang="en-IN"/>
          </a:p>
        </p:txBody>
      </p:sp>
    </p:spTree>
    <p:extLst>
      <p:ext uri="{BB962C8B-B14F-4D97-AF65-F5344CB8AC3E}">
        <p14:creationId xmlns:p14="http://schemas.microsoft.com/office/powerpoint/2010/main" val="273402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7DAC-10BA-4E30-92CC-4A7E2E9F3144}"/>
              </a:ext>
            </a:extLst>
          </p:cNvPr>
          <p:cNvSpPr>
            <a:spLocks noGrp="1"/>
          </p:cNvSpPr>
          <p:nvPr>
            <p:ph type="title"/>
          </p:nvPr>
        </p:nvSpPr>
        <p:spPr/>
        <p:txBody>
          <a:bodyPr/>
          <a:lstStyle/>
          <a:p>
            <a:r>
              <a:rPr lang="en-IN" dirty="0"/>
              <a:t>09-4</a:t>
            </a:r>
          </a:p>
        </p:txBody>
      </p:sp>
      <p:pic>
        <p:nvPicPr>
          <p:cNvPr id="8" name="Audio 7">
            <a:hlinkClick r:id="" action="ppaction://media"/>
            <a:extLst>
              <a:ext uri="{FF2B5EF4-FFF2-40B4-BE49-F238E27FC236}">
                <a16:creationId xmlns:a16="http://schemas.microsoft.com/office/drawing/2014/main" id="{3B1847EA-256A-15BE-94DF-8F4E11E427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C7D87CFA-19CA-DE7C-A87F-16A577BC80A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916669574"/>
      </p:ext>
    </p:extLst>
  </p:cSld>
  <p:clrMapOvr>
    <a:masterClrMapping/>
  </p:clrMapOvr>
  <mc:AlternateContent xmlns:mc="http://schemas.openxmlformats.org/markup-compatibility/2006" xmlns:p14="http://schemas.microsoft.com/office/powerpoint/2010/main">
    <mc:Choice Requires="p14">
      <p:transition spd="slow" p14:dur="2000" advTm="2962"/>
    </mc:Choice>
    <mc:Fallback xmlns="">
      <p:transition spd="slow" advTm="2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B61CB8-5E89-43C9-A5EE-A2622F7E4D91}"/>
              </a:ext>
            </a:extLst>
          </p:cNvPr>
          <p:cNvPicPr>
            <a:picLocks noChangeAspect="1"/>
          </p:cNvPicPr>
          <p:nvPr/>
        </p:nvPicPr>
        <p:blipFill>
          <a:blip r:embed="rId2"/>
          <a:stretch>
            <a:fillRect/>
          </a:stretch>
        </p:blipFill>
        <p:spPr>
          <a:xfrm>
            <a:off x="0" y="0"/>
            <a:ext cx="13045600" cy="6858000"/>
          </a:xfrm>
          <a:prstGeom prst="rect">
            <a:avLst/>
          </a:prstGeom>
        </p:spPr>
      </p:pic>
      <p:sp>
        <p:nvSpPr>
          <p:cNvPr id="2" name="TextBox 1">
            <a:extLst>
              <a:ext uri="{FF2B5EF4-FFF2-40B4-BE49-F238E27FC236}">
                <a16:creationId xmlns:a16="http://schemas.microsoft.com/office/drawing/2014/main" id="{FB35C496-FC22-A760-971F-22485DB2C73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8:22</a:t>
            </a:r>
            <a:endParaRPr lang="bo-CN" sz="2000" b="1" cap="all" dirty="0">
              <a:solidFill>
                <a:schemeClr val="bg1"/>
              </a:solidFill>
              <a:latin typeface="ArialMT"/>
            </a:endParaRPr>
          </a:p>
        </p:txBody>
      </p:sp>
    </p:spTree>
    <p:extLst>
      <p:ext uri="{BB962C8B-B14F-4D97-AF65-F5344CB8AC3E}">
        <p14:creationId xmlns:p14="http://schemas.microsoft.com/office/powerpoint/2010/main" val="323533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I will make a distinction  between My people and your people. This sign will take place tomorrow.’”</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བདག་གིས་རང་གི་འབངས་མི་ཁྱོད་ཀྱི་མི་ལས་ལོགས་སུ་བཀར་བ་དང་། སང་ཉིན་གྲུབ་རྟགས་དེ་འབྱུང་བར་འགྱུར་གསུངས་ཞེས་སྨྲོས་ཤིག་ཅེས་གསུངས། </a:t>
            </a:r>
            <a:endParaRPr lang="en-ZA" sz="1600" dirty="0"/>
          </a:p>
        </p:txBody>
      </p:sp>
      <p:pic>
        <p:nvPicPr>
          <p:cNvPr id="13" name="Audio 12">
            <a:hlinkClick r:id="" action="ppaction://media"/>
            <a:extLst>
              <a:ext uri="{FF2B5EF4-FFF2-40B4-BE49-F238E27FC236}">
                <a16:creationId xmlns:a16="http://schemas.microsoft.com/office/drawing/2014/main" id="{F0308D6B-044C-9EC8-240E-F2B204094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8991"/>
    </mc:Choice>
    <mc:Fallback xmlns="">
      <p:transition spd="slow" advTm="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7394E-D930-456A-886B-987524176C8A}"/>
              </a:ext>
            </a:extLst>
          </p:cNvPr>
          <p:cNvPicPr>
            <a:picLocks noChangeAspect="1"/>
          </p:cNvPicPr>
          <p:nvPr/>
        </p:nvPicPr>
        <p:blipFill>
          <a:blip r:embed="rId2"/>
          <a:stretch>
            <a:fillRect/>
          </a:stretch>
        </p:blipFill>
        <p:spPr>
          <a:xfrm>
            <a:off x="0" y="-133004"/>
            <a:ext cx="12412859" cy="6991004"/>
          </a:xfrm>
          <a:prstGeom prst="rect">
            <a:avLst/>
          </a:prstGeom>
        </p:spPr>
      </p:pic>
      <p:sp>
        <p:nvSpPr>
          <p:cNvPr id="2" name="TextBox 1">
            <a:extLst>
              <a:ext uri="{FF2B5EF4-FFF2-40B4-BE49-F238E27FC236}">
                <a16:creationId xmlns:a16="http://schemas.microsoft.com/office/drawing/2014/main" id="{3EEF104C-7AE1-CFC4-59AB-8874CE34069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8:23</a:t>
            </a:r>
            <a:endParaRPr lang="bo-CN" sz="2000" b="1" cap="all" dirty="0">
              <a:solidFill>
                <a:schemeClr val="bg1"/>
              </a:solidFill>
              <a:latin typeface="ArialMT"/>
            </a:endParaRPr>
          </a:p>
        </p:txBody>
      </p:sp>
    </p:spTree>
    <p:extLst>
      <p:ext uri="{BB962C8B-B14F-4D97-AF65-F5344CB8AC3E}">
        <p14:creationId xmlns:p14="http://schemas.microsoft.com/office/powerpoint/2010/main" val="417337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did so. Thick swarms of flies poured into Pharaoh’s palace and into the houses of his officials. Throughout Egypt the land was ruined by swarms of flies.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24</a:t>
            </a:r>
            <a:r>
              <a:rPr lang="bo-CN" sz="4800" b="0" i="0" dirty="0">
                <a:solidFill>
                  <a:srgbClr val="121212"/>
                </a:solidFill>
                <a:effectLst/>
                <a:highlight>
                  <a:srgbClr val="FFFFFF"/>
                </a:highlight>
                <a:latin typeface="Inter"/>
              </a:rPr>
              <a:t>དེ་ནས་དཀོན་མཆོག་ཡ་ཝཱེས་དེ་བཞིན་མཛད་དེ། སྦྲང་ནག་གི་ཁྱུ་ཚོགས་ཆེན་པོ་ཕཱར་ཨོལ་གྱི་ཕོ་བྲང་དང་དེའི་འཁོར་གཡོག་རྣམས་ཀྱི་ཁང་པ་རུ་བཏབ་པ་དང་། ཨེ་ཅིབ་ཡུལ་ཐམས་ཅད་སྦྲང་ནག་གི་ཁྱུ་ཚོགས་ཀྱིས་བརླགས་སོ། །</a:t>
            </a:r>
            <a:endParaRPr lang="en-ZA" sz="1600" dirty="0"/>
          </a:p>
        </p:txBody>
      </p:sp>
      <p:pic>
        <p:nvPicPr>
          <p:cNvPr id="7" name="Audio 6">
            <a:hlinkClick r:id="" action="ppaction://media"/>
            <a:extLst>
              <a:ext uri="{FF2B5EF4-FFF2-40B4-BE49-F238E27FC236}">
                <a16:creationId xmlns:a16="http://schemas.microsoft.com/office/drawing/2014/main" id="{0E5C2BF8-A159-B689-2C84-0169C38F22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1637"/>
    </mc:Choice>
    <mc:Fallback xmlns="">
      <p:transition spd="slow" advTm="1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9C37B-6025-4AC0-86DB-87D687447C28}"/>
              </a:ext>
            </a:extLst>
          </p:cNvPr>
          <p:cNvPicPr>
            <a:picLocks noChangeAspect="1"/>
          </p:cNvPicPr>
          <p:nvPr/>
        </p:nvPicPr>
        <p:blipFill>
          <a:blip r:embed="rId2"/>
          <a:stretch>
            <a:fillRect/>
          </a:stretch>
        </p:blipFill>
        <p:spPr>
          <a:xfrm>
            <a:off x="1" y="-129897"/>
            <a:ext cx="12192000" cy="6987898"/>
          </a:xfrm>
          <a:prstGeom prst="rect">
            <a:avLst/>
          </a:prstGeom>
        </p:spPr>
      </p:pic>
      <p:sp>
        <p:nvSpPr>
          <p:cNvPr id="2" name="TextBox 1">
            <a:extLst>
              <a:ext uri="{FF2B5EF4-FFF2-40B4-BE49-F238E27FC236}">
                <a16:creationId xmlns:a16="http://schemas.microsoft.com/office/drawing/2014/main" id="{425D6EE6-4CAF-F29B-8853-CA5A863AA3B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8:24</a:t>
            </a:r>
            <a:endParaRPr lang="bo-CN" sz="2000" b="1" cap="all" dirty="0">
              <a:solidFill>
                <a:schemeClr val="bg1"/>
              </a:solidFill>
              <a:latin typeface="ArialMT"/>
            </a:endParaRPr>
          </a:p>
        </p:txBody>
      </p:sp>
    </p:spTree>
    <p:extLst>
      <p:ext uri="{BB962C8B-B14F-4D97-AF65-F5344CB8AC3E}">
        <p14:creationId xmlns:p14="http://schemas.microsoft.com/office/powerpoint/2010/main" val="70507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Then Pharaoh summoned Moses and Aaron and said, “Go, sacrifice to your God within this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དེ་ནས་ཕཱར་ཨོལ་གྱིས་མོ་ཤེ་དང་ཨ་རོན་གཉིས་བོས་ཏེ་ན་རེ། ཁྱོད་རྣམས་སོང་ལ་ཡུལ་འདི་ནས་ཁྱོད་ཅག་གི་དཀོན་མཆོག་ལ་མཆོད་པ་ཕུལ་ཞིག་ཅེས་སྨྲས། </a:t>
            </a:r>
            <a:endParaRPr lang="en-ZA" dirty="0"/>
          </a:p>
        </p:txBody>
      </p:sp>
      <p:pic>
        <p:nvPicPr>
          <p:cNvPr id="5" name="Audio 4">
            <a:hlinkClick r:id="" action="ppaction://media"/>
            <a:extLst>
              <a:ext uri="{FF2B5EF4-FFF2-40B4-BE49-F238E27FC236}">
                <a16:creationId xmlns:a16="http://schemas.microsoft.com/office/drawing/2014/main" id="{97F3456A-0277-DA3B-7356-2487B69E96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9985"/>
    </mc:Choice>
    <mc:Fallback xmlns="">
      <p:transition spd="slow" advTm="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BB9DA6-65DA-4FFD-AD89-FAA0B8E06CA3}"/>
              </a:ext>
            </a:extLst>
          </p:cNvPr>
          <p:cNvPicPr>
            <a:picLocks noChangeAspect="1"/>
          </p:cNvPicPr>
          <p:nvPr/>
        </p:nvPicPr>
        <p:blipFill>
          <a:blip r:embed="rId2"/>
          <a:stretch>
            <a:fillRect/>
          </a:stretch>
        </p:blipFill>
        <p:spPr>
          <a:xfrm>
            <a:off x="-505114" y="1"/>
            <a:ext cx="12791325" cy="6858000"/>
          </a:xfrm>
          <a:prstGeom prst="rect">
            <a:avLst/>
          </a:prstGeom>
        </p:spPr>
      </p:pic>
      <p:sp>
        <p:nvSpPr>
          <p:cNvPr id="3" name="TextBox 2">
            <a:extLst>
              <a:ext uri="{FF2B5EF4-FFF2-40B4-BE49-F238E27FC236}">
                <a16:creationId xmlns:a16="http://schemas.microsoft.com/office/drawing/2014/main" id="{50D6A890-AF86-B20D-6027-E3495D79B7F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8:25</a:t>
            </a:r>
            <a:endParaRPr lang="bo-CN" sz="2000" b="1" cap="all" dirty="0">
              <a:solidFill>
                <a:schemeClr val="bg1"/>
              </a:solidFill>
              <a:latin typeface="ArialMT"/>
            </a:endParaRPr>
          </a:p>
        </p:txBody>
      </p:sp>
    </p:spTree>
    <p:extLst>
      <p:ext uri="{BB962C8B-B14F-4D97-AF65-F5344CB8AC3E}">
        <p14:creationId xmlns:p14="http://schemas.microsoft.com/office/powerpoint/2010/main" val="348125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26</a:t>
            </a:r>
            <a:r>
              <a:rPr lang="en-US" sz="3600" b="0" i="0" dirty="0">
                <a:solidFill>
                  <a:srgbClr val="121212"/>
                </a:solidFill>
                <a:effectLst/>
                <a:highlight>
                  <a:srgbClr val="FFFFFF"/>
                </a:highlight>
                <a:latin typeface="Inter"/>
              </a:rPr>
              <a:t>But Moses replied, “It would not be right to do that, because the sacrifices we offer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our God would be detestable to the Egyptians. If we offer sacrifices that are detestable before the Egyptians, will they not stone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26</a:t>
            </a:r>
            <a:r>
              <a:rPr lang="bo-CN" sz="4400" b="0" i="0" dirty="0">
                <a:solidFill>
                  <a:srgbClr val="121212"/>
                </a:solidFill>
                <a:effectLst/>
                <a:highlight>
                  <a:srgbClr val="FFFFFF"/>
                </a:highlight>
                <a:latin typeface="Inter"/>
              </a:rPr>
              <a:t>འོན་ཀྱང་མོ་ཤེ་ཡིས་འདི་ལྟར། དེ་ལྟར་བྱེད་མི་འོས་ཏེ། ངེད་རྣམས་ཀྱིས་ཨེ་ཅིབ་པ་རྣམས་ཞེན་པ་ལོག་པ་གང་དེ་ངེད་ཅག་གི་དཀོན་མཆོག་ཡ་ཝཱེ་ལ་མཆོད་པར་འབུལ་ཡོང་། ཨེ་ཅིབ་པ་རྣམས་ཞེན་པ་ལོག་པ་གང་དེ་ཁོ་ཚོའི་མིག་མདུན་དུ་མཆོད་པར་ཕུལ་ན་དེ་དག་གིས་ངེད་རྣམས་རྡོ་རུབ་གཏོང་བ་མ་ཡིན་ནམ། </a:t>
            </a:r>
            <a:endParaRPr lang="en-ZA" dirty="0"/>
          </a:p>
        </p:txBody>
      </p:sp>
      <p:pic>
        <p:nvPicPr>
          <p:cNvPr id="5" name="Audio 4">
            <a:hlinkClick r:id="" action="ppaction://media"/>
            <a:extLst>
              <a:ext uri="{FF2B5EF4-FFF2-40B4-BE49-F238E27FC236}">
                <a16:creationId xmlns:a16="http://schemas.microsoft.com/office/drawing/2014/main" id="{D3C4C8CF-9481-6317-3FCB-CE61EB947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9753"/>
    </mc:Choice>
    <mc:Fallback xmlns="">
      <p:transition spd="slow" advTm="1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9D035-413F-4B31-93BD-6A4A00AECDA6}"/>
              </a:ext>
            </a:extLst>
          </p:cNvPr>
          <p:cNvPicPr>
            <a:picLocks noChangeAspect="1"/>
          </p:cNvPicPr>
          <p:nvPr/>
        </p:nvPicPr>
        <p:blipFill>
          <a:blip r:embed="rId2"/>
          <a:stretch>
            <a:fillRect/>
          </a:stretch>
        </p:blipFill>
        <p:spPr>
          <a:xfrm>
            <a:off x="-1" y="-45187"/>
            <a:ext cx="12336087" cy="6903188"/>
          </a:xfrm>
          <a:prstGeom prst="rect">
            <a:avLst/>
          </a:prstGeom>
        </p:spPr>
      </p:pic>
      <p:sp>
        <p:nvSpPr>
          <p:cNvPr id="2" name="TextBox 1">
            <a:extLst>
              <a:ext uri="{FF2B5EF4-FFF2-40B4-BE49-F238E27FC236}">
                <a16:creationId xmlns:a16="http://schemas.microsoft.com/office/drawing/2014/main" id="{4C17F60D-F03A-1D3B-012C-9FB57F227E5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8:26</a:t>
            </a:r>
            <a:endParaRPr lang="bo-CN" sz="2000" b="1" cap="all" dirty="0">
              <a:solidFill>
                <a:schemeClr val="bg1"/>
              </a:solidFill>
              <a:latin typeface="ArialMT"/>
            </a:endParaRPr>
          </a:p>
        </p:txBody>
      </p:sp>
    </p:spTree>
    <p:extLst>
      <p:ext uri="{BB962C8B-B14F-4D97-AF65-F5344CB8AC3E}">
        <p14:creationId xmlns:p14="http://schemas.microsoft.com/office/powerpoint/2010/main" val="406362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We must make a three-day journey into the wilderness and sacrifice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our God as He commands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ངེད་རྣམས་ཉིན་གསུམ་གྱི་ལམ་ལ་དབེན་སྟོང་དུ་སོང་ནས། ངེད་ཅག་གི་དཀོན་མཆོག་ཡ་ཝཱེས་བཀའ་བསྩལ་པ་བཞིན་དུ་ཁོང་ལ་མཆོད་པ་འབུལ་དགོས་ཞེས་སྨྲས། </a:t>
            </a:r>
            <a:endParaRPr lang="en-ZA" dirty="0"/>
          </a:p>
        </p:txBody>
      </p:sp>
      <p:pic>
        <p:nvPicPr>
          <p:cNvPr id="7" name="Audio 6">
            <a:hlinkClick r:id="" action="ppaction://media"/>
            <a:extLst>
              <a:ext uri="{FF2B5EF4-FFF2-40B4-BE49-F238E27FC236}">
                <a16:creationId xmlns:a16="http://schemas.microsoft.com/office/drawing/2014/main" id="{43386EAE-55DE-2B3E-0538-0E70388A79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3667"/>
    </mc:Choice>
    <mc:Fallback xmlns="">
      <p:transition spd="slow" advTm="13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C8DB5-800A-40AA-A6F2-0AE7E2CA3BDD}"/>
              </a:ext>
            </a:extLst>
          </p:cNvPr>
          <p:cNvPicPr>
            <a:picLocks noChangeAspect="1"/>
          </p:cNvPicPr>
          <p:nvPr/>
        </p:nvPicPr>
        <p:blipFill>
          <a:blip r:embed="rId2"/>
          <a:stretch>
            <a:fillRect/>
          </a:stretch>
        </p:blipFill>
        <p:spPr>
          <a:xfrm>
            <a:off x="0" y="0"/>
            <a:ext cx="12192000" cy="6906760"/>
          </a:xfrm>
          <a:prstGeom prst="rect">
            <a:avLst/>
          </a:prstGeom>
        </p:spPr>
      </p:pic>
      <p:sp>
        <p:nvSpPr>
          <p:cNvPr id="2" name="TextBox 1">
            <a:extLst>
              <a:ext uri="{FF2B5EF4-FFF2-40B4-BE49-F238E27FC236}">
                <a16:creationId xmlns:a16="http://schemas.microsoft.com/office/drawing/2014/main" id="{B3004C40-C4B4-8398-B578-FEE3857710F1}"/>
              </a:ext>
            </a:extLst>
          </p:cNvPr>
          <p:cNvSpPr txBox="1"/>
          <p:nvPr/>
        </p:nvSpPr>
        <p:spPr>
          <a:xfrm>
            <a:off x="320224" y="0"/>
            <a:ext cx="5155324" cy="3491576"/>
          </a:xfrm>
          <a:prstGeom prst="rect">
            <a:avLst/>
          </a:prstGeom>
          <a:noFill/>
        </p:spPr>
        <p:txBody>
          <a:bodyPr wrap="square" rtlCol="0">
            <a:noAutofit/>
          </a:bodyPr>
          <a:lstStyle/>
          <a:p>
            <a:r>
              <a:rPr lang="bo-CN" sz="8800" b="1" i="0" cap="all" dirty="0">
                <a:solidFill>
                  <a:schemeClr val="bg1"/>
                </a:solidFill>
                <a:effectLst/>
                <a:latin typeface="ArialMT"/>
              </a:rPr>
              <a:t>སྡེབ་ཐོན 8</a:t>
            </a:r>
            <a:endParaRPr lang="en-ZA" sz="8800" b="1" dirty="0">
              <a:solidFill>
                <a:schemeClr val="bg1"/>
              </a:solidFill>
              <a:latin typeface="Arial" panose="020B0604020202020204" pitchFamily="34" charset="0"/>
            </a:endParaRPr>
          </a:p>
          <a:p>
            <a:r>
              <a:rPr lang="bo-CN" sz="8800" b="1" dirty="0">
                <a:solidFill>
                  <a:schemeClr val="bg1"/>
                </a:solidFill>
                <a:latin typeface="Arial" panose="020B0604020202020204" pitchFamily="34" charset="0"/>
              </a:rPr>
              <a:t>སྦྲང་མ་རྣམས།</a:t>
            </a:r>
            <a:endParaRPr lang="en-ZA" sz="4800" dirty="0">
              <a:solidFill>
                <a:schemeClr val="bg1"/>
              </a:solidFill>
            </a:endParaRPr>
          </a:p>
        </p:txBody>
      </p:sp>
    </p:spTree>
    <p:extLst>
      <p:ext uri="{BB962C8B-B14F-4D97-AF65-F5344CB8AC3E}">
        <p14:creationId xmlns:p14="http://schemas.microsoft.com/office/powerpoint/2010/main" val="413847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7DE39-A0E5-4114-A4AA-51E844D2AB6A}"/>
              </a:ext>
            </a:extLst>
          </p:cNvPr>
          <p:cNvPicPr>
            <a:picLocks noChangeAspect="1"/>
          </p:cNvPicPr>
          <p:nvPr/>
        </p:nvPicPr>
        <p:blipFill>
          <a:blip r:embed="rId2"/>
          <a:stretch>
            <a:fillRect/>
          </a:stretch>
        </p:blipFill>
        <p:spPr>
          <a:xfrm>
            <a:off x="0" y="0"/>
            <a:ext cx="12267650" cy="6858000"/>
          </a:xfrm>
          <a:prstGeom prst="rect">
            <a:avLst/>
          </a:prstGeom>
        </p:spPr>
      </p:pic>
      <p:sp>
        <p:nvSpPr>
          <p:cNvPr id="3" name="TextBox 2">
            <a:extLst>
              <a:ext uri="{FF2B5EF4-FFF2-40B4-BE49-F238E27FC236}">
                <a16:creationId xmlns:a16="http://schemas.microsoft.com/office/drawing/2014/main" id="{EE6C2DFA-0B74-77D2-8135-FC7A041D78C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8:27</a:t>
            </a:r>
            <a:endParaRPr lang="bo-CN" sz="2000" b="1" cap="all" dirty="0">
              <a:solidFill>
                <a:schemeClr val="bg1"/>
              </a:solidFill>
              <a:latin typeface="ArialMT"/>
            </a:endParaRPr>
          </a:p>
        </p:txBody>
      </p:sp>
    </p:spTree>
    <p:extLst>
      <p:ext uri="{BB962C8B-B14F-4D97-AF65-F5344CB8AC3E}">
        <p14:creationId xmlns:p14="http://schemas.microsoft.com/office/powerpoint/2010/main" val="34137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Pharaoh answered, “I will let you go and sacrifice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in the wilderness, but you must not go very far. Now pray for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28</a:t>
            </a:r>
            <a:r>
              <a:rPr lang="bo-CN" sz="4800" b="0" i="0" dirty="0">
                <a:solidFill>
                  <a:srgbClr val="121212"/>
                </a:solidFill>
                <a:effectLst/>
                <a:highlight>
                  <a:srgbClr val="FFFFFF"/>
                </a:highlight>
                <a:latin typeface="Inter"/>
              </a:rPr>
              <a:t>དེ་ནས་ཕཱར་ཨོལ་ན་རེ། ངས་ཁྱོད་ཅག་དབེན་སྟོང་དུ་ཁྱོད་རྣམས་ཀྱི་དཀོན་མཆོག་ཡ་ཝཱེ་ལ་མཆོད་པ་འབུལ་བར་འགྲོ་རུ་འཇུག་མོད། འོན་ཀྱང་ཁྱོད་རྣམས་ཐག་རིང་ལ་མ་འགྲོ་ཞིག ངའི་དོན་དུ་གསོལ་བ་ཐོབས་ཤིག་ཅེས་སྨྲས་པ་ལ། </a:t>
            </a:r>
            <a:endParaRPr lang="en-ZA" dirty="0"/>
          </a:p>
        </p:txBody>
      </p:sp>
      <p:pic>
        <p:nvPicPr>
          <p:cNvPr id="24" name="Audio 23">
            <a:hlinkClick r:id="" action="ppaction://media"/>
            <a:extLst>
              <a:ext uri="{FF2B5EF4-FFF2-40B4-BE49-F238E27FC236}">
                <a16:creationId xmlns:a16="http://schemas.microsoft.com/office/drawing/2014/main" id="{FA34A89F-79EF-B955-3157-364BF9C55D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7291"/>
    </mc:Choice>
    <mc:Fallback xmlns="">
      <p:transition spd="slow" advTm="17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1F713-D458-4EFE-902F-07515516DF10}"/>
              </a:ext>
            </a:extLst>
          </p:cNvPr>
          <p:cNvPicPr>
            <a:picLocks noChangeAspect="1"/>
          </p:cNvPicPr>
          <p:nvPr/>
        </p:nvPicPr>
        <p:blipFill>
          <a:blip r:embed="rId2"/>
          <a:stretch>
            <a:fillRect/>
          </a:stretch>
        </p:blipFill>
        <p:spPr>
          <a:xfrm>
            <a:off x="0" y="0"/>
            <a:ext cx="13691681" cy="6858000"/>
          </a:xfrm>
          <a:prstGeom prst="rect">
            <a:avLst/>
          </a:prstGeom>
        </p:spPr>
      </p:pic>
      <p:sp>
        <p:nvSpPr>
          <p:cNvPr id="2" name="TextBox 1">
            <a:extLst>
              <a:ext uri="{FF2B5EF4-FFF2-40B4-BE49-F238E27FC236}">
                <a16:creationId xmlns:a16="http://schemas.microsoft.com/office/drawing/2014/main" id="{953AA8DE-23FE-AF6B-6E4D-C66E03C62B0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8:28</a:t>
            </a:r>
            <a:endParaRPr lang="bo-CN" sz="2000" b="1" cap="all" dirty="0">
              <a:solidFill>
                <a:schemeClr val="bg1"/>
              </a:solidFill>
              <a:latin typeface="ArialMT"/>
            </a:endParaRPr>
          </a:p>
        </p:txBody>
      </p:sp>
    </p:spTree>
    <p:extLst>
      <p:ext uri="{BB962C8B-B14F-4D97-AF65-F5344CB8AC3E}">
        <p14:creationId xmlns:p14="http://schemas.microsoft.com/office/powerpoint/2010/main" val="216848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29</a:t>
            </a:r>
            <a:r>
              <a:rPr lang="en-US" sz="3200" b="0" i="0" dirty="0">
                <a:solidFill>
                  <a:srgbClr val="121212"/>
                </a:solidFill>
                <a:effectLst/>
                <a:highlight>
                  <a:srgbClr val="FFFFFF"/>
                </a:highlight>
                <a:latin typeface="Inter"/>
              </a:rPr>
              <a:t>“As soon as I leave you,” Moses said, “I will pray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so that tomorrow the swarms of flies will depart from Pharaoh and his officials and his people. But Pharaoh must not act deceitfully again by refusing to let the people go and sacrifice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29</a:t>
            </a:r>
            <a:r>
              <a:rPr lang="bo-CN" sz="4000" b="0" i="0" dirty="0">
                <a:solidFill>
                  <a:srgbClr val="121212"/>
                </a:solidFill>
                <a:effectLst/>
                <a:highlight>
                  <a:srgbClr val="FFFFFF"/>
                </a:highlight>
                <a:latin typeface="Inter"/>
              </a:rPr>
              <a:t>མོ་ཤེ་ཡིས་འདི་ལྟར། ལྟོས་དང་། ང་རང་འདི་ནས་སོང་མ་ཐག་དཀོན་མཆོག་ཡ་ཝཱེ་ལ་གསོལ་བ་འདེབས་པར་བྱ་སྟེ། སང་ཉིན་སྦྲང་ནག་གི་ཁྱུ་ཚོགས་ཕཱར་ཨོལ་དང་ཁོའི་འཁོར་གཡོག་རྣམས་དང་། འབངས་མི་རྣམས་དང་འབྲལ་བར་གྱུར་ཅིག་ཅེས་ཞུ་བ་ཡིན་མོད། འོན་ཀྱང་མི་རྣམས་དཀོན་མཆོག་ཡ་ཝཱེ་ལ་མཆོད་པ་འབུལ་བར་འགྲོ་རུ་མི་འཇུག་པའི་གཡོ་སྒྱུའི་སྦྱོར་བ་ནི་ཕཱར་ཨོལ་གྱིས་ཡང་བསྐྱར་སྤེལ་མི་རུང་ཞེས་སྨྲས་སོ། །</a:t>
            </a:r>
            <a:endParaRPr lang="en-ZA" dirty="0"/>
          </a:p>
        </p:txBody>
      </p:sp>
      <p:pic>
        <p:nvPicPr>
          <p:cNvPr id="14" name="Audio 13">
            <a:hlinkClick r:id="" action="ppaction://media"/>
            <a:extLst>
              <a:ext uri="{FF2B5EF4-FFF2-40B4-BE49-F238E27FC236}">
                <a16:creationId xmlns:a16="http://schemas.microsoft.com/office/drawing/2014/main" id="{077CAFA0-C461-067A-6A27-8E9FE1AF9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25410"/>
    </mc:Choice>
    <mc:Fallback xmlns="">
      <p:transition spd="slow" advTm="2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63EA5-F41B-4D8E-A1ED-C7D3B90E708D}"/>
              </a:ext>
            </a:extLst>
          </p:cNvPr>
          <p:cNvPicPr>
            <a:picLocks noChangeAspect="1"/>
          </p:cNvPicPr>
          <p:nvPr/>
        </p:nvPicPr>
        <p:blipFill>
          <a:blip r:embed="rId2"/>
          <a:stretch>
            <a:fillRect/>
          </a:stretch>
        </p:blipFill>
        <p:spPr>
          <a:xfrm>
            <a:off x="0" y="0"/>
            <a:ext cx="13281032" cy="6858000"/>
          </a:xfrm>
          <a:prstGeom prst="rect">
            <a:avLst/>
          </a:prstGeom>
        </p:spPr>
      </p:pic>
      <p:sp>
        <p:nvSpPr>
          <p:cNvPr id="2" name="TextBox 1">
            <a:extLst>
              <a:ext uri="{FF2B5EF4-FFF2-40B4-BE49-F238E27FC236}">
                <a16:creationId xmlns:a16="http://schemas.microsoft.com/office/drawing/2014/main" id="{03E883B7-8831-0196-3287-CEB0209AC33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8:29</a:t>
            </a:r>
            <a:endParaRPr lang="bo-CN" sz="2000" b="1" cap="all" dirty="0">
              <a:solidFill>
                <a:schemeClr val="bg1"/>
              </a:solidFill>
              <a:latin typeface="ArialMT"/>
            </a:endParaRPr>
          </a:p>
        </p:txBody>
      </p:sp>
    </p:spTree>
    <p:extLst>
      <p:ext uri="{BB962C8B-B14F-4D97-AF65-F5344CB8AC3E}">
        <p14:creationId xmlns:p14="http://schemas.microsoft.com/office/powerpoint/2010/main" val="731419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Then Moses left Pharaoh and prayed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དེ་ནས་མོ་ཤེ་ཡིས་ཕཱར་ཨོལ་དང་བྲལ་ནས་དཀོན་མཆོག་ཡ་ཝཱེ་ལ་གསོལ་བ་བཏབ་པ་དང་།</a:t>
            </a:r>
            <a:endParaRPr lang="en-ZA" dirty="0"/>
          </a:p>
        </p:txBody>
      </p:sp>
      <p:pic>
        <p:nvPicPr>
          <p:cNvPr id="7" name="Audio 6">
            <a:hlinkClick r:id="" action="ppaction://media"/>
            <a:extLst>
              <a:ext uri="{FF2B5EF4-FFF2-40B4-BE49-F238E27FC236}">
                <a16:creationId xmlns:a16="http://schemas.microsoft.com/office/drawing/2014/main" id="{F4964CCA-CEC7-6458-BF25-A2CCA1A8AC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5534"/>
    </mc:Choice>
    <mc:Fallback xmlns="">
      <p:transition spd="slow" advTm="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4DCD9-F402-4649-A0F1-7BB02F32C73D}"/>
              </a:ext>
            </a:extLst>
          </p:cNvPr>
          <p:cNvPicPr>
            <a:picLocks noChangeAspect="1"/>
          </p:cNvPicPr>
          <p:nvPr/>
        </p:nvPicPr>
        <p:blipFill>
          <a:blip r:embed="rId2"/>
          <a:stretch>
            <a:fillRect/>
          </a:stretch>
        </p:blipFill>
        <p:spPr>
          <a:xfrm>
            <a:off x="0" y="-1705"/>
            <a:ext cx="12192000" cy="6859705"/>
          </a:xfrm>
          <a:prstGeom prst="rect">
            <a:avLst/>
          </a:prstGeom>
        </p:spPr>
      </p:pic>
      <p:sp>
        <p:nvSpPr>
          <p:cNvPr id="2" name="TextBox 1">
            <a:extLst>
              <a:ext uri="{FF2B5EF4-FFF2-40B4-BE49-F238E27FC236}">
                <a16:creationId xmlns:a16="http://schemas.microsoft.com/office/drawing/2014/main" id="{F609192D-DF9C-6767-9B86-6CDED72E25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8:30</a:t>
            </a:r>
            <a:endParaRPr lang="bo-CN" sz="2000" b="1" cap="all" dirty="0">
              <a:solidFill>
                <a:schemeClr val="bg1"/>
              </a:solidFill>
              <a:latin typeface="ArialMT"/>
            </a:endParaRPr>
          </a:p>
        </p:txBody>
      </p:sp>
    </p:spTree>
    <p:extLst>
      <p:ext uri="{BB962C8B-B14F-4D97-AF65-F5344CB8AC3E}">
        <p14:creationId xmlns:p14="http://schemas.microsoft.com/office/powerpoint/2010/main" val="4095012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did as Moses requested. He removed the swarms of flies from Pharaoh and his officials and his people; not one fly remained.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31</a:t>
            </a:r>
            <a:r>
              <a:rPr lang="bo-CN" sz="5400" b="0" i="0" dirty="0">
                <a:solidFill>
                  <a:srgbClr val="121212"/>
                </a:solidFill>
                <a:effectLst/>
                <a:highlight>
                  <a:srgbClr val="FFFFFF"/>
                </a:highlight>
                <a:latin typeface="Inter"/>
              </a:rPr>
              <a:t>དཀོན་མཆོག་ཡ་ཝཱེས་མོ་ཤེ་ཡིས་གསོལ་བ་བཏབ་པ་བཞིན་དུ་མཛད་དེ། སྦྲང་ནག་གི་ཁྱུ་ཚོགས་ཕཱར་ཨོལ་དང་དེའི་འཁོར་གཡོག་རྣམས་དང་། འབངས་མི་རྣམས་དང་བྲལ་བར་མཛད་ནས་གཅིག་ཀྱང་མ་ལུས་སོ། །</a:t>
            </a:r>
            <a:endParaRPr lang="en-ZA" dirty="0"/>
          </a:p>
        </p:txBody>
      </p:sp>
      <p:pic>
        <p:nvPicPr>
          <p:cNvPr id="11" name="Audio 10">
            <a:hlinkClick r:id="" action="ppaction://media"/>
            <a:extLst>
              <a:ext uri="{FF2B5EF4-FFF2-40B4-BE49-F238E27FC236}">
                <a16:creationId xmlns:a16="http://schemas.microsoft.com/office/drawing/2014/main" id="{03CADBCF-FA08-B771-E1C5-85343732FA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4142"/>
    </mc:Choice>
    <mc:Fallback xmlns="">
      <p:transition spd="slow" advTm="1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AE7088-4FF7-430E-9695-900FDC79F824}"/>
              </a:ext>
            </a:extLst>
          </p:cNvPr>
          <p:cNvPicPr>
            <a:picLocks noChangeAspect="1"/>
          </p:cNvPicPr>
          <p:nvPr/>
        </p:nvPicPr>
        <p:blipFill>
          <a:blip r:embed="rId2"/>
          <a:stretch>
            <a:fillRect/>
          </a:stretch>
        </p:blipFill>
        <p:spPr>
          <a:xfrm>
            <a:off x="0" y="0"/>
            <a:ext cx="13444640" cy="6858000"/>
          </a:xfrm>
          <a:prstGeom prst="rect">
            <a:avLst/>
          </a:prstGeom>
        </p:spPr>
      </p:pic>
      <p:sp>
        <p:nvSpPr>
          <p:cNvPr id="2" name="TextBox 1">
            <a:extLst>
              <a:ext uri="{FF2B5EF4-FFF2-40B4-BE49-F238E27FC236}">
                <a16:creationId xmlns:a16="http://schemas.microsoft.com/office/drawing/2014/main" id="{1D7CC3D2-16B7-9797-4D1A-9C26727594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8:31</a:t>
            </a:r>
            <a:endParaRPr lang="bo-CN" sz="2000" b="1" cap="all" dirty="0">
              <a:solidFill>
                <a:schemeClr val="bg1"/>
              </a:solidFill>
              <a:latin typeface="ArialMT"/>
            </a:endParaRPr>
          </a:p>
        </p:txBody>
      </p:sp>
    </p:spTree>
    <p:extLst>
      <p:ext uri="{BB962C8B-B14F-4D97-AF65-F5344CB8AC3E}">
        <p14:creationId xmlns:p14="http://schemas.microsoft.com/office/powerpoint/2010/main" val="41541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But Pharaoh hardened his heart this time as well, and he would not let the people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32</a:t>
            </a:r>
            <a:r>
              <a:rPr lang="bo-CN" sz="6000" b="0" i="0">
                <a:solidFill>
                  <a:srgbClr val="121212"/>
                </a:solidFill>
                <a:effectLst/>
                <a:highlight>
                  <a:srgbClr val="FFFFFF"/>
                </a:highlight>
                <a:latin typeface="Inter"/>
              </a:rPr>
              <a:t>ཐེངས་དེར་ཕཱར་ཨོལ་གྱིས་ཡང་སེམས་གྱོང་པོར་བྱས་ནས་མི་རྣམས་འགྲོ་རུ་མ་བཅུག་གོ །</a:t>
            </a:r>
            <a:endParaRPr lang="en-ZA" dirty="0"/>
          </a:p>
        </p:txBody>
      </p:sp>
      <p:pic>
        <p:nvPicPr>
          <p:cNvPr id="11" name="Audio 10">
            <a:hlinkClick r:id="" action="ppaction://media"/>
            <a:extLst>
              <a:ext uri="{FF2B5EF4-FFF2-40B4-BE49-F238E27FC236}">
                <a16:creationId xmlns:a16="http://schemas.microsoft.com/office/drawing/2014/main" id="{EA69EBAF-FCCE-BE87-4698-C089061291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7631"/>
    </mc:Choice>
    <mc:Fallback xmlns="">
      <p:transition spd="slow" advTm="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5400" dirty="0">
                <a:effectLst/>
                <a:latin typeface="TimesNewRomanPSMT"/>
                <a:ea typeface="Calibri" panose="020F0502020204030204" pitchFamily="34" charset="0"/>
                <a:cs typeface="TimesNewRomanPSMT"/>
              </a:rPr>
              <a:t>Flies – Exodus 8:20-32</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000" b="1" i="0" cap="all" dirty="0">
                <a:solidFill>
                  <a:srgbClr val="444444"/>
                </a:solidFill>
                <a:effectLst/>
                <a:latin typeface="ArialMT"/>
              </a:rPr>
              <a:t>སྡེབ་ཐོན 8</a:t>
            </a:r>
          </a:p>
          <a:p>
            <a:endParaRPr lang="en-ZA" sz="4000" b="1" dirty="0">
              <a:solidFill>
                <a:srgbClr val="444444"/>
              </a:solidFill>
              <a:latin typeface="Arial" panose="020B0604020202020204" pitchFamily="34" charset="0"/>
            </a:endParaRPr>
          </a:p>
          <a:p>
            <a:r>
              <a:rPr lang="bo-CN" sz="4000" b="1" dirty="0">
                <a:solidFill>
                  <a:srgbClr val="444444"/>
                </a:solidFill>
                <a:latin typeface="Arial" panose="020B0604020202020204" pitchFamily="34" charset="0"/>
              </a:rPr>
              <a:t>སྦྲང་མ་རྣམས།</a:t>
            </a:r>
            <a:endParaRPr lang="en-ZA" dirty="0"/>
          </a:p>
        </p:txBody>
      </p:sp>
      <p:pic>
        <p:nvPicPr>
          <p:cNvPr id="7" name="Audio 6">
            <a:hlinkClick r:id="" action="ppaction://media"/>
            <a:extLst>
              <a:ext uri="{FF2B5EF4-FFF2-40B4-BE49-F238E27FC236}">
                <a16:creationId xmlns:a16="http://schemas.microsoft.com/office/drawing/2014/main" id="{575AA096-E348-97C1-A18B-1934FE7733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453"/>
    </mc:Choice>
    <mc:Fallback xmlns="">
      <p:transition spd="slow" advTm="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871E9B-1BD3-43A4-B320-CF1371D48F20}"/>
              </a:ext>
            </a:extLst>
          </p:cNvPr>
          <p:cNvPicPr>
            <a:picLocks noChangeAspect="1"/>
          </p:cNvPicPr>
          <p:nvPr/>
        </p:nvPicPr>
        <p:blipFill>
          <a:blip r:embed="rId2"/>
          <a:stretch>
            <a:fillRect/>
          </a:stretch>
        </p:blipFill>
        <p:spPr>
          <a:xfrm>
            <a:off x="0" y="1"/>
            <a:ext cx="12676909" cy="6858000"/>
          </a:xfrm>
          <a:prstGeom prst="rect">
            <a:avLst/>
          </a:prstGeom>
        </p:spPr>
      </p:pic>
      <p:sp>
        <p:nvSpPr>
          <p:cNvPr id="2" name="TextBox 1">
            <a:extLst>
              <a:ext uri="{FF2B5EF4-FFF2-40B4-BE49-F238E27FC236}">
                <a16:creationId xmlns:a16="http://schemas.microsoft.com/office/drawing/2014/main" id="{B3201261-960E-553A-10B2-243CF6F5B40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8:32</a:t>
            </a:r>
            <a:endParaRPr lang="bo-CN" sz="2000" b="1" cap="all" dirty="0">
              <a:solidFill>
                <a:schemeClr val="bg1"/>
              </a:solidFill>
              <a:latin typeface="ArialMT"/>
            </a:endParaRPr>
          </a:p>
        </p:txBody>
      </p:sp>
    </p:spTree>
    <p:extLst>
      <p:ext uri="{BB962C8B-B14F-4D97-AF65-F5344CB8AC3E}">
        <p14:creationId xmlns:p14="http://schemas.microsoft.com/office/powerpoint/2010/main" val="307463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ED346-AF43-45BA-B71C-CCDE7CD9A5E9}"/>
              </a:ext>
            </a:extLst>
          </p:cNvPr>
          <p:cNvPicPr>
            <a:picLocks noChangeAspect="1"/>
          </p:cNvPicPr>
          <p:nvPr/>
        </p:nvPicPr>
        <p:blipFill>
          <a:blip r:embed="rId2"/>
          <a:stretch>
            <a:fillRect/>
          </a:stretch>
        </p:blipFill>
        <p:spPr>
          <a:xfrm>
            <a:off x="0" y="0"/>
            <a:ext cx="12192000" cy="6906760"/>
          </a:xfrm>
          <a:prstGeom prst="rect">
            <a:avLst/>
          </a:prstGeom>
        </p:spPr>
      </p:pic>
      <p:sp>
        <p:nvSpPr>
          <p:cNvPr id="3" name="TextBox 2">
            <a:extLst>
              <a:ext uri="{FF2B5EF4-FFF2-40B4-BE49-F238E27FC236}">
                <a16:creationId xmlns:a16="http://schemas.microsoft.com/office/drawing/2014/main" id="{B197367C-1088-D0A3-D508-1AA908FDCC3F}"/>
              </a:ext>
            </a:extLst>
          </p:cNvPr>
          <p:cNvSpPr txBox="1"/>
          <p:nvPr/>
        </p:nvSpPr>
        <p:spPr>
          <a:xfrm>
            <a:off x="320224" y="0"/>
            <a:ext cx="5155324" cy="3491576"/>
          </a:xfrm>
          <a:prstGeom prst="rect">
            <a:avLst/>
          </a:prstGeom>
          <a:noFill/>
        </p:spPr>
        <p:txBody>
          <a:bodyPr wrap="square" rtlCol="0">
            <a:noAutofit/>
          </a:bodyPr>
          <a:lstStyle/>
          <a:p>
            <a:r>
              <a:rPr lang="bo-CN" sz="8800" b="1" i="0" cap="all" dirty="0">
                <a:solidFill>
                  <a:schemeClr val="bg1"/>
                </a:solidFill>
                <a:effectLst/>
                <a:latin typeface="ArialMT"/>
              </a:rPr>
              <a:t>སྡེབ་ཐོན 8</a:t>
            </a:r>
            <a:endParaRPr lang="en-ZA" sz="8800" b="1" dirty="0">
              <a:solidFill>
                <a:schemeClr val="bg1"/>
              </a:solidFill>
              <a:latin typeface="Arial" panose="020B0604020202020204" pitchFamily="34" charset="0"/>
            </a:endParaRPr>
          </a:p>
          <a:p>
            <a:r>
              <a:rPr lang="bo-CN" sz="8800" b="1" dirty="0">
                <a:solidFill>
                  <a:schemeClr val="bg1"/>
                </a:solidFill>
                <a:latin typeface="Arial" panose="020B0604020202020204" pitchFamily="34" charset="0"/>
              </a:rPr>
              <a:t>སྦྲང་མ་རྣམས།</a:t>
            </a:r>
            <a:endParaRPr lang="en-ZA" sz="4800" dirty="0">
              <a:solidFill>
                <a:schemeClr val="bg1"/>
              </a:solidFill>
            </a:endParaRPr>
          </a:p>
        </p:txBody>
      </p:sp>
      <p:sp>
        <p:nvSpPr>
          <p:cNvPr id="4" name="TextBox 2">
            <a:extLst>
              <a:ext uri="{FF2B5EF4-FFF2-40B4-BE49-F238E27FC236}">
                <a16:creationId xmlns:a16="http://schemas.microsoft.com/office/drawing/2014/main" id="{3B8EB322-E735-A38B-8494-4EA1CAD08431}"/>
              </a:ext>
            </a:extLst>
          </p:cNvPr>
          <p:cNvSpPr txBox="1"/>
          <p:nvPr/>
        </p:nvSpPr>
        <p:spPr>
          <a:xfrm>
            <a:off x="713843" y="595191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3453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20</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“Get up early in the morning, and when Pharaoh goes out to the water, stand before him and tell him that 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says: ‘Let My people go, so that they may worship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ཡང་དཀོན་མཆོག་ཡ་ཝཱེས་མོ་ཤེ་ལ་འདི་སྐད་དུ། ཁྱོད་ཐོ་རངས་ཡར་ལངས་ཏེ། ཕཱར་ཨོལ་ཆུ་ཁར་འགྲོ་དུས་ཁོའི་མདུན་དུ་སོང་ནས་དེ་ལ་འདི་ལྟར་ཤོད་ཅིག དཀོན་མཆོག་ཡ་ཝཱེས་འདི་སྐད་དུ། ང་ལ་བསྙེན་བཀུར་བྱེད་པའི་ཆེད་དུ་བདག་གི་འབངས་མི་འགྲོ་རུ་ཆུག </a:t>
            </a:r>
            <a:endParaRPr lang="en-ZA" b="1" dirty="0"/>
          </a:p>
        </p:txBody>
      </p:sp>
      <p:pic>
        <p:nvPicPr>
          <p:cNvPr id="7" name="Audio 6">
            <a:hlinkClick r:id="" action="ppaction://media"/>
            <a:extLst>
              <a:ext uri="{FF2B5EF4-FFF2-40B4-BE49-F238E27FC236}">
                <a16:creationId xmlns:a16="http://schemas.microsoft.com/office/drawing/2014/main" id="{DD320E02-54D8-A535-D5FA-12A767CF6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6530"/>
    </mc:Choice>
    <mc:Fallback xmlns="">
      <p:transition spd="slow" advTm="1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93A3F-69B2-4338-B0FE-5315EE9A893B}"/>
              </a:ext>
            </a:extLst>
          </p:cNvPr>
          <p:cNvPicPr>
            <a:picLocks noChangeAspect="1"/>
          </p:cNvPicPr>
          <p:nvPr/>
        </p:nvPicPr>
        <p:blipFill>
          <a:blip r:embed="rId2"/>
          <a:stretch>
            <a:fillRect/>
          </a:stretch>
        </p:blipFill>
        <p:spPr>
          <a:xfrm>
            <a:off x="0" y="0"/>
            <a:ext cx="13392509" cy="6858000"/>
          </a:xfrm>
          <a:prstGeom prst="rect">
            <a:avLst/>
          </a:prstGeom>
        </p:spPr>
      </p:pic>
      <p:sp>
        <p:nvSpPr>
          <p:cNvPr id="2" name="TextBox 1">
            <a:extLst>
              <a:ext uri="{FF2B5EF4-FFF2-40B4-BE49-F238E27FC236}">
                <a16:creationId xmlns:a16="http://schemas.microsoft.com/office/drawing/2014/main" id="{AA6B58A9-3DBC-5816-87FF-F33B77C85E8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8:20</a:t>
            </a:r>
            <a:endParaRPr lang="bo-CN" sz="2000" b="1" cap="all" dirty="0">
              <a:solidFill>
                <a:schemeClr val="bg1"/>
              </a:solidFill>
              <a:latin typeface="ArialMT"/>
            </a:endParaRPr>
          </a:p>
        </p:txBody>
      </p:sp>
    </p:spTree>
    <p:extLst>
      <p:ext uri="{BB962C8B-B14F-4D97-AF65-F5344CB8AC3E}">
        <p14:creationId xmlns:p14="http://schemas.microsoft.com/office/powerpoint/2010/main" val="134924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21</a:t>
            </a:r>
            <a:r>
              <a:rPr lang="en-US" sz="3200" b="0" i="0" dirty="0">
                <a:solidFill>
                  <a:srgbClr val="121212"/>
                </a:solidFill>
                <a:effectLst/>
                <a:highlight>
                  <a:srgbClr val="FFFFFF"/>
                </a:highlight>
                <a:latin typeface="Inter"/>
              </a:rPr>
              <a:t>But if you will not let My people go, I will send swarms of flies  upon you and your officials and your people and your houses. The houses of the Egyptians and even the ground where they stand will be full of flies.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21</a:t>
            </a:r>
            <a:r>
              <a:rPr lang="bo-CN" sz="4400" b="0" i="0" dirty="0">
                <a:solidFill>
                  <a:srgbClr val="121212"/>
                </a:solidFill>
                <a:effectLst/>
                <a:highlight>
                  <a:srgbClr val="FFFFFF"/>
                </a:highlight>
                <a:latin typeface="Inter"/>
              </a:rPr>
              <a:t>གལ་ཏེ་ཁྱོད་ཀྱིས་བདག་གི་འབངས་མི་འགྲོ་རུ་མི་འཇུག་ན། ལྟོས་དང་། བདག་གིས་ཁྱོད་དང་ཁྱོད་ཀྱི་འཁོར་གཡོག་དང་ཁྱོད་ཀྱི་འབངས་མི་རྣམས་ཀྱི་སྟེང་དུ་སྦྲང་ནག་གི་ཁྱུ་ཚོགས་གཏོང་ངེས་པ་དང་། ཁྱོད་ཀྱི་ཕོ་བྲང་ནང་དུ་འཛུལ་བར་མ་ཟད། ཨེ་ཅིབ་པ་རྣམས་ཀྱི་ཁང་པ་དང་དེ་དག་གི་སྡོད་གནས་སུའང་སྦྲང་ནག་གིས་གང་བར་འགྱུར།</a:t>
            </a:r>
            <a:endParaRPr lang="en-ZA" sz="1400" dirty="0"/>
          </a:p>
        </p:txBody>
      </p:sp>
      <p:pic>
        <p:nvPicPr>
          <p:cNvPr id="13" name="Audio 12">
            <a:hlinkClick r:id="" action="ppaction://media"/>
            <a:extLst>
              <a:ext uri="{FF2B5EF4-FFF2-40B4-BE49-F238E27FC236}">
                <a16:creationId xmlns:a16="http://schemas.microsoft.com/office/drawing/2014/main" id="{115F5856-FFA9-4682-BE28-3A85A59090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4544"/>
    </mc:Choice>
    <mc:Fallback xmlns="">
      <p:transition spd="slow" advTm="1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7FABC-60B2-4A2C-BD30-227E3E93EBE2}"/>
              </a:ext>
            </a:extLst>
          </p:cNvPr>
          <p:cNvPicPr>
            <a:picLocks noChangeAspect="1"/>
          </p:cNvPicPr>
          <p:nvPr/>
        </p:nvPicPr>
        <p:blipFill>
          <a:blip r:embed="rId2"/>
          <a:stretch>
            <a:fillRect/>
          </a:stretch>
        </p:blipFill>
        <p:spPr>
          <a:xfrm>
            <a:off x="0" y="1"/>
            <a:ext cx="14213472" cy="6858000"/>
          </a:xfrm>
          <a:prstGeom prst="rect">
            <a:avLst/>
          </a:prstGeom>
        </p:spPr>
      </p:pic>
      <p:sp>
        <p:nvSpPr>
          <p:cNvPr id="2" name="TextBox 1">
            <a:extLst>
              <a:ext uri="{FF2B5EF4-FFF2-40B4-BE49-F238E27FC236}">
                <a16:creationId xmlns:a16="http://schemas.microsoft.com/office/drawing/2014/main" id="{F1F5E9B5-99A6-E64A-02AD-AAC23EB913D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8:21</a:t>
            </a:r>
            <a:endParaRPr lang="bo-CN" sz="2000" b="1" cap="all" dirty="0">
              <a:solidFill>
                <a:schemeClr val="bg1"/>
              </a:solidFill>
              <a:latin typeface="ArialMT"/>
            </a:endParaRPr>
          </a:p>
        </p:txBody>
      </p:sp>
    </p:spTree>
    <p:extLst>
      <p:ext uri="{BB962C8B-B14F-4D97-AF65-F5344CB8AC3E}">
        <p14:creationId xmlns:p14="http://schemas.microsoft.com/office/powerpoint/2010/main" val="321254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But on that day I will give special treatment to the land of Goshen, where My people live; no swarms of flies will be found there. In this way you will know that I,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am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ཡང་ཉིན་དེ་ལ་ངས་རང་གི་འབངས་མི་གནས་པའི་གོ་ཤེན་ཡུལ་ལོགས་སུ་བཀར་ནས། དེ་རུ་སྦྲང་ནག་གི་ཁྱུ་ཚོགས་ཡོད་པར་མི་འགྱུར་ཏེ། བདག་ནི་གནམ་འོག་གི་ཡ་ཝཱེ་ཡིན་པ་ཁྱོད་ལ་ཤེས་སུ་འཇུག་པའི་ཕྱིར་རོ། ། </a:t>
            </a:r>
            <a:endParaRPr lang="en-ZA" dirty="0"/>
          </a:p>
        </p:txBody>
      </p:sp>
      <p:pic>
        <p:nvPicPr>
          <p:cNvPr id="28" name="Audio 27">
            <a:hlinkClick r:id="" action="ppaction://media"/>
            <a:extLst>
              <a:ext uri="{FF2B5EF4-FFF2-40B4-BE49-F238E27FC236}">
                <a16:creationId xmlns:a16="http://schemas.microsoft.com/office/drawing/2014/main" id="{DD283E4B-4F6D-24E6-286F-1F7A7B4A7F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4898"/>
    </mc:Choice>
    <mc:Fallback xmlns="">
      <p:transition spd="slow" advTm="1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1321</Words>
  <Application>Microsoft Office PowerPoint</Application>
  <PresentationFormat>Widescreen</PresentationFormat>
  <Paragraphs>62</Paragraphs>
  <Slides>30</Slides>
  <Notes>2</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2021-07-20T09:23:46Z</dcterms:created>
  <dcterms:modified xsi:type="dcterms:W3CDTF">2024-06-27T10:04:12Z</dcterms:modified>
</cp:coreProperties>
</file>