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56" r:id="rId4"/>
    <p:sldId id="266" r:id="rId5"/>
    <p:sldId id="257" r:id="rId6"/>
    <p:sldId id="272" r:id="rId7"/>
    <p:sldId id="258" r:id="rId8"/>
    <p:sldId id="271" r:id="rId9"/>
    <p:sldId id="259" r:id="rId10"/>
    <p:sldId id="270" r:id="rId11"/>
    <p:sldId id="260" r:id="rId12"/>
    <p:sldId id="269" r:id="rId13"/>
    <p:sldId id="262" r:id="rId14"/>
    <p:sldId id="268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1D746-A6AF-4D77-9CE4-A8023EC75805}" v="3" dt="2024-06-27T09:38:39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4252" autoAdjust="0"/>
  </p:normalViewPr>
  <p:slideViewPr>
    <p:cSldViewPr snapToGrid="0">
      <p:cViewPr varScale="1">
        <p:scale>
          <a:sx n="79" d="100"/>
          <a:sy n="79" d="100"/>
        </p:scale>
        <p:origin x="153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5479FF6-3D95-46D8-A7FB-BCC95019E69C}"/>
    <pc:docChg chg="addSld delSld modSld sldOrd">
      <pc:chgData name="Leonie Smith" userId="fed1330f33f5650e" providerId="LiveId" clId="{F5479FF6-3D95-46D8-A7FB-BCC95019E69C}" dt="2022-03-02T11:20:28.007" v="50" actId="14100"/>
      <pc:docMkLst>
        <pc:docMk/>
      </pc:docMkLst>
      <pc:sldChg chg="del">
        <pc:chgData name="Leonie Smith" userId="fed1330f33f5650e" providerId="LiveId" clId="{F5479FF6-3D95-46D8-A7FB-BCC95019E69C}" dt="2022-03-02T11:12:50.830" v="0" actId="47"/>
        <pc:sldMkLst>
          <pc:docMk/>
          <pc:sldMk cId="3728152200" sldId="261"/>
        </pc:sldMkLst>
      </pc:sldChg>
      <pc:sldChg chg="addSp modSp new mod">
        <pc:chgData name="Leonie Smith" userId="fed1330f33f5650e" providerId="LiveId" clId="{F5479FF6-3D95-46D8-A7FB-BCC95019E69C}" dt="2022-03-02T11:15:33.314" v="28" actId="14100"/>
        <pc:sldMkLst>
          <pc:docMk/>
          <pc:sldMk cId="1175980418" sldId="265"/>
        </pc:sldMkLst>
        <pc:picChg chg="add mod">
          <ac:chgData name="Leonie Smith" userId="fed1330f33f5650e" providerId="LiveId" clId="{F5479FF6-3D95-46D8-A7FB-BCC95019E69C}" dt="2022-03-02T11:15:33.314" v="28" actId="14100"/>
          <ac:picMkLst>
            <pc:docMk/>
            <pc:sldMk cId="1175980418" sldId="265"/>
            <ac:picMk id="3" creationId="{5C3E8671-F2DB-4367-90B8-89AB40C940FE}"/>
          </ac:picMkLst>
        </pc:picChg>
      </pc:sldChg>
      <pc:sldChg chg="addSp modSp add ord">
        <pc:chgData name="Leonie Smith" userId="fed1330f33f5650e" providerId="LiveId" clId="{F5479FF6-3D95-46D8-A7FB-BCC95019E69C}" dt="2022-03-02T11:15:40.980" v="29"/>
        <pc:sldMkLst>
          <pc:docMk/>
          <pc:sldMk cId="2655731336" sldId="266"/>
        </pc:sldMkLst>
        <pc:picChg chg="add mod">
          <ac:chgData name="Leonie Smith" userId="fed1330f33f5650e" providerId="LiveId" clId="{F5479FF6-3D95-46D8-A7FB-BCC95019E69C}" dt="2022-03-02T11:15:40.980" v="29"/>
          <ac:picMkLst>
            <pc:docMk/>
            <pc:sldMk cId="2655731336" sldId="266"/>
            <ac:picMk id="2" creationId="{90B2CD6B-54D6-4788-B7AF-D1B402B513A8}"/>
          </ac:picMkLst>
        </pc:picChg>
      </pc:sldChg>
      <pc:sldChg chg="addSp modSp add mod">
        <pc:chgData name="Leonie Smith" userId="fed1330f33f5650e" providerId="LiveId" clId="{F5479FF6-3D95-46D8-A7FB-BCC95019E69C}" dt="2022-03-02T11:20:28.007" v="50" actId="14100"/>
        <pc:sldMkLst>
          <pc:docMk/>
          <pc:sldMk cId="4290303285" sldId="267"/>
        </pc:sldMkLst>
        <pc:picChg chg="add mod">
          <ac:chgData name="Leonie Smith" userId="fed1330f33f5650e" providerId="LiveId" clId="{F5479FF6-3D95-46D8-A7FB-BCC95019E69C}" dt="2022-03-02T11:20:28.007" v="50" actId="14100"/>
          <ac:picMkLst>
            <pc:docMk/>
            <pc:sldMk cId="4290303285" sldId="267"/>
            <ac:picMk id="3" creationId="{DC2BB0B1-D85B-43E6-B37F-E049E5043459}"/>
          </ac:picMkLst>
        </pc:picChg>
      </pc:sldChg>
      <pc:sldChg chg="addSp modSp add mod">
        <pc:chgData name="Leonie Smith" userId="fed1330f33f5650e" providerId="LiveId" clId="{F5479FF6-3D95-46D8-A7FB-BCC95019E69C}" dt="2022-03-02T11:19:33.468" v="47" actId="14100"/>
        <pc:sldMkLst>
          <pc:docMk/>
          <pc:sldMk cId="2552180107" sldId="268"/>
        </pc:sldMkLst>
        <pc:picChg chg="add mod">
          <ac:chgData name="Leonie Smith" userId="fed1330f33f5650e" providerId="LiveId" clId="{F5479FF6-3D95-46D8-A7FB-BCC95019E69C}" dt="2022-03-02T11:19:33.468" v="47" actId="14100"/>
          <ac:picMkLst>
            <pc:docMk/>
            <pc:sldMk cId="2552180107" sldId="268"/>
            <ac:picMk id="3" creationId="{538884AD-8252-4E69-9FFE-CEC0C324BEE2}"/>
          </ac:picMkLst>
        </pc:picChg>
      </pc:sldChg>
      <pc:sldChg chg="addSp modSp add mod">
        <pc:chgData name="Leonie Smith" userId="fed1330f33f5650e" providerId="LiveId" clId="{F5479FF6-3D95-46D8-A7FB-BCC95019E69C}" dt="2022-03-02T11:18:35.836" v="43" actId="1076"/>
        <pc:sldMkLst>
          <pc:docMk/>
          <pc:sldMk cId="1456058466" sldId="269"/>
        </pc:sldMkLst>
        <pc:picChg chg="add mod">
          <ac:chgData name="Leonie Smith" userId="fed1330f33f5650e" providerId="LiveId" clId="{F5479FF6-3D95-46D8-A7FB-BCC95019E69C}" dt="2022-03-02T11:18:35.836" v="43" actId="1076"/>
          <ac:picMkLst>
            <pc:docMk/>
            <pc:sldMk cId="1456058466" sldId="269"/>
            <ac:picMk id="3" creationId="{644072C8-3743-4CDD-AB8A-5934891EE7A5}"/>
          </ac:picMkLst>
        </pc:picChg>
      </pc:sldChg>
      <pc:sldChg chg="addSp modSp add mod">
        <pc:chgData name="Leonie Smith" userId="fed1330f33f5650e" providerId="LiveId" clId="{F5479FF6-3D95-46D8-A7FB-BCC95019E69C}" dt="2022-03-02T11:17:40.317" v="39" actId="14100"/>
        <pc:sldMkLst>
          <pc:docMk/>
          <pc:sldMk cId="1328605850" sldId="270"/>
        </pc:sldMkLst>
        <pc:picChg chg="add mod">
          <ac:chgData name="Leonie Smith" userId="fed1330f33f5650e" providerId="LiveId" clId="{F5479FF6-3D95-46D8-A7FB-BCC95019E69C}" dt="2022-03-02T11:17:40.317" v="39" actId="14100"/>
          <ac:picMkLst>
            <pc:docMk/>
            <pc:sldMk cId="1328605850" sldId="270"/>
            <ac:picMk id="3" creationId="{979D041D-68BF-4399-87F1-E8FFE604A5E0}"/>
          </ac:picMkLst>
        </pc:picChg>
      </pc:sldChg>
      <pc:sldChg chg="addSp modSp add mod">
        <pc:chgData name="Leonie Smith" userId="fed1330f33f5650e" providerId="LiveId" clId="{F5479FF6-3D95-46D8-A7FB-BCC95019E69C}" dt="2022-03-02T11:17:02.672" v="36" actId="14100"/>
        <pc:sldMkLst>
          <pc:docMk/>
          <pc:sldMk cId="1112196712" sldId="271"/>
        </pc:sldMkLst>
        <pc:picChg chg="add mod">
          <ac:chgData name="Leonie Smith" userId="fed1330f33f5650e" providerId="LiveId" clId="{F5479FF6-3D95-46D8-A7FB-BCC95019E69C}" dt="2022-03-02T11:17:02.672" v="36" actId="14100"/>
          <ac:picMkLst>
            <pc:docMk/>
            <pc:sldMk cId="1112196712" sldId="271"/>
            <ac:picMk id="3" creationId="{D8E9ADFA-D9AF-4694-BBF5-87C31D5405A6}"/>
          </ac:picMkLst>
        </pc:picChg>
      </pc:sldChg>
      <pc:sldChg chg="addSp modSp add mod">
        <pc:chgData name="Leonie Smith" userId="fed1330f33f5650e" providerId="LiveId" clId="{F5479FF6-3D95-46D8-A7FB-BCC95019E69C}" dt="2022-03-02T11:16:30.754" v="33" actId="1076"/>
        <pc:sldMkLst>
          <pc:docMk/>
          <pc:sldMk cId="2632513930" sldId="272"/>
        </pc:sldMkLst>
        <pc:picChg chg="add mod">
          <ac:chgData name="Leonie Smith" userId="fed1330f33f5650e" providerId="LiveId" clId="{F5479FF6-3D95-46D8-A7FB-BCC95019E69C}" dt="2022-03-02T11:16:30.754" v="33" actId="1076"/>
          <ac:picMkLst>
            <pc:docMk/>
            <pc:sldMk cId="2632513930" sldId="272"/>
            <ac:picMk id="3" creationId="{B3886FE2-66D6-4602-845F-F46ED7F3235B}"/>
          </ac:picMkLst>
        </pc:picChg>
      </pc:sldChg>
      <pc:sldChg chg="add del">
        <pc:chgData name="Leonie Smith" userId="fed1330f33f5650e" providerId="LiveId" clId="{F5479FF6-3D95-46D8-A7FB-BCC95019E69C}" dt="2022-03-02T11:14:33.520" v="24" actId="47"/>
        <pc:sldMkLst>
          <pc:docMk/>
          <pc:sldMk cId="2884435941" sldId="273"/>
        </pc:sldMkLst>
      </pc:sldChg>
    </pc:docChg>
  </pc:docChgLst>
  <pc:docChgLst>
    <pc:chgData name="Leonie Smith" userId="fed1330f33f5650e" providerId="LiveId" clId="{05113B2F-64D4-4C37-81DF-D6DAE76E4490}"/>
    <pc:docChg chg="modSld">
      <pc:chgData name="Leonie Smith" userId="fed1330f33f5650e" providerId="LiveId" clId="{05113B2F-64D4-4C37-81DF-D6DAE76E4490}" dt="2021-12-10T08:18:05.373" v="0"/>
      <pc:docMkLst>
        <pc:docMk/>
      </pc:docMkLst>
      <pc:sldChg chg="modNotesTx">
        <pc:chgData name="Leonie Smith" userId="fed1330f33f5650e" providerId="LiveId" clId="{05113B2F-64D4-4C37-81DF-D6DAE76E4490}" dt="2021-12-10T08:18:05.373" v="0"/>
        <pc:sldMkLst>
          <pc:docMk/>
          <pc:sldMk cId="3348757415" sldId="256"/>
        </pc:sldMkLst>
      </pc:sldChg>
    </pc:docChg>
  </pc:docChgLst>
  <pc:docChgLst>
    <pc:chgData name="Leonie Smith" userId="fed1330f33f5650e" providerId="LiveId" clId="{A962A501-0BFA-4838-8D0B-DC2BF8381EA9}"/>
    <pc:docChg chg="modSld">
      <pc:chgData name="Leonie Smith" userId="fed1330f33f5650e" providerId="LiveId" clId="{A962A501-0BFA-4838-8D0B-DC2BF8381EA9}" dt="2023-10-27T07:14:29.734" v="46" actId="20577"/>
      <pc:docMkLst>
        <pc:docMk/>
      </pc:docMkLst>
      <pc:sldChg chg="addSp delSp modSp mod modTransition modAnim">
        <pc:chgData name="Leonie Smith" userId="fed1330f33f5650e" providerId="LiveId" clId="{A962A501-0BFA-4838-8D0B-DC2BF8381EA9}" dt="2023-10-25T08:39:43.597" v="5"/>
        <pc:sldMkLst>
          <pc:docMk/>
          <pc:sldMk cId="3348757415" sldId="256"/>
        </pc:sldMkLst>
        <pc:picChg chg="del">
          <ac:chgData name="Leonie Smith" userId="fed1330f33f5650e" providerId="LiveId" clId="{A962A501-0BFA-4838-8D0B-DC2BF8381EA9}" dt="2023-10-25T08:39:37.934" v="4"/>
          <ac:picMkLst>
            <pc:docMk/>
            <pc:sldMk cId="3348757415" sldId="256"/>
            <ac:picMk id="2" creationId="{A8E5E695-7521-4630-B4E0-7CFB46161505}"/>
          </ac:picMkLst>
        </pc:picChg>
        <pc:picChg chg="add del mod">
          <ac:chgData name="Leonie Smith" userId="fed1330f33f5650e" providerId="LiveId" clId="{A962A501-0BFA-4838-8D0B-DC2BF8381EA9}" dt="2023-10-25T08:39:43.597" v="5"/>
          <ac:picMkLst>
            <pc:docMk/>
            <pc:sldMk cId="3348757415" sldId="256"/>
            <ac:picMk id="5" creationId="{82CF503A-EB30-9D78-A218-BAD851905694}"/>
          </ac:picMkLst>
        </pc:picChg>
        <pc:picChg chg="add mod">
          <ac:chgData name="Leonie Smith" userId="fed1330f33f5650e" providerId="LiveId" clId="{A962A501-0BFA-4838-8D0B-DC2BF8381EA9}" dt="2023-10-25T08:39:43.597" v="5"/>
          <ac:picMkLst>
            <pc:docMk/>
            <pc:sldMk cId="3348757415" sldId="256"/>
            <ac:picMk id="7" creationId="{2B1488A1-A94B-D62B-2935-57E7971F0545}"/>
          </ac:picMkLst>
        </pc:picChg>
      </pc:sldChg>
      <pc:sldChg chg="addSp delSp modSp mod modTransition modAnim">
        <pc:chgData name="Leonie Smith" userId="fed1330f33f5650e" providerId="LiveId" clId="{A962A501-0BFA-4838-8D0B-DC2BF8381EA9}" dt="2023-10-25T08:40:27.943" v="8"/>
        <pc:sldMkLst>
          <pc:docMk/>
          <pc:sldMk cId="1018574621" sldId="257"/>
        </pc:sldMkLst>
        <pc:picChg chg="add del mod">
          <ac:chgData name="Leonie Smith" userId="fed1330f33f5650e" providerId="LiveId" clId="{A962A501-0BFA-4838-8D0B-DC2BF8381EA9}" dt="2023-10-25T08:40:27.943" v="8"/>
          <ac:picMkLst>
            <pc:docMk/>
            <pc:sldMk cId="1018574621" sldId="257"/>
            <ac:picMk id="3" creationId="{57E75D28-ACA1-BD51-7480-A4F20AB9DF4E}"/>
          </ac:picMkLst>
        </pc:picChg>
        <pc:picChg chg="add mod">
          <ac:chgData name="Leonie Smith" userId="fed1330f33f5650e" providerId="LiveId" clId="{A962A501-0BFA-4838-8D0B-DC2BF8381EA9}" dt="2023-10-25T08:40:27.943" v="8"/>
          <ac:picMkLst>
            <pc:docMk/>
            <pc:sldMk cId="1018574621" sldId="257"/>
            <ac:picMk id="5" creationId="{F37A4252-C56A-B3A1-E138-84DD786D2843}"/>
          </ac:picMkLst>
        </pc:picChg>
        <pc:picChg chg="del">
          <ac:chgData name="Leonie Smith" userId="fed1330f33f5650e" providerId="LiveId" clId="{A962A501-0BFA-4838-8D0B-DC2BF8381EA9}" dt="2023-10-25T08:40:12.040" v="7"/>
          <ac:picMkLst>
            <pc:docMk/>
            <pc:sldMk cId="1018574621" sldId="257"/>
            <ac:picMk id="10" creationId="{6F68F22F-ECD9-44AF-B491-140959D39E4A}"/>
          </ac:picMkLst>
        </pc:picChg>
      </pc:sldChg>
      <pc:sldChg chg="addSp delSp modSp mod modTransition modAnim">
        <pc:chgData name="Leonie Smith" userId="fed1330f33f5650e" providerId="LiveId" clId="{A962A501-0BFA-4838-8D0B-DC2BF8381EA9}" dt="2023-10-25T08:40:59.498" v="11"/>
        <pc:sldMkLst>
          <pc:docMk/>
          <pc:sldMk cId="525752733" sldId="258"/>
        </pc:sldMkLst>
        <pc:picChg chg="add del mod">
          <ac:chgData name="Leonie Smith" userId="fed1330f33f5650e" providerId="LiveId" clId="{A962A501-0BFA-4838-8D0B-DC2BF8381EA9}" dt="2023-10-25T08:40:59.498" v="11"/>
          <ac:picMkLst>
            <pc:docMk/>
            <pc:sldMk cId="525752733" sldId="258"/>
            <ac:picMk id="3" creationId="{C43367BC-720A-0824-E7F1-71AF0D10C8E8}"/>
          </ac:picMkLst>
        </pc:picChg>
        <pc:picChg chg="add mod">
          <ac:chgData name="Leonie Smith" userId="fed1330f33f5650e" providerId="LiveId" clId="{A962A501-0BFA-4838-8D0B-DC2BF8381EA9}" dt="2023-10-25T08:40:59.498" v="11"/>
          <ac:picMkLst>
            <pc:docMk/>
            <pc:sldMk cId="525752733" sldId="258"/>
            <ac:picMk id="5" creationId="{6A6021C6-2E0E-E6A1-06C8-833F547C8517}"/>
          </ac:picMkLst>
        </pc:picChg>
        <pc:picChg chg="del">
          <ac:chgData name="Leonie Smith" userId="fed1330f33f5650e" providerId="LiveId" clId="{A962A501-0BFA-4838-8D0B-DC2BF8381EA9}" dt="2023-10-25T08:40:52.669" v="10"/>
          <ac:picMkLst>
            <pc:docMk/>
            <pc:sldMk cId="525752733" sldId="258"/>
            <ac:picMk id="11" creationId="{8480F135-84CF-49FE-875F-8F757B99D58D}"/>
          </ac:picMkLst>
        </pc:picChg>
      </pc:sldChg>
      <pc:sldChg chg="addSp delSp modSp mod modTransition modAnim">
        <pc:chgData name="Leonie Smith" userId="fed1330f33f5650e" providerId="LiveId" clId="{A962A501-0BFA-4838-8D0B-DC2BF8381EA9}" dt="2023-10-25T08:41:32.740" v="14"/>
        <pc:sldMkLst>
          <pc:docMk/>
          <pc:sldMk cId="3459794170" sldId="259"/>
        </pc:sldMkLst>
        <pc:picChg chg="del">
          <ac:chgData name="Leonie Smith" userId="fed1330f33f5650e" providerId="LiveId" clId="{A962A501-0BFA-4838-8D0B-DC2BF8381EA9}" dt="2023-10-25T08:41:18.329" v="13"/>
          <ac:picMkLst>
            <pc:docMk/>
            <pc:sldMk cId="3459794170" sldId="259"/>
            <ac:picMk id="3" creationId="{FACAC74C-D861-4B81-8324-1C7B0DF76F51}"/>
          </ac:picMkLst>
        </pc:picChg>
        <pc:picChg chg="add del mod">
          <ac:chgData name="Leonie Smith" userId="fed1330f33f5650e" providerId="LiveId" clId="{A962A501-0BFA-4838-8D0B-DC2BF8381EA9}" dt="2023-10-25T08:41:32.740" v="14"/>
          <ac:picMkLst>
            <pc:docMk/>
            <pc:sldMk cId="3459794170" sldId="259"/>
            <ac:picMk id="5" creationId="{D3808D21-B82A-24CE-480A-DB55979E4EED}"/>
          </ac:picMkLst>
        </pc:picChg>
        <pc:picChg chg="add mod">
          <ac:chgData name="Leonie Smith" userId="fed1330f33f5650e" providerId="LiveId" clId="{A962A501-0BFA-4838-8D0B-DC2BF8381EA9}" dt="2023-10-25T08:41:32.740" v="14"/>
          <ac:picMkLst>
            <pc:docMk/>
            <pc:sldMk cId="3459794170" sldId="259"/>
            <ac:picMk id="7" creationId="{345E853B-988C-65E1-1604-5A9E27D20054}"/>
          </ac:picMkLst>
        </pc:picChg>
      </pc:sldChg>
      <pc:sldChg chg="addSp delSp modSp mod modTransition modAnim">
        <pc:chgData name="Leonie Smith" userId="fed1330f33f5650e" providerId="LiveId" clId="{A962A501-0BFA-4838-8D0B-DC2BF8381EA9}" dt="2023-10-25T08:42:17.129" v="17"/>
        <pc:sldMkLst>
          <pc:docMk/>
          <pc:sldMk cId="1204998267" sldId="260"/>
        </pc:sldMkLst>
        <pc:picChg chg="add del mod">
          <ac:chgData name="Leonie Smith" userId="fed1330f33f5650e" providerId="LiveId" clId="{A962A501-0BFA-4838-8D0B-DC2BF8381EA9}" dt="2023-10-25T08:42:17.129" v="17"/>
          <ac:picMkLst>
            <pc:docMk/>
            <pc:sldMk cId="1204998267" sldId="260"/>
            <ac:picMk id="3" creationId="{F24D872C-35AA-B6E7-B8F7-8A16CFDD262A}"/>
          </ac:picMkLst>
        </pc:picChg>
        <pc:picChg chg="del">
          <ac:chgData name="Leonie Smith" userId="fed1330f33f5650e" providerId="LiveId" clId="{A962A501-0BFA-4838-8D0B-DC2BF8381EA9}" dt="2023-10-25T08:42:02.421" v="16"/>
          <ac:picMkLst>
            <pc:docMk/>
            <pc:sldMk cId="1204998267" sldId="260"/>
            <ac:picMk id="5" creationId="{4D1FEBEB-1C98-438C-991A-CD673D9254B0}"/>
          </ac:picMkLst>
        </pc:picChg>
        <pc:picChg chg="add mod">
          <ac:chgData name="Leonie Smith" userId="fed1330f33f5650e" providerId="LiveId" clId="{A962A501-0BFA-4838-8D0B-DC2BF8381EA9}" dt="2023-10-25T08:42:17.129" v="17"/>
          <ac:picMkLst>
            <pc:docMk/>
            <pc:sldMk cId="1204998267" sldId="260"/>
            <ac:picMk id="7" creationId="{EA03AB97-FBF1-9C3C-4061-D50D1C72A927}"/>
          </ac:picMkLst>
        </pc:picChg>
      </pc:sldChg>
      <pc:sldChg chg="addSp delSp modSp mod modTransition modAnim">
        <pc:chgData name="Leonie Smith" userId="fed1330f33f5650e" providerId="LiveId" clId="{A962A501-0BFA-4838-8D0B-DC2BF8381EA9}" dt="2023-10-25T08:43:19.322" v="23"/>
        <pc:sldMkLst>
          <pc:docMk/>
          <pc:sldMk cId="3350226380" sldId="262"/>
        </pc:sldMkLst>
        <pc:picChg chg="add del mod">
          <ac:chgData name="Leonie Smith" userId="fed1330f33f5650e" providerId="LiveId" clId="{A962A501-0BFA-4838-8D0B-DC2BF8381EA9}" dt="2023-10-25T08:43:01.637" v="20"/>
          <ac:picMkLst>
            <pc:docMk/>
            <pc:sldMk cId="3350226380" sldId="262"/>
            <ac:picMk id="3" creationId="{D567CC5F-A88C-119C-04DE-789305FA7021}"/>
          </ac:picMkLst>
        </pc:picChg>
        <pc:picChg chg="add del mod">
          <ac:chgData name="Leonie Smith" userId="fed1330f33f5650e" providerId="LiveId" clId="{A962A501-0BFA-4838-8D0B-DC2BF8381EA9}" dt="2023-10-25T08:43:05.080" v="22"/>
          <ac:picMkLst>
            <pc:docMk/>
            <pc:sldMk cId="3350226380" sldId="262"/>
            <ac:picMk id="5" creationId="{3A5C2EFA-0197-AA5D-AE97-6C4D43B497C7}"/>
          </ac:picMkLst>
        </pc:picChg>
        <pc:picChg chg="del">
          <ac:chgData name="Leonie Smith" userId="fed1330f33f5650e" providerId="LiveId" clId="{A962A501-0BFA-4838-8D0B-DC2BF8381EA9}" dt="2023-10-25T08:42:49.126" v="19"/>
          <ac:picMkLst>
            <pc:docMk/>
            <pc:sldMk cId="3350226380" sldId="262"/>
            <ac:picMk id="8" creationId="{B970F0FE-1868-47C8-A3A3-9F1C44CEB330}"/>
          </ac:picMkLst>
        </pc:picChg>
        <pc:picChg chg="add del mod ord">
          <ac:chgData name="Leonie Smith" userId="fed1330f33f5650e" providerId="LiveId" clId="{A962A501-0BFA-4838-8D0B-DC2BF8381EA9}" dt="2023-10-25T08:43:19.322" v="23"/>
          <ac:picMkLst>
            <pc:docMk/>
            <pc:sldMk cId="3350226380" sldId="262"/>
            <ac:picMk id="10" creationId="{E50BD468-FDAC-ACD6-EC19-EE1D44AC8DB2}"/>
          </ac:picMkLst>
        </pc:picChg>
        <pc:picChg chg="add mod">
          <ac:chgData name="Leonie Smith" userId="fed1330f33f5650e" providerId="LiveId" clId="{A962A501-0BFA-4838-8D0B-DC2BF8381EA9}" dt="2023-10-25T08:43:19.322" v="23"/>
          <ac:picMkLst>
            <pc:docMk/>
            <pc:sldMk cId="3350226380" sldId="262"/>
            <ac:picMk id="11" creationId="{92D02033-4466-F196-3CDF-21BEED718239}"/>
          </ac:picMkLst>
        </pc:picChg>
      </pc:sldChg>
      <pc:sldChg chg="addSp delSp modSp mod modTransition modAnim">
        <pc:chgData name="Leonie Smith" userId="fed1330f33f5650e" providerId="LiveId" clId="{A962A501-0BFA-4838-8D0B-DC2BF8381EA9}" dt="2023-10-25T08:44:17.610" v="26"/>
        <pc:sldMkLst>
          <pc:docMk/>
          <pc:sldMk cId="814010234" sldId="263"/>
        </pc:sldMkLst>
        <pc:picChg chg="add del mod">
          <ac:chgData name="Leonie Smith" userId="fed1330f33f5650e" providerId="LiveId" clId="{A962A501-0BFA-4838-8D0B-DC2BF8381EA9}" dt="2023-10-25T08:44:17.610" v="26"/>
          <ac:picMkLst>
            <pc:docMk/>
            <pc:sldMk cId="814010234" sldId="263"/>
            <ac:picMk id="3" creationId="{0272C96D-0A03-4C69-DA02-3A72C6511D2C}"/>
          </ac:picMkLst>
        </pc:picChg>
        <pc:picChg chg="add mod">
          <ac:chgData name="Leonie Smith" userId="fed1330f33f5650e" providerId="LiveId" clId="{A962A501-0BFA-4838-8D0B-DC2BF8381EA9}" dt="2023-10-25T08:44:17.610" v="26"/>
          <ac:picMkLst>
            <pc:docMk/>
            <pc:sldMk cId="814010234" sldId="263"/>
            <ac:picMk id="5" creationId="{032B4B1F-CF50-2EEB-1DF5-866C8D384E08}"/>
          </ac:picMkLst>
        </pc:picChg>
        <pc:picChg chg="del">
          <ac:chgData name="Leonie Smith" userId="fed1330f33f5650e" providerId="LiveId" clId="{A962A501-0BFA-4838-8D0B-DC2BF8381EA9}" dt="2023-10-25T08:43:58.042" v="25"/>
          <ac:picMkLst>
            <pc:docMk/>
            <pc:sldMk cId="814010234" sldId="263"/>
            <ac:picMk id="9" creationId="{7D9406CB-833E-4B15-8C4B-A17CCA4CD015}"/>
          </ac:picMkLst>
        </pc:picChg>
      </pc:sldChg>
      <pc:sldChg chg="addSp delSp modSp mod modTransition modAnim modNotesTx">
        <pc:chgData name="Leonie Smith" userId="fed1330f33f5650e" providerId="LiveId" clId="{A962A501-0BFA-4838-8D0B-DC2BF8381EA9}" dt="2023-10-27T07:14:29.734" v="46" actId="20577"/>
        <pc:sldMkLst>
          <pc:docMk/>
          <pc:sldMk cId="3854532862" sldId="264"/>
        </pc:sldMkLst>
        <pc:picChg chg="del">
          <ac:chgData name="Leonie Smith" userId="fed1330f33f5650e" providerId="LiveId" clId="{A962A501-0BFA-4838-8D0B-DC2BF8381EA9}" dt="2023-10-25T08:39:18.723" v="1"/>
          <ac:picMkLst>
            <pc:docMk/>
            <pc:sldMk cId="3854532862" sldId="264"/>
            <ac:picMk id="4" creationId="{7A39D15C-C7FA-431F-AADA-46DA8279917E}"/>
          </ac:picMkLst>
        </pc:picChg>
        <pc:picChg chg="add del mod">
          <ac:chgData name="Leonie Smith" userId="fed1330f33f5650e" providerId="LiveId" clId="{A962A501-0BFA-4838-8D0B-DC2BF8381EA9}" dt="2023-10-25T08:39:24.950" v="2"/>
          <ac:picMkLst>
            <pc:docMk/>
            <pc:sldMk cId="3854532862" sldId="264"/>
            <ac:picMk id="7" creationId="{E1BBFB4F-E49B-054E-A077-3BE61F0A9AF0}"/>
          </ac:picMkLst>
        </pc:picChg>
        <pc:picChg chg="add mod">
          <ac:chgData name="Leonie Smith" userId="fed1330f33f5650e" providerId="LiveId" clId="{A962A501-0BFA-4838-8D0B-DC2BF8381EA9}" dt="2023-10-25T08:39:24.950" v="2"/>
          <ac:picMkLst>
            <pc:docMk/>
            <pc:sldMk cId="3854532862" sldId="264"/>
            <ac:picMk id="8" creationId="{D76EC9E4-6278-EB3A-28C3-73467F06A953}"/>
          </ac:picMkLst>
        </pc:picChg>
      </pc:sldChg>
    </pc:docChg>
  </pc:docChgLst>
  <pc:docChgLst>
    <pc:chgData name="dhondup tsering" userId="425dcc2034446b72" providerId="LiveId" clId="{66ED79DC-3F05-4E6C-8AEF-98846AC383D0}"/>
    <pc:docChg chg="modSld">
      <pc:chgData name="dhondup tsering" userId="425dcc2034446b72" providerId="LiveId" clId="{66ED79DC-3F05-4E6C-8AEF-98846AC383D0}" dt="2021-08-17T06:36:22.906" v="11"/>
      <pc:docMkLst>
        <pc:docMk/>
      </pc:docMkLst>
      <pc:sldChg chg="addSp modSp">
        <pc:chgData name="dhondup tsering" userId="425dcc2034446b72" providerId="LiveId" clId="{66ED79DC-3F05-4E6C-8AEF-98846AC383D0}" dt="2021-08-17T06:23:33.510" v="0"/>
        <pc:sldMkLst>
          <pc:docMk/>
          <pc:sldMk cId="3348757415" sldId="256"/>
        </pc:sldMkLst>
        <pc:picChg chg="add mod">
          <ac:chgData name="dhondup tsering" userId="425dcc2034446b72" providerId="LiveId" clId="{66ED79DC-3F05-4E6C-8AEF-98846AC383D0}" dt="2021-08-17T06:23:33.510" v="0"/>
          <ac:picMkLst>
            <pc:docMk/>
            <pc:sldMk cId="3348757415" sldId="256"/>
            <ac:picMk id="2" creationId="{A8E5E695-7521-4630-B4E0-7CFB46161505}"/>
          </ac:picMkLst>
        </pc:picChg>
      </pc:sldChg>
      <pc:sldChg chg="addSp delSp modSp">
        <pc:chgData name="dhondup tsering" userId="425dcc2034446b72" providerId="LiveId" clId="{66ED79DC-3F05-4E6C-8AEF-98846AC383D0}" dt="2021-08-17T06:25:31.266" v="4"/>
        <pc:sldMkLst>
          <pc:docMk/>
          <pc:sldMk cId="1018574621" sldId="257"/>
        </pc:sldMkLst>
        <pc:picChg chg="add del mod">
          <ac:chgData name="dhondup tsering" userId="425dcc2034446b72" providerId="LiveId" clId="{66ED79DC-3F05-4E6C-8AEF-98846AC383D0}" dt="2021-08-17T06:24:47.944" v="2"/>
          <ac:picMkLst>
            <pc:docMk/>
            <pc:sldMk cId="1018574621" sldId="257"/>
            <ac:picMk id="2" creationId="{0B6FDF01-69DE-4A46-B63F-C55AAEB77E1E}"/>
          </ac:picMkLst>
        </pc:picChg>
        <pc:picChg chg="add del mod">
          <ac:chgData name="dhondup tsering" userId="425dcc2034446b72" providerId="LiveId" clId="{66ED79DC-3F05-4E6C-8AEF-98846AC383D0}" dt="2021-08-17T06:25:07.925" v="3"/>
          <ac:picMkLst>
            <pc:docMk/>
            <pc:sldMk cId="1018574621" sldId="257"/>
            <ac:picMk id="3" creationId="{6AC6D1C5-20C7-4B31-B603-A039588BC632}"/>
          </ac:picMkLst>
        </pc:picChg>
        <pc:picChg chg="add del mod">
          <ac:chgData name="dhondup tsering" userId="425dcc2034446b72" providerId="LiveId" clId="{66ED79DC-3F05-4E6C-8AEF-98846AC383D0}" dt="2021-08-17T06:25:31.266" v="4"/>
          <ac:picMkLst>
            <pc:docMk/>
            <pc:sldMk cId="1018574621" sldId="257"/>
            <ac:picMk id="5" creationId="{F61502AB-ED7A-4F45-8B15-624B9367254B}"/>
          </ac:picMkLst>
        </pc:picChg>
        <pc:picChg chg="add mod">
          <ac:chgData name="dhondup tsering" userId="425dcc2034446b72" providerId="LiveId" clId="{66ED79DC-3F05-4E6C-8AEF-98846AC383D0}" dt="2021-08-17T06:25:31.266" v="4"/>
          <ac:picMkLst>
            <pc:docMk/>
            <pc:sldMk cId="1018574621" sldId="257"/>
            <ac:picMk id="7" creationId="{FBF5C147-9333-4C9C-B767-67AC6CBB5662}"/>
          </ac:picMkLst>
        </pc:picChg>
      </pc:sldChg>
      <pc:sldChg chg="addSp modSp">
        <pc:chgData name="dhondup tsering" userId="425dcc2034446b72" providerId="LiveId" clId="{66ED79DC-3F05-4E6C-8AEF-98846AC383D0}" dt="2021-08-17T06:26:11.046" v="5"/>
        <pc:sldMkLst>
          <pc:docMk/>
          <pc:sldMk cId="525752733" sldId="258"/>
        </pc:sldMkLst>
        <pc:picChg chg="add mod">
          <ac:chgData name="dhondup tsering" userId="425dcc2034446b72" providerId="LiveId" clId="{66ED79DC-3F05-4E6C-8AEF-98846AC383D0}" dt="2021-08-17T06:26:11.046" v="5"/>
          <ac:picMkLst>
            <pc:docMk/>
            <pc:sldMk cId="525752733" sldId="258"/>
            <ac:picMk id="2" creationId="{01723D91-329A-4511-B33F-1FC8A30D50EA}"/>
          </ac:picMkLst>
        </pc:picChg>
      </pc:sldChg>
      <pc:sldChg chg="addSp modSp">
        <pc:chgData name="dhondup tsering" userId="425dcc2034446b72" providerId="LiveId" clId="{66ED79DC-3F05-4E6C-8AEF-98846AC383D0}" dt="2021-08-17T06:28:07.941" v="6"/>
        <pc:sldMkLst>
          <pc:docMk/>
          <pc:sldMk cId="3459794170" sldId="259"/>
        </pc:sldMkLst>
        <pc:picChg chg="add mod">
          <ac:chgData name="dhondup tsering" userId="425dcc2034446b72" providerId="LiveId" clId="{66ED79DC-3F05-4E6C-8AEF-98846AC383D0}" dt="2021-08-17T06:28:07.941" v="6"/>
          <ac:picMkLst>
            <pc:docMk/>
            <pc:sldMk cId="3459794170" sldId="259"/>
            <ac:picMk id="2" creationId="{5F2469CA-B3AD-48FB-A27D-5A7E29954662}"/>
          </ac:picMkLst>
        </pc:picChg>
      </pc:sldChg>
      <pc:sldChg chg="addSp modSp">
        <pc:chgData name="dhondup tsering" userId="425dcc2034446b72" providerId="LiveId" clId="{66ED79DC-3F05-4E6C-8AEF-98846AC383D0}" dt="2021-08-17T06:29:21.368" v="7"/>
        <pc:sldMkLst>
          <pc:docMk/>
          <pc:sldMk cId="1204998267" sldId="260"/>
        </pc:sldMkLst>
        <pc:picChg chg="add mod">
          <ac:chgData name="dhondup tsering" userId="425dcc2034446b72" providerId="LiveId" clId="{66ED79DC-3F05-4E6C-8AEF-98846AC383D0}" dt="2021-08-17T06:29:21.368" v="7"/>
          <ac:picMkLst>
            <pc:docMk/>
            <pc:sldMk cId="1204998267" sldId="260"/>
            <ac:picMk id="2" creationId="{C6B66F69-2966-4187-B1AE-803E2718AEA6}"/>
          </ac:picMkLst>
        </pc:picChg>
      </pc:sldChg>
      <pc:sldChg chg="addSp modSp">
        <pc:chgData name="dhondup tsering" userId="425dcc2034446b72" providerId="LiveId" clId="{66ED79DC-3F05-4E6C-8AEF-98846AC383D0}" dt="2021-08-17T06:31:48.154" v="8"/>
        <pc:sldMkLst>
          <pc:docMk/>
          <pc:sldMk cId="3728152200" sldId="261"/>
        </pc:sldMkLst>
        <pc:picChg chg="add mod">
          <ac:chgData name="dhondup tsering" userId="425dcc2034446b72" providerId="LiveId" clId="{66ED79DC-3F05-4E6C-8AEF-98846AC383D0}" dt="2021-08-17T06:31:48.154" v="8"/>
          <ac:picMkLst>
            <pc:docMk/>
            <pc:sldMk cId="3728152200" sldId="261"/>
            <ac:picMk id="2" creationId="{B05D0B75-DF83-40FC-8D28-E74F131AC3E7}"/>
          </ac:picMkLst>
        </pc:picChg>
      </pc:sldChg>
      <pc:sldChg chg="addSp delSp modSp">
        <pc:chgData name="dhondup tsering" userId="425dcc2034446b72" providerId="LiveId" clId="{66ED79DC-3F05-4E6C-8AEF-98846AC383D0}" dt="2021-08-17T06:33:19.993" v="10"/>
        <pc:sldMkLst>
          <pc:docMk/>
          <pc:sldMk cId="3350226380" sldId="262"/>
        </pc:sldMkLst>
        <pc:picChg chg="add del mod">
          <ac:chgData name="dhondup tsering" userId="425dcc2034446b72" providerId="LiveId" clId="{66ED79DC-3F05-4E6C-8AEF-98846AC383D0}" dt="2021-08-17T06:33:19.993" v="10"/>
          <ac:picMkLst>
            <pc:docMk/>
            <pc:sldMk cId="3350226380" sldId="262"/>
            <ac:picMk id="2" creationId="{5DECC085-6E71-4062-8AFA-97C8D1A21853}"/>
          </ac:picMkLst>
        </pc:picChg>
        <pc:picChg chg="add mod">
          <ac:chgData name="dhondup tsering" userId="425dcc2034446b72" providerId="LiveId" clId="{66ED79DC-3F05-4E6C-8AEF-98846AC383D0}" dt="2021-08-17T06:33:19.993" v="10"/>
          <ac:picMkLst>
            <pc:docMk/>
            <pc:sldMk cId="3350226380" sldId="262"/>
            <ac:picMk id="3" creationId="{1CA1529F-DCF2-4A76-A8FB-BF8B8E24429C}"/>
          </ac:picMkLst>
        </pc:picChg>
      </pc:sldChg>
      <pc:sldChg chg="addSp modSp">
        <pc:chgData name="dhondup tsering" userId="425dcc2034446b72" providerId="LiveId" clId="{66ED79DC-3F05-4E6C-8AEF-98846AC383D0}" dt="2021-08-17T06:36:22.906" v="11"/>
        <pc:sldMkLst>
          <pc:docMk/>
          <pc:sldMk cId="814010234" sldId="263"/>
        </pc:sldMkLst>
        <pc:picChg chg="add mod">
          <ac:chgData name="dhondup tsering" userId="425dcc2034446b72" providerId="LiveId" clId="{66ED79DC-3F05-4E6C-8AEF-98846AC383D0}" dt="2021-08-17T06:36:22.906" v="11"/>
          <ac:picMkLst>
            <pc:docMk/>
            <pc:sldMk cId="814010234" sldId="263"/>
            <ac:picMk id="2" creationId="{3B1C192C-412B-48F4-986F-91DE0CE6D242}"/>
          </ac:picMkLst>
        </pc:picChg>
      </pc:sldChg>
    </pc:docChg>
  </pc:docChgLst>
  <pc:docChgLst>
    <pc:chgData name="Alfred Smith" userId="3c60a3631c0db8ad" providerId="LiveId" clId="{AE91D746-A6AF-4D77-9CE4-A8023EC75805}"/>
    <pc:docChg chg="custSel modSld">
      <pc:chgData name="Alfred Smith" userId="3c60a3631c0db8ad" providerId="LiveId" clId="{AE91D746-A6AF-4D77-9CE4-A8023EC75805}" dt="2024-06-27T10:08:09.097" v="21"/>
      <pc:docMkLst>
        <pc:docMk/>
      </pc:docMkLst>
      <pc:sldChg chg="modSp mod">
        <pc:chgData name="Alfred Smith" userId="3c60a3631c0db8ad" providerId="LiveId" clId="{AE91D746-A6AF-4D77-9CE4-A8023EC75805}" dt="2024-06-27T10:05:37.901" v="10"/>
        <pc:sldMkLst>
          <pc:docMk/>
          <pc:sldMk cId="1018574621" sldId="257"/>
        </pc:sldMkLst>
        <pc:spChg chg="mod">
          <ac:chgData name="Alfred Smith" userId="3c60a3631c0db8ad" providerId="LiveId" clId="{AE91D746-A6AF-4D77-9CE4-A8023EC75805}" dt="2024-06-27T10:05:37.901" v="10"/>
          <ac:spMkLst>
            <pc:docMk/>
            <pc:sldMk cId="1018574621" sldId="257"/>
            <ac:spMk id="4" creationId="{9A13E2D8-2F59-44C1-B1D2-79C300C26DD4}"/>
          </ac:spMkLst>
        </pc:spChg>
        <pc:spChg chg="mod">
          <ac:chgData name="Alfred Smith" userId="3c60a3631c0db8ad" providerId="LiveId" clId="{AE91D746-A6AF-4D77-9CE4-A8023EC75805}" dt="2024-06-27T10:04:47.384" v="8" actId="404"/>
          <ac:spMkLst>
            <pc:docMk/>
            <pc:sldMk cId="1018574621" sldId="257"/>
            <ac:spMk id="6" creationId="{416C064E-628E-47C0-A712-DB178FE9901E}"/>
          </ac:spMkLst>
        </pc:spChg>
      </pc:sldChg>
      <pc:sldChg chg="modSp mod">
        <pc:chgData name="Alfred Smith" userId="3c60a3631c0db8ad" providerId="LiveId" clId="{AE91D746-A6AF-4D77-9CE4-A8023EC75805}" dt="2024-06-27T10:05:46.641" v="11"/>
        <pc:sldMkLst>
          <pc:docMk/>
          <pc:sldMk cId="525752733" sldId="258"/>
        </pc:sldMkLst>
        <pc:spChg chg="mod">
          <ac:chgData name="Alfred Smith" userId="3c60a3631c0db8ad" providerId="LiveId" clId="{AE91D746-A6AF-4D77-9CE4-A8023EC75805}" dt="2024-06-27T10:05:46.641" v="11"/>
          <ac:spMkLst>
            <pc:docMk/>
            <pc:sldMk cId="525752733" sldId="258"/>
            <ac:spMk id="4" creationId="{9A13E2D8-2F59-44C1-B1D2-79C300C26DD4}"/>
          </ac:spMkLst>
        </pc:spChg>
        <pc:spChg chg="mod">
          <ac:chgData name="Alfred Smith" userId="3c60a3631c0db8ad" providerId="LiveId" clId="{AE91D746-A6AF-4D77-9CE4-A8023EC75805}" dt="2024-06-27T10:05:03.974" v="9"/>
          <ac:spMkLst>
            <pc:docMk/>
            <pc:sldMk cId="525752733" sldId="258"/>
            <ac:spMk id="6" creationId="{416C064E-628E-47C0-A712-DB178FE9901E}"/>
          </ac:spMkLst>
        </pc:spChg>
      </pc:sldChg>
      <pc:sldChg chg="modSp mod">
        <pc:chgData name="Alfred Smith" userId="3c60a3631c0db8ad" providerId="LiveId" clId="{AE91D746-A6AF-4D77-9CE4-A8023EC75805}" dt="2024-06-27T10:07:40.637" v="17" actId="404"/>
        <pc:sldMkLst>
          <pc:docMk/>
          <pc:sldMk cId="3459794170" sldId="259"/>
        </pc:sldMkLst>
        <pc:spChg chg="mod">
          <ac:chgData name="Alfred Smith" userId="3c60a3631c0db8ad" providerId="LiveId" clId="{AE91D746-A6AF-4D77-9CE4-A8023EC75805}" dt="2024-06-27T10:05:57.894" v="12"/>
          <ac:spMkLst>
            <pc:docMk/>
            <pc:sldMk cId="3459794170" sldId="259"/>
            <ac:spMk id="4" creationId="{9A13E2D8-2F59-44C1-B1D2-79C300C26DD4}"/>
          </ac:spMkLst>
        </pc:spChg>
        <pc:spChg chg="mod">
          <ac:chgData name="Alfred Smith" userId="3c60a3631c0db8ad" providerId="LiveId" clId="{AE91D746-A6AF-4D77-9CE4-A8023EC75805}" dt="2024-06-27T10:07:40.637" v="17" actId="404"/>
          <ac:spMkLst>
            <pc:docMk/>
            <pc:sldMk cId="3459794170" sldId="259"/>
            <ac:spMk id="6" creationId="{416C064E-628E-47C0-A712-DB178FE9901E}"/>
          </ac:spMkLst>
        </pc:spChg>
      </pc:sldChg>
      <pc:sldChg chg="modSp mod">
        <pc:chgData name="Alfred Smith" userId="3c60a3631c0db8ad" providerId="LiveId" clId="{AE91D746-A6AF-4D77-9CE4-A8023EC75805}" dt="2024-06-27T10:07:52.949" v="19" actId="404"/>
        <pc:sldMkLst>
          <pc:docMk/>
          <pc:sldMk cId="1204998267" sldId="260"/>
        </pc:sldMkLst>
        <pc:spChg chg="mod">
          <ac:chgData name="Alfred Smith" userId="3c60a3631c0db8ad" providerId="LiveId" clId="{AE91D746-A6AF-4D77-9CE4-A8023EC75805}" dt="2024-06-27T10:06:06.759" v="13"/>
          <ac:spMkLst>
            <pc:docMk/>
            <pc:sldMk cId="1204998267" sldId="260"/>
            <ac:spMk id="4" creationId="{9A13E2D8-2F59-44C1-B1D2-79C300C26DD4}"/>
          </ac:spMkLst>
        </pc:spChg>
        <pc:spChg chg="mod">
          <ac:chgData name="Alfred Smith" userId="3c60a3631c0db8ad" providerId="LiveId" clId="{AE91D746-A6AF-4D77-9CE4-A8023EC75805}" dt="2024-06-27T10:07:52.949" v="19" actId="404"/>
          <ac:spMkLst>
            <pc:docMk/>
            <pc:sldMk cId="1204998267" sldId="260"/>
            <ac:spMk id="6" creationId="{416C064E-628E-47C0-A712-DB178FE9901E}"/>
          </ac:spMkLst>
        </pc:spChg>
      </pc:sldChg>
      <pc:sldChg chg="modSp mod">
        <pc:chgData name="Alfred Smith" userId="3c60a3631c0db8ad" providerId="LiveId" clId="{AE91D746-A6AF-4D77-9CE4-A8023EC75805}" dt="2024-06-27T10:08:02.250" v="20"/>
        <pc:sldMkLst>
          <pc:docMk/>
          <pc:sldMk cId="3350226380" sldId="262"/>
        </pc:sldMkLst>
        <pc:spChg chg="mod">
          <ac:chgData name="Alfred Smith" userId="3c60a3631c0db8ad" providerId="LiveId" clId="{AE91D746-A6AF-4D77-9CE4-A8023EC75805}" dt="2024-06-27T10:06:19.846" v="14"/>
          <ac:spMkLst>
            <pc:docMk/>
            <pc:sldMk cId="3350226380" sldId="262"/>
            <ac:spMk id="4" creationId="{9A13E2D8-2F59-44C1-B1D2-79C300C26DD4}"/>
          </ac:spMkLst>
        </pc:spChg>
        <pc:spChg chg="mod">
          <ac:chgData name="Alfred Smith" userId="3c60a3631c0db8ad" providerId="LiveId" clId="{AE91D746-A6AF-4D77-9CE4-A8023EC75805}" dt="2024-06-27T10:08:02.250" v="20"/>
          <ac:spMkLst>
            <pc:docMk/>
            <pc:sldMk cId="3350226380" sldId="262"/>
            <ac:spMk id="6" creationId="{416C064E-628E-47C0-A712-DB178FE9901E}"/>
          </ac:spMkLst>
        </pc:spChg>
      </pc:sldChg>
      <pc:sldChg chg="modSp mod">
        <pc:chgData name="Alfred Smith" userId="3c60a3631c0db8ad" providerId="LiveId" clId="{AE91D746-A6AF-4D77-9CE4-A8023EC75805}" dt="2024-06-27T10:08:09.097" v="21"/>
        <pc:sldMkLst>
          <pc:docMk/>
          <pc:sldMk cId="814010234" sldId="263"/>
        </pc:sldMkLst>
        <pc:spChg chg="mod">
          <ac:chgData name="Alfred Smith" userId="3c60a3631c0db8ad" providerId="LiveId" clId="{AE91D746-A6AF-4D77-9CE4-A8023EC75805}" dt="2024-06-27T10:06:35.640" v="15"/>
          <ac:spMkLst>
            <pc:docMk/>
            <pc:sldMk cId="814010234" sldId="263"/>
            <ac:spMk id="4" creationId="{9A13E2D8-2F59-44C1-B1D2-79C300C26DD4}"/>
          </ac:spMkLst>
        </pc:spChg>
        <pc:spChg chg="mod">
          <ac:chgData name="Alfred Smith" userId="3c60a3631c0db8ad" providerId="LiveId" clId="{AE91D746-A6AF-4D77-9CE4-A8023EC75805}" dt="2024-06-27T10:08:09.097" v="21"/>
          <ac:spMkLst>
            <pc:docMk/>
            <pc:sldMk cId="814010234" sldId="26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E91D746-A6AF-4D77-9CE4-A8023EC75805}" dt="2024-06-27T09:34:09.802" v="1"/>
        <pc:sldMkLst>
          <pc:docMk/>
          <pc:sldMk cId="3854532862" sldId="264"/>
        </pc:sldMkLst>
        <pc:spChg chg="del">
          <ac:chgData name="Alfred Smith" userId="3c60a3631c0db8ad" providerId="LiveId" clId="{AE91D746-A6AF-4D77-9CE4-A8023EC75805}" dt="2024-06-27T09:34:08.819" v="0" actId="478"/>
          <ac:spMkLst>
            <pc:docMk/>
            <pc:sldMk cId="3854532862" sldId="264"/>
            <ac:spMk id="3" creationId="{C4B831DB-593F-4AEF-86AC-B291DD0ABE15}"/>
          </ac:spMkLst>
        </pc:spChg>
        <pc:spChg chg="add mod">
          <ac:chgData name="Alfred Smith" userId="3c60a3631c0db8ad" providerId="LiveId" clId="{AE91D746-A6AF-4D77-9CE4-A8023EC75805}" dt="2024-06-27T09:34:09.802" v="1"/>
          <ac:spMkLst>
            <pc:docMk/>
            <pc:sldMk cId="3854532862" sldId="264"/>
            <ac:spMk id="4" creationId="{FD5D158A-DDCE-8EE7-9BAF-1835AF5FC760}"/>
          </ac:spMkLst>
        </pc:spChg>
      </pc:sldChg>
      <pc:sldChg chg="addSp delSp modSp mod">
        <pc:chgData name="Alfred Smith" userId="3c60a3631c0db8ad" providerId="LiveId" clId="{AE91D746-A6AF-4D77-9CE4-A8023EC75805}" dt="2024-06-27T09:38:39.429" v="6"/>
        <pc:sldMkLst>
          <pc:docMk/>
          <pc:sldMk cId="1175980418" sldId="265"/>
        </pc:sldMkLst>
        <pc:spChg chg="del">
          <ac:chgData name="Alfred Smith" userId="3c60a3631c0db8ad" providerId="LiveId" clId="{AE91D746-A6AF-4D77-9CE4-A8023EC75805}" dt="2024-06-27T09:38:38.547" v="5" actId="478"/>
          <ac:spMkLst>
            <pc:docMk/>
            <pc:sldMk cId="1175980418" sldId="265"/>
            <ac:spMk id="2" creationId="{3C17CC5F-305B-143D-BF3A-B1D104B40627}"/>
          </ac:spMkLst>
        </pc:spChg>
        <pc:spChg chg="add mod">
          <ac:chgData name="Alfred Smith" userId="3c60a3631c0db8ad" providerId="LiveId" clId="{AE91D746-A6AF-4D77-9CE4-A8023EC75805}" dt="2024-06-27T09:38:39.429" v="6"/>
          <ac:spMkLst>
            <pc:docMk/>
            <pc:sldMk cId="1175980418" sldId="265"/>
            <ac:spMk id="4" creationId="{F46F9B55-2694-BF07-3205-7E00D21A402A}"/>
          </ac:spMkLst>
        </pc:spChg>
      </pc:sldChg>
      <pc:sldChg chg="addSp modSp mod">
        <pc:chgData name="Alfred Smith" userId="3c60a3631c0db8ad" providerId="LiveId" clId="{AE91D746-A6AF-4D77-9CE4-A8023EC75805}" dt="2024-06-27T09:36:51.980" v="4" actId="1076"/>
        <pc:sldMkLst>
          <pc:docMk/>
          <pc:sldMk cId="2655731336" sldId="266"/>
        </pc:sldMkLst>
        <pc:spChg chg="mod">
          <ac:chgData name="Alfred Smith" userId="3c60a3631c0db8ad" providerId="LiveId" clId="{AE91D746-A6AF-4D77-9CE4-A8023EC75805}" dt="2024-06-27T09:36:51.980" v="4" actId="1076"/>
          <ac:spMkLst>
            <pc:docMk/>
            <pc:sldMk cId="2655731336" sldId="266"/>
            <ac:spMk id="3" creationId="{DF1DADBF-72FF-5BA5-084C-070F8EF18625}"/>
          </ac:spMkLst>
        </pc:spChg>
        <pc:spChg chg="add mod">
          <ac:chgData name="Alfred Smith" userId="3c60a3631c0db8ad" providerId="LiveId" clId="{AE91D746-A6AF-4D77-9CE4-A8023EC75805}" dt="2024-06-27T09:36:40.114" v="2"/>
          <ac:spMkLst>
            <pc:docMk/>
            <pc:sldMk cId="2655731336" sldId="266"/>
            <ac:spMk id="4" creationId="{B98A955D-63D7-5741-7286-00AECE7E3A58}"/>
          </ac:spMkLst>
        </pc:spChg>
      </pc:sldChg>
    </pc:docChg>
  </pc:docChgLst>
  <pc:docChgLst>
    <pc:chgData name="Leonie Smith" userId="fed1330f33f5650e" providerId="LiveId" clId="{49619EAF-18F1-4DC6-BA9F-4AD72BCA4C60}"/>
    <pc:docChg chg="addSld modSld sldOrd">
      <pc:chgData name="Leonie Smith" userId="fed1330f33f5650e" providerId="LiveId" clId="{49619EAF-18F1-4DC6-BA9F-4AD72BCA4C60}" dt="2022-02-11T06:06:10.475" v="34"/>
      <pc:docMkLst>
        <pc:docMk/>
      </pc:docMkLst>
      <pc:sldChg chg="addSp delSp modSp">
        <pc:chgData name="Leonie Smith" userId="fed1330f33f5650e" providerId="LiveId" clId="{49619EAF-18F1-4DC6-BA9F-4AD72BCA4C60}" dt="2022-02-11T05:51:05.940" v="13"/>
        <pc:sldMkLst>
          <pc:docMk/>
          <pc:sldMk cId="1018574621" sldId="257"/>
        </pc:sldMkLst>
        <pc:picChg chg="add del mod">
          <ac:chgData name="Leonie Smith" userId="fed1330f33f5650e" providerId="LiveId" clId="{49619EAF-18F1-4DC6-BA9F-4AD72BCA4C60}" dt="2022-02-11T05:49:47.583" v="9"/>
          <ac:picMkLst>
            <pc:docMk/>
            <pc:sldMk cId="1018574621" sldId="257"/>
            <ac:picMk id="2" creationId="{77434D02-739B-41BF-B4B5-397C20F2873F}"/>
          </ac:picMkLst>
        </pc:picChg>
        <pc:picChg chg="add del mod">
          <ac:chgData name="Leonie Smith" userId="fed1330f33f5650e" providerId="LiveId" clId="{49619EAF-18F1-4DC6-BA9F-4AD72BCA4C60}" dt="2022-02-11T05:49:59.149" v="10"/>
          <ac:picMkLst>
            <pc:docMk/>
            <pc:sldMk cId="1018574621" sldId="257"/>
            <ac:picMk id="3" creationId="{1FB8D47F-F3E5-48B0-A8FE-1285563BCB20}"/>
          </ac:picMkLst>
        </pc:picChg>
        <pc:picChg chg="add del mod">
          <ac:chgData name="Leonie Smith" userId="fed1330f33f5650e" providerId="LiveId" clId="{49619EAF-18F1-4DC6-BA9F-4AD72BCA4C60}" dt="2022-02-11T05:50:33.707" v="11"/>
          <ac:picMkLst>
            <pc:docMk/>
            <pc:sldMk cId="1018574621" sldId="257"/>
            <ac:picMk id="5" creationId="{BA5104EF-2EE0-4662-8BEA-CB8DC8CF9455}"/>
          </ac:picMkLst>
        </pc:picChg>
        <pc:picChg chg="del">
          <ac:chgData name="Leonie Smith" userId="fed1330f33f5650e" providerId="LiveId" clId="{49619EAF-18F1-4DC6-BA9F-4AD72BCA4C60}" dt="2022-02-11T05:49:34.483" v="8"/>
          <ac:picMkLst>
            <pc:docMk/>
            <pc:sldMk cId="1018574621" sldId="257"/>
            <ac:picMk id="7" creationId="{FBF5C147-9333-4C9C-B767-67AC6CBB5662}"/>
          </ac:picMkLst>
        </pc:picChg>
        <pc:picChg chg="add del mod">
          <ac:chgData name="Leonie Smith" userId="fed1330f33f5650e" providerId="LiveId" clId="{49619EAF-18F1-4DC6-BA9F-4AD72BCA4C60}" dt="2022-02-11T05:50:47.400" v="12"/>
          <ac:picMkLst>
            <pc:docMk/>
            <pc:sldMk cId="1018574621" sldId="257"/>
            <ac:picMk id="8" creationId="{12CD21DB-CBE7-4DF0-96FD-E1D88F5B0B3E}"/>
          </ac:picMkLst>
        </pc:picChg>
        <pc:picChg chg="add del mod">
          <ac:chgData name="Leonie Smith" userId="fed1330f33f5650e" providerId="LiveId" clId="{49619EAF-18F1-4DC6-BA9F-4AD72BCA4C60}" dt="2022-02-11T05:51:05.940" v="13"/>
          <ac:picMkLst>
            <pc:docMk/>
            <pc:sldMk cId="1018574621" sldId="257"/>
            <ac:picMk id="9" creationId="{F8983E36-6411-4AAD-A219-F4EE4F340990}"/>
          </ac:picMkLst>
        </pc:picChg>
        <pc:picChg chg="add mod">
          <ac:chgData name="Leonie Smith" userId="fed1330f33f5650e" providerId="LiveId" clId="{49619EAF-18F1-4DC6-BA9F-4AD72BCA4C60}" dt="2022-02-11T05:51:05.940" v="13"/>
          <ac:picMkLst>
            <pc:docMk/>
            <pc:sldMk cId="1018574621" sldId="257"/>
            <ac:picMk id="10" creationId="{6F68F22F-ECD9-44AF-B491-140959D39E4A}"/>
          </ac:picMkLst>
        </pc:picChg>
      </pc:sldChg>
      <pc:sldChg chg="addSp delSp modSp">
        <pc:chgData name="Leonie Smith" userId="fed1330f33f5650e" providerId="LiveId" clId="{49619EAF-18F1-4DC6-BA9F-4AD72BCA4C60}" dt="2022-02-11T05:57:47.512" v="20"/>
        <pc:sldMkLst>
          <pc:docMk/>
          <pc:sldMk cId="525752733" sldId="258"/>
        </pc:sldMkLst>
        <pc:picChg chg="del">
          <ac:chgData name="Leonie Smith" userId="fed1330f33f5650e" providerId="LiveId" clId="{49619EAF-18F1-4DC6-BA9F-4AD72BCA4C60}" dt="2022-02-11T05:54:42.291" v="14"/>
          <ac:picMkLst>
            <pc:docMk/>
            <pc:sldMk cId="525752733" sldId="258"/>
            <ac:picMk id="2" creationId="{01723D91-329A-4511-B33F-1FC8A30D50EA}"/>
          </ac:picMkLst>
        </pc:picChg>
        <pc:picChg chg="add del mod">
          <ac:chgData name="Leonie Smith" userId="fed1330f33f5650e" providerId="LiveId" clId="{49619EAF-18F1-4DC6-BA9F-4AD72BCA4C60}" dt="2022-02-11T05:55:43.063" v="15"/>
          <ac:picMkLst>
            <pc:docMk/>
            <pc:sldMk cId="525752733" sldId="258"/>
            <ac:picMk id="3" creationId="{53D8D8A2-AF79-405E-B4E3-D14EE2169290}"/>
          </ac:picMkLst>
        </pc:picChg>
        <pc:picChg chg="add del mod">
          <ac:chgData name="Leonie Smith" userId="fed1330f33f5650e" providerId="LiveId" clId="{49619EAF-18F1-4DC6-BA9F-4AD72BCA4C60}" dt="2022-02-11T05:55:51.777" v="16"/>
          <ac:picMkLst>
            <pc:docMk/>
            <pc:sldMk cId="525752733" sldId="258"/>
            <ac:picMk id="5" creationId="{EA169C53-7569-4D98-B074-EF9D8D08D3E3}"/>
          </ac:picMkLst>
        </pc:picChg>
        <pc:picChg chg="add del mod">
          <ac:chgData name="Leonie Smith" userId="fed1330f33f5650e" providerId="LiveId" clId="{49619EAF-18F1-4DC6-BA9F-4AD72BCA4C60}" dt="2022-02-11T05:56:05.710" v="17"/>
          <ac:picMkLst>
            <pc:docMk/>
            <pc:sldMk cId="525752733" sldId="258"/>
            <ac:picMk id="7" creationId="{D835B04A-5DEE-4D7C-B0BF-7AC8DAF27919}"/>
          </ac:picMkLst>
        </pc:picChg>
        <pc:picChg chg="add del mod">
          <ac:chgData name="Leonie Smith" userId="fed1330f33f5650e" providerId="LiveId" clId="{49619EAF-18F1-4DC6-BA9F-4AD72BCA4C60}" dt="2022-02-11T05:57:17.153" v="18"/>
          <ac:picMkLst>
            <pc:docMk/>
            <pc:sldMk cId="525752733" sldId="258"/>
            <ac:picMk id="8" creationId="{9EA2595C-E8EA-49B3-B22A-5A1DF3E0030F}"/>
          </ac:picMkLst>
        </pc:picChg>
        <pc:picChg chg="add del mod">
          <ac:chgData name="Leonie Smith" userId="fed1330f33f5650e" providerId="LiveId" clId="{49619EAF-18F1-4DC6-BA9F-4AD72BCA4C60}" dt="2022-02-11T05:57:28.854" v="19"/>
          <ac:picMkLst>
            <pc:docMk/>
            <pc:sldMk cId="525752733" sldId="258"/>
            <ac:picMk id="9" creationId="{F22AB4D8-A0D7-4017-B8F4-ADEF3E9798DC}"/>
          </ac:picMkLst>
        </pc:picChg>
        <pc:picChg chg="add del mod">
          <ac:chgData name="Leonie Smith" userId="fed1330f33f5650e" providerId="LiveId" clId="{49619EAF-18F1-4DC6-BA9F-4AD72BCA4C60}" dt="2022-02-11T05:57:47.512" v="20"/>
          <ac:picMkLst>
            <pc:docMk/>
            <pc:sldMk cId="525752733" sldId="258"/>
            <ac:picMk id="10" creationId="{2687AD68-5C4F-4D05-A2CF-146752ABFFC8}"/>
          </ac:picMkLst>
        </pc:picChg>
        <pc:picChg chg="add mod">
          <ac:chgData name="Leonie Smith" userId="fed1330f33f5650e" providerId="LiveId" clId="{49619EAF-18F1-4DC6-BA9F-4AD72BCA4C60}" dt="2022-02-11T05:57:47.512" v="20"/>
          <ac:picMkLst>
            <pc:docMk/>
            <pc:sldMk cId="525752733" sldId="258"/>
            <ac:picMk id="11" creationId="{8480F135-84CF-49FE-875F-8F757B99D58D}"/>
          </ac:picMkLst>
        </pc:picChg>
      </pc:sldChg>
      <pc:sldChg chg="addSp delSp modSp">
        <pc:chgData name="Leonie Smith" userId="fed1330f33f5650e" providerId="LiveId" clId="{49619EAF-18F1-4DC6-BA9F-4AD72BCA4C60}" dt="2022-02-11T05:58:26.572" v="21"/>
        <pc:sldMkLst>
          <pc:docMk/>
          <pc:sldMk cId="3459794170" sldId="259"/>
        </pc:sldMkLst>
        <pc:picChg chg="del">
          <ac:chgData name="Leonie Smith" userId="fed1330f33f5650e" providerId="LiveId" clId="{49619EAF-18F1-4DC6-BA9F-4AD72BCA4C60}" dt="2022-02-11T05:58:26.572" v="21"/>
          <ac:picMkLst>
            <pc:docMk/>
            <pc:sldMk cId="3459794170" sldId="259"/>
            <ac:picMk id="2" creationId="{5F2469CA-B3AD-48FB-A27D-5A7E29954662}"/>
          </ac:picMkLst>
        </pc:picChg>
        <pc:picChg chg="add mod">
          <ac:chgData name="Leonie Smith" userId="fed1330f33f5650e" providerId="LiveId" clId="{49619EAF-18F1-4DC6-BA9F-4AD72BCA4C60}" dt="2022-02-11T05:58:26.572" v="21"/>
          <ac:picMkLst>
            <pc:docMk/>
            <pc:sldMk cId="3459794170" sldId="259"/>
            <ac:picMk id="3" creationId="{FACAC74C-D861-4B81-8324-1C7B0DF76F51}"/>
          </ac:picMkLst>
        </pc:picChg>
      </pc:sldChg>
      <pc:sldChg chg="addSp delSp modSp">
        <pc:chgData name="Leonie Smith" userId="fed1330f33f5650e" providerId="LiveId" clId="{49619EAF-18F1-4DC6-BA9F-4AD72BCA4C60}" dt="2022-02-11T05:59:28.197" v="23"/>
        <pc:sldMkLst>
          <pc:docMk/>
          <pc:sldMk cId="1204998267" sldId="260"/>
        </pc:sldMkLst>
        <pc:picChg chg="del">
          <ac:chgData name="Leonie Smith" userId="fed1330f33f5650e" providerId="LiveId" clId="{49619EAF-18F1-4DC6-BA9F-4AD72BCA4C60}" dt="2022-02-11T05:59:12.800" v="22"/>
          <ac:picMkLst>
            <pc:docMk/>
            <pc:sldMk cId="1204998267" sldId="260"/>
            <ac:picMk id="2" creationId="{C6B66F69-2966-4187-B1AE-803E2718AEA6}"/>
          </ac:picMkLst>
        </pc:picChg>
        <pc:picChg chg="add del mod">
          <ac:chgData name="Leonie Smith" userId="fed1330f33f5650e" providerId="LiveId" clId="{49619EAF-18F1-4DC6-BA9F-4AD72BCA4C60}" dt="2022-02-11T05:59:28.197" v="23"/>
          <ac:picMkLst>
            <pc:docMk/>
            <pc:sldMk cId="1204998267" sldId="260"/>
            <ac:picMk id="3" creationId="{53AC5351-03AD-46B1-AD01-527786647F70}"/>
          </ac:picMkLst>
        </pc:picChg>
        <pc:picChg chg="add mod">
          <ac:chgData name="Leonie Smith" userId="fed1330f33f5650e" providerId="LiveId" clId="{49619EAF-18F1-4DC6-BA9F-4AD72BCA4C60}" dt="2022-02-11T05:59:28.197" v="23"/>
          <ac:picMkLst>
            <pc:docMk/>
            <pc:sldMk cId="1204998267" sldId="260"/>
            <ac:picMk id="5" creationId="{4D1FEBEB-1C98-438C-991A-CD673D9254B0}"/>
          </ac:picMkLst>
        </pc:picChg>
      </pc:sldChg>
      <pc:sldChg chg="addSp delSp modSp">
        <pc:chgData name="Leonie Smith" userId="fed1330f33f5650e" providerId="LiveId" clId="{49619EAF-18F1-4DC6-BA9F-4AD72BCA4C60}" dt="2022-02-11T06:00:26.673" v="25"/>
        <pc:sldMkLst>
          <pc:docMk/>
          <pc:sldMk cId="3728152200" sldId="261"/>
        </pc:sldMkLst>
        <pc:picChg chg="del">
          <ac:chgData name="Leonie Smith" userId="fed1330f33f5650e" providerId="LiveId" clId="{49619EAF-18F1-4DC6-BA9F-4AD72BCA4C60}" dt="2022-02-11T06:00:15.614" v="24"/>
          <ac:picMkLst>
            <pc:docMk/>
            <pc:sldMk cId="3728152200" sldId="261"/>
            <ac:picMk id="2" creationId="{B05D0B75-DF83-40FC-8D28-E74F131AC3E7}"/>
          </ac:picMkLst>
        </pc:picChg>
        <pc:picChg chg="add del mod">
          <ac:chgData name="Leonie Smith" userId="fed1330f33f5650e" providerId="LiveId" clId="{49619EAF-18F1-4DC6-BA9F-4AD72BCA4C60}" dt="2022-02-11T06:00:26.673" v="25"/>
          <ac:picMkLst>
            <pc:docMk/>
            <pc:sldMk cId="3728152200" sldId="261"/>
            <ac:picMk id="3" creationId="{BD1B1E03-3325-48FB-9AD0-D5FF60424921}"/>
          </ac:picMkLst>
        </pc:picChg>
        <pc:picChg chg="add mod">
          <ac:chgData name="Leonie Smith" userId="fed1330f33f5650e" providerId="LiveId" clId="{49619EAF-18F1-4DC6-BA9F-4AD72BCA4C60}" dt="2022-02-11T06:00:26.673" v="25"/>
          <ac:picMkLst>
            <pc:docMk/>
            <pc:sldMk cId="3728152200" sldId="261"/>
            <ac:picMk id="5" creationId="{B29A8D14-255F-4090-A1E2-C15C384F80B4}"/>
          </ac:picMkLst>
        </pc:picChg>
      </pc:sldChg>
      <pc:sldChg chg="addSp delSp modSp">
        <pc:chgData name="Leonie Smith" userId="fed1330f33f5650e" providerId="LiveId" clId="{49619EAF-18F1-4DC6-BA9F-4AD72BCA4C60}" dt="2022-02-11T06:03:37.119" v="29"/>
        <pc:sldMkLst>
          <pc:docMk/>
          <pc:sldMk cId="3350226380" sldId="262"/>
        </pc:sldMkLst>
        <pc:picChg chg="add del mod">
          <ac:chgData name="Leonie Smith" userId="fed1330f33f5650e" providerId="LiveId" clId="{49619EAF-18F1-4DC6-BA9F-4AD72BCA4C60}" dt="2022-02-11T06:02:35.561" v="27"/>
          <ac:picMkLst>
            <pc:docMk/>
            <pc:sldMk cId="3350226380" sldId="262"/>
            <ac:picMk id="2" creationId="{ECEC882F-C8F4-4FB2-8804-DCC674E2A3C4}"/>
          </ac:picMkLst>
        </pc:picChg>
        <pc:picChg chg="del">
          <ac:chgData name="Leonie Smith" userId="fed1330f33f5650e" providerId="LiveId" clId="{49619EAF-18F1-4DC6-BA9F-4AD72BCA4C60}" dt="2022-02-11T06:01:17.863" v="26"/>
          <ac:picMkLst>
            <pc:docMk/>
            <pc:sldMk cId="3350226380" sldId="262"/>
            <ac:picMk id="3" creationId="{1CA1529F-DCF2-4A76-A8FB-BF8B8E24429C}"/>
          </ac:picMkLst>
        </pc:picChg>
        <pc:picChg chg="add del mod">
          <ac:chgData name="Leonie Smith" userId="fed1330f33f5650e" providerId="LiveId" clId="{49619EAF-18F1-4DC6-BA9F-4AD72BCA4C60}" dt="2022-02-11T06:02:58.769" v="28"/>
          <ac:picMkLst>
            <pc:docMk/>
            <pc:sldMk cId="3350226380" sldId="262"/>
            <ac:picMk id="5" creationId="{7510B892-DC30-4457-9E81-396ECD5D6DD1}"/>
          </ac:picMkLst>
        </pc:picChg>
        <pc:picChg chg="add del mod">
          <ac:chgData name="Leonie Smith" userId="fed1330f33f5650e" providerId="LiveId" clId="{49619EAF-18F1-4DC6-BA9F-4AD72BCA4C60}" dt="2022-02-11T06:03:37.119" v="29"/>
          <ac:picMkLst>
            <pc:docMk/>
            <pc:sldMk cId="3350226380" sldId="262"/>
            <ac:picMk id="7" creationId="{B4B98693-1CA2-43F9-94D2-8F3492CBF6AE}"/>
          </ac:picMkLst>
        </pc:picChg>
        <pc:picChg chg="add mod">
          <ac:chgData name="Leonie Smith" userId="fed1330f33f5650e" providerId="LiveId" clId="{49619EAF-18F1-4DC6-BA9F-4AD72BCA4C60}" dt="2022-02-11T06:03:37.119" v="29"/>
          <ac:picMkLst>
            <pc:docMk/>
            <pc:sldMk cId="3350226380" sldId="262"/>
            <ac:picMk id="8" creationId="{B970F0FE-1868-47C8-A3A3-9F1C44CEB330}"/>
          </ac:picMkLst>
        </pc:picChg>
      </pc:sldChg>
      <pc:sldChg chg="addSp delSp modSp">
        <pc:chgData name="Leonie Smith" userId="fed1330f33f5650e" providerId="LiveId" clId="{49619EAF-18F1-4DC6-BA9F-4AD72BCA4C60}" dt="2022-02-11T06:06:10.475" v="34"/>
        <pc:sldMkLst>
          <pc:docMk/>
          <pc:sldMk cId="814010234" sldId="263"/>
        </pc:sldMkLst>
        <pc:picChg chg="del">
          <ac:chgData name="Leonie Smith" userId="fed1330f33f5650e" providerId="LiveId" clId="{49619EAF-18F1-4DC6-BA9F-4AD72BCA4C60}" dt="2022-02-11T06:04:37.158" v="30"/>
          <ac:picMkLst>
            <pc:docMk/>
            <pc:sldMk cId="814010234" sldId="263"/>
            <ac:picMk id="2" creationId="{3B1C192C-412B-48F4-986F-91DE0CE6D242}"/>
          </ac:picMkLst>
        </pc:picChg>
        <pc:picChg chg="add del mod">
          <ac:chgData name="Leonie Smith" userId="fed1330f33f5650e" providerId="LiveId" clId="{49619EAF-18F1-4DC6-BA9F-4AD72BCA4C60}" dt="2022-02-11T06:04:50.950" v="31"/>
          <ac:picMkLst>
            <pc:docMk/>
            <pc:sldMk cId="814010234" sldId="263"/>
            <ac:picMk id="3" creationId="{D6847EBE-AFFF-4C07-98BA-5C7008EDA7C0}"/>
          </ac:picMkLst>
        </pc:picChg>
        <pc:picChg chg="add del mod">
          <ac:chgData name="Leonie Smith" userId="fed1330f33f5650e" providerId="LiveId" clId="{49619EAF-18F1-4DC6-BA9F-4AD72BCA4C60}" dt="2022-02-11T06:05:02.735" v="32"/>
          <ac:picMkLst>
            <pc:docMk/>
            <pc:sldMk cId="814010234" sldId="263"/>
            <ac:picMk id="5" creationId="{8632FAE8-0988-498F-A444-D7A1A04E5C56}"/>
          </ac:picMkLst>
        </pc:picChg>
        <pc:picChg chg="add del mod">
          <ac:chgData name="Leonie Smith" userId="fed1330f33f5650e" providerId="LiveId" clId="{49619EAF-18F1-4DC6-BA9F-4AD72BCA4C60}" dt="2022-02-11T06:05:19.899" v="33"/>
          <ac:picMkLst>
            <pc:docMk/>
            <pc:sldMk cId="814010234" sldId="263"/>
            <ac:picMk id="7" creationId="{41B56B69-B82B-48F8-B532-3BDC9488B722}"/>
          </ac:picMkLst>
        </pc:picChg>
        <pc:picChg chg="add del mod">
          <ac:chgData name="Leonie Smith" userId="fed1330f33f5650e" providerId="LiveId" clId="{49619EAF-18F1-4DC6-BA9F-4AD72BCA4C60}" dt="2022-02-11T06:06:10.475" v="34"/>
          <ac:picMkLst>
            <pc:docMk/>
            <pc:sldMk cId="814010234" sldId="263"/>
            <ac:picMk id="8" creationId="{DCD4AD92-A5C3-48C0-B902-197640AE0B56}"/>
          </ac:picMkLst>
        </pc:picChg>
        <pc:picChg chg="add mod">
          <ac:chgData name="Leonie Smith" userId="fed1330f33f5650e" providerId="LiveId" clId="{49619EAF-18F1-4DC6-BA9F-4AD72BCA4C60}" dt="2022-02-11T06:06:10.475" v="34"/>
          <ac:picMkLst>
            <pc:docMk/>
            <pc:sldMk cId="814010234" sldId="263"/>
            <ac:picMk id="9" creationId="{7D9406CB-833E-4B15-8C4B-A17CCA4CD015}"/>
          </ac:picMkLst>
        </pc:picChg>
      </pc:sldChg>
      <pc:sldChg chg="addSp modSp new mod ord">
        <pc:chgData name="Leonie Smith" userId="fed1330f33f5650e" providerId="LiveId" clId="{49619EAF-18F1-4DC6-BA9F-4AD72BCA4C60}" dt="2022-02-11T05:48:08.683" v="7"/>
        <pc:sldMkLst>
          <pc:docMk/>
          <pc:sldMk cId="3854532862" sldId="264"/>
        </pc:sldMkLst>
        <pc:spChg chg="mod">
          <ac:chgData name="Leonie Smith" userId="fed1330f33f5650e" providerId="LiveId" clId="{49619EAF-18F1-4DC6-BA9F-4AD72BCA4C60}" dt="2022-02-11T05:46:21.850" v="6" actId="20577"/>
          <ac:spMkLst>
            <pc:docMk/>
            <pc:sldMk cId="3854532862" sldId="264"/>
            <ac:spMk id="2" creationId="{6F0D4AF9-CDB4-4949-9BD0-5C10A8194E93}"/>
          </ac:spMkLst>
        </pc:spChg>
        <pc:picChg chg="add mod">
          <ac:chgData name="Leonie Smith" userId="fed1330f33f5650e" providerId="LiveId" clId="{49619EAF-18F1-4DC6-BA9F-4AD72BCA4C60}" dt="2022-02-11T05:48:08.683" v="7"/>
          <ac:picMkLst>
            <pc:docMk/>
            <pc:sldMk cId="3854532862" sldId="264"/>
            <ac:picMk id="4" creationId="{7A39D15C-C7FA-431F-AADA-46DA8279917E}"/>
          </ac:picMkLst>
        </pc:picChg>
      </pc:sldChg>
    </pc:docChg>
  </pc:docChgLst>
  <pc:docChgLst>
    <pc:chgData name="Leonie Smith" userId="fed1330f33f5650e" providerId="LiveId" clId="{60507C92-736E-4596-86E9-EBC6A1E6565D}"/>
    <pc:docChg chg="modSld">
      <pc:chgData name="Leonie Smith" userId="fed1330f33f5650e" providerId="LiveId" clId="{60507C92-736E-4596-86E9-EBC6A1E6565D}" dt="2023-01-23T12:49:19.793" v="9" actId="1076"/>
      <pc:docMkLst>
        <pc:docMk/>
      </pc:docMkLst>
      <pc:sldChg chg="addSp delSp modSp">
        <pc:chgData name="Leonie Smith" userId="fed1330f33f5650e" providerId="LiveId" clId="{60507C92-736E-4596-86E9-EBC6A1E6565D}" dt="2023-01-23T12:47:59.532" v="1"/>
        <pc:sldMkLst>
          <pc:docMk/>
          <pc:sldMk cId="3854532862" sldId="264"/>
        </pc:sldMkLst>
        <pc:spChg chg="add del mod">
          <ac:chgData name="Leonie Smith" userId="fed1330f33f5650e" providerId="LiveId" clId="{60507C92-736E-4596-86E9-EBC6A1E6565D}" dt="2023-01-23T12:47:59.532" v="1"/>
          <ac:spMkLst>
            <pc:docMk/>
            <pc:sldMk cId="3854532862" sldId="264"/>
            <ac:spMk id="5" creationId="{E9822075-451B-DBFD-6259-39BEC350547C}"/>
          </ac:spMkLst>
        </pc:spChg>
      </pc:sldChg>
      <pc:sldChg chg="addSp modSp">
        <pc:chgData name="Leonie Smith" userId="fed1330f33f5650e" providerId="LiveId" clId="{60507C92-736E-4596-86E9-EBC6A1E6565D}" dt="2023-01-23T12:48:01.871" v="2"/>
        <pc:sldMkLst>
          <pc:docMk/>
          <pc:sldMk cId="1175980418" sldId="265"/>
        </pc:sldMkLst>
        <pc:spChg chg="add mod">
          <ac:chgData name="Leonie Smith" userId="fed1330f33f5650e" providerId="LiveId" clId="{60507C92-736E-4596-86E9-EBC6A1E6565D}" dt="2023-01-23T12:48:01.871" v="2"/>
          <ac:spMkLst>
            <pc:docMk/>
            <pc:sldMk cId="1175980418" sldId="265"/>
            <ac:spMk id="2" creationId="{3C17CC5F-305B-143D-BF3A-B1D104B40627}"/>
          </ac:spMkLst>
        </pc:spChg>
      </pc:sldChg>
      <pc:sldChg chg="addSp modSp">
        <pc:chgData name="Leonie Smith" userId="fed1330f33f5650e" providerId="LiveId" clId="{60507C92-736E-4596-86E9-EBC6A1E6565D}" dt="2023-01-23T12:48:04.681" v="3"/>
        <pc:sldMkLst>
          <pc:docMk/>
          <pc:sldMk cId="2655731336" sldId="266"/>
        </pc:sldMkLst>
        <pc:spChg chg="add mod">
          <ac:chgData name="Leonie Smith" userId="fed1330f33f5650e" providerId="LiveId" clId="{60507C92-736E-4596-86E9-EBC6A1E6565D}" dt="2023-01-23T12:48:04.681" v="3"/>
          <ac:spMkLst>
            <pc:docMk/>
            <pc:sldMk cId="2655731336" sldId="266"/>
            <ac:spMk id="3" creationId="{DF1DADBF-72FF-5BA5-084C-070F8EF18625}"/>
          </ac:spMkLst>
        </pc:spChg>
      </pc:sldChg>
      <pc:sldChg chg="addSp modSp mod">
        <pc:chgData name="Leonie Smith" userId="fed1330f33f5650e" providerId="LiveId" clId="{60507C92-736E-4596-86E9-EBC6A1E6565D}" dt="2023-01-23T12:49:19.793" v="9" actId="1076"/>
        <pc:sldMkLst>
          <pc:docMk/>
          <pc:sldMk cId="2552180107" sldId="268"/>
        </pc:sldMkLst>
        <pc:spChg chg="add mod">
          <ac:chgData name="Leonie Smith" userId="fed1330f33f5650e" providerId="LiveId" clId="{60507C92-736E-4596-86E9-EBC6A1E6565D}" dt="2023-01-23T12:49:19.793" v="9" actId="1076"/>
          <ac:spMkLst>
            <pc:docMk/>
            <pc:sldMk cId="2552180107" sldId="268"/>
            <ac:spMk id="2" creationId="{A8402CE1-B8CB-D64F-1016-41BC83F94EF1}"/>
          </ac:spMkLst>
        </pc:spChg>
      </pc:sldChg>
      <pc:sldChg chg="addSp modSp">
        <pc:chgData name="Leonie Smith" userId="fed1330f33f5650e" providerId="LiveId" clId="{60507C92-736E-4596-86E9-EBC6A1E6565D}" dt="2023-01-23T12:49:06.679" v="7"/>
        <pc:sldMkLst>
          <pc:docMk/>
          <pc:sldMk cId="1456058466" sldId="269"/>
        </pc:sldMkLst>
        <pc:spChg chg="add mod">
          <ac:chgData name="Leonie Smith" userId="fed1330f33f5650e" providerId="LiveId" clId="{60507C92-736E-4596-86E9-EBC6A1E6565D}" dt="2023-01-23T12:49:06.679" v="7"/>
          <ac:spMkLst>
            <pc:docMk/>
            <pc:sldMk cId="1456058466" sldId="269"/>
            <ac:spMk id="2" creationId="{772659E1-F229-3155-56DA-9752E7EE6E13}"/>
          </ac:spMkLst>
        </pc:spChg>
      </pc:sldChg>
      <pc:sldChg chg="addSp modSp">
        <pc:chgData name="Leonie Smith" userId="fed1330f33f5650e" providerId="LiveId" clId="{60507C92-736E-4596-86E9-EBC6A1E6565D}" dt="2023-01-23T12:48:57.994" v="6"/>
        <pc:sldMkLst>
          <pc:docMk/>
          <pc:sldMk cId="1328605850" sldId="270"/>
        </pc:sldMkLst>
        <pc:spChg chg="add mod">
          <ac:chgData name="Leonie Smith" userId="fed1330f33f5650e" providerId="LiveId" clId="{60507C92-736E-4596-86E9-EBC6A1E6565D}" dt="2023-01-23T12:48:57.994" v="6"/>
          <ac:spMkLst>
            <pc:docMk/>
            <pc:sldMk cId="1328605850" sldId="270"/>
            <ac:spMk id="2" creationId="{341DC0DF-911A-BCCC-CE4D-DAEFB95ACF14}"/>
          </ac:spMkLst>
        </pc:spChg>
      </pc:sldChg>
      <pc:sldChg chg="addSp modSp">
        <pc:chgData name="Leonie Smith" userId="fed1330f33f5650e" providerId="LiveId" clId="{60507C92-736E-4596-86E9-EBC6A1E6565D}" dt="2023-01-23T12:48:49.378" v="5"/>
        <pc:sldMkLst>
          <pc:docMk/>
          <pc:sldMk cId="1112196712" sldId="271"/>
        </pc:sldMkLst>
        <pc:spChg chg="add mod">
          <ac:chgData name="Leonie Smith" userId="fed1330f33f5650e" providerId="LiveId" clId="{60507C92-736E-4596-86E9-EBC6A1E6565D}" dt="2023-01-23T12:48:49.378" v="5"/>
          <ac:spMkLst>
            <pc:docMk/>
            <pc:sldMk cId="1112196712" sldId="271"/>
            <ac:spMk id="2" creationId="{7397EB39-FED7-019A-CF15-AD6196413BC4}"/>
          </ac:spMkLst>
        </pc:spChg>
      </pc:sldChg>
      <pc:sldChg chg="addSp modSp">
        <pc:chgData name="Leonie Smith" userId="fed1330f33f5650e" providerId="LiveId" clId="{60507C92-736E-4596-86E9-EBC6A1E6565D}" dt="2023-01-23T12:48:37.585" v="4"/>
        <pc:sldMkLst>
          <pc:docMk/>
          <pc:sldMk cId="2632513930" sldId="272"/>
        </pc:sldMkLst>
        <pc:spChg chg="add mod">
          <ac:chgData name="Leonie Smith" userId="fed1330f33f5650e" providerId="LiveId" clId="{60507C92-736E-4596-86E9-EBC6A1E6565D}" dt="2023-01-23T12:48:37.585" v="4"/>
          <ac:spMkLst>
            <pc:docMk/>
            <pc:sldMk cId="2632513930" sldId="272"/>
            <ac:spMk id="2" creationId="{A4A17A1A-1294-C5CD-D827-C3BF00BCBD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E591D-5774-4534-AD9F-82B24D13C26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9CD43-FBA8-4B1D-AB89-14A61C93C2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17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9CD43-FBA8-4B1D-AB89-14A61C93C29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90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9CD43-FBA8-4B1D-AB89-14A61C93C29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4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AF9-CDB4-4949-9BD0-5C10A819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09-5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76EC9E4-6278-EB3A-28C3-73467F06A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5D158A-DDCE-8EE7-9BAF-1835AF5F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45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"/>
    </mc:Choice>
    <mc:Fallback xmlns="">
      <p:transition spd="slow" advTm="2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D041D-68BF-4399-87F1-E8FFE604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82535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DC0DF-911A-BCCC-CE4D-DAEFB95ACF1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2860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will make a distinction between the livestock of Israel and the livestock of Egypt, so that no animal belonging to the Israelites will die.’”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འོན་ཀྱང་དཀོན་མཆོག་ཡ་ཝཱེས་ཡེས་ར་ཨེལ་པ་རྣམས་ཀྱི་ཕྱུགས་ཟོག་ནི་ཨེ་ཅིབ་པ་རྣམས་ཀྱི་ཕྱུགས་ཟོག་ལས་ལོགས་སུ་བཀར་ཏེ། ཡེས་ར་ཨེལ་པ་རྣམས་ལ་དབང་བའི་ཕྱུགས་ཟོག་ལས་གཅིག་ཀྱང་འཆི་བར་མི་འགྱུར་བའི་ཕྱིར་ཡིན་ཞེས་སྨྲ་དགོས་པར་གསུངས་སོ། །</a:t>
            </a:r>
            <a:endParaRPr lang="en-ZA" sz="16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03AB97-FBF1-9C3C-4061-D50D1C72A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7"/>
    </mc:Choice>
    <mc:Fallback xmlns="">
      <p:transition spd="slow" advTm="11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072C8-3743-4CDD-AB8A-5934891E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8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659E1-F229-3155-56DA-9752E7EE6E13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45605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the next day the </a:t>
            </a:r>
            <a:r>
              <a:rPr lang="en-US" sz="4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did just that. All the livestock of the Egyptians died, but not one animal belonging to the Israelites died.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དེའི་ཕྱི་ཉིན་དཀོན་མཆོག་ཡ་ཝཱེས་དོན་དེ་མཛད་ཅིང་། ཨེ་ཅིབ་པའི་ཕྱུགས་ཟོག་ཐམས་ཅད་ཤི་ནའང་། ཡེས་ར་ཨེལ་པ་རྣམས་ཀྱི་ཕྱུགས་ཟོག་ལས་གཅིག་ཀྱང་མ་ཤིའོ། ། 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2D02033-4466-F196-3CDF-21BEED718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4"/>
    </mc:Choice>
    <mc:Fallback xmlns="">
      <p:transition spd="slow" advTm="10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884AD-8252-4E69-9FFE-CEC0C324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9223"/>
            <a:ext cx="12192000" cy="72472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02CE1-B8CB-D64F-1016-41BC83F94EF1}"/>
              </a:ext>
            </a:extLst>
          </p:cNvPr>
          <p:cNvSpPr txBox="1"/>
          <p:nvPr/>
        </p:nvSpPr>
        <p:spPr>
          <a:xfrm>
            <a:off x="312821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55218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7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Pharaoh sent officials and found that none of the livestock of the Israelites had died. But Pharaoh’s heart was hardened, and he would not let the people go.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7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ཕཱར་ཨོལ་གྱིས་མི་མངགས་ནས་བལྟ་རུ་ཕྱིན་པ་ན། ལྟོས་དང་། ཡེས་ར་ཨེལ་པ་རྣམས་ཀྱི་ཕྱུགས་ཟོག་ལས་གཅིག་ཀྱང་མ་ཤི་བ་མཐོང་མོད། འོན་ཀྱང་ཕཱར་ཨོལ་གྱི་སེམས་གྱོང་པོར་གྱུར་ཏེ་མི་རྣམས་འགྲོ་རུ་མ་བཅུག་གོ 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2B4B1F-CF50-2EEB-1DF5-866C8D384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5"/>
    </mc:Choice>
    <mc:Fallback xmlns="">
      <p:transition spd="slow" advTm="16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B0B1-D85B-43E6-B37F-E049E5043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1849"/>
            <a:ext cx="12192000" cy="70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E8671-F2DB-4367-90B8-89AB40C9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1420"/>
            <a:ext cx="12192000" cy="6979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F9B55-2694-BF07-3205-7E00D21A402A}"/>
              </a:ext>
            </a:extLst>
          </p:cNvPr>
          <p:cNvSpPr txBox="1"/>
          <p:nvPr/>
        </p:nvSpPr>
        <p:spPr>
          <a:xfrm>
            <a:off x="2889108" y="3690065"/>
            <a:ext cx="5155324" cy="26218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སྡེབ་ཐོན 9</a:t>
            </a:r>
          </a:p>
          <a:p>
            <a:r>
              <a:rPr lang="bo-CN" sz="7200" b="1" dirty="0">
                <a:solidFill>
                  <a:schemeClr val="bg1"/>
                </a:solidFill>
                <a:latin typeface="Arial" panose="020B0604020202020204" pitchFamily="34" charset="0"/>
              </a:rPr>
              <a:t>དུད་འགྲོ་རྣམས་ཤི་བ།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98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5) Dead Livestock – Ex 9:1-7 (Right Bottom</a:t>
            </a:r>
            <a:r>
              <a:rPr lang="en-ZA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6000" b="1" cap="all" dirty="0">
                <a:solidFill>
                  <a:srgbClr val="444444"/>
                </a:solidFill>
                <a:latin typeface="ArialMT"/>
              </a:rPr>
              <a:t>སྡེབ་ཐོན 9</a:t>
            </a:r>
          </a:p>
          <a:p>
            <a:r>
              <a:rPr lang="bo-CN" sz="6000" b="1" dirty="0">
                <a:solidFill>
                  <a:srgbClr val="444444"/>
                </a:solidFill>
                <a:latin typeface="Arial" panose="020B0604020202020204" pitchFamily="34" charset="0"/>
              </a:rPr>
              <a:t>དུད་འགྲོ་རྣམས་ཤི་བ།</a:t>
            </a:r>
          </a:p>
          <a:p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B1488A1-A94B-D62B-2935-57E7971F0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"/>
    </mc:Choice>
    <mc:Fallback xmlns="">
      <p:transition spd="slow" advTm="2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2CD6B-54D6-4788-B7AF-D1B402B5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1420"/>
            <a:ext cx="12192000" cy="6979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DADBF-72FF-5BA5-084C-070F8EF18625}"/>
              </a:ext>
            </a:extLst>
          </p:cNvPr>
          <p:cNvSpPr txBox="1"/>
          <p:nvPr/>
        </p:nvSpPr>
        <p:spPr>
          <a:xfrm>
            <a:off x="2889108" y="3690065"/>
            <a:ext cx="5155324" cy="26218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སྡེབ་ཐོན 9</a:t>
            </a:r>
          </a:p>
          <a:p>
            <a:r>
              <a:rPr lang="bo-CN" sz="7200" b="1" dirty="0">
                <a:solidFill>
                  <a:schemeClr val="bg1"/>
                </a:solidFill>
                <a:latin typeface="Arial" panose="020B0604020202020204" pitchFamily="34" charset="0"/>
              </a:rPr>
              <a:t>དུད་འགྲོ་རྣམས་ཤི་བ།</a:t>
            </a:r>
          </a:p>
          <a:p>
            <a:endParaRPr lang="en-ZA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98A955D-63D7-5741-7286-00AECE7E3A58}"/>
              </a:ext>
            </a:extLst>
          </p:cNvPr>
          <p:cNvSpPr txBox="1"/>
          <p:nvPr/>
        </p:nvSpPr>
        <p:spPr>
          <a:xfrm>
            <a:off x="713843" y="595191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3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said to Moses, “Go to Pharaoh and tell him that this is what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 the God of the Hebrews, says: ‘Let My people go, so that they may worship Me.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དེ་ནས་དཀོན་མཆོག་ཡ་ཝཱེས་མོ་ཤེ་ལ་འདི་སྐད་དུ། ཕཱར་ཨོལ་གྱི་མདུན་དུ་སོང་ནས་ཁོ་ལ་འདི་ལྟར་ཤོད་དང་། ཨིབ་རི་པ་རྣམས་ཀྱི་དཀོན་མཆོག་ཡ་ཝཱེས་འདི་སྐད་དུ། ང་ལ་བསྙེན་བཀུར་བྱེད་པའི་ཆེད་དུ་ངའི་མི་རྣམས་འགྲོ་རུ་ཆུག་ཅེས་གསུངས།</a:t>
            </a:r>
            <a:endParaRPr lang="en-ZA" sz="16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37A4252-C56A-B3A1-E138-84DD786D2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6"/>
    </mc:Choice>
    <mc:Fallback xmlns="">
      <p:transition spd="slow" advTm="12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86FE2-66D6-4602-845F-F46ED7F3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85" y="0"/>
            <a:ext cx="12349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17A1A-1294-C5CD-D827-C3BF00BCBD4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63251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if you continue to restrain them and refuse to let them go, </a:t>
            </a:r>
            <a:endParaRPr lang="en-Z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གལ་ཏེ་ཁྱོད་ཀྱིས་དེ་དག་ད་དུང་བཀག་ནས་འགྲོ་རུ་མི་འཇུག་ན།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A6021C6-2E0E-E6A1-06C8-833F547C8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4"/>
    </mc:Choice>
    <mc:Fallback xmlns="">
      <p:transition spd="slow" advTm="3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9ADFA-D9AF-4694-BBF5-87C31D54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83777"/>
            <a:ext cx="12192000" cy="7341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7EB39-FED7-019A-CF15-AD6196413BC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121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 hand of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will bring a severe plague on your livestock in the field—on your horses, donkeys, camels, herds, and flocks.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ལྟོས་དང་། དཀོན་མཆོག་ཡ་ཝཱེའི་ཕྱག་གིས་ཁྱོད་ཀྱི་ཞིང་ལ་ཡོད་པའི་ཕྱུགས་ཟོག་སྟེ། རྟ་དང་། བོང་བུ་དང་། རྔ་མོང་དང་། བ་གླང་གི་ཁྱུ་དང་། ར་ལུག་གི་ཁྱུ་བཅས་ལ་ནད་ཡམས་ཤིན་ཏུ་ལྕི་མོ་ཞིག་འབྱུང་བར་མཛད། </a:t>
            </a:r>
            <a:endParaRPr lang="en-ZA" sz="16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45E853B-988C-65E1-1604-5A9E27D20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"/>
    </mc:Choice>
    <mc:Fallback xmlns="">
      <p:transition spd="slow" advTm="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679</Words>
  <Application>Microsoft Office PowerPoint</Application>
  <PresentationFormat>Widescreen</PresentationFormat>
  <Paragraphs>39</Paragraphs>
  <Slides>16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09-5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2021-07-20T09:23:46Z</dcterms:created>
  <dcterms:modified xsi:type="dcterms:W3CDTF">2024-06-27T10:08:14Z</dcterms:modified>
</cp:coreProperties>
</file>